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notesMasterIdLst>
    <p:notesMasterId r:id="rId29"/>
  </p:notesMasterIdLst>
  <p:sldIdLst>
    <p:sldId id="260" r:id="rId4"/>
    <p:sldId id="266" r:id="rId5"/>
    <p:sldId id="294" r:id="rId6"/>
    <p:sldId id="270" r:id="rId7"/>
    <p:sldId id="265" r:id="rId8"/>
    <p:sldId id="269" r:id="rId9"/>
    <p:sldId id="293" r:id="rId10"/>
    <p:sldId id="279" r:id="rId11"/>
    <p:sldId id="274" r:id="rId12"/>
    <p:sldId id="268" r:id="rId13"/>
    <p:sldId id="292" r:id="rId14"/>
    <p:sldId id="280" r:id="rId15"/>
    <p:sldId id="275" r:id="rId16"/>
    <p:sldId id="286" r:id="rId17"/>
    <p:sldId id="291" r:id="rId18"/>
    <p:sldId id="271" r:id="rId19"/>
    <p:sldId id="272" r:id="rId20"/>
    <p:sldId id="273" r:id="rId21"/>
    <p:sldId id="290" r:id="rId22"/>
    <p:sldId id="281" r:id="rId23"/>
    <p:sldId id="285" r:id="rId24"/>
    <p:sldId id="295" r:id="rId25"/>
    <p:sldId id="277" r:id="rId26"/>
    <p:sldId id="288" r:id="rId27"/>
    <p:sldId id="296" r:id="rId28"/>
  </p:sldIdLst>
  <p:sldSz cx="9144000" cy="6858000" type="screen4x3"/>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5" userDrawn="1">
          <p15:clr>
            <a:srgbClr val="A4A3A4"/>
          </p15:clr>
        </p15:guide>
        <p15:guide id="2" pos="5125" userDrawn="1">
          <p15:clr>
            <a:srgbClr val="A4A3A4"/>
          </p15:clr>
        </p15:guide>
        <p15:guide id="3" pos="1519" userDrawn="1">
          <p15:clr>
            <a:srgbClr val="A4A3A4"/>
          </p15:clr>
        </p15:guide>
        <p15:guide id="5" orient="horz" pos="1139" userDrawn="1">
          <p15:clr>
            <a:srgbClr val="A4A3A4"/>
          </p15:clr>
        </p15:guide>
        <p15:guide id="6" orient="horz" pos="2319" userDrawn="1">
          <p15:clr>
            <a:srgbClr val="A4A3A4"/>
          </p15:clr>
        </p15:guide>
        <p15:guide id="7"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14F"/>
    <a:srgbClr val="0174AB"/>
    <a:srgbClr val="666666"/>
    <a:srgbClr val="BFC0C0"/>
    <a:srgbClr val="9F9D9A"/>
    <a:srgbClr val="0A377B"/>
    <a:srgbClr val="000000"/>
    <a:srgbClr val="083F80"/>
    <a:srgbClr val="1F497D"/>
    <a:srgbClr val="9677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7" autoAdjust="0"/>
    <p:restoredTop sz="94275" autoAdjust="0"/>
  </p:normalViewPr>
  <p:slideViewPr>
    <p:cSldViewPr snapToGrid="0" showGuides="1">
      <p:cViewPr varScale="1">
        <p:scale>
          <a:sx n="109" d="100"/>
          <a:sy n="109" d="100"/>
        </p:scale>
        <p:origin x="1740" y="90"/>
      </p:cViewPr>
      <p:guideLst>
        <p:guide orient="horz" pos="255"/>
        <p:guide pos="5125"/>
        <p:guide pos="1519"/>
        <p:guide orient="horz" pos="1139"/>
        <p:guide orient="horz" pos="2319"/>
        <p:guide orient="horz" pos="32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Office_Excel_2007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Office_Excel_2007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Office_Excel_2007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Office_Excel_2007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Office_Excel_2007____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2</c:v>
                </c:pt>
              </c:strCache>
            </c:strRef>
          </c:tx>
          <c:spPr>
            <a:solidFill>
              <a:srgbClr val="92D14F"/>
            </a:solidFill>
            <a:ln>
              <a:noFill/>
            </a:ln>
            <a:effectLst/>
          </c:spPr>
          <c:invertIfNegative val="0"/>
          <c:cat>
            <c:strRef>
              <c:f>Sheet1!$A$2:$A$4</c:f>
              <c:strCache>
                <c:ptCount val="3"/>
                <c:pt idx="0">
                  <c:v>TEXT A</c:v>
                </c:pt>
                <c:pt idx="1">
                  <c:v>TEXT B</c:v>
                </c:pt>
                <c:pt idx="2">
                  <c:v>TEXT C</c:v>
                </c:pt>
              </c:strCache>
            </c:strRef>
          </c:cat>
          <c:val>
            <c:numRef>
              <c:f>Sheet1!$B$2:$B$4</c:f>
              <c:numCache>
                <c:formatCode>General</c:formatCode>
                <c:ptCount val="3"/>
                <c:pt idx="0">
                  <c:v>4</c:v>
                </c:pt>
                <c:pt idx="1">
                  <c:v>1.8</c:v>
                </c:pt>
                <c:pt idx="2">
                  <c:v>2.8</c:v>
                </c:pt>
              </c:numCache>
            </c:numRef>
          </c:val>
        </c:ser>
        <c:ser>
          <c:idx val="1"/>
          <c:order val="1"/>
          <c:tx>
            <c:strRef>
              <c:f>Sheet1!$C$1</c:f>
              <c:strCache>
                <c:ptCount val="1"/>
                <c:pt idx="0">
                  <c:v>系列 3</c:v>
                </c:pt>
              </c:strCache>
            </c:strRef>
          </c:tx>
          <c:spPr>
            <a:solidFill>
              <a:srgbClr val="0174AB"/>
            </a:solidFill>
            <a:ln>
              <a:noFill/>
            </a:ln>
            <a:effectLst/>
          </c:spPr>
          <c:invertIfNegative val="0"/>
          <c:cat>
            <c:strRef>
              <c:f>Sheet1!$A$2:$A$4</c:f>
              <c:strCache>
                <c:ptCount val="3"/>
                <c:pt idx="0">
                  <c:v>TEXT A</c:v>
                </c:pt>
                <c:pt idx="1">
                  <c:v>TEXT B</c:v>
                </c:pt>
                <c:pt idx="2">
                  <c:v>TEXT C</c:v>
                </c:pt>
              </c:strCache>
            </c:strRef>
          </c:cat>
          <c:val>
            <c:numRef>
              <c:f>Sheet1!$C$2:$C$4</c:f>
              <c:numCache>
                <c:formatCode>General</c:formatCode>
                <c:ptCount val="3"/>
                <c:pt idx="0">
                  <c:v>2</c:v>
                </c:pt>
                <c:pt idx="1">
                  <c:v>3</c:v>
                </c:pt>
                <c:pt idx="2">
                  <c:v>4.3</c:v>
                </c:pt>
              </c:numCache>
            </c:numRef>
          </c:val>
        </c:ser>
        <c:dLbls>
          <c:showLegendKey val="0"/>
          <c:showVal val="0"/>
          <c:showCatName val="0"/>
          <c:showSerName val="0"/>
          <c:showPercent val="0"/>
          <c:showBubbleSize val="0"/>
        </c:dLbls>
        <c:gapWidth val="85"/>
        <c:axId val="235983096"/>
        <c:axId val="234981504"/>
      </c:barChart>
      <c:catAx>
        <c:axId val="235983096"/>
        <c:scaling>
          <c:orientation val="minMax"/>
        </c:scaling>
        <c:delete val="0"/>
        <c:axPos val="l"/>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rgbClr val="0174AB"/>
                </a:solidFill>
                <a:latin typeface="+mn-lt"/>
                <a:ea typeface="+mn-ea"/>
                <a:cs typeface="+mn-cs"/>
              </a:defRPr>
            </a:pPr>
            <a:endParaRPr lang="zh-CN"/>
          </a:p>
        </c:txPr>
        <c:crossAx val="234981504"/>
        <c:crosses val="autoZero"/>
        <c:auto val="1"/>
        <c:lblAlgn val="ctr"/>
        <c:lblOffset val="100"/>
        <c:noMultiLvlLbl val="0"/>
      </c:catAx>
      <c:valAx>
        <c:axId val="234981504"/>
        <c:scaling>
          <c:orientation val="minMax"/>
        </c:scaling>
        <c:delete val="0"/>
        <c:axPos val="b"/>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0174AB"/>
                </a:solidFill>
                <a:latin typeface="+mn-lt"/>
                <a:ea typeface="+mn-ea"/>
                <a:cs typeface="+mn-cs"/>
              </a:defRPr>
            </a:pPr>
            <a:endParaRPr lang="zh-CN"/>
          </a:p>
        </c:txPr>
        <c:crossAx val="2359830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0174AB"/>
              </a:solidFill>
              <a:ln w="19050">
                <a:solidFill>
                  <a:schemeClr val="lt1"/>
                </a:solidFill>
              </a:ln>
              <a:effectLst/>
            </c:spPr>
          </c:dPt>
          <c:dPt>
            <c:idx val="1"/>
            <c:bubble3D val="0"/>
            <c:spPr>
              <a:solidFill>
                <a:srgbClr val="92D14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ser>
        <c:dLbls>
          <c:showLegendKey val="0"/>
          <c:showVal val="0"/>
          <c:showCatName val="0"/>
          <c:showSerName val="0"/>
          <c:showPercent val="0"/>
          <c:showBubbleSize val="0"/>
          <c:showLeaderLines val="1"/>
        </c:dLbls>
        <c:firstSliceAng val="100"/>
        <c:holeSize val="64"/>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0174AB"/>
              </a:solidFill>
              <a:ln w="19050">
                <a:solidFill>
                  <a:schemeClr val="lt1"/>
                </a:solidFill>
              </a:ln>
              <a:effectLst/>
            </c:spPr>
          </c:dPt>
          <c:dPt>
            <c:idx val="1"/>
            <c:bubble3D val="0"/>
            <c:spPr>
              <a:solidFill>
                <a:srgbClr val="92D14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6</c:v>
                </c:pt>
              </c:numCache>
            </c:numRef>
          </c:val>
        </c:ser>
        <c:dLbls>
          <c:showLegendKey val="0"/>
          <c:showVal val="0"/>
          <c:showCatName val="0"/>
          <c:showSerName val="0"/>
          <c:showPercent val="0"/>
          <c:showBubbleSize val="0"/>
          <c:showLeaderLines val="1"/>
        </c:dLbls>
        <c:firstSliceAng val="151"/>
        <c:holeSize val="64"/>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0174AB"/>
              </a:solidFill>
              <a:ln w="19050">
                <a:solidFill>
                  <a:schemeClr val="lt1"/>
                </a:solidFill>
              </a:ln>
              <a:effectLst/>
            </c:spPr>
          </c:dPt>
          <c:dPt>
            <c:idx val="1"/>
            <c:bubble3D val="0"/>
            <c:spPr>
              <a:solidFill>
                <a:srgbClr val="92D14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7</c:v>
                </c:pt>
              </c:numCache>
            </c:numRef>
          </c:val>
        </c:ser>
        <c:dLbls>
          <c:showLegendKey val="0"/>
          <c:showVal val="0"/>
          <c:showCatName val="0"/>
          <c:showSerName val="0"/>
          <c:showPercent val="0"/>
          <c:showBubbleSize val="0"/>
          <c:showLeaderLines val="1"/>
        </c:dLbls>
        <c:firstSliceAng val="167"/>
        <c:holeSize val="64"/>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0174AB"/>
              </a:solidFill>
              <a:round/>
            </a:ln>
            <a:effectLst>
              <a:outerShdw blurRad="50800" dist="38100" dir="2700000" algn="tl" rotWithShape="0">
                <a:prstClr val="black">
                  <a:alpha val="40000"/>
                </a:prstClr>
              </a:outerShdw>
            </a:effectLst>
          </c:spPr>
          <c:marker>
            <c:symbol val="circle"/>
            <c:size val="5"/>
            <c:spPr>
              <a:solidFill>
                <a:srgbClr val="0174AB"/>
              </a:solidFill>
              <a:ln w="57150">
                <a:solidFill>
                  <a:srgbClr val="0174AB"/>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0174AB"/>
              </a:solidFill>
              <a:round/>
            </a:ln>
            <a:effectLst>
              <a:outerShdw blurRad="50800" dist="38100" dir="2700000" algn="tl" rotWithShape="0">
                <a:prstClr val="black">
                  <a:alpha val="40000"/>
                </a:prstClr>
              </a:outerShdw>
            </a:effectLst>
          </c:spPr>
          <c:marker>
            <c:symbol val="circle"/>
            <c:size val="5"/>
            <c:spPr>
              <a:solidFill>
                <a:srgbClr val="0174AB"/>
              </a:solidFill>
              <a:ln w="57150">
                <a:solidFill>
                  <a:srgbClr val="0174AB"/>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rgbClr val="92D14F"/>
              </a:solidFill>
              <a:round/>
            </a:ln>
            <a:effectLst>
              <a:outerShdw blurRad="50800" dist="38100" dir="2700000" algn="tl" rotWithShape="0">
                <a:prstClr val="black">
                  <a:alpha val="40000"/>
                </a:prstClr>
              </a:outerShdw>
            </a:effectLst>
          </c:spPr>
          <c:marker>
            <c:symbol val="circle"/>
            <c:size val="5"/>
            <c:spPr>
              <a:solidFill>
                <a:srgbClr val="92D14F"/>
              </a:solidFill>
              <a:ln w="57150">
                <a:solidFill>
                  <a:srgbClr val="92D14F"/>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40213712"/>
        <c:axId val="239957736"/>
      </c:lineChart>
      <c:catAx>
        <c:axId val="240213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39957736"/>
        <c:crosses val="autoZero"/>
        <c:auto val="1"/>
        <c:lblAlgn val="ctr"/>
        <c:lblOffset val="100"/>
        <c:noMultiLvlLbl val="0"/>
      </c:catAx>
      <c:valAx>
        <c:axId val="23995773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40213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68EB61-AAD5-42B5-A69F-98CFB9B1E663}" type="datetimeFigureOut">
              <a:rPr lang="zh-CN" altLang="en-US" smtClean="0"/>
              <a:pPr/>
              <a:t>2015/5/31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9E8977-840B-4A15-8E35-BDD369ECE573}" type="slidenum">
              <a:rPr lang="zh-CN" altLang="en-US" smtClean="0"/>
              <a:pPr/>
              <a:t>‹#›</a:t>
            </a:fld>
            <a:endParaRPr lang="zh-CN" altLang="en-US"/>
          </a:p>
        </p:txBody>
      </p:sp>
    </p:spTree>
    <p:extLst>
      <p:ext uri="{BB962C8B-B14F-4D97-AF65-F5344CB8AC3E}">
        <p14:creationId xmlns:p14="http://schemas.microsoft.com/office/powerpoint/2010/main" val="3356664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1787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231696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68699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1485401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685684703"/>
      </p:ext>
    </p:extLst>
  </p:cSld>
  <p:clrMapOvr>
    <a:masterClrMapping/>
  </p:clrMapOvr>
  <p:transition>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43274740"/>
      </p:ext>
    </p:extLst>
  </p:cSld>
  <p:clrMapOvr>
    <a:masterClrMapping/>
  </p:clrMapOvr>
  <p:transition>
    <p:wip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352018157"/>
      </p:ext>
    </p:extLst>
  </p:cSld>
  <p:clrMapOvr>
    <a:masterClrMapping/>
  </p:clrMapOvr>
  <p:transition>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054055196"/>
      </p:ext>
    </p:extLst>
  </p:cSld>
  <p:clrMapOvr>
    <a:masterClrMapping/>
  </p:clrMapOvr>
  <p:transition>
    <p:wip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HK"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2837614770"/>
      </p:ext>
    </p:extLst>
  </p:cSld>
  <p:clrMapOvr>
    <a:masterClrMapping/>
  </p:clrMapOvr>
  <p:transition>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HK"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588693175"/>
      </p:ext>
    </p:extLst>
  </p:cSld>
  <p:clrMapOvr>
    <a:masterClrMapping/>
  </p:clrMapOvr>
  <p:transition>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HK"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914104865"/>
      </p:ext>
    </p:extLst>
  </p:cSld>
  <p:clrMapOvr>
    <a:masterClrMapping/>
  </p:clrMapOvr>
  <p:transition>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969048515"/>
      </p:ext>
    </p:extLst>
  </p:cSld>
  <p:clrMapOvr>
    <a:masterClrMapping/>
  </p:clrMapOvr>
  <p:transition>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2139747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02812863"/>
      </p:ext>
    </p:extLst>
  </p:cSld>
  <p:clrMapOvr>
    <a:masterClrMapping/>
  </p:clrMapOvr>
  <p:transition>
    <p:wip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28191261"/>
      </p:ext>
    </p:extLst>
  </p:cSld>
  <p:clrMapOvr>
    <a:masterClrMapping/>
  </p:clrMapOvr>
  <p:transition>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35031052"/>
      </p:ext>
    </p:extLst>
  </p:cSld>
  <p:clrMapOvr>
    <a:masterClrMapping/>
  </p:clrMapOvr>
  <p:transition>
    <p:wip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1266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8570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3802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4821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6108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99183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316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37449069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60096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3709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5453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34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84342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23542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12235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377339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272800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31/5/2015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286585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F31D4-1AA4-45E7-8F10-C007A9A6DDB0}" type="datetimeFigureOut">
              <a:rPr lang="zh-HK" altLang="en-US" smtClean="0"/>
              <a:pPr/>
              <a:t>31/5/2015</a:t>
            </a:fld>
            <a:endParaRPr lang="zh-HK"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val="18307497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18431-54C4-4585-82AD-D4BDE8FCC787}" type="datetimeFigureOut">
              <a:rPr lang="zh-HK" altLang="en-US" smtClean="0">
                <a:solidFill>
                  <a:prstClr val="black">
                    <a:tint val="75000"/>
                  </a:prstClr>
                </a:solidFill>
              </a:rPr>
              <a:pPr/>
              <a:t>31/5/2015</a:t>
            </a:fld>
            <a:endParaRPr lang="zh-HK"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4569109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2015/5/31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725730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sucai/" TargetMode="External"/><Relationship Id="rId3" Type="http://schemas.openxmlformats.org/officeDocument/2006/relationships/hyperlink" Target="http://www.ypppt.com/" TargetMode="External"/><Relationship Id="rId7" Type="http://schemas.openxmlformats.org/officeDocument/2006/relationships/hyperlink" Target="http://www.ypppt.com/tubiao/"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hyperlink" Target="http://www.ypppt.com/beijing/" TargetMode="External"/><Relationship Id="rId5" Type="http://schemas.openxmlformats.org/officeDocument/2006/relationships/hyperlink" Target="http://www.ypppt.com/jieri/" TargetMode="External"/><Relationship Id="rId4" Type="http://schemas.openxmlformats.org/officeDocument/2006/relationships/hyperlink" Target="http://www.ypppt.com/moban/" TargetMode="External"/><Relationship Id="rId9" Type="http://schemas.openxmlformats.org/officeDocument/2006/relationships/hyperlink" Target="http://www.ypppt.com/jiaochen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0699" y="428606"/>
            <a:ext cx="1042987" cy="1042986"/>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8615" y="688489"/>
            <a:ext cx="1614488" cy="523219"/>
          </a:xfrm>
          <a:prstGeom prst="rect">
            <a:avLst/>
          </a:prstGeom>
          <a:noFill/>
        </p:spPr>
        <p:txBody>
          <a:bodyPr wrap="square" rtlCol="0">
            <a:spAutoFit/>
          </a:bodyPr>
          <a:lstStyle/>
          <a:p>
            <a:r>
              <a:rPr lang="en-US" altLang="zh-HK" sz="2800" b="1" spc="300" dirty="0">
                <a:solidFill>
                  <a:srgbClr val="0174AB"/>
                </a:solidFill>
                <a:latin typeface="微软雅黑" panose="020B0503020204020204" pitchFamily="34" charset="-122"/>
                <a:ea typeface="微软雅黑" panose="020B0503020204020204" pitchFamily="34" charset="-122"/>
              </a:rPr>
              <a:t>XX</a:t>
            </a:r>
            <a:r>
              <a:rPr lang="zh-CN" altLang="en-US" sz="2800" b="1" spc="300" dirty="0">
                <a:solidFill>
                  <a:srgbClr val="0174AB"/>
                </a:solidFill>
                <a:latin typeface="微软雅黑" panose="020B0503020204020204" pitchFamily="34" charset="-122"/>
                <a:ea typeface="微软雅黑" panose="020B0503020204020204" pitchFamily="34" charset="-122"/>
              </a:rPr>
              <a:t>学校</a:t>
            </a:r>
            <a:endParaRPr lang="zh-HK" altLang="en-US" sz="2800" b="1" spc="300" dirty="0">
              <a:solidFill>
                <a:srgbClr val="0174AB"/>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75" y="2705726"/>
            <a:ext cx="5451475" cy="1446550"/>
          </a:xfrm>
          <a:prstGeom prst="rect">
            <a:avLst/>
          </a:prstGeom>
          <a:noFill/>
        </p:spPr>
        <p:txBody>
          <a:bodyPr wrap="square" rtlCol="0">
            <a:spAutoFit/>
          </a:bodyPr>
          <a:lstStyle/>
          <a:p>
            <a:pPr algn="ct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00"/>
            <a:ext cx="9144000" cy="2340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61011" y="2705725"/>
            <a:ext cx="7021979" cy="1446550"/>
          </a:xfrm>
          <a:prstGeom prst="rect">
            <a:avLst/>
          </a:prstGeom>
          <a:noFill/>
        </p:spPr>
        <p:txBody>
          <a:bodyPr wrap="square" rtlCol="0">
            <a:spAutoFit/>
          </a:bodyPr>
          <a:lstStyle/>
          <a:p>
            <a:pPr algn="ctr"/>
            <a:r>
              <a:rPr lang="zh-CN" altLang="en-US" sz="7200" b="1" spc="300" dirty="0" smtClean="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6" y="4785180"/>
            <a:ext cx="1357313" cy="400052"/>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6" y="5306673"/>
            <a:ext cx="1357313" cy="400052"/>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5218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4731" y="2231907"/>
            <a:ext cx="2014538" cy="2014538"/>
          </a:xfrm>
          <a:prstGeom prst="ellipse">
            <a:avLst/>
          </a:prstGeom>
          <a:solidFill>
            <a:srgbClr val="0174AB"/>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200" b="1" spc="300" dirty="0" smtClean="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7881" y="1117632"/>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620" y="4132053"/>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730" y="3936956"/>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899" y="1108914"/>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815" y="1916568"/>
            <a:ext cx="2251250" cy="1147815"/>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168" y="3711484"/>
            <a:ext cx="1007329" cy="610075"/>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283" y="3636370"/>
            <a:ext cx="1636223" cy="991366"/>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0900" y="2030541"/>
            <a:ext cx="1359606" cy="767145"/>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35949" y="5774867"/>
            <a:ext cx="6872102"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9" name="矩形 38"/>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0" name="矩形 39"/>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1" name="文本框 4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935118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2880832192"/>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8" name="直接连接符 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6" name="组合 75"/>
          <p:cNvGrpSpPr/>
          <p:nvPr/>
        </p:nvGrpSpPr>
        <p:grpSpPr>
          <a:xfrm>
            <a:off x="882603" y="2302677"/>
            <a:ext cx="1093895" cy="955612"/>
            <a:chOff x="882603" y="2302677"/>
            <a:chExt cx="1093895" cy="955612"/>
          </a:xfrm>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7" name="组合 76"/>
          <p:cNvGrpSpPr/>
          <p:nvPr/>
        </p:nvGrpSpPr>
        <p:grpSpPr>
          <a:xfrm>
            <a:off x="2855366" y="2301118"/>
            <a:ext cx="1229112" cy="958730"/>
            <a:chOff x="2855366" y="2301118"/>
            <a:chExt cx="1229112" cy="958730"/>
          </a:xfrm>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9" name="组合 78"/>
          <p:cNvGrpSpPr/>
          <p:nvPr/>
        </p:nvGrpSpPr>
        <p:grpSpPr>
          <a:xfrm>
            <a:off x="7367401" y="2282771"/>
            <a:ext cx="1001878" cy="994714"/>
            <a:chOff x="7367401" y="2282771"/>
            <a:chExt cx="1001878" cy="994714"/>
          </a:xfrm>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60" name="文本框 59"/>
          <p:cNvSpPr txBox="1"/>
          <p:nvPr/>
        </p:nvSpPr>
        <p:spPr>
          <a:xfrm>
            <a:off x="846464"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1" name="矩形 60"/>
          <p:cNvSpPr/>
          <p:nvPr/>
        </p:nvSpPr>
        <p:spPr>
          <a:xfrm>
            <a:off x="3973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045914"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5" name="矩形 64"/>
          <p:cNvSpPr/>
          <p:nvPr/>
        </p:nvSpPr>
        <p:spPr>
          <a:xfrm>
            <a:off x="259681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245364"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8" name="矩形 67"/>
          <p:cNvSpPr/>
          <p:nvPr/>
        </p:nvSpPr>
        <p:spPr>
          <a:xfrm>
            <a:off x="47962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7444813"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1" name="矩形 70"/>
          <p:cNvSpPr/>
          <p:nvPr/>
        </p:nvSpPr>
        <p:spPr>
          <a:xfrm>
            <a:off x="6995710"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5536224"/>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3748" y="2724064"/>
            <a:ext cx="2044873" cy="204487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47" name="矩形 46"/>
          <p:cNvSpPr/>
          <p:nvPr/>
        </p:nvSpPr>
        <p:spPr>
          <a:xfrm>
            <a:off x="4137653" y="443467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137653" y="4147147"/>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615799" y="1892300"/>
            <a:ext cx="221360" cy="3708400"/>
            <a:chOff x="3615799" y="1892300"/>
            <a:chExt cx="221360" cy="3708400"/>
          </a:xfrm>
        </p:grpSpPr>
        <p:cxnSp>
          <p:nvCxnSpPr>
            <p:cNvPr id="42" name="直接连接符 41"/>
            <p:cNvCxnSpPr/>
            <p:nvPr/>
          </p:nvCxnSpPr>
          <p:spPr>
            <a:xfrm>
              <a:off x="3726479" y="1892300"/>
              <a:ext cx="0" cy="3708400"/>
            </a:xfrm>
            <a:prstGeom prst="line">
              <a:avLst/>
            </a:prstGeom>
            <a:ln w="19050">
              <a:solidFill>
                <a:srgbClr val="0174AB"/>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3" name="椭圆 42"/>
            <p:cNvSpPr/>
            <p:nvPr/>
          </p:nvSpPr>
          <p:spPr>
            <a:xfrm>
              <a:off x="3615799" y="2622105"/>
              <a:ext cx="221360" cy="221360"/>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46" name="矩形 45"/>
          <p:cNvSpPr/>
          <p:nvPr/>
        </p:nvSpPr>
        <p:spPr>
          <a:xfrm>
            <a:off x="4137653" y="240724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137653" y="2119605"/>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3" name="矩形 6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文本框 63"/>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66" name="直接连接符 65"/>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9469814"/>
      </p:ext>
    </p:extLst>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733" y="3054803"/>
            <a:ext cx="1347046" cy="1347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37" name="Group 30"/>
          <p:cNvGrpSpPr>
            <a:grpSpLocks noChangeAspect="1"/>
          </p:cNvGrpSpPr>
          <p:nvPr/>
        </p:nvGrpSpPr>
        <p:grpSpPr bwMode="auto">
          <a:xfrm>
            <a:off x="3895316" y="3230970"/>
            <a:ext cx="1001875" cy="994719"/>
            <a:chOff x="907" y="586"/>
            <a:chExt cx="3357" cy="3333"/>
          </a:xfrm>
          <a:solidFill>
            <a:schemeClr val="bg1"/>
          </a:solidFill>
        </p:grpSpPr>
        <p:sp>
          <p:nvSpPr>
            <p:cNvPr id="38" name="Freeform 32"/>
            <p:cNvSpPr>
              <a:spLocks/>
            </p:cNvSpPr>
            <p:nvPr/>
          </p:nvSpPr>
          <p:spPr bwMode="auto">
            <a:xfrm>
              <a:off x="1801" y="1277"/>
              <a:ext cx="1588" cy="2000"/>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9" name="Freeform 33"/>
            <p:cNvSpPr>
              <a:spLocks/>
            </p:cNvSpPr>
            <p:nvPr/>
          </p:nvSpPr>
          <p:spPr bwMode="auto">
            <a:xfrm>
              <a:off x="907" y="1291"/>
              <a:ext cx="1474" cy="233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34"/>
            <p:cNvSpPr>
              <a:spLocks/>
            </p:cNvSpPr>
            <p:nvPr/>
          </p:nvSpPr>
          <p:spPr bwMode="auto">
            <a:xfrm>
              <a:off x="3592" y="1459"/>
              <a:ext cx="672" cy="187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35"/>
            <p:cNvSpPr>
              <a:spLocks/>
            </p:cNvSpPr>
            <p:nvPr/>
          </p:nvSpPr>
          <p:spPr bwMode="auto">
            <a:xfrm>
              <a:off x="2736" y="2437"/>
              <a:ext cx="939" cy="1269"/>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36"/>
            <p:cNvSpPr>
              <a:spLocks/>
            </p:cNvSpPr>
            <p:nvPr/>
          </p:nvSpPr>
          <p:spPr bwMode="auto">
            <a:xfrm>
              <a:off x="2073" y="586"/>
              <a:ext cx="1327" cy="606"/>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37"/>
            <p:cNvSpPr>
              <a:spLocks/>
            </p:cNvSpPr>
            <p:nvPr/>
          </p:nvSpPr>
          <p:spPr bwMode="auto">
            <a:xfrm>
              <a:off x="2180" y="1097"/>
              <a:ext cx="1341" cy="94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38"/>
            <p:cNvSpPr>
              <a:spLocks/>
            </p:cNvSpPr>
            <p:nvPr/>
          </p:nvSpPr>
          <p:spPr bwMode="auto">
            <a:xfrm>
              <a:off x="1872" y="3564"/>
              <a:ext cx="1228" cy="355"/>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39"/>
            <p:cNvSpPr>
              <a:spLocks/>
            </p:cNvSpPr>
            <p:nvPr/>
          </p:nvSpPr>
          <p:spPr bwMode="auto">
            <a:xfrm>
              <a:off x="1357" y="640"/>
              <a:ext cx="844" cy="486"/>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40"/>
            <p:cNvSpPr>
              <a:spLocks/>
            </p:cNvSpPr>
            <p:nvPr/>
          </p:nvSpPr>
          <p:spPr bwMode="auto">
            <a:xfrm>
              <a:off x="3377" y="830"/>
              <a:ext cx="686" cy="786"/>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7" name="Freeform 41"/>
            <p:cNvSpPr>
              <a:spLocks/>
            </p:cNvSpPr>
            <p:nvPr/>
          </p:nvSpPr>
          <p:spPr bwMode="auto">
            <a:xfrm>
              <a:off x="1040" y="1216"/>
              <a:ext cx="622" cy="414"/>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 name="组合 4"/>
          <p:cNvGrpSpPr/>
          <p:nvPr/>
        </p:nvGrpSpPr>
        <p:grpSpPr>
          <a:xfrm>
            <a:off x="435496" y="2093445"/>
            <a:ext cx="2246643" cy="1158571"/>
            <a:chOff x="435496" y="1542118"/>
            <a:chExt cx="2246643" cy="1158571"/>
          </a:xfrm>
        </p:grpSpPr>
        <p:sp>
          <p:nvSpPr>
            <p:cNvPr id="48" name="矩形 47"/>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4" name="矩形 3"/>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6" name="组合 5"/>
          <p:cNvGrpSpPr/>
          <p:nvPr/>
        </p:nvGrpSpPr>
        <p:grpSpPr>
          <a:xfrm>
            <a:off x="435496" y="4204637"/>
            <a:ext cx="2246643" cy="1158571"/>
            <a:chOff x="435496" y="4513918"/>
            <a:chExt cx="2246643" cy="1158571"/>
          </a:xfrm>
        </p:grpSpPr>
        <p:sp>
          <p:nvSpPr>
            <p:cNvPr id="50" name="矩形 49"/>
            <p:cNvSpPr/>
            <p:nvPr/>
          </p:nvSpPr>
          <p:spPr>
            <a:xfrm>
              <a:off x="435496" y="49030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35496" y="45139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52" name="矩形 51"/>
            <p:cNvSpPr/>
            <p:nvPr/>
          </p:nvSpPr>
          <p:spPr>
            <a:xfrm>
              <a:off x="540271" y="48702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59" name="组合 58"/>
          <p:cNvGrpSpPr/>
          <p:nvPr/>
        </p:nvGrpSpPr>
        <p:grpSpPr>
          <a:xfrm>
            <a:off x="6110373" y="2093445"/>
            <a:ext cx="2246643" cy="1158571"/>
            <a:chOff x="435496" y="1542118"/>
            <a:chExt cx="2246643" cy="1158571"/>
          </a:xfrm>
        </p:grpSpPr>
        <p:sp>
          <p:nvSpPr>
            <p:cNvPr id="60" name="矩形 59"/>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2" name="矩形 61"/>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63" name="组合 62"/>
          <p:cNvGrpSpPr/>
          <p:nvPr/>
        </p:nvGrpSpPr>
        <p:grpSpPr>
          <a:xfrm>
            <a:off x="6110373" y="4191190"/>
            <a:ext cx="2246643" cy="1158571"/>
            <a:chOff x="435496" y="4513918"/>
            <a:chExt cx="2246643" cy="1158571"/>
          </a:xfrm>
        </p:grpSpPr>
        <p:sp>
          <p:nvSpPr>
            <p:cNvPr id="64" name="矩形 63"/>
            <p:cNvSpPr/>
            <p:nvPr/>
          </p:nvSpPr>
          <p:spPr>
            <a:xfrm>
              <a:off x="435496" y="49030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435496" y="45139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6" name="矩形 65"/>
            <p:cNvSpPr/>
            <p:nvPr/>
          </p:nvSpPr>
          <p:spPr>
            <a:xfrm>
              <a:off x="540271" y="48702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68" name="矩形 67"/>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9" name="文本框 6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71" name="直接连接符 70"/>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2855157"/>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1990903937"/>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8" name="图表 17"/>
          <p:cNvGraphicFramePr/>
          <p:nvPr>
            <p:extLst>
              <p:ext uri="{D42A27DB-BD31-4B8C-83A1-F6EECF244321}">
                <p14:modId xmlns:p14="http://schemas.microsoft.com/office/powerpoint/2010/main" val="3921276416"/>
              </p:ext>
            </p:extLst>
          </p:nvPr>
        </p:nvGraphicFramePr>
        <p:xfrm>
          <a:off x="207166" y="1928820"/>
          <a:ext cx="5097983" cy="3514724"/>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6283366" y="2471584"/>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66" y="4068689"/>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479672"/>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4" name="图表 23"/>
          <p:cNvGraphicFramePr/>
          <p:nvPr>
            <p:extLst>
              <p:ext uri="{D42A27DB-BD31-4B8C-83A1-F6EECF244321}">
                <p14:modId xmlns:p14="http://schemas.microsoft.com/office/powerpoint/2010/main" val="3039485458"/>
              </p:ext>
            </p:extLst>
          </p:nvPr>
        </p:nvGraphicFramePr>
        <p:xfrm>
          <a:off x="209214" y="1856573"/>
          <a:ext cx="3119438" cy="2079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extLst>
              <p:ext uri="{D42A27DB-BD31-4B8C-83A1-F6EECF244321}">
                <p14:modId xmlns:p14="http://schemas.microsoft.com/office/powerpoint/2010/main" val="61522955"/>
              </p:ext>
            </p:extLst>
          </p:nvPr>
        </p:nvGraphicFramePr>
        <p:xfrm>
          <a:off x="3012282" y="1856573"/>
          <a:ext cx="3119438" cy="2079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图表 25"/>
          <p:cNvGraphicFramePr/>
          <p:nvPr>
            <p:extLst>
              <p:ext uri="{D42A27DB-BD31-4B8C-83A1-F6EECF244321}">
                <p14:modId xmlns:p14="http://schemas.microsoft.com/office/powerpoint/2010/main" val="2777346731"/>
              </p:ext>
            </p:extLst>
          </p:nvPr>
        </p:nvGraphicFramePr>
        <p:xfrm>
          <a:off x="5815349" y="1856573"/>
          <a:ext cx="3119438" cy="2079625"/>
        </p:xfrm>
        <a:graphic>
          <a:graphicData uri="http://schemas.openxmlformats.org/drawingml/2006/chart">
            <c:chart xmlns:c="http://schemas.openxmlformats.org/drawingml/2006/chart" xmlns:r="http://schemas.openxmlformats.org/officeDocument/2006/relationships" r:id="rId4"/>
          </a:graphicData>
        </a:graphic>
      </p:graphicFrame>
      <p:sp>
        <p:nvSpPr>
          <p:cNvPr id="28" name="文本框 27"/>
          <p:cNvSpPr txBox="1"/>
          <p:nvPr/>
        </p:nvSpPr>
        <p:spPr>
          <a:xfrm>
            <a:off x="1297446"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00514"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03581"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1" name="矩形 30"/>
          <p:cNvSpPr/>
          <p:nvPr/>
        </p:nvSpPr>
        <p:spPr>
          <a:xfrm>
            <a:off x="1143670" y="5105353"/>
            <a:ext cx="6994698"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393330" y="6410446"/>
            <a:ext cx="1652701" cy="338554"/>
            <a:chOff x="7317130" y="6308846"/>
            <a:chExt cx="1652701" cy="338554"/>
          </a:xfrm>
        </p:grpSpPr>
        <p:sp>
          <p:nvSpPr>
            <p:cNvPr id="32" name="文本框 31"/>
            <p:cNvSpPr txBox="1"/>
            <p:nvPr/>
          </p:nvSpPr>
          <p:spPr>
            <a:xfrm>
              <a:off x="7317130" y="6308846"/>
              <a:ext cx="1652701" cy="338554"/>
            </a:xfrm>
            <a:prstGeom prst="rect">
              <a:avLst/>
            </a:prstGeom>
            <a:noFill/>
          </p:spPr>
          <p:txBody>
            <a:bodyPr wrap="square" rtlCol="0">
              <a:spAutoFit/>
            </a:bodyPr>
            <a:lstStyle/>
            <a:p>
              <a:pPr algn="ctr"/>
              <a:r>
                <a:rPr lang="zh-CN" altLang="en-US" sz="1600" b="1" spc="300" dirty="0" smtClean="0">
                  <a:solidFill>
                    <a:schemeClr val="bg2">
                      <a:lumMod val="50000"/>
                    </a:schemeClr>
                  </a:solidFill>
                  <a:latin typeface="微软雅黑" panose="020B0503020204020204" pitchFamily="34" charset="-122"/>
                  <a:ea typeface="微软雅黑" panose="020B0503020204020204" pitchFamily="34" charset="-122"/>
                </a:rPr>
                <a:t>毕业论文题目</a:t>
              </a:r>
              <a:endParaRPr lang="zh-HK" altLang="en-US" sz="1600" b="1" spc="300" dirty="0">
                <a:solidFill>
                  <a:schemeClr val="bg2">
                    <a:lumMod val="50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8882743" y="6369719"/>
              <a:ext cx="0" cy="216809"/>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0971780"/>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val="3998403098"/>
              </p:ext>
            </p:extLst>
          </p:nvPr>
        </p:nvGraphicFramePr>
        <p:xfrm>
          <a:off x="1524000" y="129698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23" name="矩形 22"/>
          <p:cNvSpPr/>
          <p:nvPr/>
        </p:nvSpPr>
        <p:spPr>
          <a:xfrm>
            <a:off x="748506" y="5791475"/>
            <a:ext cx="7646988" cy="261610"/>
          </a:xfrm>
          <a:prstGeom prst="rect">
            <a:avLst/>
          </a:prstGeom>
        </p:spPr>
        <p:txBody>
          <a:bodyPr wrap="square">
            <a:spAutoFit/>
          </a:bodyPr>
          <a:lstStyle/>
          <a:p>
            <a:pPr lvl="0" algn="ctr"/>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7008786"/>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345686746"/>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8767" y="1551265"/>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007" y="1735931"/>
            <a:ext cx="0" cy="3386138"/>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7" y="1391136"/>
            <a:ext cx="1795460"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7" y="2101638"/>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7" y="2812140"/>
            <a:ext cx="1795461" cy="523220"/>
          </a:xfrm>
          <a:prstGeom prst="rect">
            <a:avLst/>
          </a:prstGeom>
          <a:noFill/>
        </p:spPr>
        <p:txBody>
          <a:bodyPr wrap="square" rtlCol="0">
            <a:spAutoFit/>
          </a:bodyPr>
          <a:lstStyle/>
          <a:p>
            <a:r>
              <a:rPr lang="zh-CN" altLang="en-US" sz="2800" b="1" spc="300" dirty="0" smtClean="0">
                <a:solidFill>
                  <a:srgbClr val="92D14F"/>
                </a:solidFill>
                <a:latin typeface="微软雅黑" panose="020B0503020204020204" pitchFamily="34" charset="-122"/>
                <a:ea typeface="微软雅黑" panose="020B0503020204020204" pitchFamily="34" charset="-122"/>
              </a:rPr>
              <a:t>研究方法</a:t>
            </a:r>
            <a:endParaRPr lang="zh-HK" altLang="en-US" sz="2800" b="1" spc="300" dirty="0">
              <a:solidFill>
                <a:srgbClr val="92D14F"/>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6" y="3522642"/>
            <a:ext cx="1795461" cy="523220"/>
          </a:xfrm>
          <a:prstGeom prst="rect">
            <a:avLst/>
          </a:prstGeom>
          <a:noFill/>
        </p:spPr>
        <p:txBody>
          <a:bodyPr wrap="square" rtlCol="0">
            <a:spAutoFit/>
          </a:bodyPr>
          <a:lstStyle/>
          <a:p>
            <a:r>
              <a:rPr lang="zh-CN" altLang="en-US" sz="2800" b="1" spc="300" dirty="0">
                <a:solidFill>
                  <a:srgbClr val="92D14F"/>
                </a:solidFill>
                <a:latin typeface="微软雅黑" panose="020B0503020204020204" pitchFamily="34" charset="-122"/>
                <a:ea typeface="微软雅黑" panose="020B0503020204020204" pitchFamily="34" charset="-122"/>
              </a:rPr>
              <a:t>研究</a:t>
            </a:r>
            <a:r>
              <a:rPr lang="zh-CN" altLang="en-US" sz="2800" b="1" spc="300" dirty="0" smtClean="0">
                <a:solidFill>
                  <a:srgbClr val="92D14F"/>
                </a:solidFill>
                <a:latin typeface="微软雅黑" panose="020B0503020204020204" pitchFamily="34" charset="-122"/>
                <a:ea typeface="微软雅黑" panose="020B0503020204020204" pitchFamily="34" charset="-122"/>
              </a:rPr>
              <a:t>结果</a:t>
            </a:r>
            <a:endParaRPr lang="zh-HK" altLang="en-US" sz="2800" b="1" spc="300" dirty="0">
              <a:solidFill>
                <a:srgbClr val="92D14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7" y="42331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6" y="49436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grpSp>
      <p:sp>
        <p:nvSpPr>
          <p:cNvPr id="35" name="文本框 34"/>
          <p:cNvSpPr txBox="1"/>
          <p:nvPr/>
        </p:nvSpPr>
        <p:spPr>
          <a:xfrm>
            <a:off x="1281113" y="4137747"/>
            <a:ext cx="2657475" cy="523220"/>
          </a:xfrm>
          <a:prstGeom prst="rect">
            <a:avLst/>
          </a:prstGeom>
          <a:noFill/>
        </p:spPr>
        <p:txBody>
          <a:bodyPr wrap="square" rtlCol="0">
            <a:spAutoFit/>
          </a:bodyPr>
          <a:lstStyle/>
          <a:p>
            <a:pPr algn="ctr"/>
            <a:r>
              <a:rPr lang="en-US" altLang="zh-CN" sz="2800" b="1" spc="300" smtClean="0">
                <a:solidFill>
                  <a:srgbClr val="0174AB"/>
                </a:solidFill>
                <a:latin typeface="微软雅黑" panose="020B0503020204020204" pitchFamily="34" charset="-122"/>
                <a:ea typeface="微软雅黑" panose="020B0503020204020204" pitchFamily="34" charset="-122"/>
              </a:rPr>
              <a:t>CONTANTS</a:t>
            </a:r>
            <a:endParaRPr lang="zh-HK" altLang="en-US" sz="2800" b="1" spc="300" dirty="0">
              <a:solidFill>
                <a:srgbClr val="0174A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5829150"/>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2939653" y="2055320"/>
            <a:ext cx="3321364" cy="3293102"/>
            <a:chOff x="2939653" y="2055320"/>
            <a:chExt cx="3321364" cy="3293102"/>
          </a:xfrm>
        </p:grpSpPr>
        <p:sp>
          <p:nvSpPr>
            <p:cNvPr id="16" name="饼形 15"/>
            <p:cNvSpPr/>
            <p:nvPr/>
          </p:nvSpPr>
          <p:spPr>
            <a:xfrm>
              <a:off x="3093899" y="2181306"/>
              <a:ext cx="3167118" cy="316711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饼形 16"/>
            <p:cNvSpPr/>
            <p:nvPr/>
          </p:nvSpPr>
          <p:spPr>
            <a:xfrm flipV="1">
              <a:off x="3093899" y="2055634"/>
              <a:ext cx="3167118" cy="3167116"/>
            </a:xfrm>
            <a:prstGeom prst="pie">
              <a:avLst>
                <a:gd name="adj1" fmla="val 0"/>
                <a:gd name="adj2" fmla="val 5400000"/>
              </a:avLst>
            </a:prstGeom>
            <a:solidFill>
              <a:srgbClr val="92D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8" name="饼形 17"/>
            <p:cNvSpPr/>
            <p:nvPr/>
          </p:nvSpPr>
          <p:spPr>
            <a:xfrm flipH="1">
              <a:off x="2939653" y="2180992"/>
              <a:ext cx="3167118" cy="316711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H="1" flipV="1">
              <a:off x="2939653" y="2055320"/>
              <a:ext cx="3167118" cy="316711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21" name="椭圆 20"/>
            <p:cNvSpPr/>
            <p:nvPr/>
          </p:nvSpPr>
          <p:spPr>
            <a:xfrm>
              <a:off x="3775288" y="2867300"/>
              <a:ext cx="1650092" cy="1650092"/>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174AB"/>
                  </a:solidFill>
                  <a:latin typeface="微软雅黑" panose="020B0503020204020204" pitchFamily="34" charset="-122"/>
                  <a:ea typeface="微软雅黑" panose="020B0503020204020204" pitchFamily="34" charset="-122"/>
                </a:rPr>
                <a:t>TEXT</a:t>
              </a:r>
              <a:endParaRPr lang="zh-HK" altLang="en-US" sz="2800" b="1" dirty="0">
                <a:solidFill>
                  <a:srgbClr val="0174AB"/>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0378" y="2308625"/>
              <a:ext cx="769257"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s</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94892" y="4084929"/>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w</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40069" y="4026873"/>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o</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125555" y="2471619"/>
              <a:ext cx="769257" cy="830997"/>
            </a:xfrm>
            <a:prstGeom prst="rect">
              <a:avLst/>
            </a:prstGeom>
            <a:noFill/>
          </p:spPr>
          <p:txBody>
            <a:bodyPr wrap="square"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p>
          </p:txBody>
        </p:sp>
      </p:grpSp>
      <p:grpSp>
        <p:nvGrpSpPr>
          <p:cNvPr id="27" name="组合 26"/>
          <p:cNvGrpSpPr/>
          <p:nvPr/>
        </p:nvGrpSpPr>
        <p:grpSpPr>
          <a:xfrm>
            <a:off x="394934" y="1879069"/>
            <a:ext cx="2246643" cy="1158571"/>
            <a:chOff x="435496" y="1542118"/>
            <a:chExt cx="2246643" cy="1158571"/>
          </a:xfrm>
        </p:grpSpPr>
        <p:sp>
          <p:nvSpPr>
            <p:cNvPr id="28" name="矩形 27"/>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30" name="矩形 29"/>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31" name="组合 30"/>
          <p:cNvGrpSpPr/>
          <p:nvPr/>
        </p:nvGrpSpPr>
        <p:grpSpPr>
          <a:xfrm>
            <a:off x="451603" y="4347052"/>
            <a:ext cx="2246643" cy="1158571"/>
            <a:chOff x="435496" y="1542118"/>
            <a:chExt cx="2246643" cy="1158571"/>
          </a:xfrm>
        </p:grpSpPr>
        <p:sp>
          <p:nvSpPr>
            <p:cNvPr id="32" name="矩形 31"/>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34" name="矩形 33"/>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35" name="组合 34"/>
          <p:cNvGrpSpPr/>
          <p:nvPr/>
        </p:nvGrpSpPr>
        <p:grpSpPr>
          <a:xfrm>
            <a:off x="6502424" y="4354309"/>
            <a:ext cx="2246643" cy="1158571"/>
            <a:chOff x="435496" y="1542118"/>
            <a:chExt cx="2246643" cy="1158571"/>
          </a:xfrm>
        </p:grpSpPr>
        <p:sp>
          <p:nvSpPr>
            <p:cNvPr id="36" name="矩形 35"/>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38" name="矩形 37"/>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39" name="组合 38"/>
          <p:cNvGrpSpPr/>
          <p:nvPr/>
        </p:nvGrpSpPr>
        <p:grpSpPr>
          <a:xfrm>
            <a:off x="6502424" y="1871812"/>
            <a:ext cx="2246643" cy="1158571"/>
            <a:chOff x="435496" y="1542118"/>
            <a:chExt cx="2246643" cy="1158571"/>
          </a:xfrm>
        </p:grpSpPr>
        <p:sp>
          <p:nvSpPr>
            <p:cNvPr id="40" name="矩形 39"/>
            <p:cNvSpPr/>
            <p:nvPr/>
          </p:nvSpPr>
          <p:spPr>
            <a:xfrm>
              <a:off x="435496" y="1931248"/>
              <a:ext cx="2246643" cy="769441"/>
            </a:xfrm>
            <a:prstGeom prst="rect">
              <a:avLst/>
            </a:prstGeom>
          </p:spPr>
          <p:txBody>
            <a:bodyPr wrap="square">
              <a:spAutoFit/>
            </a:bodyPr>
            <a:lstStyle/>
            <a:p>
              <a:pPr lvl="0" algn="just"/>
              <a:r>
                <a:rPr lang="en-US" altLang="zh-HK" sz="1100" dirty="0">
                  <a:solidFill>
                    <a:srgbClr val="92D14F"/>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92D14F"/>
                  </a:solidFill>
                  <a:latin typeface="微软雅黑" panose="020B0503020204020204" pitchFamily="34" charset="-122"/>
                  <a:ea typeface="微软雅黑" panose="020B0503020204020204" pitchFamily="34" charset="-122"/>
                </a:rPr>
                <a:t>foolishness.</a:t>
              </a:r>
              <a:r>
                <a:rPr lang="zh-HK" altLang="zh-HK" sz="1100" dirty="0">
                  <a:solidFill>
                    <a:srgbClr val="92D14F"/>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92D14F"/>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92D14F"/>
                  </a:solidFill>
                  <a:latin typeface="微软雅黑" panose="020B0503020204020204" pitchFamily="34" charset="-122"/>
                  <a:ea typeface="微软雅黑" panose="020B0503020204020204" pitchFamily="34" charset="-122"/>
                </a:rPr>
                <a:t>ADD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sp>
          <p:nvSpPr>
            <p:cNvPr id="42" name="矩形 41"/>
            <p:cNvSpPr/>
            <p:nvPr/>
          </p:nvSpPr>
          <p:spPr>
            <a:xfrm>
              <a:off x="540271" y="1898406"/>
              <a:ext cx="1355204" cy="45887"/>
            </a:xfrm>
            <a:prstGeom prst="rect">
              <a:avLst/>
            </a:prstGeom>
            <a:solidFill>
              <a:srgbClr val="92D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92D14F"/>
                </a:solidFill>
              </a:endParaRPr>
            </a:p>
          </p:txBody>
        </p:sp>
      </p:grpSp>
      <p:sp>
        <p:nvSpPr>
          <p:cNvPr id="50" name="文本框 4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874453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8780" y="2034776"/>
            <a:ext cx="3817937" cy="3817937"/>
          </a:xfrm>
          <a:prstGeom prst="donut">
            <a:avLst>
              <a:gd name="adj" fmla="val 7621"/>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椭圆 16"/>
          <p:cNvSpPr/>
          <p:nvPr/>
        </p:nvSpPr>
        <p:spPr>
          <a:xfrm>
            <a:off x="1638083" y="1625087"/>
            <a:ext cx="1159329" cy="1159329"/>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8101" y="4693384"/>
            <a:ext cx="1159329" cy="1159329"/>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2153" y="4693384"/>
            <a:ext cx="1159329" cy="1159329"/>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5673" y="2871668"/>
            <a:ext cx="2144150" cy="2144152"/>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4542620" y="3125831"/>
            <a:ext cx="4292600" cy="1226249"/>
            <a:chOff x="4459613" y="3431448"/>
            <a:chExt cx="4292600" cy="1226249"/>
          </a:xfrm>
        </p:grpSpPr>
        <p:sp>
          <p:nvSpPr>
            <p:cNvPr id="25" name="矩形 24"/>
            <p:cNvSpPr/>
            <p:nvPr/>
          </p:nvSpPr>
          <p:spPr>
            <a:xfrm>
              <a:off x="4459613" y="3718978"/>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459613" y="3431448"/>
              <a:ext cx="2171700" cy="369332"/>
            </a:xfrm>
            <a:prstGeom prst="rect">
              <a:avLst/>
            </a:prstGeom>
            <a:noFill/>
          </p:spPr>
          <p:txBody>
            <a:bodyPr wrap="square" rtlCol="0">
              <a:spAutoFit/>
            </a:bodyPr>
            <a:lstStyle/>
            <a:p>
              <a:pPr algn="ctr"/>
              <a:r>
                <a:rPr lang="en-US" altLang="zh-CN" b="1" dirty="0" smtClean="0">
                  <a:solidFill>
                    <a:srgbClr val="92D14F"/>
                  </a:solidFill>
                  <a:latin typeface="微软雅黑" panose="020B0503020204020204" pitchFamily="34" charset="-122"/>
                  <a:ea typeface="微软雅黑" panose="020B0503020204020204" pitchFamily="34" charset="-122"/>
                </a:rPr>
                <a:t>ADD YOUR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542620" y="1447448"/>
            <a:ext cx="4292600" cy="1226361"/>
            <a:chOff x="4459613" y="1403906"/>
            <a:chExt cx="4292600" cy="1226361"/>
          </a:xfrm>
        </p:grpSpPr>
        <p:sp>
          <p:nvSpPr>
            <p:cNvPr id="27" name="矩形 26"/>
            <p:cNvSpPr/>
            <p:nvPr/>
          </p:nvSpPr>
          <p:spPr>
            <a:xfrm>
              <a:off x="4459613" y="1691548"/>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459613" y="1403906"/>
              <a:ext cx="2171700" cy="369332"/>
            </a:xfrm>
            <a:prstGeom prst="rect">
              <a:avLst/>
            </a:prstGeom>
            <a:noFill/>
          </p:spPr>
          <p:txBody>
            <a:bodyPr wrap="square" rtlCol="0">
              <a:spAutoFit/>
            </a:bodyPr>
            <a:lstStyle/>
            <a:p>
              <a:pPr algn="ctr"/>
              <a:r>
                <a:rPr lang="en-US" altLang="zh-CN" b="1" dirty="0" smtClean="0">
                  <a:solidFill>
                    <a:srgbClr val="92D14F"/>
                  </a:solidFill>
                  <a:latin typeface="微软雅黑" panose="020B0503020204020204" pitchFamily="34" charset="-122"/>
                  <a:ea typeface="微软雅黑" panose="020B0503020204020204" pitchFamily="34" charset="-122"/>
                </a:rPr>
                <a:t>ADD YOUR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542620" y="4804103"/>
            <a:ext cx="4292600" cy="1226249"/>
            <a:chOff x="4459613" y="4760561"/>
            <a:chExt cx="4292600" cy="1226249"/>
          </a:xfrm>
        </p:grpSpPr>
        <p:sp>
          <p:nvSpPr>
            <p:cNvPr id="29" name="矩形 28"/>
            <p:cNvSpPr/>
            <p:nvPr/>
          </p:nvSpPr>
          <p:spPr>
            <a:xfrm>
              <a:off x="4459613" y="504809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459613" y="4760561"/>
              <a:ext cx="2171700" cy="369332"/>
            </a:xfrm>
            <a:prstGeom prst="rect">
              <a:avLst/>
            </a:prstGeom>
            <a:noFill/>
          </p:spPr>
          <p:txBody>
            <a:bodyPr wrap="square" rtlCol="0">
              <a:spAutoFit/>
            </a:bodyPr>
            <a:lstStyle/>
            <a:p>
              <a:pPr algn="ctr"/>
              <a:r>
                <a:rPr lang="en-US" altLang="zh-CN" b="1" dirty="0" smtClean="0">
                  <a:solidFill>
                    <a:srgbClr val="92D14F"/>
                  </a:solidFill>
                  <a:latin typeface="微软雅黑" panose="020B0503020204020204" pitchFamily="34" charset="-122"/>
                  <a:ea typeface="微软雅黑" panose="020B0503020204020204" pitchFamily="34" charset="-122"/>
                </a:rPr>
                <a:t>ADD YOUR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gr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7389160"/>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95806386"/>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8930"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574" y="93911"/>
            <a:ext cx="1344726"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rotWithShape="1">
          <a:blip r:embed="rId2"/>
          <a:srcRect l="47675"/>
          <a:stretch/>
        </p:blipFill>
        <p:spPr>
          <a:xfrm>
            <a:off x="0" y="2332057"/>
            <a:ext cx="1428902" cy="2730910"/>
          </a:xfrm>
          <a:prstGeom prst="rect">
            <a:avLst/>
          </a:prstGeom>
          <a:effectLst>
            <a:outerShdw blurRad="63500" sx="102000" sy="102000" algn="ctr" rotWithShape="0">
              <a:prstClr val="black">
                <a:alpha val="40000"/>
              </a:prstClr>
            </a:outerShdw>
          </a:effectLst>
        </p:spPr>
      </p:pic>
      <p:sp>
        <p:nvSpPr>
          <p:cNvPr id="31" name="椭圆 30"/>
          <p:cNvSpPr/>
          <p:nvPr/>
        </p:nvSpPr>
        <p:spPr>
          <a:xfrm>
            <a:off x="2412999" y="1581061"/>
            <a:ext cx="918803" cy="91880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1803" y="3238110"/>
            <a:ext cx="918803" cy="91880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2999" y="4895159"/>
            <a:ext cx="918803" cy="91880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902" y="2317321"/>
            <a:ext cx="812800" cy="482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511"/>
            <a:ext cx="1460500" cy="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902" y="4595102"/>
            <a:ext cx="812800" cy="482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670604" y="1425323"/>
            <a:ext cx="4292600" cy="1226361"/>
            <a:chOff x="3670604" y="1284451"/>
            <a:chExt cx="4292600" cy="1226361"/>
          </a:xfrm>
        </p:grpSpPr>
        <p:sp>
          <p:nvSpPr>
            <p:cNvPr id="42" name="矩形 41"/>
            <p:cNvSpPr/>
            <p:nvPr/>
          </p:nvSpPr>
          <p:spPr>
            <a:xfrm>
              <a:off x="3670604" y="157209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70604" y="1284451"/>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4458209" y="3011992"/>
            <a:ext cx="4292600" cy="1226361"/>
            <a:chOff x="4458209" y="3053444"/>
            <a:chExt cx="4292600" cy="1226361"/>
          </a:xfrm>
        </p:grpSpPr>
        <p:sp>
          <p:nvSpPr>
            <p:cNvPr id="44" name="矩形 43"/>
            <p:cNvSpPr/>
            <p:nvPr/>
          </p:nvSpPr>
          <p:spPr>
            <a:xfrm>
              <a:off x="4458209" y="3341086"/>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458209" y="3053444"/>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670604" y="4743339"/>
            <a:ext cx="4292600" cy="1226361"/>
            <a:chOff x="3670604" y="4884211"/>
            <a:chExt cx="4292600" cy="1226361"/>
          </a:xfrm>
        </p:grpSpPr>
        <p:sp>
          <p:nvSpPr>
            <p:cNvPr id="46" name="矩形 45"/>
            <p:cNvSpPr/>
            <p:nvPr/>
          </p:nvSpPr>
          <p:spPr>
            <a:xfrm>
              <a:off x="3670604" y="517185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670604" y="4884211"/>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sp>
        <p:nvSpPr>
          <p:cNvPr id="51" name="文本框 5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4188106"/>
      </p:ext>
    </p:extLst>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658"/>
            <a:ext cx="4495800" cy="938213"/>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smtClean="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sp>
        <p:nvSpPr>
          <p:cNvPr id="3" name="矩形 2"/>
          <p:cNvSpPr/>
          <p:nvPr/>
        </p:nvSpPr>
        <p:spPr>
          <a:xfrm>
            <a:off x="3009900" y="4773357"/>
            <a:ext cx="1244600" cy="431800"/>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grpSp>
        <p:nvGrpSpPr>
          <p:cNvPr id="7" name="Group 4"/>
          <p:cNvGrpSpPr>
            <a:grpSpLocks noChangeAspect="1"/>
          </p:cNvGrpSpPr>
          <p:nvPr/>
        </p:nvGrpSpPr>
        <p:grpSpPr bwMode="auto">
          <a:xfrm>
            <a:off x="3648075" y="1637910"/>
            <a:ext cx="1847850" cy="1720986"/>
            <a:chOff x="1164" y="687"/>
            <a:chExt cx="3219" cy="2998"/>
          </a:xfrm>
          <a:solidFill>
            <a:srgbClr val="0174AB"/>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Tree>
    <p:extLst>
      <p:ext uri="{BB962C8B-B14F-4D97-AF65-F5344CB8AC3E}">
        <p14:creationId xmlns:p14="http://schemas.microsoft.com/office/powerpoint/2010/main" val="1782846310"/>
      </p:ext>
    </p:extLst>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718517" y="2946257"/>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1308100" y="2949864"/>
            <a:ext cx="7835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r>
              <a:rPr lang="en-US" altLang="zh-CN" sz="2800" dirty="0" smtClean="0">
                <a:solidFill>
                  <a:prstClr val="white"/>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hlinkClick r:id="rId3"/>
              </a:rPr>
              <a:t> </a:t>
            </a:r>
            <a:r>
              <a:rPr lang="en-US" altLang="zh-CN" sz="2800" dirty="0" smtClean="0">
                <a:solidFill>
                  <a:srgbClr val="CEEAB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rPr>
              <a:t> </a:t>
            </a:r>
            <a:endParaRPr lang="zh-CN" altLang="en-US" sz="2800" dirty="0">
              <a:solidFill>
                <a:srgbClr val="CEEAB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endParaRPr>
          </a:p>
        </p:txBody>
      </p:sp>
      <p:sp>
        <p:nvSpPr>
          <p:cNvPr id="7" name="矩形 6"/>
          <p:cNvSpPr/>
          <p:nvPr/>
        </p:nvSpPr>
        <p:spPr>
          <a:xfrm>
            <a:off x="0" y="2182091"/>
            <a:ext cx="7788275"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7788275" y="2178051"/>
            <a:ext cx="888134"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315417" y="3921021"/>
            <a:ext cx="6472858" cy="1692771"/>
          </a:xfrm>
          <a:prstGeom prst="rect">
            <a:avLst/>
          </a:prstGeom>
          <a:noFill/>
          <a:ln w="25400" cap="flat" cmpd="sng" algn="ctr">
            <a:noFill/>
            <a:prstDash val="solid"/>
          </a:ln>
          <a:effectLst/>
        </p:spPr>
        <p:txBody>
          <a:bodyPr rtlCol="0" anchor="ctr"/>
          <a:lstStyle/>
          <a:p>
            <a:pPr>
              <a:lnSpc>
                <a:spcPts val="2400"/>
              </a:lnSpc>
            </a:pPr>
            <a:r>
              <a:rPr lang="en-US" altLang="zh-CN" sz="11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www.ypppt.com/moban/</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www.ypppt.com/jieri/</a:t>
            </a:r>
            <a:endParaRPr lang="en-US" altLang="zh-CN" sz="11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www.ypppt.com/beijing/</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图表</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载</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www.ypppt.com/tubiao/</a:t>
            </a:r>
            <a:endParaRPr lang="en-US" altLang="zh-CN" sz="11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材下载：</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www.ypppt.com/sucai/</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载</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www.ypppt.com/jiaocheng/</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6878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218175742"/>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4" name="矩形 13"/>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3" name="文本框 12"/>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976525" y="2108979"/>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0" name="矩形 19"/>
          <p:cNvSpPr/>
          <p:nvPr/>
        </p:nvSpPr>
        <p:spPr>
          <a:xfrm>
            <a:off x="1976525" y="3235852"/>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1" name="矩形 20"/>
          <p:cNvSpPr/>
          <p:nvPr/>
        </p:nvSpPr>
        <p:spPr>
          <a:xfrm>
            <a:off x="1976525" y="436272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49152" y="1653570"/>
            <a:ext cx="1439862" cy="2215991"/>
          </a:xfrm>
          <a:prstGeom prst="rect">
            <a:avLst/>
          </a:prstGeom>
          <a:noFill/>
        </p:spPr>
        <p:txBody>
          <a:bodyPr wrap="square" rtlCol="0">
            <a:spAutoFit/>
          </a:bodyPr>
          <a:lstStyle/>
          <a:p>
            <a:r>
              <a:rPr lang="en-US" altLang="zh-HK" sz="13800" dirty="0" smtClean="0">
                <a:solidFill>
                  <a:srgbClr val="92D14F"/>
                </a:solidFill>
                <a:latin typeface="Adobe 仿宋 Std R" panose="02020400000000000000" pitchFamily="18" charset="-122"/>
                <a:ea typeface="Adobe 仿宋 Std R" panose="02020400000000000000" pitchFamily="18" charset="-122"/>
              </a:rPr>
              <a:t>“</a:t>
            </a:r>
            <a:endParaRPr lang="zh-HK" altLang="en-US" sz="13800" dirty="0">
              <a:solidFill>
                <a:srgbClr val="92D14F"/>
              </a:solidFill>
              <a:latin typeface="Adobe 仿宋 Std R" panose="02020400000000000000" pitchFamily="18" charset="-122"/>
              <a:ea typeface="Adobe 仿宋 Std R" panose="02020400000000000000" pitchFamily="18" charset="-122"/>
            </a:endParaRPr>
          </a:p>
        </p:txBody>
      </p:sp>
      <p:sp>
        <p:nvSpPr>
          <p:cNvPr id="23" name="文本框 22"/>
          <p:cNvSpPr txBox="1"/>
          <p:nvPr/>
        </p:nvSpPr>
        <p:spPr>
          <a:xfrm>
            <a:off x="6940637" y="4642009"/>
            <a:ext cx="1439862" cy="2215991"/>
          </a:xfrm>
          <a:prstGeom prst="rect">
            <a:avLst/>
          </a:prstGeom>
          <a:noFill/>
        </p:spPr>
        <p:txBody>
          <a:bodyPr wrap="square" rtlCol="0">
            <a:spAutoFit/>
          </a:bodyPr>
          <a:lstStyle/>
          <a:p>
            <a:r>
              <a:rPr lang="en-US" altLang="zh-HK" sz="13800" dirty="0" smtClean="0">
                <a:solidFill>
                  <a:srgbClr val="92D14F"/>
                </a:solidFill>
                <a:latin typeface="Adobe 仿宋 Std R" panose="02020400000000000000" pitchFamily="18" charset="-122"/>
                <a:ea typeface="Adobe 仿宋 Std R" panose="02020400000000000000" pitchFamily="18" charset="-122"/>
              </a:rPr>
              <a:t>”</a:t>
            </a:r>
            <a:endParaRPr lang="zh-HK" altLang="en-US" sz="13800" dirty="0">
              <a:solidFill>
                <a:srgbClr val="92D14F"/>
              </a:solidFill>
              <a:latin typeface="Adobe 仿宋 Std R" panose="02020400000000000000" pitchFamily="18" charset="-122"/>
              <a:ea typeface="Adobe 仿宋 Std R" panose="02020400000000000000" pitchFamily="18" charset="-122"/>
            </a:endParaRPr>
          </a:p>
        </p:txBody>
      </p:sp>
    </p:spTree>
    <p:extLst>
      <p:ext uri="{BB962C8B-B14F-4D97-AF65-F5344CB8AC3E}">
        <p14:creationId xmlns:p14="http://schemas.microsoft.com/office/powerpoint/2010/main" val="2886239700"/>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190" y="1560508"/>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0174AB"/>
                </a:solidFill>
                <a:latin typeface="微软雅黑" panose="020B0503020204020204" pitchFamily="34" charset="-122"/>
                <a:ea typeface="微软雅黑" panose="020B0503020204020204" pitchFamily="34" charset="-122"/>
              </a:rPr>
              <a:t>1</a:t>
            </a:r>
            <a:endParaRPr lang="zh-HK" altLang="en-US" sz="8000" b="1" dirty="0">
              <a:solidFill>
                <a:srgbClr val="0174AB"/>
              </a:solidFill>
              <a:latin typeface="微软雅黑" panose="020B0503020204020204" pitchFamily="34" charset="-122"/>
              <a:ea typeface="微软雅黑" panose="020B0503020204020204" pitchFamily="34" charset="-122"/>
            </a:endParaRPr>
          </a:p>
        </p:txBody>
      </p:sp>
      <p:sp>
        <p:nvSpPr>
          <p:cNvPr id="39" name="矩形 38"/>
          <p:cNvSpPr/>
          <p:nvPr/>
        </p:nvSpPr>
        <p:spPr>
          <a:xfrm>
            <a:off x="2687811" y="1837507"/>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矩形 47"/>
          <p:cNvSpPr/>
          <p:nvPr/>
        </p:nvSpPr>
        <p:spPr>
          <a:xfrm>
            <a:off x="2687811" y="3121546"/>
            <a:ext cx="5207000" cy="769441"/>
          </a:xfrm>
          <a:prstGeom prst="rect">
            <a:avLst/>
          </a:prstGeom>
        </p:spPr>
        <p:txBody>
          <a:bodyPr wrap="square">
            <a:spAutoFit/>
          </a:bodyPr>
          <a:lstStyle/>
          <a:p>
            <a:pPr lvl="0" algn="just"/>
            <a:r>
              <a:rPr lang="en-US" altLang="zh-HK" sz="1100" dirty="0">
                <a:solidFill>
                  <a:srgbClr val="92D14F"/>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92D14F"/>
                </a:solidFill>
                <a:latin typeface="微软雅黑" panose="020B0503020204020204" pitchFamily="34" charset="-122"/>
                <a:ea typeface="微软雅黑" panose="020B0503020204020204" pitchFamily="34" charset="-122"/>
              </a:rPr>
              <a:t>foolishness.</a:t>
            </a:r>
            <a:r>
              <a:rPr lang="zh-HK" altLang="zh-HK" sz="1100" dirty="0">
                <a:solidFill>
                  <a:srgbClr val="92D14F"/>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92D14F"/>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249190" y="2844547"/>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a:solidFill>
                  <a:srgbClr val="92D14F"/>
                </a:solidFill>
                <a:latin typeface="微软雅黑" panose="020B0503020204020204" pitchFamily="34" charset="-122"/>
                <a:ea typeface="微软雅黑" panose="020B0503020204020204" pitchFamily="34" charset="-122"/>
              </a:rPr>
              <a:t>2</a:t>
            </a:r>
            <a:endParaRPr lang="zh-HK" altLang="en-US" sz="8000" b="1" dirty="0">
              <a:solidFill>
                <a:srgbClr val="92D14F"/>
              </a:solidFill>
              <a:latin typeface="微软雅黑" panose="020B0503020204020204" pitchFamily="34" charset="-122"/>
              <a:ea typeface="微软雅黑" panose="020B0503020204020204" pitchFamily="34" charset="-122"/>
            </a:endParaRPr>
          </a:p>
        </p:txBody>
      </p:sp>
      <p:sp>
        <p:nvSpPr>
          <p:cNvPr id="49" name="矩形 48"/>
          <p:cNvSpPr/>
          <p:nvPr/>
        </p:nvSpPr>
        <p:spPr>
          <a:xfrm>
            <a:off x="2687811" y="440558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49190" y="4128586"/>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0174AB"/>
                </a:solidFill>
                <a:latin typeface="微软雅黑" panose="020B0503020204020204" pitchFamily="34" charset="-122"/>
                <a:ea typeface="微软雅黑" panose="020B0503020204020204" pitchFamily="34" charset="-122"/>
              </a:rPr>
              <a:t>3</a:t>
            </a:r>
            <a:endParaRPr lang="zh-HK" altLang="en-US" sz="8000" b="1" dirty="0">
              <a:solidFill>
                <a:srgbClr val="0174AB"/>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矩形 27"/>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5" name="文本框 34"/>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663224"/>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27974" t="23307"/>
          <a:stretch/>
        </p:blipFill>
        <p:spPr>
          <a:xfrm>
            <a:off x="470607" y="2019309"/>
            <a:ext cx="4159423" cy="2952616"/>
          </a:xfrm>
          <a:prstGeom prst="rect">
            <a:avLst/>
          </a:prstGeom>
          <a:ln w="28575">
            <a:solidFill>
              <a:srgbClr val="666666"/>
            </a:solidFill>
          </a:ln>
          <a:effectLst/>
        </p:spPr>
      </p:pic>
      <p:cxnSp>
        <p:nvCxnSpPr>
          <p:cNvPr id="27" name="直接连接符 26"/>
          <p:cNvCxnSpPr/>
          <p:nvPr/>
        </p:nvCxnSpPr>
        <p:spPr>
          <a:xfrm>
            <a:off x="5055563" y="1989138"/>
            <a:ext cx="0" cy="298767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66792" y="2112987"/>
            <a:ext cx="3306601" cy="1277273"/>
          </a:xfrm>
          <a:prstGeom prst="rect">
            <a:avLst/>
          </a:prstGeom>
        </p:spPr>
        <p:txBody>
          <a:bodyPr wrap="square">
            <a:spAutoFit/>
          </a:bodyPr>
          <a:lstStyle/>
          <a:p>
            <a:pPr lvl="0" algn="just"/>
            <a:r>
              <a:rPr lang="en-US" altLang="zh-HK" sz="1100" dirty="0">
                <a:solidFill>
                  <a:srgbClr val="92D14F"/>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92D14F"/>
                </a:solidFill>
                <a:latin typeface="微软雅黑" panose="020B0503020204020204" pitchFamily="34" charset="-122"/>
                <a:ea typeface="微软雅黑" panose="020B0503020204020204" pitchFamily="34" charset="-122"/>
              </a:rPr>
              <a:t>foolishness.</a:t>
            </a:r>
            <a:r>
              <a:rPr lang="zh-HK" altLang="zh-HK" sz="1100" dirty="0">
                <a:solidFill>
                  <a:srgbClr val="92D14F"/>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92D14F"/>
              </a:solidFill>
              <a:latin typeface="微软雅黑" panose="020B0503020204020204" pitchFamily="34" charset="-122"/>
              <a:ea typeface="微软雅黑" panose="020B0503020204020204" pitchFamily="34" charset="-122"/>
            </a:endParaRPr>
          </a:p>
        </p:txBody>
      </p:sp>
      <p:sp>
        <p:nvSpPr>
          <p:cNvPr id="35" name="矩形 34"/>
          <p:cNvSpPr/>
          <p:nvPr/>
        </p:nvSpPr>
        <p:spPr>
          <a:xfrm>
            <a:off x="5366792" y="3694652"/>
            <a:ext cx="3306601" cy="1277273"/>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6" name="矩形 35"/>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7" name="矩形 36"/>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文本框 37"/>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182159"/>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217575107"/>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矩形 37"/>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5942" y="1770218"/>
            <a:ext cx="8752117" cy="3898125"/>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0174AB"/>
              </a:solidFill>
              <a:ln>
                <a:noFill/>
              </a:ln>
            </p:spPr>
            <p:txBody>
              <a:bodyPr vert="horz" wrap="square" lIns="91440" tIns="45720" rIns="91440" bIns="45720" numCol="1" anchor="t" anchorCtr="0" compatLnSpc="1">
                <a:prstTxWarp prst="textNoShape">
                  <a:avLst/>
                </a:prstTxWarp>
              </a:bodyPr>
              <a:lstStyle/>
              <a:p>
                <a:endParaRPr lang="zh-HK" altLang="en-US">
                  <a:solidFill>
                    <a:srgbClr val="BFC0C0"/>
                  </a:solidFill>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8" name="组合 57"/>
            <p:cNvGrpSpPr/>
            <p:nvPr/>
          </p:nvGrpSpPr>
          <p:grpSpPr>
            <a:xfrm>
              <a:off x="5118707" y="1770218"/>
              <a:ext cx="3793064" cy="3898125"/>
              <a:chOff x="5075165" y="1394408"/>
              <a:chExt cx="3793064" cy="3898125"/>
            </a:xfrm>
          </p:grpSpPr>
          <p:grpSp>
            <p:nvGrpSpPr>
              <p:cNvPr id="51" name="组合 50"/>
              <p:cNvGrpSpPr/>
              <p:nvPr/>
            </p:nvGrpSpPr>
            <p:grpSpPr>
              <a:xfrm>
                <a:off x="5075165" y="1394408"/>
                <a:ext cx="3793064" cy="1025617"/>
                <a:chOff x="5075165" y="1394408"/>
                <a:chExt cx="3793064" cy="1025617"/>
              </a:xfrm>
            </p:grpSpPr>
            <p:sp>
              <p:nvSpPr>
                <p:cNvPr id="2" name="矩形 1"/>
                <p:cNvSpPr/>
                <p:nvPr/>
              </p:nvSpPr>
              <p:spPr>
                <a:xfrm>
                  <a:off x="5166752" y="1394408"/>
                  <a:ext cx="1768530" cy="508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0" name="矩形 49"/>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75165" y="2830662"/>
                <a:ext cx="3793064" cy="1025617"/>
                <a:chOff x="5075165" y="1394408"/>
                <a:chExt cx="3793064" cy="1025617"/>
              </a:xfrm>
            </p:grpSpPr>
            <p:sp>
              <p:nvSpPr>
                <p:cNvPr id="53" name="矩形 52"/>
                <p:cNvSpPr/>
                <p:nvPr/>
              </p:nvSpPr>
              <p:spPr>
                <a:xfrm>
                  <a:off x="5166752" y="1394408"/>
                  <a:ext cx="1768530" cy="508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4" name="矩形 53"/>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075165" y="4266916"/>
                <a:ext cx="3793064" cy="1025617"/>
                <a:chOff x="5075165" y="1394408"/>
                <a:chExt cx="3793064" cy="1025617"/>
              </a:xfrm>
            </p:grpSpPr>
            <p:sp>
              <p:nvSpPr>
                <p:cNvPr id="56" name="矩形 55"/>
                <p:cNvSpPr/>
                <p:nvPr/>
              </p:nvSpPr>
              <p:spPr>
                <a:xfrm>
                  <a:off x="5166752" y="1394408"/>
                  <a:ext cx="1768530" cy="508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7" name="矩形 56"/>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906090855"/>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287432" y="2228205"/>
            <a:ext cx="4648175" cy="324104"/>
            <a:chOff x="2280306" y="2790440"/>
            <a:chExt cx="4648175" cy="324104"/>
          </a:xfrm>
        </p:grpSpPr>
        <p:sp>
          <p:nvSpPr>
            <p:cNvPr id="49" name="等腰三角形 48"/>
            <p:cNvSpPr/>
            <p:nvPr/>
          </p:nvSpPr>
          <p:spPr>
            <a:xfrm rot="5400000">
              <a:off x="2257954"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等腰三角形 49"/>
            <p:cNvSpPr/>
            <p:nvPr/>
          </p:nvSpPr>
          <p:spPr>
            <a:xfrm rot="5400000">
              <a:off x="441155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1" name="等腰三角形 50"/>
            <p:cNvSpPr/>
            <p:nvPr/>
          </p:nvSpPr>
          <p:spPr>
            <a:xfrm rot="5400000">
              <a:off x="662672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41" name="组合 40"/>
          <p:cNvGrpSpPr/>
          <p:nvPr/>
        </p:nvGrpSpPr>
        <p:grpSpPr>
          <a:xfrm>
            <a:off x="606198" y="1714683"/>
            <a:ext cx="1341891" cy="1351148"/>
            <a:chOff x="639593" y="2275794"/>
            <a:chExt cx="1341891" cy="1351148"/>
          </a:xfrm>
        </p:grpSpPr>
        <p:grpSp>
          <p:nvGrpSpPr>
            <p:cNvPr id="21" name="组合 20"/>
            <p:cNvGrpSpPr/>
            <p:nvPr/>
          </p:nvGrpSpPr>
          <p:grpSpPr>
            <a:xfrm flipV="1">
              <a:off x="639593" y="2275794"/>
              <a:ext cx="1341891" cy="1351148"/>
              <a:chOff x="3420609" y="2342470"/>
              <a:chExt cx="2383516" cy="2399959"/>
            </a:xfrm>
          </p:grpSpPr>
          <p:sp>
            <p:nvSpPr>
              <p:cNvPr id="22" name="饼形 21"/>
              <p:cNvSpPr/>
              <p:nvPr/>
            </p:nvSpPr>
            <p:spPr>
              <a:xfrm>
                <a:off x="3420609" y="2359137"/>
                <a:ext cx="2383292" cy="2383292"/>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23" name="饼形 22"/>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24" name="文本框 23"/>
            <p:cNvSpPr txBox="1"/>
            <p:nvPr/>
          </p:nvSpPr>
          <p:spPr>
            <a:xfrm>
              <a:off x="904138" y="2521971"/>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94509" y="3014938"/>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53" name="文本框 52"/>
          <p:cNvSpPr txBox="1"/>
          <p:nvPr/>
        </p:nvSpPr>
        <p:spPr>
          <a:xfrm>
            <a:off x="850782" y="3213745"/>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3" name="矩形 62"/>
          <p:cNvSpPr/>
          <p:nvPr/>
        </p:nvSpPr>
        <p:spPr>
          <a:xfrm>
            <a:off x="281071" y="366749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02769" y="1726363"/>
            <a:ext cx="1341891" cy="1351148"/>
            <a:chOff x="3028406" y="2336983"/>
            <a:chExt cx="1341891" cy="1351148"/>
          </a:xfrm>
        </p:grpSpPr>
        <p:grpSp>
          <p:nvGrpSpPr>
            <p:cNvPr id="20" name="组合 19"/>
            <p:cNvGrpSpPr/>
            <p:nvPr/>
          </p:nvGrpSpPr>
          <p:grpSpPr>
            <a:xfrm>
              <a:off x="3028406" y="2336983"/>
              <a:ext cx="1341891" cy="1351148"/>
              <a:chOff x="3420609" y="2342470"/>
              <a:chExt cx="2383516" cy="2399959"/>
            </a:xfrm>
          </p:grpSpPr>
          <p:sp>
            <p:nvSpPr>
              <p:cNvPr id="17" name="饼形 16"/>
              <p:cNvSpPr/>
              <p:nvPr/>
            </p:nvSpPr>
            <p:spPr>
              <a:xfrm>
                <a:off x="3420609" y="2359137"/>
                <a:ext cx="2383292" cy="2383292"/>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5" name="文本框 34"/>
            <p:cNvSpPr txBox="1"/>
            <p:nvPr/>
          </p:nvSpPr>
          <p:spPr>
            <a:xfrm>
              <a:off x="3292951" y="3091342"/>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083322" y="2567436"/>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047353" y="3231136"/>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0" name="矩形 69"/>
          <p:cNvSpPr/>
          <p:nvPr/>
        </p:nvSpPr>
        <p:spPr>
          <a:xfrm>
            <a:off x="2477642" y="365581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999340" y="1720398"/>
            <a:ext cx="1341891" cy="1351148"/>
            <a:chOff x="5188770" y="2336983"/>
            <a:chExt cx="1341891" cy="1351148"/>
          </a:xfrm>
        </p:grpSpPr>
        <p:grpSp>
          <p:nvGrpSpPr>
            <p:cNvPr id="31" name="组合 30"/>
            <p:cNvGrpSpPr/>
            <p:nvPr/>
          </p:nvGrpSpPr>
          <p:grpSpPr>
            <a:xfrm flipV="1">
              <a:off x="5188770" y="2336983"/>
              <a:ext cx="1341891" cy="1351148"/>
              <a:chOff x="3420609" y="2342470"/>
              <a:chExt cx="2383516" cy="2399959"/>
            </a:xfrm>
          </p:grpSpPr>
          <p:sp>
            <p:nvSpPr>
              <p:cNvPr id="32" name="饼形 31"/>
              <p:cNvSpPr/>
              <p:nvPr/>
            </p:nvSpPr>
            <p:spPr>
              <a:xfrm>
                <a:off x="3420609" y="2359136"/>
                <a:ext cx="2383292" cy="2383293"/>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33" name="饼形 32"/>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4" name="文本框 33"/>
            <p:cNvSpPr txBox="1"/>
            <p:nvPr/>
          </p:nvSpPr>
          <p:spPr>
            <a:xfrm>
              <a:off x="5453315" y="2583160"/>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243686" y="3073930"/>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243924" y="3237871"/>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1" name="矩形 70"/>
          <p:cNvSpPr/>
          <p:nvPr/>
        </p:nvSpPr>
        <p:spPr>
          <a:xfrm>
            <a:off x="4674213" y="3661776"/>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195911" y="1721033"/>
            <a:ext cx="1341891" cy="1351148"/>
            <a:chOff x="7100407" y="2336983"/>
            <a:chExt cx="1341891" cy="1351148"/>
          </a:xfrm>
        </p:grpSpPr>
        <p:grpSp>
          <p:nvGrpSpPr>
            <p:cNvPr id="28" name="组合 27"/>
            <p:cNvGrpSpPr/>
            <p:nvPr/>
          </p:nvGrpSpPr>
          <p:grpSpPr>
            <a:xfrm>
              <a:off x="7100407" y="2336983"/>
              <a:ext cx="1341891" cy="1351148"/>
              <a:chOff x="3420609" y="2342470"/>
              <a:chExt cx="2383516" cy="2399959"/>
            </a:xfrm>
          </p:grpSpPr>
          <p:sp>
            <p:nvSpPr>
              <p:cNvPr id="29" name="饼形 28"/>
              <p:cNvSpPr/>
              <p:nvPr/>
            </p:nvSpPr>
            <p:spPr>
              <a:xfrm>
                <a:off x="3420609" y="2359137"/>
                <a:ext cx="2383292" cy="2383292"/>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30" name="饼形 29"/>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6" name="文本框 35"/>
            <p:cNvSpPr txBox="1"/>
            <p:nvPr/>
          </p:nvSpPr>
          <p:spPr>
            <a:xfrm>
              <a:off x="7364952" y="3094274"/>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155323" y="2567436"/>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61" name="文本框 60"/>
          <p:cNvSpPr txBox="1"/>
          <p:nvPr/>
        </p:nvSpPr>
        <p:spPr>
          <a:xfrm>
            <a:off x="7440495" y="3225806"/>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2" name="矩形 71"/>
          <p:cNvSpPr/>
          <p:nvPr/>
        </p:nvSpPr>
        <p:spPr>
          <a:xfrm>
            <a:off x="6870784" y="366114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95" name="矩形 94"/>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6" name="矩形 95"/>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7" name="文本框 9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804001"/>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TotalTime>
  <Words>2950</Words>
  <Application>Microsoft Office PowerPoint</Application>
  <PresentationFormat>全屏显示(4:3)</PresentationFormat>
  <Paragraphs>226</Paragraphs>
  <Slides>25</Slides>
  <Notes>1</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25</vt:i4>
      </vt:variant>
    </vt:vector>
  </HeadingPairs>
  <TitlesOfParts>
    <vt:vector size="37" baseType="lpstr">
      <vt:lpstr>Adobe 仿宋 Std R</vt:lpstr>
      <vt:lpstr>Meiryo</vt:lpstr>
      <vt:lpstr>新細明體</vt:lpstr>
      <vt:lpstr>宋体</vt:lpstr>
      <vt:lpstr>微软雅黑</vt:lpstr>
      <vt:lpstr>幼圆</vt:lpstr>
      <vt:lpstr>Arial</vt:lpstr>
      <vt:lpstr>Calibri</vt:lpstr>
      <vt:lpstr>Calibri Light</vt:lpstr>
      <vt:lpstr>Office 主题</vt:lpstr>
      <vt:lpstr>3_Office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www.pptbz.com</dc:creator>
  <cp:lastModifiedBy>kan</cp:lastModifiedBy>
  <cp:revision>105</cp:revision>
  <dcterms:created xsi:type="dcterms:W3CDTF">2015-02-19T23:46:49Z</dcterms:created>
  <dcterms:modified xsi:type="dcterms:W3CDTF">2015-05-31T02:28:50Z</dcterms:modified>
</cp:coreProperties>
</file>