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12" r:id="rId1"/>
    <p:sldMasterId id="2147483725" r:id="rId2"/>
  </p:sldMasterIdLst>
  <p:sldIdLst>
    <p:sldId id="272" r:id="rId3"/>
    <p:sldId id="269" r:id="rId4"/>
    <p:sldId id="302" r:id="rId5"/>
    <p:sldId id="303" r:id="rId6"/>
    <p:sldId id="301" r:id="rId7"/>
    <p:sldId id="278" r:id="rId8"/>
    <p:sldId id="298" r:id="rId9"/>
    <p:sldId id="297" r:id="rId10"/>
    <p:sldId id="281" r:id="rId11"/>
    <p:sldId id="300" r:id="rId12"/>
    <p:sldId id="296" r:id="rId13"/>
    <p:sldId id="289" r:id="rId14"/>
    <p:sldId id="299" r:id="rId15"/>
    <p:sldId id="295" r:id="rId16"/>
    <p:sldId id="287" r:id="rId17"/>
    <p:sldId id="275" r:id="rId18"/>
    <p:sldId id="304" r:id="rId19"/>
  </p:sldIdLst>
  <p:sldSz cx="9144000" cy="6858000" type="screen4x3"/>
  <p:notesSz cx="6858000" cy="9144000"/>
  <p:embeddedFontLst>
    <p:embeddedFont>
      <p:font typeface="Constantia" pitchFamily="18" charset="0"/>
      <p:regular r:id="rId20"/>
      <p:bold r:id="rId21"/>
      <p:italic r:id="rId22"/>
      <p:boldItalic r:id="rId23"/>
    </p:embeddedFont>
    <p:embeddedFont>
      <p:font typeface="Microsoft Sans Serif" pitchFamily="34" charset="0"/>
      <p:regular r:id="rId24"/>
    </p:embeddedFont>
    <p:embeddedFont>
      <p:font typeface="Verdana" pitchFamily="34" charset="0"/>
      <p:regular r:id="rId25"/>
      <p:bold r:id="rId26"/>
      <p:italic r:id="rId27"/>
      <p:boldItalic r:id="rId28"/>
    </p:embeddedFont>
    <p:embeddedFont>
      <p:font typeface="华文行楷" pitchFamily="2" charset="-122"/>
      <p:regular r:id="rId29"/>
    </p:embeddedFont>
    <p:embeddedFont>
      <p:font typeface="华文中宋" pitchFamily="2" charset="-122"/>
      <p:regular r:id="rId30"/>
    </p:embeddedFont>
    <p:embeddedFont>
      <p:font typeface="Calibri" pitchFamily="34" charset="0"/>
      <p:regular r:id="rId31"/>
      <p:bold r:id="rId32"/>
      <p:italic r:id="rId33"/>
      <p:boldItalic r:id="rId34"/>
    </p:embeddedFont>
    <p:embeddedFont>
      <p:font typeface="Mistral" pitchFamily="66" charset="0"/>
      <p:regular r:id="rId35"/>
    </p:embeddedFont>
    <p:embeddedFont>
      <p:font typeface="微软雅黑" pitchFamily="34" charset="-122"/>
      <p:regular r:id="rId36"/>
      <p:bold r:id="rId3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EAB200"/>
    <a:srgbClr val="2185DF"/>
    <a:srgbClr val="C49500"/>
    <a:srgbClr val="1D77C9"/>
    <a:srgbClr val="0099FF"/>
    <a:srgbClr val="0083E6"/>
    <a:srgbClr val="D6A300"/>
    <a:srgbClr val="8F45C7"/>
    <a:srgbClr val="FF3C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font" Target="fonts/font18.fnt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AAF528-9CE1-4CA5-8C16-ED32407E8BFF}" type="doc">
      <dgm:prSet loTypeId="urn:microsoft.com/office/officeart/2005/8/layout/hProcess9" loCatId="process" qsTypeId="urn:microsoft.com/office/officeart/2005/8/quickstyle/simple1" qsCatId="simple" csTypeId="urn:microsoft.com/office/officeart/2005/8/colors/accent5_2" csCatId="accent5" phldr="1"/>
      <dgm:spPr/>
    </dgm:pt>
    <dgm:pt modelId="{8FA39EF7-1407-47EE-BA3D-3A07E37D9BE0}">
      <dgm:prSet phldrT="[文本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zh-CN" altLang="en-US" dirty="0" smtClean="0"/>
            <a:t>一般</a:t>
          </a:r>
          <a:endParaRPr lang="zh-CN" altLang="en-US" dirty="0"/>
        </a:p>
      </dgm:t>
    </dgm:pt>
    <dgm:pt modelId="{0EC2854D-F3FE-402C-8386-9FEAACB9821B}" type="parTrans" cxnId="{3317B87F-F14B-4668-BEFE-6ECE6CAF4AA4}">
      <dgm:prSet/>
      <dgm:spPr/>
      <dgm:t>
        <a:bodyPr/>
        <a:lstStyle/>
        <a:p>
          <a:endParaRPr lang="zh-CN" altLang="en-US"/>
        </a:p>
      </dgm:t>
    </dgm:pt>
    <dgm:pt modelId="{DD0B5A81-3137-4821-99D1-CB3B55D9B694}" type="sibTrans" cxnId="{3317B87F-F14B-4668-BEFE-6ECE6CAF4AA4}">
      <dgm:prSet/>
      <dgm:spPr/>
      <dgm:t>
        <a:bodyPr/>
        <a:lstStyle/>
        <a:p>
          <a:endParaRPr lang="zh-CN" altLang="en-US"/>
        </a:p>
      </dgm:t>
    </dgm:pt>
    <dgm:pt modelId="{F4CE9C98-41B6-43FA-B5CD-0094CE614EAD}">
      <dgm:prSet phldrT="[文本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zh-CN" altLang="en-US" dirty="0" smtClean="0"/>
            <a:t>具体</a:t>
          </a:r>
          <a:endParaRPr lang="zh-CN" altLang="en-US" dirty="0"/>
        </a:p>
      </dgm:t>
    </dgm:pt>
    <dgm:pt modelId="{640F838C-4421-427A-87FB-7360969E7D46}" type="parTrans" cxnId="{09AE2A17-F73A-47CA-98A7-56D58A834D1E}">
      <dgm:prSet/>
      <dgm:spPr/>
      <dgm:t>
        <a:bodyPr/>
        <a:lstStyle/>
        <a:p>
          <a:endParaRPr lang="zh-CN" altLang="en-US"/>
        </a:p>
      </dgm:t>
    </dgm:pt>
    <dgm:pt modelId="{67F75D3E-D520-44D4-A29F-3C8C6DD59940}" type="sibTrans" cxnId="{09AE2A17-F73A-47CA-98A7-56D58A834D1E}">
      <dgm:prSet/>
      <dgm:spPr/>
      <dgm:t>
        <a:bodyPr/>
        <a:lstStyle/>
        <a:p>
          <a:endParaRPr lang="zh-CN" altLang="en-US"/>
        </a:p>
      </dgm:t>
    </dgm:pt>
    <dgm:pt modelId="{13EAD4BE-FF61-42EE-AF60-19769FC2136E}">
      <dgm:prSet phldrT="[文本]"/>
      <dgm:spPr>
        <a:solidFill>
          <a:srgbClr val="8F45C7"/>
        </a:solidFill>
      </dgm:spPr>
      <dgm:t>
        <a:bodyPr/>
        <a:lstStyle/>
        <a:p>
          <a:r>
            <a:rPr lang="zh-CN" altLang="en-US" dirty="0" smtClean="0"/>
            <a:t>一般</a:t>
          </a:r>
          <a:endParaRPr lang="zh-CN" altLang="en-US" dirty="0"/>
        </a:p>
      </dgm:t>
    </dgm:pt>
    <dgm:pt modelId="{CF925E8C-0ED4-472E-94DF-F7FD4374DFAB}" type="parTrans" cxnId="{77FE0386-65D0-4517-A8B7-5C19F6B14559}">
      <dgm:prSet/>
      <dgm:spPr/>
      <dgm:t>
        <a:bodyPr/>
        <a:lstStyle/>
        <a:p>
          <a:endParaRPr lang="zh-CN" altLang="en-US"/>
        </a:p>
      </dgm:t>
    </dgm:pt>
    <dgm:pt modelId="{60B63FBF-D0A5-49FB-8A0D-2FCBDA3AE5A4}" type="sibTrans" cxnId="{77FE0386-65D0-4517-A8B7-5C19F6B14559}">
      <dgm:prSet/>
      <dgm:spPr/>
      <dgm:t>
        <a:bodyPr/>
        <a:lstStyle/>
        <a:p>
          <a:endParaRPr lang="zh-CN" altLang="en-US"/>
        </a:p>
      </dgm:t>
    </dgm:pt>
    <dgm:pt modelId="{13D89B76-450C-44C7-A102-068FF13017CF}" type="pres">
      <dgm:prSet presAssocID="{68AAF528-9CE1-4CA5-8C16-ED32407E8BFF}" presName="CompostProcess" presStyleCnt="0">
        <dgm:presLayoutVars>
          <dgm:dir/>
          <dgm:resizeHandles val="exact"/>
        </dgm:presLayoutVars>
      </dgm:prSet>
      <dgm:spPr/>
    </dgm:pt>
    <dgm:pt modelId="{EA9D2D99-6451-47E5-9196-9D8E504F33AE}" type="pres">
      <dgm:prSet presAssocID="{68AAF528-9CE1-4CA5-8C16-ED32407E8BFF}" presName="arrow" presStyleLbl="bgShp" presStyleIdx="0" presStyleCnt="1"/>
      <dgm:spPr>
        <a:solidFill>
          <a:schemeClr val="bg1">
            <a:lumMod val="65000"/>
          </a:schemeClr>
        </a:solidFill>
      </dgm:spPr>
    </dgm:pt>
    <dgm:pt modelId="{EF6B47A2-D677-45CE-91D3-80589AD432E5}" type="pres">
      <dgm:prSet presAssocID="{68AAF528-9CE1-4CA5-8C16-ED32407E8BFF}" presName="linearProcess" presStyleCnt="0"/>
      <dgm:spPr/>
    </dgm:pt>
    <dgm:pt modelId="{8B4C92E9-E003-493F-AF55-EE4B4170EC32}" type="pres">
      <dgm:prSet presAssocID="{8FA39EF7-1407-47EE-BA3D-3A07E37D9BE0}" presName="textNode" presStyleLbl="node1" presStyleIdx="0" presStyleCnt="3" custLinFactX="-19215" custLinFactNeighborX="-100000" custLinFactNeighborY="21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EB58FD8-8E8A-44C7-90B7-AC0E748A3895}" type="pres">
      <dgm:prSet presAssocID="{DD0B5A81-3137-4821-99D1-CB3B55D9B694}" presName="sibTrans" presStyleCnt="0"/>
      <dgm:spPr/>
    </dgm:pt>
    <dgm:pt modelId="{30F684CB-47A6-4003-8AC3-F4218E7E32E4}" type="pres">
      <dgm:prSet presAssocID="{F4CE9C98-41B6-43FA-B5CD-0094CE614EAD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4B0FCCA-80B3-46C0-B339-83558E48A407}" type="pres">
      <dgm:prSet presAssocID="{67F75D3E-D520-44D4-A29F-3C8C6DD59940}" presName="sibTrans" presStyleCnt="0"/>
      <dgm:spPr/>
    </dgm:pt>
    <dgm:pt modelId="{A9FF558B-70EE-41E7-8231-6FB9971D535D}" type="pres">
      <dgm:prSet presAssocID="{13EAD4BE-FF61-42EE-AF60-19769FC2136E}" presName="textNode" presStyleLbl="node1" presStyleIdx="2" presStyleCnt="3" custLinFactNeighborX="8241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876A5D1-35B4-4470-95FE-551924ACA722}" type="presOf" srcId="{F4CE9C98-41B6-43FA-B5CD-0094CE614EAD}" destId="{30F684CB-47A6-4003-8AC3-F4218E7E32E4}" srcOrd="0" destOrd="0" presId="urn:microsoft.com/office/officeart/2005/8/layout/hProcess9"/>
    <dgm:cxn modelId="{77FE0386-65D0-4517-A8B7-5C19F6B14559}" srcId="{68AAF528-9CE1-4CA5-8C16-ED32407E8BFF}" destId="{13EAD4BE-FF61-42EE-AF60-19769FC2136E}" srcOrd="2" destOrd="0" parTransId="{CF925E8C-0ED4-472E-94DF-F7FD4374DFAB}" sibTransId="{60B63FBF-D0A5-49FB-8A0D-2FCBDA3AE5A4}"/>
    <dgm:cxn modelId="{E69D8A01-EE23-4094-8C49-14F45007C619}" type="presOf" srcId="{68AAF528-9CE1-4CA5-8C16-ED32407E8BFF}" destId="{13D89B76-450C-44C7-A102-068FF13017CF}" srcOrd="0" destOrd="0" presId="urn:microsoft.com/office/officeart/2005/8/layout/hProcess9"/>
    <dgm:cxn modelId="{489DD780-9368-4A8D-9A8E-4304E9FE401D}" type="presOf" srcId="{8FA39EF7-1407-47EE-BA3D-3A07E37D9BE0}" destId="{8B4C92E9-E003-493F-AF55-EE4B4170EC32}" srcOrd="0" destOrd="0" presId="urn:microsoft.com/office/officeart/2005/8/layout/hProcess9"/>
    <dgm:cxn modelId="{3317B87F-F14B-4668-BEFE-6ECE6CAF4AA4}" srcId="{68AAF528-9CE1-4CA5-8C16-ED32407E8BFF}" destId="{8FA39EF7-1407-47EE-BA3D-3A07E37D9BE0}" srcOrd="0" destOrd="0" parTransId="{0EC2854D-F3FE-402C-8386-9FEAACB9821B}" sibTransId="{DD0B5A81-3137-4821-99D1-CB3B55D9B694}"/>
    <dgm:cxn modelId="{09AE2A17-F73A-47CA-98A7-56D58A834D1E}" srcId="{68AAF528-9CE1-4CA5-8C16-ED32407E8BFF}" destId="{F4CE9C98-41B6-43FA-B5CD-0094CE614EAD}" srcOrd="1" destOrd="0" parTransId="{640F838C-4421-427A-87FB-7360969E7D46}" sibTransId="{67F75D3E-D520-44D4-A29F-3C8C6DD59940}"/>
    <dgm:cxn modelId="{DF59C45B-CA2E-4614-B4C5-D66026435673}" type="presOf" srcId="{13EAD4BE-FF61-42EE-AF60-19769FC2136E}" destId="{A9FF558B-70EE-41E7-8231-6FB9971D535D}" srcOrd="0" destOrd="0" presId="urn:microsoft.com/office/officeart/2005/8/layout/hProcess9"/>
    <dgm:cxn modelId="{F0BD304F-2D8F-42E5-A53D-64A206CAD8C5}" type="presParOf" srcId="{13D89B76-450C-44C7-A102-068FF13017CF}" destId="{EA9D2D99-6451-47E5-9196-9D8E504F33AE}" srcOrd="0" destOrd="0" presId="urn:microsoft.com/office/officeart/2005/8/layout/hProcess9"/>
    <dgm:cxn modelId="{81627AFE-87DB-4615-86BE-6B8351E3ABFB}" type="presParOf" srcId="{13D89B76-450C-44C7-A102-068FF13017CF}" destId="{EF6B47A2-D677-45CE-91D3-80589AD432E5}" srcOrd="1" destOrd="0" presId="urn:microsoft.com/office/officeart/2005/8/layout/hProcess9"/>
    <dgm:cxn modelId="{D688216A-1365-458F-A453-1FD60AB271CC}" type="presParOf" srcId="{EF6B47A2-D677-45CE-91D3-80589AD432E5}" destId="{8B4C92E9-E003-493F-AF55-EE4B4170EC32}" srcOrd="0" destOrd="0" presId="urn:microsoft.com/office/officeart/2005/8/layout/hProcess9"/>
    <dgm:cxn modelId="{FE050C56-BD76-43EF-94CB-BFA4533BDB30}" type="presParOf" srcId="{EF6B47A2-D677-45CE-91D3-80589AD432E5}" destId="{3EB58FD8-8E8A-44C7-90B7-AC0E748A3895}" srcOrd="1" destOrd="0" presId="urn:microsoft.com/office/officeart/2005/8/layout/hProcess9"/>
    <dgm:cxn modelId="{FDE6F157-3EC3-47D8-9ADF-8C1DC2E2DF9B}" type="presParOf" srcId="{EF6B47A2-D677-45CE-91D3-80589AD432E5}" destId="{30F684CB-47A6-4003-8AC3-F4218E7E32E4}" srcOrd="2" destOrd="0" presId="urn:microsoft.com/office/officeart/2005/8/layout/hProcess9"/>
    <dgm:cxn modelId="{2104CB12-3689-4705-8B1D-24D1AF439647}" type="presParOf" srcId="{EF6B47A2-D677-45CE-91D3-80589AD432E5}" destId="{D4B0FCCA-80B3-46C0-B339-83558E48A407}" srcOrd="3" destOrd="0" presId="urn:microsoft.com/office/officeart/2005/8/layout/hProcess9"/>
    <dgm:cxn modelId="{12A1D77C-FD33-4051-8F02-BE64D590B4D5}" type="presParOf" srcId="{EF6B47A2-D677-45CE-91D3-80589AD432E5}" destId="{A9FF558B-70EE-41E7-8231-6FB9971D535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D2D99-6451-47E5-9196-9D8E504F33AE}">
      <dsp:nvSpPr>
        <dsp:cNvPr id="0" name=""/>
        <dsp:cNvSpPr/>
      </dsp:nvSpPr>
      <dsp:spPr>
        <a:xfrm>
          <a:off x="366116" y="0"/>
          <a:ext cx="4149320" cy="2849554"/>
        </a:xfrm>
        <a:prstGeom prst="rightArrow">
          <a:avLst/>
        </a:prstGeom>
        <a:solidFill>
          <a:schemeClr val="bg1">
            <a:lumMod val="6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4C92E9-E003-493F-AF55-EE4B4170EC32}">
      <dsp:nvSpPr>
        <dsp:cNvPr id="0" name=""/>
        <dsp:cNvSpPr/>
      </dsp:nvSpPr>
      <dsp:spPr>
        <a:xfrm>
          <a:off x="0" y="857259"/>
          <a:ext cx="1464466" cy="1139821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一般</a:t>
          </a:r>
          <a:endParaRPr lang="zh-CN" altLang="en-US" sz="3700" kern="1200" dirty="0"/>
        </a:p>
      </dsp:txBody>
      <dsp:txXfrm>
        <a:off x="55641" y="912900"/>
        <a:ext cx="1353184" cy="1028539"/>
      </dsp:txXfrm>
    </dsp:sp>
    <dsp:sp modelId="{30F684CB-47A6-4003-8AC3-F4218E7E32E4}">
      <dsp:nvSpPr>
        <dsp:cNvPr id="0" name=""/>
        <dsp:cNvSpPr/>
      </dsp:nvSpPr>
      <dsp:spPr>
        <a:xfrm>
          <a:off x="1708543" y="854866"/>
          <a:ext cx="1464466" cy="1139821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具体</a:t>
          </a:r>
          <a:endParaRPr lang="zh-CN" altLang="en-US" sz="3700" kern="1200" dirty="0"/>
        </a:p>
      </dsp:txBody>
      <dsp:txXfrm>
        <a:off x="1764184" y="910507"/>
        <a:ext cx="1353184" cy="1028539"/>
      </dsp:txXfrm>
    </dsp:sp>
    <dsp:sp modelId="{A9FF558B-70EE-41E7-8231-6FB9971D535D}">
      <dsp:nvSpPr>
        <dsp:cNvPr id="0" name=""/>
        <dsp:cNvSpPr/>
      </dsp:nvSpPr>
      <dsp:spPr>
        <a:xfrm>
          <a:off x="3417087" y="854866"/>
          <a:ext cx="1464466" cy="1139821"/>
        </a:xfrm>
        <a:prstGeom prst="roundRect">
          <a:avLst/>
        </a:prstGeom>
        <a:solidFill>
          <a:srgbClr val="8F45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一般</a:t>
          </a:r>
          <a:endParaRPr lang="zh-CN" altLang="en-US" sz="3700" kern="1200" dirty="0"/>
        </a:p>
      </dsp:txBody>
      <dsp:txXfrm>
        <a:off x="3472728" y="910507"/>
        <a:ext cx="1353184" cy="1028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3F416CD-67A3-4CF0-A210-F6AF31AC147F}" type="datetimeFigureOut">
              <a:rPr lang="en-US" smtClean="0"/>
              <a:pPr/>
              <a:t>6/10/2011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1" latinLnBrk="0" hangingPunct="1"/>
            <a:fld id="{96652B35-718D-4E28-AFEB-B694A3B357E8}" type="slidenum">
              <a:rPr kumimoji="0" lang="en-US" smtClean="0"/>
              <a:pPr algn="r" eaLnBrk="1" latinLnBrk="0" hangingPunct="1"/>
              <a:t>‹#›</a:t>
            </a:fld>
            <a:endParaRPr kumimoji="0" lang="en-US" sz="18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04442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709081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057612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981075"/>
            <a:ext cx="4027487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27488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01469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527009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00921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79832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8812617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4128445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34756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115888"/>
            <a:ext cx="2051050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15888"/>
            <a:ext cx="6003925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02664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2011/6/10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71406" y="116632"/>
            <a:ext cx="9001156" cy="6668220"/>
          </a:xfrm>
          <a:prstGeom prst="roundRect">
            <a:avLst>
              <a:gd name="adj" fmla="val 4562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28596" y="6357958"/>
            <a:ext cx="8286808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72264" y="6417254"/>
            <a:ext cx="25002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静思笃行</a:t>
            </a:r>
            <a:r>
              <a:rPr lang="zh-CN" altLang="en-US" sz="1800" baseline="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   持中秉正</a:t>
            </a:r>
            <a:r>
              <a:rPr lang="zh-CN" altLang="en-US" sz="18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  </a:t>
            </a:r>
            <a:r>
              <a:rPr lang="zh-CN" altLang="en-US" sz="1800" dirty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　　　　　　　</a:t>
            </a:r>
          </a:p>
        </p:txBody>
      </p:sp>
      <p:pic>
        <p:nvPicPr>
          <p:cNvPr id="6" name="图片 5" descr="江西师大.pn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500034" y="6382772"/>
            <a:ext cx="1145283" cy="3978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-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5888"/>
            <a:ext cx="8207375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981075"/>
            <a:ext cx="8207375" cy="537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</a:p>
        </p:txBody>
      </p:sp>
    </p:spTree>
    <p:extLst>
      <p:ext uri="{BB962C8B-B14F-4D97-AF65-F5344CB8AC3E}">
        <p14:creationId xmlns:p14="http://schemas.microsoft.com/office/powerpoint/2010/main" val="1742163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9pPr>
    </p:titleStyle>
    <p:bodyStyle>
      <a:lvl1pPr marL="180975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95350" indent="-17462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180975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184150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4071942"/>
            <a:ext cx="9144000" cy="71414"/>
          </a:xfrm>
          <a:prstGeom prst="rect">
            <a:avLst/>
          </a:prstGeom>
          <a:solidFill>
            <a:srgbClr val="1D77C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643074"/>
            <a:ext cx="9144000" cy="2285992"/>
          </a:xfrm>
          <a:prstGeom prst="rect">
            <a:avLst/>
          </a:prstGeom>
          <a:solidFill>
            <a:srgbClr val="1D77C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5908" y="2493682"/>
            <a:ext cx="6702476" cy="584775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altLang="zh-CN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教程网汇报</a:t>
            </a:r>
            <a:r>
              <a:rPr lang="en-US" altLang="zh-CN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开题报告</a:t>
            </a:r>
            <a:r>
              <a:rPr lang="en-US" altLang="zh-CN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32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答辩模板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副标题 4"/>
          <p:cNvSpPr>
            <a:spLocks noGrp="1"/>
          </p:cNvSpPr>
          <p:nvPr>
            <p:ph type="subTitle" sz="quarter" idx="1"/>
          </p:nvPr>
        </p:nvSpPr>
        <p:spPr>
          <a:xfrm>
            <a:off x="3600488" y="4857760"/>
            <a:ext cx="6400800" cy="1346200"/>
          </a:xfrm>
        </p:spPr>
        <p:txBody>
          <a:bodyPr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答辩</a:t>
            </a:r>
            <a:r>
              <a:rPr lang="zh-CN" altLang="en-US" sz="280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人：</a:t>
            </a:r>
            <a:r>
              <a:rPr lang="en-US" altLang="zh-CN" sz="280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XXX</a:t>
            </a:r>
            <a:endParaRPr lang="en-US" altLang="zh-CN" sz="2800" dirty="0" smtClean="0">
              <a:solidFill>
                <a:schemeClr val="tx1"/>
              </a:solidFill>
              <a:latin typeface="华文中宋" pitchFamily="2" charset="-122"/>
              <a:ea typeface="华文中宋" pitchFamily="2" charset="-122"/>
            </a:endParaRPr>
          </a:p>
          <a:p>
            <a:r>
              <a:rPr lang="zh-CN" altLang="en-US" sz="28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 导   </a:t>
            </a:r>
            <a:r>
              <a:rPr lang="zh-CN" altLang="en-US" sz="280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师：</a:t>
            </a:r>
            <a:r>
              <a:rPr lang="en-US" altLang="zh-CN" sz="280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XXX</a:t>
            </a:r>
            <a:endParaRPr lang="zh-CN" altLang="en-US" sz="2800" dirty="0" smtClean="0">
              <a:solidFill>
                <a:schemeClr val="tx1"/>
              </a:solidFill>
              <a:latin typeface="华文中宋" pitchFamily="2" charset="-122"/>
              <a:ea typeface="华文中宋" pitchFamily="2" charset="-122"/>
            </a:endParaRPr>
          </a:p>
        </p:txBody>
      </p:sp>
      <p:pic>
        <p:nvPicPr>
          <p:cNvPr id="7" name="图片 6" descr="江西师大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142852"/>
            <a:ext cx="2879365" cy="1000132"/>
          </a:xfrm>
          <a:prstGeom prst="rect">
            <a:avLst/>
          </a:prstGeom>
        </p:spPr>
      </p:pic>
      <p:grpSp>
        <p:nvGrpSpPr>
          <p:cNvPr id="12" name="Group 2805"/>
          <p:cNvGrpSpPr>
            <a:grpSpLocks/>
          </p:cNvGrpSpPr>
          <p:nvPr/>
        </p:nvGrpSpPr>
        <p:grpSpPr bwMode="auto">
          <a:xfrm>
            <a:off x="571504" y="4143380"/>
            <a:ext cx="3643306" cy="500066"/>
            <a:chOff x="3120" y="2430"/>
            <a:chExt cx="2304" cy="467"/>
          </a:xfrm>
        </p:grpSpPr>
        <p:sp>
          <p:nvSpPr>
            <p:cNvPr id="13" name="AutoShape 2788"/>
            <p:cNvSpPr>
              <a:spLocks noChangeArrowheads="1"/>
            </p:cNvSpPr>
            <p:nvPr/>
          </p:nvSpPr>
          <p:spPr bwMode="auto">
            <a:xfrm>
              <a:off x="3120" y="2430"/>
              <a:ext cx="601" cy="467"/>
            </a:xfrm>
            <a:prstGeom prst="chevron">
              <a:avLst>
                <a:gd name="adj" fmla="val 32173"/>
              </a:avLst>
            </a:prstGeom>
            <a:solidFill>
              <a:schemeClr val="tx1">
                <a:lumMod val="50000"/>
                <a:lumOff val="50000"/>
                <a:alpha val="99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AutoShape 2792"/>
            <p:cNvSpPr>
              <a:spLocks noChangeArrowheads="1"/>
            </p:cNvSpPr>
            <p:nvPr/>
          </p:nvSpPr>
          <p:spPr bwMode="auto">
            <a:xfrm>
              <a:off x="3690" y="2430"/>
              <a:ext cx="601" cy="467"/>
            </a:xfrm>
            <a:prstGeom prst="chevron">
              <a:avLst>
                <a:gd name="adj" fmla="val 32173"/>
              </a:avLst>
            </a:prstGeom>
            <a:solidFill>
              <a:schemeClr val="tx1">
                <a:lumMod val="50000"/>
                <a:lumOff val="50000"/>
                <a:alpha val="99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AutoShape 2793"/>
            <p:cNvSpPr>
              <a:spLocks noChangeArrowheads="1"/>
            </p:cNvSpPr>
            <p:nvPr/>
          </p:nvSpPr>
          <p:spPr bwMode="auto">
            <a:xfrm>
              <a:off x="4247" y="2430"/>
              <a:ext cx="601" cy="467"/>
            </a:xfrm>
            <a:prstGeom prst="chevron">
              <a:avLst>
                <a:gd name="adj" fmla="val 32173"/>
              </a:avLst>
            </a:prstGeom>
            <a:solidFill>
              <a:schemeClr val="tx1">
                <a:lumMod val="50000"/>
                <a:lumOff val="50000"/>
                <a:alpha val="99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AutoShape 2794"/>
            <p:cNvSpPr>
              <a:spLocks noChangeArrowheads="1"/>
            </p:cNvSpPr>
            <p:nvPr/>
          </p:nvSpPr>
          <p:spPr bwMode="auto">
            <a:xfrm>
              <a:off x="4823" y="2430"/>
              <a:ext cx="601" cy="467"/>
            </a:xfrm>
            <a:prstGeom prst="chevron">
              <a:avLst>
                <a:gd name="adj" fmla="val 32173"/>
              </a:avLst>
            </a:prstGeom>
            <a:solidFill>
              <a:schemeClr val="tx1">
                <a:lumMod val="50000"/>
                <a:lumOff val="50000"/>
                <a:alpha val="99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357430"/>
            <a:ext cx="8485187" cy="351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 rot="5400000">
            <a:off x="2101837" y="1601779"/>
            <a:ext cx="13684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-142908" y="142852"/>
            <a:ext cx="9501254" cy="285752"/>
          </a:xfrm>
          <a:prstGeom prst="roundRect">
            <a:avLst>
              <a:gd name="adj" fmla="val 50000"/>
            </a:avLst>
          </a:prstGeom>
          <a:solidFill>
            <a:srgbClr val="0083E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428596" y="928670"/>
            <a:ext cx="1724943" cy="1349391"/>
            <a:chOff x="186445" y="404813"/>
            <a:chExt cx="2872668" cy="2087562"/>
          </a:xfrm>
        </p:grpSpPr>
        <p:sp>
          <p:nvSpPr>
            <p:cNvPr id="23" name="圆角矩形标注 22"/>
            <p:cNvSpPr/>
            <p:nvPr/>
          </p:nvSpPr>
          <p:spPr>
            <a:xfrm>
              <a:off x="395288" y="404813"/>
              <a:ext cx="2663825" cy="2087562"/>
            </a:xfrm>
            <a:prstGeom prst="wedgeRoundRectCallout">
              <a:avLst/>
            </a:prstGeom>
            <a:solidFill>
              <a:srgbClr val="EAB2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4" name="同侧圆角矩形 19"/>
            <p:cNvGrpSpPr>
              <a:grpSpLocks/>
            </p:cNvGrpSpPr>
            <p:nvPr/>
          </p:nvGrpSpPr>
          <p:grpSpPr bwMode="auto">
            <a:xfrm>
              <a:off x="781053" y="515938"/>
              <a:ext cx="1903414" cy="773113"/>
              <a:chOff x="513" y="343"/>
              <a:chExt cx="1199" cy="487"/>
            </a:xfrm>
          </p:grpSpPr>
          <p:pic>
            <p:nvPicPr>
              <p:cNvPr id="25" name="同侧圆角矩形 1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88" y="387"/>
                <a:ext cx="1124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5"/>
              <p:cNvSpPr txBox="1">
                <a:spLocks noChangeArrowheads="1"/>
              </p:cNvSpPr>
              <p:nvPr/>
            </p:nvSpPr>
            <p:spPr bwMode="auto">
              <a:xfrm>
                <a:off x="513" y="343"/>
                <a:ext cx="1124" cy="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36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effectLst/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2</a:t>
                </a:r>
                <a:endParaRPr lang="zh-CN" altLang="en-US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/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</p:grpSp>
        <p:sp>
          <p:nvSpPr>
            <p:cNvPr id="27" name="TextBox 20"/>
            <p:cNvSpPr txBox="1">
              <a:spLocks noChangeArrowheads="1"/>
            </p:cNvSpPr>
            <p:nvPr/>
          </p:nvSpPr>
          <p:spPr bwMode="auto">
            <a:xfrm>
              <a:off x="186445" y="1620505"/>
              <a:ext cx="2855821" cy="61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      </a:t>
              </a:r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XXXXXX</a:t>
              </a:r>
              <a:endParaRPr lang="zh-CN" altLang="en-US" sz="2000" b="1" dirty="0">
                <a:latin typeface="Constantia" pitchFamily="18" charset="0"/>
                <a:ea typeface="微软雅黑" pitchFamily="34" charset="-122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094070" y="1678630"/>
            <a:ext cx="6192838" cy="464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ts val="2600"/>
              </a:lnSpc>
              <a:defRPr/>
            </a:pPr>
            <a:r>
              <a:rPr lang="en-US" altLang="zh-CN" sz="4000" b="1" smtClean="0">
                <a:latin typeface="微软雅黑" pitchFamily="34" charset="-122"/>
                <a:ea typeface="微软雅黑" pitchFamily="34" charset="-122"/>
              </a:rPr>
              <a:t>XXXX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971600" y="3356992"/>
            <a:ext cx="1759525" cy="2058580"/>
            <a:chOff x="323528" y="1916386"/>
            <a:chExt cx="2304256" cy="2736304"/>
          </a:xfrm>
        </p:grpSpPr>
        <p:sp>
          <p:nvSpPr>
            <p:cNvPr id="22" name="矩形标注 21"/>
            <p:cNvSpPr/>
            <p:nvPr/>
          </p:nvSpPr>
          <p:spPr>
            <a:xfrm>
              <a:off x="323528" y="1916386"/>
              <a:ext cx="2304256" cy="2736304"/>
            </a:xfrm>
            <a:prstGeom prst="wedgeRectCallout">
              <a:avLst>
                <a:gd name="adj1" fmla="val 8142"/>
                <a:gd name="adj2" fmla="val 60378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88685" y="2781400"/>
              <a:ext cx="1980295" cy="171257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mtClean="0">
                  <a:solidFill>
                    <a:schemeClr val="tx1"/>
                  </a:solidFill>
                </a:rPr>
                <a:t>XXXXXX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矩形 9"/>
            <p:cNvSpPr>
              <a:spLocks noChangeArrowheads="1"/>
            </p:cNvSpPr>
            <p:nvPr/>
          </p:nvSpPr>
          <p:spPr bwMode="auto">
            <a:xfrm>
              <a:off x="469630" y="2132856"/>
              <a:ext cx="796047" cy="613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ts val="900"/>
                </a:spcBef>
              </a:pPr>
              <a:r>
                <a:rPr lang="en-US" altLang="zh-CN" sz="2400" b="1" smtClean="0">
                  <a:solidFill>
                    <a:schemeClr val="accent1"/>
                  </a:solidFill>
                  <a:latin typeface="Constantia" pitchFamily="18" charset="0"/>
                  <a:ea typeface="微软雅黑" pitchFamily="34" charset="-122"/>
                </a:rPr>
                <a:t>XX</a:t>
              </a:r>
              <a:endParaRPr lang="en-US" altLang="zh-CN" sz="2400" b="1">
                <a:solidFill>
                  <a:schemeClr val="accent1"/>
                </a:solidFill>
                <a:latin typeface="Constantia" pitchFamily="18" charset="0"/>
                <a:ea typeface="微软雅黑" pitchFamily="34" charset="-122"/>
              </a:endParaRPr>
            </a:p>
          </p:txBody>
        </p:sp>
      </p:grpSp>
      <p:grpSp>
        <p:nvGrpSpPr>
          <p:cNvPr id="29" name="组合 21"/>
          <p:cNvGrpSpPr>
            <a:grpSpLocks/>
          </p:cNvGrpSpPr>
          <p:nvPr/>
        </p:nvGrpSpPr>
        <p:grpSpPr bwMode="auto">
          <a:xfrm>
            <a:off x="3738940" y="3356992"/>
            <a:ext cx="1759525" cy="2058580"/>
            <a:chOff x="3275856" y="1916386"/>
            <a:chExt cx="2304256" cy="2736304"/>
          </a:xfrm>
        </p:grpSpPr>
        <p:sp>
          <p:nvSpPr>
            <p:cNvPr id="30" name="矩形标注 29"/>
            <p:cNvSpPr/>
            <p:nvPr/>
          </p:nvSpPr>
          <p:spPr>
            <a:xfrm>
              <a:off x="3275856" y="1916386"/>
              <a:ext cx="2304256" cy="2736304"/>
            </a:xfrm>
            <a:prstGeom prst="wedgeRectCallout">
              <a:avLst>
                <a:gd name="adj1" fmla="val 8142"/>
                <a:gd name="adj2" fmla="val 60378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3441013" y="2781400"/>
              <a:ext cx="1980295" cy="171257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mtClean="0">
                  <a:solidFill>
                    <a:schemeClr val="tx1"/>
                  </a:solidFill>
                </a:rPr>
                <a:t>XXXXX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矩形 14"/>
            <p:cNvSpPr>
              <a:spLocks noChangeArrowheads="1"/>
            </p:cNvSpPr>
            <p:nvPr/>
          </p:nvSpPr>
          <p:spPr bwMode="auto">
            <a:xfrm>
              <a:off x="3811614" y="2132856"/>
              <a:ext cx="796047" cy="613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ts val="900"/>
                </a:spcBef>
              </a:pPr>
              <a:r>
                <a:rPr lang="en-US" altLang="zh-CN" sz="2400" b="1" smtClean="0">
                  <a:solidFill>
                    <a:schemeClr val="accent1"/>
                  </a:solidFill>
                  <a:latin typeface="Constantia" pitchFamily="18" charset="0"/>
                  <a:ea typeface="微软雅黑" pitchFamily="34" charset="-122"/>
                </a:rPr>
                <a:t>XX</a:t>
              </a:r>
              <a:endParaRPr lang="en-US" altLang="zh-CN" sz="2400" b="1">
                <a:solidFill>
                  <a:schemeClr val="accent1"/>
                </a:solidFill>
                <a:latin typeface="Constantia" pitchFamily="18" charset="0"/>
                <a:ea typeface="微软雅黑" pitchFamily="3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875216" y="3975412"/>
            <a:ext cx="6477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chemeClr val="accent5"/>
                </a:solidFill>
                <a:latin typeface="+mn-lt"/>
                <a:ea typeface="+mn-ea"/>
              </a:rPr>
              <a:t>＋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611148" y="3987467"/>
            <a:ext cx="6492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chemeClr val="accent5"/>
                </a:solidFill>
                <a:latin typeface="+mn-lt"/>
                <a:ea typeface="+mn-ea"/>
              </a:rPr>
              <a:t>＝</a:t>
            </a:r>
          </a:p>
        </p:txBody>
      </p:sp>
      <p:grpSp>
        <p:nvGrpSpPr>
          <p:cNvPr id="37" name="组合 22"/>
          <p:cNvGrpSpPr>
            <a:grpSpLocks/>
          </p:cNvGrpSpPr>
          <p:nvPr/>
        </p:nvGrpSpPr>
        <p:grpSpPr bwMode="auto">
          <a:xfrm>
            <a:off x="6475244" y="3356992"/>
            <a:ext cx="1759525" cy="2058580"/>
            <a:chOff x="6372200" y="1916386"/>
            <a:chExt cx="2304256" cy="2736304"/>
          </a:xfrm>
        </p:grpSpPr>
        <p:sp>
          <p:nvSpPr>
            <p:cNvPr id="38" name="矩形标注 37"/>
            <p:cNvSpPr/>
            <p:nvPr/>
          </p:nvSpPr>
          <p:spPr>
            <a:xfrm>
              <a:off x="6372200" y="1916386"/>
              <a:ext cx="2304256" cy="2736304"/>
            </a:xfrm>
            <a:prstGeom prst="wedgeRectCallout">
              <a:avLst>
                <a:gd name="adj1" fmla="val 8142"/>
                <a:gd name="adj2" fmla="val 60378"/>
              </a:avLst>
            </a:prstGeom>
            <a:solidFill>
              <a:schemeClr val="bg2">
                <a:lumMod val="50000"/>
              </a:schemeClr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47" name="矩形 18"/>
            <p:cNvGrpSpPr>
              <a:grpSpLocks/>
            </p:cNvGrpSpPr>
            <p:nvPr/>
          </p:nvGrpSpPr>
          <p:grpSpPr bwMode="auto">
            <a:xfrm>
              <a:off x="6528816" y="2773680"/>
              <a:ext cx="1993392" cy="1725168"/>
              <a:chOff x="6528816" y="2773680"/>
              <a:chExt cx="1993392" cy="1725168"/>
            </a:xfrm>
          </p:grpSpPr>
          <p:pic>
            <p:nvPicPr>
              <p:cNvPr id="49" name="矩形 18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28816" y="2773680"/>
                <a:ext cx="1993392" cy="1725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0" name="Text Box 11"/>
              <p:cNvSpPr txBox="1">
                <a:spLocks noChangeArrowheads="1"/>
              </p:cNvSpPr>
              <p:nvPr/>
            </p:nvSpPr>
            <p:spPr bwMode="auto">
              <a:xfrm>
                <a:off x="6537706" y="2780928"/>
                <a:ext cx="1980220" cy="17136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mtClean="0">
                    <a:latin typeface="Constantia" pitchFamily="18" charset="0"/>
                    <a:ea typeface="微软雅黑" pitchFamily="34" charset="-122"/>
                  </a:rPr>
                  <a:t>XXXX</a:t>
                </a:r>
                <a:endParaRPr lang="zh-CN" altLang="en-US">
                  <a:latin typeface="Constantia" pitchFamily="18" charset="0"/>
                  <a:ea typeface="微软雅黑" pitchFamily="34" charset="-122"/>
                </a:endParaRPr>
              </a:p>
            </p:txBody>
          </p:sp>
        </p:grpSp>
        <p:sp>
          <p:nvSpPr>
            <p:cNvPr id="48" name="矩形 19"/>
            <p:cNvSpPr>
              <a:spLocks noChangeArrowheads="1"/>
            </p:cNvSpPr>
            <p:nvPr/>
          </p:nvSpPr>
          <p:spPr bwMode="auto">
            <a:xfrm>
              <a:off x="6510171" y="2132856"/>
              <a:ext cx="796047" cy="613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ts val="900"/>
                </a:spcBef>
              </a:pPr>
              <a:r>
                <a:rPr lang="en-US" altLang="zh-CN" sz="2400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XX</a:t>
              </a:r>
              <a:endParaRPr lang="en-US" altLang="zh-CN" sz="2400" b="1">
                <a:solidFill>
                  <a:schemeClr val="bg1"/>
                </a:solidFill>
                <a:latin typeface="Constantia" pitchFamily="18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828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357430"/>
            <a:ext cx="8485187" cy="351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 rot="5400000">
            <a:off x="2101837" y="1601779"/>
            <a:ext cx="13684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-142908" y="142852"/>
            <a:ext cx="9501254" cy="285752"/>
          </a:xfrm>
          <a:prstGeom prst="roundRect">
            <a:avLst>
              <a:gd name="adj" fmla="val 50000"/>
            </a:avLst>
          </a:prstGeom>
          <a:solidFill>
            <a:srgbClr val="0083E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428596" y="928670"/>
            <a:ext cx="1724943" cy="1349391"/>
            <a:chOff x="186445" y="404813"/>
            <a:chExt cx="2872668" cy="2087562"/>
          </a:xfrm>
        </p:grpSpPr>
        <p:sp>
          <p:nvSpPr>
            <p:cNvPr id="23" name="圆角矩形标注 22"/>
            <p:cNvSpPr/>
            <p:nvPr/>
          </p:nvSpPr>
          <p:spPr>
            <a:xfrm>
              <a:off x="395288" y="404813"/>
              <a:ext cx="2663825" cy="2087562"/>
            </a:xfrm>
            <a:prstGeom prst="wedgeRoundRectCallout">
              <a:avLst/>
            </a:prstGeom>
            <a:solidFill>
              <a:srgbClr val="EAB2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4" name="同侧圆角矩形 19"/>
            <p:cNvGrpSpPr>
              <a:grpSpLocks/>
            </p:cNvGrpSpPr>
            <p:nvPr/>
          </p:nvGrpSpPr>
          <p:grpSpPr bwMode="auto">
            <a:xfrm>
              <a:off x="781053" y="515938"/>
              <a:ext cx="1903414" cy="773113"/>
              <a:chOff x="513" y="343"/>
              <a:chExt cx="1199" cy="487"/>
            </a:xfrm>
          </p:grpSpPr>
          <p:pic>
            <p:nvPicPr>
              <p:cNvPr id="25" name="同侧圆角矩形 1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88" y="387"/>
                <a:ext cx="1124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5"/>
              <p:cNvSpPr txBox="1">
                <a:spLocks noChangeArrowheads="1"/>
              </p:cNvSpPr>
              <p:nvPr/>
            </p:nvSpPr>
            <p:spPr bwMode="auto">
              <a:xfrm>
                <a:off x="513" y="343"/>
                <a:ext cx="1124" cy="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36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effectLst/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3</a:t>
                </a:r>
                <a:endParaRPr lang="zh-CN" altLang="en-US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/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</p:grpSp>
        <p:sp>
          <p:nvSpPr>
            <p:cNvPr id="27" name="TextBox 20"/>
            <p:cNvSpPr txBox="1">
              <a:spLocks noChangeArrowheads="1"/>
            </p:cNvSpPr>
            <p:nvPr/>
          </p:nvSpPr>
          <p:spPr bwMode="auto">
            <a:xfrm>
              <a:off x="186445" y="1620505"/>
              <a:ext cx="2855821" cy="61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      </a:t>
              </a:r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XXXXXX</a:t>
              </a:r>
              <a:endParaRPr lang="zh-CN" altLang="en-US" sz="2000" b="1" dirty="0">
                <a:latin typeface="Constantia" pitchFamily="18" charset="0"/>
                <a:ea typeface="微软雅黑" pitchFamily="34" charset="-122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094070" y="1678630"/>
            <a:ext cx="6192838" cy="464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ts val="2600"/>
              </a:lnSpc>
              <a:defRPr/>
            </a:pPr>
            <a:r>
              <a:rPr lang="en-US" altLang="zh-CN" sz="4000" b="1" smtClean="0">
                <a:latin typeface="微软雅黑" pitchFamily="34" charset="-122"/>
                <a:ea typeface="微软雅黑" pitchFamily="34" charset="-122"/>
              </a:rPr>
              <a:t>XXXX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4" name="图示 13"/>
          <p:cNvGraphicFramePr/>
          <p:nvPr/>
        </p:nvGraphicFramePr>
        <p:xfrm>
          <a:off x="2071670" y="2786058"/>
          <a:ext cx="4881554" cy="2849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3237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rot="5400000">
            <a:off x="2101837" y="1601779"/>
            <a:ext cx="13684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-142908" y="142852"/>
            <a:ext cx="9501254" cy="285752"/>
          </a:xfrm>
          <a:prstGeom prst="roundRect">
            <a:avLst>
              <a:gd name="adj" fmla="val 50000"/>
            </a:avLst>
          </a:prstGeom>
          <a:solidFill>
            <a:srgbClr val="0083E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428596" y="928670"/>
            <a:ext cx="1724943" cy="1349391"/>
            <a:chOff x="186445" y="404813"/>
            <a:chExt cx="2872668" cy="2087562"/>
          </a:xfrm>
        </p:grpSpPr>
        <p:sp>
          <p:nvSpPr>
            <p:cNvPr id="23" name="圆角矩形标注 22"/>
            <p:cNvSpPr/>
            <p:nvPr/>
          </p:nvSpPr>
          <p:spPr>
            <a:xfrm>
              <a:off x="395288" y="404813"/>
              <a:ext cx="2663825" cy="2087562"/>
            </a:xfrm>
            <a:prstGeom prst="wedgeRoundRectCallout">
              <a:avLst/>
            </a:prstGeom>
            <a:solidFill>
              <a:srgbClr val="EAB2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4" name="同侧圆角矩形 19"/>
            <p:cNvGrpSpPr>
              <a:grpSpLocks/>
            </p:cNvGrpSpPr>
            <p:nvPr/>
          </p:nvGrpSpPr>
          <p:grpSpPr bwMode="auto">
            <a:xfrm>
              <a:off x="781053" y="515938"/>
              <a:ext cx="1903414" cy="773113"/>
              <a:chOff x="513" y="343"/>
              <a:chExt cx="1199" cy="487"/>
            </a:xfrm>
          </p:grpSpPr>
          <p:pic>
            <p:nvPicPr>
              <p:cNvPr id="25" name="同侧圆角矩形 19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88" y="387"/>
                <a:ext cx="1124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5"/>
              <p:cNvSpPr txBox="1">
                <a:spLocks noChangeArrowheads="1"/>
              </p:cNvSpPr>
              <p:nvPr/>
            </p:nvSpPr>
            <p:spPr bwMode="auto">
              <a:xfrm>
                <a:off x="513" y="343"/>
                <a:ext cx="1124" cy="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36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effectLst/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3</a:t>
                </a:r>
                <a:endParaRPr lang="zh-CN" altLang="en-US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/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</p:grpSp>
        <p:sp>
          <p:nvSpPr>
            <p:cNvPr id="27" name="TextBox 20"/>
            <p:cNvSpPr txBox="1">
              <a:spLocks noChangeArrowheads="1"/>
            </p:cNvSpPr>
            <p:nvPr/>
          </p:nvSpPr>
          <p:spPr bwMode="auto">
            <a:xfrm>
              <a:off x="186445" y="1620505"/>
              <a:ext cx="2855821" cy="61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      </a:t>
              </a:r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XXXXX</a:t>
              </a:r>
              <a:endParaRPr lang="zh-CN" altLang="en-US" sz="2000" b="1" dirty="0">
                <a:latin typeface="Constantia" pitchFamily="18" charset="0"/>
                <a:ea typeface="微软雅黑" pitchFamily="34" charset="-122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094070" y="1678630"/>
            <a:ext cx="6192838" cy="464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ts val="2600"/>
              </a:lnSpc>
              <a:defRPr/>
            </a:pPr>
            <a:r>
              <a:rPr lang="en-US" altLang="zh-CN" sz="4000" b="1" smtClean="0">
                <a:latin typeface="微软雅黑" pitchFamily="34" charset="-122"/>
                <a:ea typeface="微软雅黑" pitchFamily="34" charset="-122"/>
              </a:rPr>
              <a:t>XXXX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Picture 12" descr="图片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357430"/>
            <a:ext cx="8485187" cy="351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" name="TextBox 21"/>
          <p:cNvSpPr txBox="1"/>
          <p:nvPr/>
        </p:nvSpPr>
        <p:spPr>
          <a:xfrm>
            <a:off x="649202" y="4355435"/>
            <a:ext cx="242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effectLst>
                  <a:reflection blurRad="6350" stA="60000" endA="900" endPos="58000" dir="5400000" sy="-100000" algn="bl" rotWithShape="0"/>
                </a:effectLst>
                <a:latin typeface="+mn-ea"/>
              </a:rPr>
              <a:t>访谈结果与析</a:t>
            </a:r>
            <a:endParaRPr lang="en-US" altLang="zh-CN" sz="2200" b="1" dirty="0" smtClean="0">
              <a:solidFill>
                <a:schemeClr val="bg1"/>
              </a:solidFill>
              <a:effectLst>
                <a:reflection blurRad="6350" stA="60000" endA="900" endPos="58000" dir="5400000" sy="-100000" algn="bl" rotWithShape="0"/>
              </a:effectLst>
              <a:latin typeface="+mn-ea"/>
            </a:endParaRPr>
          </a:p>
        </p:txBody>
      </p:sp>
      <p:grpSp>
        <p:nvGrpSpPr>
          <p:cNvPr id="5" name="组合 36"/>
          <p:cNvGrpSpPr>
            <a:grpSpLocks/>
          </p:cNvGrpSpPr>
          <p:nvPr/>
        </p:nvGrpSpPr>
        <p:grpSpPr bwMode="auto">
          <a:xfrm>
            <a:off x="1000100" y="3929066"/>
            <a:ext cx="2085970" cy="1589084"/>
            <a:chOff x="763578" y="1772817"/>
            <a:chExt cx="2800310" cy="2088231"/>
          </a:xfrm>
        </p:grpSpPr>
        <p:grpSp>
          <p:nvGrpSpPr>
            <p:cNvPr id="7" name="组合 11"/>
            <p:cNvGrpSpPr>
              <a:grpSpLocks/>
            </p:cNvGrpSpPr>
            <p:nvPr/>
          </p:nvGrpSpPr>
          <p:grpSpPr bwMode="auto">
            <a:xfrm>
              <a:off x="763578" y="1772817"/>
              <a:ext cx="2800310" cy="2088231"/>
              <a:chOff x="956102" y="1844825"/>
              <a:chExt cx="2800310" cy="2160239"/>
            </a:xfrm>
          </p:grpSpPr>
          <p:sp>
            <p:nvSpPr>
              <p:cNvPr id="65" name="椭圆形标注 64"/>
              <p:cNvSpPr/>
              <p:nvPr/>
            </p:nvSpPr>
            <p:spPr>
              <a:xfrm>
                <a:off x="956102" y="1844825"/>
                <a:ext cx="2800310" cy="2160239"/>
              </a:xfrm>
              <a:prstGeom prst="wedgeEllipseCallout">
                <a:avLst>
                  <a:gd name="adj1" fmla="val -36207"/>
                  <a:gd name="adj2" fmla="val 58514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  <a:effectLst>
                <a:outerShdw blurRad="2032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6" name="椭圆形标注 65"/>
              <p:cNvSpPr/>
              <p:nvPr/>
            </p:nvSpPr>
            <p:spPr>
              <a:xfrm>
                <a:off x="1043413" y="1917052"/>
                <a:ext cx="2592351" cy="1999370"/>
              </a:xfrm>
              <a:prstGeom prst="wedgeEllipseCallout">
                <a:avLst>
                  <a:gd name="adj1" fmla="val -36207"/>
                  <a:gd name="adj2" fmla="val 58514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1361298" y="2350347"/>
              <a:ext cx="2087534" cy="5257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smtClean="0">
                  <a:solidFill>
                    <a:srgbClr val="FF0000"/>
                  </a:solidFill>
                </a:rPr>
                <a:t>XXXXX</a:t>
              </a:r>
              <a:endParaRPr lang="zh-CN" altLang="en-US" sz="2000" b="1" dirty="0">
                <a:solidFill>
                  <a:schemeClr val="accent6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-500098" y="2708972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defRPr/>
            </a:pPr>
            <a:r>
              <a:rPr lang="zh-CN" altLang="en-US" sz="2000" smtClean="0"/>
              <a:t>                     </a:t>
            </a:r>
            <a:r>
              <a:rPr lang="en-US" altLang="zh-CN" sz="2000" smtClean="0"/>
              <a:t>XXXXXXXXXXXXXXXXXXXXXXXXXXX:</a:t>
            </a:r>
            <a:endParaRPr lang="en-US" altLang="zh-CN" sz="2000" dirty="0" smtClean="0"/>
          </a:p>
          <a:p>
            <a:endParaRPr lang="zh-CN" altLang="en-US" sz="2000" dirty="0"/>
          </a:p>
        </p:txBody>
      </p:sp>
      <p:grpSp>
        <p:nvGrpSpPr>
          <p:cNvPr id="19" name="组合 36"/>
          <p:cNvGrpSpPr>
            <a:grpSpLocks/>
          </p:cNvGrpSpPr>
          <p:nvPr/>
        </p:nvGrpSpPr>
        <p:grpSpPr bwMode="auto">
          <a:xfrm>
            <a:off x="3643306" y="3929066"/>
            <a:ext cx="2085970" cy="1589084"/>
            <a:chOff x="763578" y="1772817"/>
            <a:chExt cx="2800310" cy="2088231"/>
          </a:xfrm>
        </p:grpSpPr>
        <p:grpSp>
          <p:nvGrpSpPr>
            <p:cNvPr id="20" name="组合 11"/>
            <p:cNvGrpSpPr>
              <a:grpSpLocks/>
            </p:cNvGrpSpPr>
            <p:nvPr/>
          </p:nvGrpSpPr>
          <p:grpSpPr bwMode="auto">
            <a:xfrm>
              <a:off x="763578" y="1772817"/>
              <a:ext cx="2800310" cy="2088231"/>
              <a:chOff x="956102" y="1844825"/>
              <a:chExt cx="2800310" cy="2160239"/>
            </a:xfrm>
          </p:grpSpPr>
          <p:sp>
            <p:nvSpPr>
              <p:cNvPr id="22" name="椭圆形标注 21"/>
              <p:cNvSpPr/>
              <p:nvPr/>
            </p:nvSpPr>
            <p:spPr>
              <a:xfrm>
                <a:off x="956102" y="1844825"/>
                <a:ext cx="2800310" cy="2160239"/>
              </a:xfrm>
              <a:prstGeom prst="wedgeEllipseCallout">
                <a:avLst>
                  <a:gd name="adj1" fmla="val -36207"/>
                  <a:gd name="adj2" fmla="val 58514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  <a:effectLst>
                <a:outerShdw blurRad="2032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椭圆形标注 23"/>
              <p:cNvSpPr/>
              <p:nvPr/>
            </p:nvSpPr>
            <p:spPr>
              <a:xfrm>
                <a:off x="1043413" y="1917052"/>
                <a:ext cx="2592351" cy="1999370"/>
              </a:xfrm>
              <a:prstGeom prst="wedgeEllipseCallout">
                <a:avLst>
                  <a:gd name="adj1" fmla="val -36207"/>
                  <a:gd name="adj2" fmla="val 58514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051284" y="2438493"/>
              <a:ext cx="2309022" cy="5257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smtClean="0">
                  <a:solidFill>
                    <a:srgbClr val="FF0000"/>
                  </a:solidFill>
                </a:rPr>
                <a:t>XXXXX</a:t>
              </a:r>
              <a:endParaRPr lang="zh-CN" altLang="en-US" sz="2000" b="1" dirty="0">
                <a:solidFill>
                  <a:schemeClr val="accent6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8" name="组合 36"/>
          <p:cNvGrpSpPr>
            <a:grpSpLocks/>
          </p:cNvGrpSpPr>
          <p:nvPr/>
        </p:nvGrpSpPr>
        <p:grpSpPr bwMode="auto">
          <a:xfrm>
            <a:off x="6072198" y="4000504"/>
            <a:ext cx="2143140" cy="1589084"/>
            <a:chOff x="686830" y="1772817"/>
            <a:chExt cx="2877058" cy="2088231"/>
          </a:xfrm>
        </p:grpSpPr>
        <p:grpSp>
          <p:nvGrpSpPr>
            <p:cNvPr id="29" name="组合 11"/>
            <p:cNvGrpSpPr>
              <a:grpSpLocks/>
            </p:cNvGrpSpPr>
            <p:nvPr/>
          </p:nvGrpSpPr>
          <p:grpSpPr bwMode="auto">
            <a:xfrm>
              <a:off x="763578" y="1772817"/>
              <a:ext cx="2800310" cy="2088231"/>
              <a:chOff x="956102" y="1844825"/>
              <a:chExt cx="2800310" cy="2160239"/>
            </a:xfrm>
          </p:grpSpPr>
          <p:sp>
            <p:nvSpPr>
              <p:cNvPr id="31" name="椭圆形标注 30"/>
              <p:cNvSpPr/>
              <p:nvPr/>
            </p:nvSpPr>
            <p:spPr>
              <a:xfrm>
                <a:off x="956102" y="1844825"/>
                <a:ext cx="2800310" cy="2160239"/>
              </a:xfrm>
              <a:prstGeom prst="wedgeEllipseCallout">
                <a:avLst>
                  <a:gd name="adj1" fmla="val -36207"/>
                  <a:gd name="adj2" fmla="val 58514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  <a:effectLst>
                <a:outerShdw blurRad="2032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" name="椭圆形标注 31"/>
              <p:cNvSpPr/>
              <p:nvPr/>
            </p:nvSpPr>
            <p:spPr>
              <a:xfrm>
                <a:off x="1043413" y="1917052"/>
                <a:ext cx="2592351" cy="1999370"/>
              </a:xfrm>
              <a:prstGeom prst="wedgeEllipseCallout">
                <a:avLst>
                  <a:gd name="adj1" fmla="val -36207"/>
                  <a:gd name="adj2" fmla="val 58514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86830" y="2438493"/>
              <a:ext cx="2877058" cy="5257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smtClean="0">
                  <a:solidFill>
                    <a:srgbClr val="FF0000"/>
                  </a:solidFill>
                </a:rPr>
                <a:t>XXXXX</a:t>
              </a:r>
              <a:endParaRPr lang="zh-CN" altLang="en-US" sz="2000" b="1" dirty="0">
                <a:solidFill>
                  <a:schemeClr val="accent6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357430"/>
            <a:ext cx="8485187" cy="351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94070" y="1333022"/>
            <a:ext cx="6192838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000" b="1" dirty="0" smtClean="0">
              <a:solidFill>
                <a:schemeClr val="accent5"/>
              </a:solidFill>
              <a:latin typeface="微软雅黑" pitchFamily="34" charset="-122"/>
              <a:ea typeface="微软雅黑" pitchFamily="34" charset="-122"/>
              <a:cs typeface="Microsoft Sans Serif" pitchFamily="34" charset="0"/>
            </a:endParaRPr>
          </a:p>
          <a:p>
            <a:pPr lvl="0" algn="just">
              <a:lnSpc>
                <a:spcPts val="2600"/>
              </a:lnSpc>
              <a:defRPr/>
            </a:pPr>
            <a:r>
              <a:rPr lang="en-US" altLang="zh-CN" sz="4000" b="1" smtClean="0">
                <a:latin typeface="微软雅黑" pitchFamily="34" charset="-122"/>
                <a:ea typeface="微软雅黑" pitchFamily="34" charset="-122"/>
              </a:rPr>
              <a:t>XXXXXXX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rot="5400000">
            <a:off x="2101837" y="1601779"/>
            <a:ext cx="13684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-142908" y="142852"/>
            <a:ext cx="9501254" cy="285752"/>
          </a:xfrm>
          <a:prstGeom prst="roundRect">
            <a:avLst>
              <a:gd name="adj" fmla="val 50000"/>
            </a:avLst>
          </a:prstGeom>
          <a:solidFill>
            <a:srgbClr val="0083E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428596" y="928670"/>
            <a:ext cx="1724943" cy="1349391"/>
            <a:chOff x="186445" y="404813"/>
            <a:chExt cx="2872668" cy="2087562"/>
          </a:xfrm>
        </p:grpSpPr>
        <p:sp>
          <p:nvSpPr>
            <p:cNvPr id="23" name="圆角矩形标注 22"/>
            <p:cNvSpPr/>
            <p:nvPr/>
          </p:nvSpPr>
          <p:spPr>
            <a:xfrm>
              <a:off x="395288" y="404813"/>
              <a:ext cx="2663825" cy="2087562"/>
            </a:xfrm>
            <a:prstGeom prst="wedgeRoundRectCallout">
              <a:avLst/>
            </a:prstGeom>
            <a:solidFill>
              <a:srgbClr val="EAB2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5" name="同侧圆角矩形 19"/>
            <p:cNvGrpSpPr>
              <a:grpSpLocks/>
            </p:cNvGrpSpPr>
            <p:nvPr/>
          </p:nvGrpSpPr>
          <p:grpSpPr bwMode="auto">
            <a:xfrm>
              <a:off x="781053" y="515938"/>
              <a:ext cx="1903414" cy="773113"/>
              <a:chOff x="513" y="343"/>
              <a:chExt cx="1199" cy="487"/>
            </a:xfrm>
          </p:grpSpPr>
          <p:pic>
            <p:nvPicPr>
              <p:cNvPr id="25" name="同侧圆角矩形 1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88" y="387"/>
                <a:ext cx="1124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5"/>
              <p:cNvSpPr txBox="1">
                <a:spLocks noChangeArrowheads="1"/>
              </p:cNvSpPr>
              <p:nvPr/>
            </p:nvSpPr>
            <p:spPr bwMode="auto">
              <a:xfrm>
                <a:off x="513" y="343"/>
                <a:ext cx="1124" cy="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3600" b="1" cap="all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effectLst/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4</a:t>
                </a:r>
                <a:endParaRPr lang="zh-CN" altLang="en-US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/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</p:grpSp>
        <p:sp>
          <p:nvSpPr>
            <p:cNvPr id="27" name="TextBox 20"/>
            <p:cNvSpPr txBox="1">
              <a:spLocks noChangeArrowheads="1"/>
            </p:cNvSpPr>
            <p:nvPr/>
          </p:nvSpPr>
          <p:spPr bwMode="auto">
            <a:xfrm>
              <a:off x="186445" y="1399470"/>
              <a:ext cx="2855821" cy="61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      </a:t>
              </a:r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XXXXXX</a:t>
              </a:r>
              <a:endParaRPr lang="zh-CN" altLang="en-US" sz="2000" b="1" dirty="0">
                <a:latin typeface="Constantia" pitchFamily="18" charset="0"/>
                <a:ea typeface="微软雅黑" pitchFamily="34" charset="-122"/>
              </a:endParaRPr>
            </a:p>
          </p:txBody>
        </p:sp>
      </p:grpSp>
      <p:grpSp>
        <p:nvGrpSpPr>
          <p:cNvPr id="28" name="组合 25"/>
          <p:cNvGrpSpPr>
            <a:grpSpLocks/>
          </p:cNvGrpSpPr>
          <p:nvPr/>
        </p:nvGrpSpPr>
        <p:grpSpPr bwMode="auto">
          <a:xfrm>
            <a:off x="827584" y="2840042"/>
            <a:ext cx="3311525" cy="2663825"/>
            <a:chOff x="467544" y="3284538"/>
            <a:chExt cx="3312368" cy="2664296"/>
          </a:xfrm>
        </p:grpSpPr>
        <p:sp>
          <p:nvSpPr>
            <p:cNvPr id="29" name="圆角矩形 28"/>
            <p:cNvSpPr/>
            <p:nvPr/>
          </p:nvSpPr>
          <p:spPr>
            <a:xfrm>
              <a:off x="467544" y="3284538"/>
              <a:ext cx="3312368" cy="2664296"/>
            </a:xfrm>
            <a:prstGeom prst="roundRect">
              <a:avLst>
                <a:gd name="adj" fmla="val 7094"/>
              </a:avLst>
            </a:prstGeom>
            <a:solidFill>
              <a:srgbClr val="FFFF99">
                <a:alpha val="83000"/>
              </a:srgbClr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252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smtClean="0">
                  <a:solidFill>
                    <a:schemeClr val="tx1"/>
                  </a:solidFill>
                </a:rPr>
                <a:t>XXXXXXXXX</a:t>
              </a:r>
              <a:endParaRPr lang="zh-CN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30" name="对角圆角矩形 29"/>
            <p:cNvSpPr/>
            <p:nvPr/>
          </p:nvSpPr>
          <p:spPr>
            <a:xfrm>
              <a:off x="2973310" y="4739658"/>
              <a:ext cx="764775" cy="1188132"/>
            </a:xfrm>
            <a:prstGeom prst="round2DiagRect">
              <a:avLst>
                <a:gd name="adj1" fmla="val 17282"/>
                <a:gd name="adj2" fmla="val 0"/>
              </a:avLst>
            </a:prstGeom>
            <a:gradFill flip="none" rotWithShape="1">
              <a:gsLst>
                <a:gs pos="51000">
                  <a:schemeClr val="accent5">
                    <a:alpha val="0"/>
                  </a:schemeClr>
                </a:gs>
                <a:gs pos="100000">
                  <a:schemeClr val="accent5">
                    <a:alpha val="29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25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74159" y="2840042"/>
            <a:ext cx="3311525" cy="2663825"/>
            <a:chOff x="5174159" y="2840042"/>
            <a:chExt cx="3311525" cy="2663825"/>
          </a:xfrm>
        </p:grpSpPr>
        <p:sp>
          <p:nvSpPr>
            <p:cNvPr id="32" name="圆角矩形 31"/>
            <p:cNvSpPr/>
            <p:nvPr/>
          </p:nvSpPr>
          <p:spPr bwMode="auto">
            <a:xfrm>
              <a:off x="5174159" y="2840042"/>
              <a:ext cx="3311525" cy="2663825"/>
            </a:xfrm>
            <a:prstGeom prst="roundRect">
              <a:avLst>
                <a:gd name="adj" fmla="val 7094"/>
              </a:avLst>
            </a:prstGeom>
            <a:solidFill>
              <a:srgbClr val="FFFF99">
                <a:alpha val="83000"/>
              </a:srgbClr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252000" anchor="ctr"/>
            <a:lstStyle/>
            <a:p>
              <a:r>
                <a:rPr lang="en-US" altLang="zh-CN" sz="2000">
                  <a:solidFill>
                    <a:schemeClr val="tx1"/>
                  </a:solidFill>
                </a:rPr>
                <a:t>XXXXXXXXXXXX</a:t>
              </a:r>
              <a:endParaRPr lang="zh-CN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33" name="对角圆角矩形 32"/>
            <p:cNvSpPr/>
            <p:nvPr/>
          </p:nvSpPr>
          <p:spPr bwMode="auto">
            <a:xfrm>
              <a:off x="7693798" y="4294905"/>
              <a:ext cx="764580" cy="1187922"/>
            </a:xfrm>
            <a:prstGeom prst="round2DiagRect">
              <a:avLst>
                <a:gd name="adj1" fmla="val 17282"/>
                <a:gd name="adj2" fmla="val 0"/>
              </a:avLst>
            </a:prstGeom>
            <a:gradFill flip="none" rotWithShape="1">
              <a:gsLst>
                <a:gs pos="51000">
                  <a:schemeClr val="accent5">
                    <a:alpha val="0"/>
                  </a:schemeClr>
                </a:gs>
                <a:gs pos="100000">
                  <a:schemeClr val="accent5">
                    <a:alpha val="29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25200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矩形 33"/>
          <p:cNvSpPr>
            <a:spLocks noChangeArrowheads="1"/>
          </p:cNvSpPr>
          <p:nvPr/>
        </p:nvSpPr>
        <p:spPr bwMode="auto">
          <a:xfrm rot="19674147">
            <a:off x="6431424" y="4901188"/>
            <a:ext cx="2500312" cy="571500"/>
          </a:xfrm>
          <a:prstGeom prst="rect">
            <a:avLst/>
          </a:prstGeom>
          <a:solidFill>
            <a:srgbClr val="FFC0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en-US" altLang="zh-CN" smtClean="0"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XXXXXXXXXXXXXXXX</a:t>
            </a:r>
            <a:endParaRPr lang="zh-CN" altLang="en-US"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 rot="19674147">
            <a:off x="2299657" y="4888493"/>
            <a:ext cx="2500313" cy="571500"/>
          </a:xfrm>
          <a:prstGeom prst="rect">
            <a:avLst/>
          </a:prstGeom>
          <a:solidFill>
            <a:srgbClr val="FFC0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en-US" altLang="zh-CN" smtClean="0"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XXXXXXXXXXXXXX</a:t>
            </a:r>
            <a:endParaRPr lang="zh-CN" altLang="en-US"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80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rot="5400000">
            <a:off x="2101837" y="1601779"/>
            <a:ext cx="13684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-142908" y="142852"/>
            <a:ext cx="9501254" cy="285752"/>
          </a:xfrm>
          <a:prstGeom prst="roundRect">
            <a:avLst>
              <a:gd name="adj" fmla="val 50000"/>
            </a:avLst>
          </a:prstGeom>
          <a:solidFill>
            <a:srgbClr val="0083E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553999" y="928670"/>
            <a:ext cx="1916404" cy="1349391"/>
            <a:chOff x="395288" y="404813"/>
            <a:chExt cx="3191521" cy="2087562"/>
          </a:xfrm>
        </p:grpSpPr>
        <p:sp>
          <p:nvSpPr>
            <p:cNvPr id="23" name="圆角矩形标注 22"/>
            <p:cNvSpPr/>
            <p:nvPr/>
          </p:nvSpPr>
          <p:spPr>
            <a:xfrm>
              <a:off x="395288" y="404813"/>
              <a:ext cx="2663825" cy="2087562"/>
            </a:xfrm>
            <a:prstGeom prst="wedgeRoundRectCallout">
              <a:avLst/>
            </a:prstGeom>
            <a:solidFill>
              <a:srgbClr val="EAB2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4" name="同侧圆角矩形 19"/>
            <p:cNvGrpSpPr>
              <a:grpSpLocks/>
            </p:cNvGrpSpPr>
            <p:nvPr/>
          </p:nvGrpSpPr>
          <p:grpSpPr bwMode="auto">
            <a:xfrm>
              <a:off x="781053" y="515938"/>
              <a:ext cx="1903414" cy="773113"/>
              <a:chOff x="513" y="343"/>
              <a:chExt cx="1199" cy="487"/>
            </a:xfrm>
          </p:grpSpPr>
          <p:pic>
            <p:nvPicPr>
              <p:cNvPr id="25" name="同侧圆角矩形 19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88" y="387"/>
                <a:ext cx="1124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5"/>
              <p:cNvSpPr txBox="1">
                <a:spLocks noChangeArrowheads="1"/>
              </p:cNvSpPr>
              <p:nvPr/>
            </p:nvSpPr>
            <p:spPr bwMode="auto">
              <a:xfrm>
                <a:off x="513" y="343"/>
                <a:ext cx="1124" cy="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36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effectLst/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4</a:t>
                </a:r>
                <a:endParaRPr lang="zh-CN" altLang="en-US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/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</p:grpSp>
        <p:sp>
          <p:nvSpPr>
            <p:cNvPr id="27" name="TextBox 20"/>
            <p:cNvSpPr txBox="1">
              <a:spLocks noChangeArrowheads="1"/>
            </p:cNvSpPr>
            <p:nvPr/>
          </p:nvSpPr>
          <p:spPr bwMode="auto">
            <a:xfrm>
              <a:off x="730988" y="1648751"/>
              <a:ext cx="2855821" cy="61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>
                  <a:latin typeface="Constantia" pitchFamily="18" charset="0"/>
                  <a:ea typeface="微软雅黑" pitchFamily="34" charset="-122"/>
                </a:rPr>
                <a:t>XXXXX</a:t>
              </a:r>
              <a:endParaRPr lang="zh-CN" altLang="en-US" sz="2000" b="1" dirty="0">
                <a:latin typeface="Constantia" pitchFamily="18" charset="0"/>
                <a:ea typeface="微软雅黑" pitchFamily="34" charset="-122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094070" y="1678630"/>
            <a:ext cx="6192838" cy="452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ts val="2600"/>
              </a:lnSpc>
              <a:defRPr/>
            </a:pPr>
            <a:r>
              <a:rPr lang="en-US" altLang="zh-CN" sz="3600" b="1" smtClean="0">
                <a:latin typeface="微软雅黑" pitchFamily="34" charset="-122"/>
                <a:ea typeface="微软雅黑" pitchFamily="34" charset="-122"/>
              </a:rPr>
              <a:t>XXXX</a:t>
            </a:r>
            <a:endParaRPr lang="en-US" altLang="zh-CN" sz="36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Picture 12" descr="图片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357430"/>
            <a:ext cx="8485187" cy="351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" name="TextBox 21"/>
          <p:cNvSpPr txBox="1"/>
          <p:nvPr/>
        </p:nvSpPr>
        <p:spPr>
          <a:xfrm>
            <a:off x="649202" y="4784063"/>
            <a:ext cx="242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effectLst>
                  <a:reflection blurRad="6350" stA="60000" endA="900" endPos="58000" dir="5400000" sy="-100000" algn="bl" rotWithShape="0"/>
                </a:effectLst>
                <a:latin typeface="+mn-ea"/>
              </a:rPr>
              <a:t>访谈结果与析</a:t>
            </a:r>
            <a:endParaRPr lang="en-US" altLang="zh-CN" sz="2200" b="1" dirty="0" smtClean="0">
              <a:solidFill>
                <a:schemeClr val="bg1"/>
              </a:solidFill>
              <a:effectLst>
                <a:reflection blurRad="6350" stA="60000" endA="900" endPos="58000" dir="5400000" sy="-100000" algn="bl" rotWithShape="0"/>
              </a:effectLst>
              <a:latin typeface="+mn-ea"/>
            </a:endParaRPr>
          </a:p>
        </p:txBody>
      </p:sp>
      <p:grpSp>
        <p:nvGrpSpPr>
          <p:cNvPr id="16" name="组合 26"/>
          <p:cNvGrpSpPr>
            <a:grpSpLocks/>
          </p:cNvGrpSpPr>
          <p:nvPr/>
        </p:nvGrpSpPr>
        <p:grpSpPr bwMode="auto">
          <a:xfrm>
            <a:off x="108520" y="2924944"/>
            <a:ext cx="9144000" cy="1439862"/>
            <a:chOff x="0" y="1700808"/>
            <a:chExt cx="9144000" cy="1439714"/>
          </a:xfrm>
        </p:grpSpPr>
        <p:sp>
          <p:nvSpPr>
            <p:cNvPr id="17" name="椭圆 16"/>
            <p:cNvSpPr/>
            <p:nvPr/>
          </p:nvSpPr>
          <p:spPr>
            <a:xfrm>
              <a:off x="0" y="2853215"/>
              <a:ext cx="9144000" cy="28730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7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ea"/>
              </a:endParaRPr>
            </a:p>
          </p:txBody>
        </p:sp>
        <p:grpSp>
          <p:nvGrpSpPr>
            <p:cNvPr id="18" name="组合 7"/>
            <p:cNvGrpSpPr>
              <a:grpSpLocks/>
            </p:cNvGrpSpPr>
            <p:nvPr/>
          </p:nvGrpSpPr>
          <p:grpSpPr bwMode="auto">
            <a:xfrm>
              <a:off x="539552" y="1700808"/>
              <a:ext cx="8064896" cy="1224136"/>
              <a:chOff x="467544" y="1412776"/>
              <a:chExt cx="8064896" cy="1224136"/>
            </a:xfrm>
          </p:grpSpPr>
          <p:grpSp>
            <p:nvGrpSpPr>
              <p:cNvPr id="19" name="组合 8"/>
              <p:cNvGrpSpPr>
                <a:grpSpLocks/>
              </p:cNvGrpSpPr>
              <p:nvPr/>
            </p:nvGrpSpPr>
            <p:grpSpPr bwMode="auto">
              <a:xfrm>
                <a:off x="467544" y="1412776"/>
                <a:ext cx="8064896" cy="1224136"/>
                <a:chOff x="251520" y="1916832"/>
                <a:chExt cx="8352928" cy="1440160"/>
              </a:xfrm>
            </p:grpSpPr>
            <p:sp>
              <p:nvSpPr>
                <p:cNvPr id="22" name="圆角矩形 21"/>
                <p:cNvSpPr/>
                <p:nvPr/>
              </p:nvSpPr>
              <p:spPr>
                <a:xfrm>
                  <a:off x="251725" y="1916832"/>
                  <a:ext cx="8352518" cy="1439807"/>
                </a:xfrm>
                <a:prstGeom prst="roundRect">
                  <a:avLst>
                    <a:gd name="adj" fmla="val 7320"/>
                  </a:avLst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+mn-ea"/>
                  </a:endParaRPr>
                </a:p>
              </p:txBody>
            </p:sp>
            <p:sp>
              <p:nvSpPr>
                <p:cNvPr id="24" name="对角圆角矩形 23"/>
                <p:cNvSpPr/>
                <p:nvPr/>
              </p:nvSpPr>
              <p:spPr>
                <a:xfrm>
                  <a:off x="7799660" y="2543314"/>
                  <a:ext cx="792088" cy="792088"/>
                </a:xfrm>
                <a:prstGeom prst="round2DiagRect">
                  <a:avLst>
                    <a:gd name="adj1" fmla="val 11055"/>
                    <a:gd name="adj2" fmla="val 0"/>
                  </a:avLst>
                </a:prstGeom>
                <a:gradFill flip="none" rotWithShape="1">
                  <a:gsLst>
                    <a:gs pos="51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33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latin typeface="+mn-ea"/>
                  </a:endParaRPr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>
              <a:xfrm>
                <a:off x="612205" y="1412776"/>
                <a:ext cx="2663825" cy="73858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Microsoft Sans Serif" pitchFamily="34" charset="0"/>
                  </a:rPr>
                  <a:t>XX</a:t>
                </a:r>
                <a:r>
                  <a:rPr lang="en-US" altLang="zh-CN" sz="2800" b="1" smtClean="0">
                    <a:solidFill>
                      <a:srgbClr val="FF0000"/>
                    </a:solidFill>
                    <a:latin typeface="+mn-ea"/>
                    <a:cs typeface="Microsoft Sans Serif" pitchFamily="34" charset="0"/>
                  </a:rPr>
                  <a:t>XXXX</a:t>
                </a:r>
                <a:r>
                  <a:rPr lang="zh-CN" altLang="en-US" sz="240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Microsoft Sans Serif" pitchFamily="34" charset="0"/>
                  </a:rPr>
                  <a:t>：</a:t>
                </a:r>
                <a:endParaRPr lang="en-US" altLang="zh-CN" sz="2400" b="1" dirty="0">
                  <a:solidFill>
                    <a:schemeClr val="accent1"/>
                  </a:solidFill>
                  <a:latin typeface="+mn-ea"/>
                  <a:cs typeface="Microsoft Sans Serif" pitchFamily="34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033142" y="1500079"/>
                <a:ext cx="5472113" cy="101555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Microsoft Sans Serif" pitchFamily="34" charset="0"/>
                  </a:rPr>
                  <a:t>XXXXXXXXXXXXXXXXXXXXXXXXXXX</a:t>
                </a:r>
              </a:p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Microsoft Sans Serif" pitchFamily="34" charset="0"/>
                  </a:rPr>
                  <a:t>XXXXXXXXXXXXXXXXXXXXXXXXXXX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icrosoft Sans Serif" pitchFamily="34" charset="0"/>
                </a:endParaRPr>
              </a:p>
            </p:txBody>
          </p:sp>
        </p:grpSp>
      </p:grpSp>
      <p:grpSp>
        <p:nvGrpSpPr>
          <p:cNvPr id="28" name="组合 25"/>
          <p:cNvGrpSpPr>
            <a:grpSpLocks/>
          </p:cNvGrpSpPr>
          <p:nvPr/>
        </p:nvGrpSpPr>
        <p:grpSpPr bwMode="auto">
          <a:xfrm>
            <a:off x="108520" y="4293096"/>
            <a:ext cx="9144000" cy="1439862"/>
            <a:chOff x="0" y="3573016"/>
            <a:chExt cx="9144000" cy="1439714"/>
          </a:xfrm>
        </p:grpSpPr>
        <p:sp>
          <p:nvSpPr>
            <p:cNvPr id="29" name="椭圆 28"/>
            <p:cNvSpPr/>
            <p:nvPr/>
          </p:nvSpPr>
          <p:spPr>
            <a:xfrm>
              <a:off x="0" y="4725423"/>
              <a:ext cx="9144000" cy="28730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77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30" name="组合 19"/>
            <p:cNvGrpSpPr>
              <a:grpSpLocks/>
            </p:cNvGrpSpPr>
            <p:nvPr/>
          </p:nvGrpSpPr>
          <p:grpSpPr bwMode="auto">
            <a:xfrm>
              <a:off x="539552" y="3573016"/>
              <a:ext cx="8064896" cy="1224136"/>
              <a:chOff x="467544" y="1412776"/>
              <a:chExt cx="8064896" cy="1224136"/>
            </a:xfrm>
          </p:grpSpPr>
          <p:grpSp>
            <p:nvGrpSpPr>
              <p:cNvPr id="31" name="组合 20"/>
              <p:cNvGrpSpPr>
                <a:grpSpLocks/>
              </p:cNvGrpSpPr>
              <p:nvPr/>
            </p:nvGrpSpPr>
            <p:grpSpPr bwMode="auto">
              <a:xfrm>
                <a:off x="467544" y="1412776"/>
                <a:ext cx="8064896" cy="1224136"/>
                <a:chOff x="251520" y="1916832"/>
                <a:chExt cx="8352928" cy="1440160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>
                  <a:off x="251725" y="1916832"/>
                  <a:ext cx="8352518" cy="1439807"/>
                </a:xfrm>
                <a:prstGeom prst="roundRect">
                  <a:avLst>
                    <a:gd name="adj" fmla="val 7320"/>
                  </a:avLst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35" name="对角圆角矩形 34"/>
                <p:cNvSpPr/>
                <p:nvPr/>
              </p:nvSpPr>
              <p:spPr>
                <a:xfrm>
                  <a:off x="7799660" y="2543314"/>
                  <a:ext cx="792088" cy="792088"/>
                </a:xfrm>
                <a:prstGeom prst="round2DiagRect">
                  <a:avLst>
                    <a:gd name="adj1" fmla="val 11055"/>
                    <a:gd name="adj2" fmla="val 0"/>
                  </a:avLst>
                </a:prstGeom>
                <a:gradFill flip="none" rotWithShape="1">
                  <a:gsLst>
                    <a:gs pos="51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33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612205" y="1412776"/>
                <a:ext cx="2663825" cy="67049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40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Microsoft Sans Serif" pitchFamily="34" charset="0"/>
                  </a:rPr>
                  <a:t>XX</a:t>
                </a:r>
                <a:r>
                  <a:rPr lang="en-US" altLang="zh-CN" sz="2800" b="1" smtClean="0">
                    <a:solidFill>
                      <a:srgbClr val="FF0000"/>
                    </a:solidFill>
                    <a:latin typeface="+mn-ea"/>
                    <a:cs typeface="Microsoft Sans Serif" pitchFamily="34" charset="0"/>
                  </a:rPr>
                  <a:t>XXXX</a:t>
                </a:r>
                <a:r>
                  <a:rPr lang="zh-CN" altLang="en-US" sz="240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istral" pitchFamily="66" charset="0"/>
                    <a:ea typeface="+mn-ea"/>
                    <a:cs typeface="Microsoft Sans Serif" pitchFamily="34" charset="0"/>
                  </a:rPr>
                  <a:t>：</a:t>
                </a:r>
                <a:endParaRPr lang="en-US" altLang="zh-CN" sz="2400" b="1" dirty="0">
                  <a:solidFill>
                    <a:schemeClr val="accent1"/>
                  </a:solidFill>
                  <a:latin typeface="Mistral" pitchFamily="66" charset="0"/>
                  <a:ea typeface="微软雅黑" pitchFamily="34" charset="-122"/>
                  <a:cs typeface="Microsoft Sans Serif" pitchFamily="34" charset="0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3033142" y="1500079"/>
                <a:ext cx="5472113" cy="101555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Microsoft Sans Serif" pitchFamily="34" charset="0"/>
                  </a:rPr>
                  <a:t>XXXXXXXXXXXXXXXXXXXXXXXXXXX</a:t>
                </a:r>
              </a:p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  <a:cs typeface="Microsoft Sans Serif" pitchFamily="34" charset="0"/>
                  </a:rPr>
                  <a:t>XXXXXXXXXXXXXXXXXXXXXXXXXXX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icrosoft Sans Serif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rot="5400000">
            <a:off x="2101837" y="1601779"/>
            <a:ext cx="13684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-142908" y="142852"/>
            <a:ext cx="9501254" cy="285752"/>
          </a:xfrm>
          <a:prstGeom prst="roundRect">
            <a:avLst>
              <a:gd name="adj" fmla="val 50000"/>
            </a:avLst>
          </a:prstGeom>
          <a:solidFill>
            <a:srgbClr val="0083E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428596" y="928670"/>
            <a:ext cx="1724943" cy="1349391"/>
            <a:chOff x="186445" y="404813"/>
            <a:chExt cx="2872668" cy="2087562"/>
          </a:xfrm>
        </p:grpSpPr>
        <p:sp>
          <p:nvSpPr>
            <p:cNvPr id="23" name="圆角矩形标注 22"/>
            <p:cNvSpPr/>
            <p:nvPr/>
          </p:nvSpPr>
          <p:spPr>
            <a:xfrm>
              <a:off x="395288" y="404813"/>
              <a:ext cx="2663825" cy="2087562"/>
            </a:xfrm>
            <a:prstGeom prst="wedgeRoundRectCallout">
              <a:avLst/>
            </a:prstGeom>
            <a:solidFill>
              <a:srgbClr val="EAB2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4" name="同侧圆角矩形 19"/>
            <p:cNvGrpSpPr>
              <a:grpSpLocks/>
            </p:cNvGrpSpPr>
            <p:nvPr/>
          </p:nvGrpSpPr>
          <p:grpSpPr bwMode="auto">
            <a:xfrm>
              <a:off x="781053" y="515938"/>
              <a:ext cx="1903414" cy="773113"/>
              <a:chOff x="513" y="343"/>
              <a:chExt cx="1199" cy="487"/>
            </a:xfrm>
          </p:grpSpPr>
          <p:pic>
            <p:nvPicPr>
              <p:cNvPr id="25" name="同侧圆角矩形 19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88" y="387"/>
                <a:ext cx="1124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5"/>
              <p:cNvSpPr txBox="1">
                <a:spLocks noChangeArrowheads="1"/>
              </p:cNvSpPr>
              <p:nvPr/>
            </p:nvSpPr>
            <p:spPr bwMode="auto">
              <a:xfrm>
                <a:off x="513" y="343"/>
                <a:ext cx="1124" cy="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3600" b="1" cap="all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effectLst/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4</a:t>
                </a:r>
                <a:endParaRPr lang="zh-CN" altLang="en-US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/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</p:grpSp>
        <p:sp>
          <p:nvSpPr>
            <p:cNvPr id="27" name="TextBox 20"/>
            <p:cNvSpPr txBox="1">
              <a:spLocks noChangeArrowheads="1"/>
            </p:cNvSpPr>
            <p:nvPr/>
          </p:nvSpPr>
          <p:spPr bwMode="auto">
            <a:xfrm>
              <a:off x="186445" y="1620505"/>
              <a:ext cx="2855821" cy="61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      </a:t>
              </a:r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XXXXXX</a:t>
              </a:r>
              <a:endParaRPr lang="zh-CN" altLang="en-US" sz="2000" b="1" dirty="0">
                <a:latin typeface="Constantia" pitchFamily="18" charset="0"/>
                <a:ea typeface="微软雅黑" pitchFamily="34" charset="-122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094070" y="1678630"/>
            <a:ext cx="6192838" cy="464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ts val="2600"/>
              </a:lnSpc>
              <a:defRPr/>
            </a:pPr>
            <a:r>
              <a:rPr lang="en-US" altLang="zh-CN" sz="4000" b="1" smtClean="0">
                <a:latin typeface="微软雅黑" pitchFamily="34" charset="-122"/>
                <a:ea typeface="微软雅黑" pitchFamily="34" charset="-122"/>
              </a:rPr>
              <a:t>XXXX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Picture 12" descr="图片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357430"/>
            <a:ext cx="8485187" cy="351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组合 13"/>
          <p:cNvGrpSpPr/>
          <p:nvPr/>
        </p:nvGrpSpPr>
        <p:grpSpPr>
          <a:xfrm>
            <a:off x="636617" y="2714621"/>
            <a:ext cx="8007347" cy="440769"/>
            <a:chOff x="539751" y="3496277"/>
            <a:chExt cx="8007347" cy="440769"/>
          </a:xfrm>
        </p:grpSpPr>
        <p:grpSp>
          <p:nvGrpSpPr>
            <p:cNvPr id="16" name="组合 64"/>
            <p:cNvGrpSpPr>
              <a:grpSpLocks/>
            </p:cNvGrpSpPr>
            <p:nvPr/>
          </p:nvGrpSpPr>
          <p:grpSpPr bwMode="auto">
            <a:xfrm>
              <a:off x="539751" y="3496277"/>
              <a:ext cx="2519832" cy="421036"/>
              <a:chOff x="539556" y="1196755"/>
              <a:chExt cx="2520279" cy="792087"/>
            </a:xfrm>
          </p:grpSpPr>
          <p:sp>
            <p:nvSpPr>
              <p:cNvPr id="24" name="同侧圆角矩形 23"/>
              <p:cNvSpPr/>
              <p:nvPr/>
            </p:nvSpPr>
            <p:spPr>
              <a:xfrm rot="16200000">
                <a:off x="1218421" y="517890"/>
                <a:ext cx="792087" cy="2149818"/>
              </a:xfrm>
              <a:prstGeom prst="round2SameRect">
                <a:avLst/>
              </a:prstGeom>
              <a:solidFill>
                <a:srgbClr val="1D77C9"/>
              </a:soli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28" name="TextBox 11"/>
              <p:cNvSpPr txBox="1">
                <a:spLocks noChangeArrowheads="1"/>
              </p:cNvSpPr>
              <p:nvPr/>
            </p:nvSpPr>
            <p:spPr bwMode="auto">
              <a:xfrm>
                <a:off x="755579" y="1238470"/>
                <a:ext cx="2304256" cy="6948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zh-CN" altLang="en-US" b="1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grpSp>
          <p:nvGrpSpPr>
            <p:cNvPr id="17" name="组合 69"/>
            <p:cNvGrpSpPr>
              <a:grpSpLocks/>
            </p:cNvGrpSpPr>
            <p:nvPr/>
          </p:nvGrpSpPr>
          <p:grpSpPr bwMode="auto">
            <a:xfrm>
              <a:off x="2617746" y="3500438"/>
              <a:ext cx="5929352" cy="436608"/>
              <a:chOff x="2618003" y="1196749"/>
              <a:chExt cx="5929510" cy="821617"/>
            </a:xfrm>
          </p:grpSpPr>
          <p:sp>
            <p:nvSpPr>
              <p:cNvPr id="18" name="同侧圆角矩形 17"/>
              <p:cNvSpPr/>
              <p:nvPr/>
            </p:nvSpPr>
            <p:spPr>
              <a:xfrm rot="16200000" flipV="1">
                <a:off x="5222322" y="-1336131"/>
                <a:ext cx="792312" cy="5858071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19" name="对角圆角矩形 18"/>
              <p:cNvSpPr/>
              <p:nvPr/>
            </p:nvSpPr>
            <p:spPr>
              <a:xfrm>
                <a:off x="7827439" y="1497881"/>
                <a:ext cx="672790" cy="505474"/>
              </a:xfrm>
              <a:prstGeom prst="round2DiagRect">
                <a:avLst>
                  <a:gd name="adj1" fmla="val 22374"/>
                  <a:gd name="adj2" fmla="val 0"/>
                </a:avLst>
              </a:prstGeom>
              <a:gradFill flip="none" rotWithShape="1">
                <a:gsLst>
                  <a:gs pos="51000">
                    <a:schemeClr val="tx1">
                      <a:alpha val="0"/>
                    </a:schemeClr>
                  </a:gs>
                  <a:gs pos="100000">
                    <a:srgbClr val="C9D7F5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21" name="TextBox 12"/>
              <p:cNvSpPr txBox="1">
                <a:spLocks noChangeArrowheads="1"/>
              </p:cNvSpPr>
              <p:nvPr/>
            </p:nvSpPr>
            <p:spPr bwMode="auto">
              <a:xfrm>
                <a:off x="2618003" y="1323350"/>
                <a:ext cx="4266474" cy="695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b="1" smtClean="0">
                    <a:solidFill>
                      <a:srgbClr val="000000"/>
                    </a:solidFill>
                    <a:latin typeface="+mn-ea"/>
                  </a:rPr>
                  <a:t>           XXXXXX</a:t>
                </a:r>
                <a:endParaRPr lang="zh-CN" altLang="en-US" dirty="0">
                  <a:latin typeface="+mn-ea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636617" y="3071811"/>
            <a:ext cx="8007347" cy="642939"/>
            <a:chOff x="539751" y="3408900"/>
            <a:chExt cx="8007347" cy="642939"/>
          </a:xfrm>
        </p:grpSpPr>
        <p:grpSp>
          <p:nvGrpSpPr>
            <p:cNvPr id="30" name="组合 64"/>
            <p:cNvGrpSpPr>
              <a:grpSpLocks/>
            </p:cNvGrpSpPr>
            <p:nvPr/>
          </p:nvGrpSpPr>
          <p:grpSpPr bwMode="auto">
            <a:xfrm>
              <a:off x="539751" y="3408900"/>
              <a:ext cx="2519832" cy="642939"/>
              <a:chOff x="539556" y="1032370"/>
              <a:chExt cx="2520279" cy="1209545"/>
            </a:xfrm>
          </p:grpSpPr>
          <p:sp>
            <p:nvSpPr>
              <p:cNvPr id="35" name="同侧圆角矩形 34"/>
              <p:cNvSpPr/>
              <p:nvPr/>
            </p:nvSpPr>
            <p:spPr>
              <a:xfrm rot="16200000">
                <a:off x="1009691" y="562235"/>
                <a:ext cx="1209545" cy="2149815"/>
              </a:xfrm>
              <a:prstGeom prst="round2SameRect">
                <a:avLst/>
              </a:prstGeom>
              <a:solidFill>
                <a:srgbClr val="1D77C9"/>
              </a:soli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36" name="TextBox 11"/>
              <p:cNvSpPr txBox="1">
                <a:spLocks noChangeArrowheads="1"/>
              </p:cNvSpPr>
              <p:nvPr/>
            </p:nvSpPr>
            <p:spPr bwMode="auto">
              <a:xfrm>
                <a:off x="755579" y="1238470"/>
                <a:ext cx="2304256" cy="6948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zh-CN" altLang="en-US" b="1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grpSp>
          <p:nvGrpSpPr>
            <p:cNvPr id="31" name="组合 69"/>
            <p:cNvGrpSpPr>
              <a:grpSpLocks/>
            </p:cNvGrpSpPr>
            <p:nvPr/>
          </p:nvGrpSpPr>
          <p:grpSpPr bwMode="auto">
            <a:xfrm>
              <a:off x="2689183" y="3500437"/>
              <a:ext cx="5857915" cy="428630"/>
              <a:chOff x="2689444" y="1196750"/>
              <a:chExt cx="5858072" cy="806605"/>
            </a:xfrm>
          </p:grpSpPr>
          <p:sp>
            <p:nvSpPr>
              <p:cNvPr id="32" name="同侧圆角矩形 31"/>
              <p:cNvSpPr/>
              <p:nvPr/>
            </p:nvSpPr>
            <p:spPr>
              <a:xfrm rot="16200000" flipV="1">
                <a:off x="5222324" y="-1336130"/>
                <a:ext cx="792312" cy="5858072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33" name="对角圆角矩形 32"/>
              <p:cNvSpPr/>
              <p:nvPr/>
            </p:nvSpPr>
            <p:spPr>
              <a:xfrm>
                <a:off x="7827439" y="1497881"/>
                <a:ext cx="672790" cy="505474"/>
              </a:xfrm>
              <a:prstGeom prst="round2DiagRect">
                <a:avLst>
                  <a:gd name="adj1" fmla="val 22374"/>
                  <a:gd name="adj2" fmla="val 0"/>
                </a:avLst>
              </a:prstGeom>
              <a:gradFill flip="none" rotWithShape="1">
                <a:gsLst>
                  <a:gs pos="51000">
                    <a:schemeClr val="tx1">
                      <a:alpha val="0"/>
                    </a:schemeClr>
                  </a:gs>
                  <a:gs pos="100000">
                    <a:srgbClr val="C9D7F5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34" name="TextBox 12"/>
              <p:cNvSpPr txBox="1">
                <a:spLocks noChangeArrowheads="1"/>
              </p:cNvSpPr>
              <p:nvPr/>
            </p:nvSpPr>
            <p:spPr bwMode="auto">
              <a:xfrm>
                <a:off x="3260964" y="1293359"/>
                <a:ext cx="4266474" cy="6950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mtClean="0">
                    <a:solidFill>
                      <a:srgbClr val="FF0000"/>
                    </a:solidFill>
                    <a:latin typeface="+mn-ea"/>
                  </a:rPr>
                  <a:t>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+mn-ea"/>
                  </a:rPr>
                  <a:t>XXXXX</a:t>
                </a:r>
                <a:endParaRPr lang="zh-CN" altLang="en-US" b="1" dirty="0">
                  <a:solidFill>
                    <a:srgbClr val="000000"/>
                  </a:solidFill>
                  <a:latin typeface="+mn-ea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636617" y="3571876"/>
            <a:ext cx="8007345" cy="432792"/>
            <a:chOff x="539751" y="3496276"/>
            <a:chExt cx="8007345" cy="432792"/>
          </a:xfrm>
        </p:grpSpPr>
        <p:grpSp>
          <p:nvGrpSpPr>
            <p:cNvPr id="38" name="组合 64"/>
            <p:cNvGrpSpPr>
              <a:grpSpLocks/>
            </p:cNvGrpSpPr>
            <p:nvPr/>
          </p:nvGrpSpPr>
          <p:grpSpPr bwMode="auto">
            <a:xfrm>
              <a:off x="539751" y="3496276"/>
              <a:ext cx="2519832" cy="421036"/>
              <a:chOff x="539556" y="1196754"/>
              <a:chExt cx="2520279" cy="792087"/>
            </a:xfrm>
          </p:grpSpPr>
          <p:sp>
            <p:nvSpPr>
              <p:cNvPr id="44" name="同侧圆角矩形 43"/>
              <p:cNvSpPr/>
              <p:nvPr/>
            </p:nvSpPr>
            <p:spPr>
              <a:xfrm rot="16200000">
                <a:off x="1218421" y="517889"/>
                <a:ext cx="792087" cy="2149817"/>
              </a:xfrm>
              <a:prstGeom prst="round2SameRect">
                <a:avLst/>
              </a:prstGeom>
              <a:solidFill>
                <a:srgbClr val="1D77C9"/>
              </a:soli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45" name="TextBox 11"/>
              <p:cNvSpPr txBox="1">
                <a:spLocks noChangeArrowheads="1"/>
              </p:cNvSpPr>
              <p:nvPr/>
            </p:nvSpPr>
            <p:spPr bwMode="auto">
              <a:xfrm>
                <a:off x="755579" y="1238470"/>
                <a:ext cx="2304256" cy="6948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zh-CN" altLang="en-US" b="1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grpSp>
          <p:nvGrpSpPr>
            <p:cNvPr id="39" name="组合 69"/>
            <p:cNvGrpSpPr>
              <a:grpSpLocks/>
            </p:cNvGrpSpPr>
            <p:nvPr/>
          </p:nvGrpSpPr>
          <p:grpSpPr bwMode="auto">
            <a:xfrm>
              <a:off x="2689183" y="3500437"/>
              <a:ext cx="5857913" cy="428631"/>
              <a:chOff x="2689444" y="1196749"/>
              <a:chExt cx="5858071" cy="806606"/>
            </a:xfrm>
          </p:grpSpPr>
          <p:sp>
            <p:nvSpPr>
              <p:cNvPr id="41" name="同侧圆角矩形 40"/>
              <p:cNvSpPr/>
              <p:nvPr/>
            </p:nvSpPr>
            <p:spPr>
              <a:xfrm rot="16200000" flipV="1">
                <a:off x="5222323" y="-1336130"/>
                <a:ext cx="792313" cy="5858071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42" name="对角圆角矩形 41"/>
              <p:cNvSpPr/>
              <p:nvPr/>
            </p:nvSpPr>
            <p:spPr>
              <a:xfrm>
                <a:off x="7827439" y="1497881"/>
                <a:ext cx="672790" cy="505474"/>
              </a:xfrm>
              <a:prstGeom prst="round2DiagRect">
                <a:avLst>
                  <a:gd name="adj1" fmla="val 22374"/>
                  <a:gd name="adj2" fmla="val 0"/>
                </a:avLst>
              </a:prstGeom>
              <a:gradFill flip="none" rotWithShape="1">
                <a:gsLst>
                  <a:gs pos="51000">
                    <a:schemeClr val="tx1">
                      <a:alpha val="0"/>
                    </a:schemeClr>
                  </a:gs>
                  <a:gs pos="100000">
                    <a:srgbClr val="C9D7F5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43" name="TextBox 12"/>
              <p:cNvSpPr txBox="1">
                <a:spLocks noChangeArrowheads="1"/>
              </p:cNvSpPr>
              <p:nvPr/>
            </p:nvSpPr>
            <p:spPr bwMode="auto">
              <a:xfrm>
                <a:off x="3332404" y="1301192"/>
                <a:ext cx="5199084" cy="695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US" altLang="zh-CN" b="1" smtClean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XXXXXX</a:t>
                </a:r>
                <a:endParaRPr lang="zh-CN" altLang="en-US" b="1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1000100" y="3058539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>
                <a:solidFill>
                  <a:schemeClr val="bg1"/>
                </a:solidFill>
                <a:effectLst>
                  <a:reflection blurRad="6350" stA="60000" endA="900" endPos="58000" dir="5400000" sy="-100000" algn="bl" rotWithShape="0"/>
                </a:effectLst>
                <a:latin typeface="+mn-ea"/>
              </a:rPr>
              <a:t>XXXX</a:t>
            </a:r>
            <a:endParaRPr lang="en-US" altLang="zh-CN" sz="3200" b="1" dirty="0" smtClean="0">
              <a:solidFill>
                <a:schemeClr val="bg1"/>
              </a:solidFill>
              <a:effectLst>
                <a:reflection blurRad="6350" stA="60000" endA="900" endPos="58000" dir="5400000" sy="-100000" algn="bl" rotWithShape="0"/>
              </a:effectLst>
              <a:latin typeface="+mn-ea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642910" y="4353531"/>
            <a:ext cx="8143932" cy="440769"/>
            <a:chOff x="539751" y="3496277"/>
            <a:chExt cx="8143932" cy="440769"/>
          </a:xfrm>
        </p:grpSpPr>
        <p:grpSp>
          <p:nvGrpSpPr>
            <p:cNvPr id="71" name="组合 64"/>
            <p:cNvGrpSpPr>
              <a:grpSpLocks/>
            </p:cNvGrpSpPr>
            <p:nvPr/>
          </p:nvGrpSpPr>
          <p:grpSpPr bwMode="auto">
            <a:xfrm>
              <a:off x="539751" y="3496277"/>
              <a:ext cx="2519832" cy="421036"/>
              <a:chOff x="539556" y="1196755"/>
              <a:chExt cx="2520279" cy="792087"/>
            </a:xfrm>
          </p:grpSpPr>
          <p:sp>
            <p:nvSpPr>
              <p:cNvPr id="76" name="同侧圆角矩形 75"/>
              <p:cNvSpPr/>
              <p:nvPr/>
            </p:nvSpPr>
            <p:spPr>
              <a:xfrm rot="16200000">
                <a:off x="1218421" y="517890"/>
                <a:ext cx="792087" cy="2149818"/>
              </a:xfrm>
              <a:prstGeom prst="round2SameRect">
                <a:avLst/>
              </a:prstGeom>
              <a:solidFill>
                <a:srgbClr val="1D77C9"/>
              </a:soli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77" name="TextBox 11"/>
              <p:cNvSpPr txBox="1">
                <a:spLocks noChangeArrowheads="1"/>
              </p:cNvSpPr>
              <p:nvPr/>
            </p:nvSpPr>
            <p:spPr bwMode="auto">
              <a:xfrm>
                <a:off x="755579" y="1238470"/>
                <a:ext cx="2304256" cy="6948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zh-CN" altLang="en-US" b="1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grpSp>
          <p:nvGrpSpPr>
            <p:cNvPr id="72" name="组合 69"/>
            <p:cNvGrpSpPr>
              <a:grpSpLocks/>
            </p:cNvGrpSpPr>
            <p:nvPr/>
          </p:nvGrpSpPr>
          <p:grpSpPr bwMode="auto">
            <a:xfrm>
              <a:off x="2546307" y="3500438"/>
              <a:ext cx="6137376" cy="436608"/>
              <a:chOff x="2546562" y="1196749"/>
              <a:chExt cx="6137540" cy="821615"/>
            </a:xfrm>
          </p:grpSpPr>
          <p:sp>
            <p:nvSpPr>
              <p:cNvPr id="73" name="同侧圆角矩形 72"/>
              <p:cNvSpPr/>
              <p:nvPr/>
            </p:nvSpPr>
            <p:spPr>
              <a:xfrm rot="16200000" flipV="1">
                <a:off x="5222322" y="-1336131"/>
                <a:ext cx="792312" cy="5858071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74" name="对角圆角矩形 73"/>
              <p:cNvSpPr/>
              <p:nvPr/>
            </p:nvSpPr>
            <p:spPr>
              <a:xfrm>
                <a:off x="7827439" y="1497881"/>
                <a:ext cx="672790" cy="505474"/>
              </a:xfrm>
              <a:prstGeom prst="round2DiagRect">
                <a:avLst>
                  <a:gd name="adj1" fmla="val 22374"/>
                  <a:gd name="adj2" fmla="val 0"/>
                </a:avLst>
              </a:prstGeom>
              <a:gradFill flip="none" rotWithShape="1">
                <a:gsLst>
                  <a:gs pos="51000">
                    <a:schemeClr val="tx1">
                      <a:alpha val="0"/>
                    </a:schemeClr>
                  </a:gs>
                  <a:gs pos="100000">
                    <a:srgbClr val="C9D7F5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75" name="TextBox 12"/>
              <p:cNvSpPr txBox="1">
                <a:spLocks noChangeArrowheads="1"/>
              </p:cNvSpPr>
              <p:nvPr/>
            </p:nvSpPr>
            <p:spPr bwMode="auto">
              <a:xfrm>
                <a:off x="2546562" y="1323350"/>
                <a:ext cx="6137540" cy="6950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b="1" smtClean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          XXXXXX</a:t>
                </a:r>
                <a:endParaRPr lang="zh-CN" altLang="en-US" b="1" dirty="0">
                  <a:latin typeface="+mn-ea"/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642910" y="4710721"/>
            <a:ext cx="8143932" cy="642939"/>
            <a:chOff x="539751" y="3408900"/>
            <a:chExt cx="8143932" cy="642939"/>
          </a:xfrm>
        </p:grpSpPr>
        <p:grpSp>
          <p:nvGrpSpPr>
            <p:cNvPr id="79" name="组合 64"/>
            <p:cNvGrpSpPr>
              <a:grpSpLocks/>
            </p:cNvGrpSpPr>
            <p:nvPr/>
          </p:nvGrpSpPr>
          <p:grpSpPr bwMode="auto">
            <a:xfrm>
              <a:off x="539751" y="3408900"/>
              <a:ext cx="2519832" cy="642939"/>
              <a:chOff x="539556" y="1032370"/>
              <a:chExt cx="2520279" cy="1209545"/>
            </a:xfrm>
          </p:grpSpPr>
          <p:sp>
            <p:nvSpPr>
              <p:cNvPr id="84" name="同侧圆角矩形 83"/>
              <p:cNvSpPr/>
              <p:nvPr/>
            </p:nvSpPr>
            <p:spPr>
              <a:xfrm rot="16200000">
                <a:off x="1009691" y="562235"/>
                <a:ext cx="1209545" cy="2149815"/>
              </a:xfrm>
              <a:prstGeom prst="round2SameRect">
                <a:avLst/>
              </a:prstGeom>
              <a:solidFill>
                <a:srgbClr val="1D77C9"/>
              </a:soli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85" name="TextBox 11"/>
              <p:cNvSpPr txBox="1">
                <a:spLocks noChangeArrowheads="1"/>
              </p:cNvSpPr>
              <p:nvPr/>
            </p:nvSpPr>
            <p:spPr bwMode="auto">
              <a:xfrm>
                <a:off x="755579" y="1238470"/>
                <a:ext cx="2304256" cy="6948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zh-CN" altLang="en-US" b="1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grpSp>
          <p:nvGrpSpPr>
            <p:cNvPr id="80" name="组合 69"/>
            <p:cNvGrpSpPr>
              <a:grpSpLocks/>
            </p:cNvGrpSpPr>
            <p:nvPr/>
          </p:nvGrpSpPr>
          <p:grpSpPr bwMode="auto">
            <a:xfrm>
              <a:off x="2611453" y="3500437"/>
              <a:ext cx="6072230" cy="428630"/>
              <a:chOff x="2611712" y="1196750"/>
              <a:chExt cx="6072392" cy="806605"/>
            </a:xfrm>
          </p:grpSpPr>
          <p:sp>
            <p:nvSpPr>
              <p:cNvPr id="81" name="同侧圆角矩形 80"/>
              <p:cNvSpPr/>
              <p:nvPr/>
            </p:nvSpPr>
            <p:spPr>
              <a:xfrm rot="16200000" flipV="1">
                <a:off x="5222324" y="-1336130"/>
                <a:ext cx="792312" cy="5858072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82" name="对角圆角矩形 81"/>
              <p:cNvSpPr/>
              <p:nvPr/>
            </p:nvSpPr>
            <p:spPr>
              <a:xfrm>
                <a:off x="7827439" y="1497881"/>
                <a:ext cx="672790" cy="505474"/>
              </a:xfrm>
              <a:prstGeom prst="round2DiagRect">
                <a:avLst>
                  <a:gd name="adj1" fmla="val 22374"/>
                  <a:gd name="adj2" fmla="val 0"/>
                </a:avLst>
              </a:prstGeom>
              <a:gradFill flip="none" rotWithShape="1">
                <a:gsLst>
                  <a:gs pos="51000">
                    <a:schemeClr val="tx1">
                      <a:alpha val="0"/>
                    </a:schemeClr>
                  </a:gs>
                  <a:gs pos="100000">
                    <a:srgbClr val="C9D7F5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83" name="TextBox 12"/>
              <p:cNvSpPr txBox="1">
                <a:spLocks noChangeArrowheads="1"/>
              </p:cNvSpPr>
              <p:nvPr/>
            </p:nvSpPr>
            <p:spPr bwMode="auto">
              <a:xfrm>
                <a:off x="2611712" y="1293359"/>
                <a:ext cx="6072392" cy="6950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US" b="1" smtClean="0">
                    <a:solidFill>
                      <a:srgbClr val="FF0000"/>
                    </a:solidFill>
                    <a:latin typeface="+mn-ea"/>
                  </a:rPr>
                  <a:t>   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XXXXXX</a:t>
                </a:r>
                <a:endParaRPr lang="zh-CN" altLang="en-US" b="1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642910" y="5210786"/>
            <a:ext cx="8137639" cy="432792"/>
            <a:chOff x="539751" y="3496276"/>
            <a:chExt cx="8137639" cy="432792"/>
          </a:xfrm>
        </p:grpSpPr>
        <p:grpSp>
          <p:nvGrpSpPr>
            <p:cNvPr id="87" name="组合 64"/>
            <p:cNvGrpSpPr>
              <a:grpSpLocks/>
            </p:cNvGrpSpPr>
            <p:nvPr/>
          </p:nvGrpSpPr>
          <p:grpSpPr bwMode="auto">
            <a:xfrm>
              <a:off x="539751" y="3496276"/>
              <a:ext cx="2519832" cy="421036"/>
              <a:chOff x="539556" y="1196754"/>
              <a:chExt cx="2520279" cy="792087"/>
            </a:xfrm>
          </p:grpSpPr>
          <p:sp>
            <p:nvSpPr>
              <p:cNvPr id="92" name="同侧圆角矩形 91"/>
              <p:cNvSpPr/>
              <p:nvPr/>
            </p:nvSpPr>
            <p:spPr>
              <a:xfrm rot="16200000">
                <a:off x="1218421" y="517889"/>
                <a:ext cx="792087" cy="2149817"/>
              </a:xfrm>
              <a:prstGeom prst="round2SameRect">
                <a:avLst/>
              </a:prstGeom>
              <a:solidFill>
                <a:srgbClr val="1D77C9"/>
              </a:soli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93" name="TextBox 11"/>
              <p:cNvSpPr txBox="1">
                <a:spLocks noChangeArrowheads="1"/>
              </p:cNvSpPr>
              <p:nvPr/>
            </p:nvSpPr>
            <p:spPr bwMode="auto">
              <a:xfrm>
                <a:off x="755579" y="1238470"/>
                <a:ext cx="2304256" cy="6948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endParaRPr lang="zh-CN" altLang="en-US" b="1" dirty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  <p:grpSp>
          <p:nvGrpSpPr>
            <p:cNvPr id="88" name="组合 69"/>
            <p:cNvGrpSpPr>
              <a:grpSpLocks/>
            </p:cNvGrpSpPr>
            <p:nvPr/>
          </p:nvGrpSpPr>
          <p:grpSpPr bwMode="auto">
            <a:xfrm>
              <a:off x="2682891" y="3500437"/>
              <a:ext cx="5994499" cy="428631"/>
              <a:chOff x="2683152" y="1196749"/>
              <a:chExt cx="5994660" cy="806606"/>
            </a:xfrm>
          </p:grpSpPr>
          <p:sp>
            <p:nvSpPr>
              <p:cNvPr id="89" name="同侧圆角矩形 88"/>
              <p:cNvSpPr/>
              <p:nvPr/>
            </p:nvSpPr>
            <p:spPr>
              <a:xfrm rot="16200000" flipV="1">
                <a:off x="5222323" y="-1336130"/>
                <a:ext cx="792313" cy="5858071"/>
              </a:xfrm>
              <a:prstGeom prst="round2Same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  <a:ln w="3175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ea"/>
                </a:endParaRPr>
              </a:p>
            </p:txBody>
          </p:sp>
          <p:sp>
            <p:nvSpPr>
              <p:cNvPr id="90" name="对角圆角矩形 89"/>
              <p:cNvSpPr/>
              <p:nvPr/>
            </p:nvSpPr>
            <p:spPr>
              <a:xfrm>
                <a:off x="7827439" y="1497881"/>
                <a:ext cx="672790" cy="505474"/>
              </a:xfrm>
              <a:prstGeom prst="round2DiagRect">
                <a:avLst>
                  <a:gd name="adj1" fmla="val 22374"/>
                  <a:gd name="adj2" fmla="val 0"/>
                </a:avLst>
              </a:prstGeom>
              <a:gradFill flip="none" rotWithShape="1">
                <a:gsLst>
                  <a:gs pos="51000">
                    <a:schemeClr val="tx1">
                      <a:alpha val="0"/>
                    </a:schemeClr>
                  </a:gs>
                  <a:gs pos="100000">
                    <a:srgbClr val="C9D7F5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91" name="TextBox 12"/>
              <p:cNvSpPr txBox="1">
                <a:spLocks noChangeArrowheads="1"/>
              </p:cNvSpPr>
              <p:nvPr/>
            </p:nvSpPr>
            <p:spPr bwMode="auto">
              <a:xfrm>
                <a:off x="2683152" y="1301192"/>
                <a:ext cx="5994660" cy="695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US" altLang="zh-CN" b="1" smtClean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       XXXXXX</a:t>
                </a:r>
                <a:endParaRPr lang="zh-CN" altLang="en-US" b="1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94" name="TextBox 21"/>
          <p:cNvSpPr txBox="1"/>
          <p:nvPr/>
        </p:nvSpPr>
        <p:spPr>
          <a:xfrm>
            <a:off x="649202" y="4784063"/>
            <a:ext cx="242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>
                <a:solidFill>
                  <a:schemeClr val="bg1"/>
                </a:solidFill>
                <a:effectLst>
                  <a:reflection blurRad="6350" stA="60000" endA="900" endPos="58000" dir="5400000" sy="-100000" algn="bl" rotWithShape="0"/>
                </a:effectLst>
                <a:latin typeface="+mn-ea"/>
              </a:rPr>
              <a:t>   XXXX</a:t>
            </a:r>
            <a:endParaRPr lang="en-US" altLang="zh-CN" sz="3200" b="1" dirty="0" smtClean="0">
              <a:solidFill>
                <a:schemeClr val="bg1"/>
              </a:solidFill>
              <a:effectLst>
                <a:reflection blurRad="6350" stA="60000" endA="900" endPos="58000" dir="5400000" sy="-100000" algn="bl" rotWithShape="0"/>
              </a:effectLst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方形立体小人锐普PPT论坛-098.JPG"/>
          <p:cNvPicPr>
            <a:picLocks noChangeAspect="1"/>
          </p:cNvPicPr>
          <p:nvPr/>
        </p:nvPicPr>
        <p:blipFill>
          <a:blip r:embed="rId2"/>
          <a:srcRect l="31304" t="31521" r="32174" b="21725"/>
          <a:stretch>
            <a:fillRect/>
          </a:stretch>
        </p:blipFill>
        <p:spPr>
          <a:xfrm rot="2522907">
            <a:off x="5581842" y="3257555"/>
            <a:ext cx="3097183" cy="2286016"/>
          </a:xfrm>
          <a:prstGeom prst="rect">
            <a:avLst/>
          </a:prstGeom>
        </p:spPr>
      </p:pic>
      <p:grpSp>
        <p:nvGrpSpPr>
          <p:cNvPr id="4" name="组合 19"/>
          <p:cNvGrpSpPr>
            <a:grpSpLocks/>
          </p:cNvGrpSpPr>
          <p:nvPr/>
        </p:nvGrpSpPr>
        <p:grpSpPr bwMode="auto">
          <a:xfrm>
            <a:off x="500034" y="1943102"/>
            <a:ext cx="5926137" cy="1008062"/>
            <a:chOff x="1598182" y="3717032"/>
            <a:chExt cx="5926146" cy="1008112"/>
          </a:xfrm>
        </p:grpSpPr>
        <p:sp>
          <p:nvSpPr>
            <p:cNvPr id="5" name="矩形标注 4"/>
            <p:cNvSpPr/>
            <p:nvPr/>
          </p:nvSpPr>
          <p:spPr>
            <a:xfrm>
              <a:off x="1598182" y="3717032"/>
              <a:ext cx="5926146" cy="1008112"/>
            </a:xfrm>
            <a:prstGeom prst="wedgeRectCallout">
              <a:avLst>
                <a:gd name="adj1" fmla="val 34037"/>
                <a:gd name="adj2" fmla="val 82367"/>
              </a:avLst>
            </a:prstGeom>
            <a:solidFill>
              <a:srgbClr val="FF3C37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6" name="矩形 24"/>
            <p:cNvGrpSpPr>
              <a:grpSpLocks/>
            </p:cNvGrpSpPr>
            <p:nvPr/>
          </p:nvGrpSpPr>
          <p:grpSpPr bwMode="auto">
            <a:xfrm>
              <a:off x="1755648" y="3828288"/>
              <a:ext cx="5632704" cy="798576"/>
              <a:chOff x="1755648" y="3828288"/>
              <a:chExt cx="5632704" cy="798576"/>
            </a:xfrm>
          </p:grpSpPr>
          <p:pic>
            <p:nvPicPr>
              <p:cNvPr id="7" name="矩形 24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755648" y="3828288"/>
                <a:ext cx="5632704" cy="798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Text Box 14"/>
              <p:cNvSpPr txBox="1">
                <a:spLocks noChangeArrowheads="1"/>
              </p:cNvSpPr>
              <p:nvPr/>
            </p:nvSpPr>
            <p:spPr bwMode="auto">
              <a:xfrm>
                <a:off x="1763688" y="3831458"/>
                <a:ext cx="5616624" cy="7920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r>
                  <a:rPr lang="zh-CN" altLang="en-US" sz="3200" b="1" dirty="0" smtClean="0"/>
                  <a:t>  敬请各位专家领导批评指正！</a:t>
                </a:r>
                <a:endParaRPr lang="zh-CN" altLang="en-US" sz="3200" b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07375" cy="649288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chemeClr val="accent2"/>
                </a:solidFill>
              </a:rPr>
              <a:t>声明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68313" y="2166937"/>
            <a:ext cx="4103687" cy="1690688"/>
          </a:xfrm>
          <a:prstGeom prst="rect">
            <a:avLst/>
          </a:prstGeom>
          <a:noFill/>
          <a:ln w="3175" algn="ctr">
            <a:solidFill>
              <a:srgbClr val="5F5F5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None/>
            </a:pPr>
            <a:r>
              <a:rPr lang="zh-CN" altLang="en-US" sz="1400" b="1">
                <a:solidFill>
                  <a:srgbClr val="000000"/>
                </a:solidFill>
              </a:rPr>
              <a:t>可以在下列情况使用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endParaRPr lang="zh-CN" altLang="en-US" sz="1000" b="1">
              <a:solidFill>
                <a:srgbClr val="5F5F5F"/>
              </a:solidFill>
            </a:endParaRP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不限次数的用于您个人</a:t>
            </a:r>
            <a:r>
              <a:rPr lang="en-US" altLang="zh-CN" sz="1000" b="1">
                <a:solidFill>
                  <a:srgbClr val="5F5F5F"/>
                </a:solidFill>
              </a:rPr>
              <a:t>/</a:t>
            </a:r>
            <a:r>
              <a:rPr lang="zh-CN" altLang="en-US" sz="1000" b="1">
                <a:solidFill>
                  <a:srgbClr val="5F5F5F"/>
                </a:solidFill>
              </a:rPr>
              <a:t>公司、企业的商业演示。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修改模板中的内容包括，图片，数据，文本的替换。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拷贝模板中的内容用于其它幻灯片母版中使用。</a:t>
            </a:r>
          </a:p>
          <a:p>
            <a:pPr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endParaRPr lang="en-US" altLang="zh-CN" sz="1000" b="1">
              <a:solidFill>
                <a:srgbClr val="5F5F5F"/>
              </a:solidFill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572000" y="2160587"/>
            <a:ext cx="4103688" cy="1690688"/>
          </a:xfrm>
          <a:prstGeom prst="rect">
            <a:avLst/>
          </a:prstGeom>
          <a:noFill/>
          <a:ln w="3175" algn="ctr">
            <a:solidFill>
              <a:srgbClr val="5F5F5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None/>
            </a:pPr>
            <a:r>
              <a:rPr lang="zh-CN" altLang="en-US" sz="1400" b="1">
                <a:solidFill>
                  <a:srgbClr val="000000"/>
                </a:solidFill>
              </a:rPr>
              <a:t>不可以在以下情况使用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endParaRPr lang="zh-CN" altLang="en-US" sz="800" b="1">
              <a:solidFill>
                <a:srgbClr val="5F5F5F"/>
              </a:solidFill>
            </a:endParaRP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用于任何形式的在线付费下载。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收集整理我们发布的免费资源后，用于各种形式的付费下载。</a:t>
            </a:r>
          </a:p>
          <a:p>
            <a:pPr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Char char="l"/>
            </a:pPr>
            <a:r>
              <a:rPr lang="zh-CN" altLang="en-US" sz="1000" b="1">
                <a:solidFill>
                  <a:srgbClr val="5F5F5F"/>
                </a:solidFill>
              </a:rPr>
              <a:t>收集整理我们发布的免费资源后，刻录光碟销售。</a:t>
            </a:r>
            <a:endParaRPr lang="zh-CN" altLang="en-GB" sz="1000" b="1">
              <a:solidFill>
                <a:srgbClr val="5F5F5F"/>
              </a:solidFill>
            </a:endParaRPr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468313" y="4194175"/>
            <a:ext cx="8207375" cy="1100138"/>
          </a:xfrm>
          <a:prstGeom prst="rect">
            <a:avLst/>
          </a:prstGeom>
          <a:solidFill>
            <a:srgbClr val="EAEAEA"/>
          </a:solidFill>
          <a:ln w="6350" algn="ctr">
            <a:solidFill>
              <a:srgbClr val="5F5F5F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000" b="1">
              <a:solidFill>
                <a:srgbClr val="5F5F5F"/>
              </a:solidFill>
            </a:endParaRPr>
          </a:p>
        </p:txBody>
      </p:sp>
      <p:pic>
        <p:nvPicPr>
          <p:cNvPr id="10246" name="Picture 10" descr="png-06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262187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1" descr="png-06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262187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矩形 2"/>
          <p:cNvSpPr>
            <a:spLocks noChangeArrowheads="1"/>
          </p:cNvSpPr>
          <p:nvPr/>
        </p:nvSpPr>
        <p:spPr bwMode="auto">
          <a:xfrm>
            <a:off x="2268538" y="4319588"/>
            <a:ext cx="465772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F5F5F"/>
                </a:solidFill>
                <a:latin typeface="微软雅黑" pitchFamily="34" charset="-122"/>
              </a:rPr>
              <a:t>随时欢迎您访问 </a:t>
            </a:r>
            <a:r>
              <a:rPr lang="en-US" altLang="zh-CN" sz="1600" b="1">
                <a:solidFill>
                  <a:srgbClr val="CC0000"/>
                </a:solidFill>
                <a:latin typeface="微软雅黑" pitchFamily="34" charset="-122"/>
              </a:rPr>
              <a:t>PPT</a:t>
            </a:r>
            <a:r>
              <a:rPr lang="zh-CN" altLang="en-US" sz="1600" b="1">
                <a:solidFill>
                  <a:srgbClr val="CC0000"/>
                </a:solidFill>
                <a:latin typeface="微软雅黑" pitchFamily="34" charset="-122"/>
              </a:rPr>
              <a:t>教程网 </a:t>
            </a:r>
            <a:r>
              <a:rPr lang="en-GB" altLang="zh-CN" sz="1400" b="1" u="sng">
                <a:solidFill>
                  <a:srgbClr val="800000"/>
                </a:solidFill>
                <a:latin typeface="微软雅黑" pitchFamily="34" charset="-122"/>
              </a:rPr>
              <a:t>http://www.pptok.com</a:t>
            </a:r>
            <a:endParaRPr lang="en-US" altLang="zh-CN" sz="1000" b="1">
              <a:solidFill>
                <a:srgbClr val="5F5F5F"/>
              </a:solidFill>
              <a:latin typeface="微软雅黑" pitchFamily="34" charset="-122"/>
            </a:endParaRP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463" y="4608513"/>
            <a:ext cx="2809875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8313" y="1449360"/>
            <a:ext cx="5703887" cy="35086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 anchor="ctr" anchorCtr="0">
            <a:spAutoFit/>
          </a:bodyPr>
          <a:lstStyle/>
          <a:p>
            <a:pPr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E20000"/>
              </a:buClr>
              <a:buSzPct val="60000"/>
            </a:pPr>
            <a:r>
              <a:rPr lang="zh-CN" altLang="en-US" sz="1400" b="1">
                <a:solidFill>
                  <a:srgbClr val="C00000"/>
                </a:solidFill>
                <a:latin typeface="微软雅黑"/>
              </a:rPr>
              <a:t>本</a:t>
            </a:r>
            <a:r>
              <a:rPr lang="en-US" altLang="zh-CN" sz="1400" b="1">
                <a:solidFill>
                  <a:srgbClr val="C00000"/>
                </a:solidFill>
                <a:latin typeface="微软雅黑"/>
              </a:rPr>
              <a:t>PPT</a:t>
            </a:r>
            <a:r>
              <a:rPr lang="zh-CN" altLang="en-US" sz="1400" b="1">
                <a:solidFill>
                  <a:srgbClr val="C00000"/>
                </a:solidFill>
                <a:latin typeface="微软雅黑"/>
              </a:rPr>
              <a:t>由</a:t>
            </a:r>
            <a:r>
              <a:rPr lang="en-US" altLang="zh-CN" sz="1400" b="1">
                <a:solidFill>
                  <a:srgbClr val="C00000"/>
                </a:solidFill>
                <a:latin typeface="微软雅黑"/>
              </a:rPr>
              <a:t>PPT</a:t>
            </a:r>
            <a:r>
              <a:rPr lang="zh-CN" altLang="en-US" sz="1400" b="1">
                <a:solidFill>
                  <a:srgbClr val="C00000"/>
                </a:solidFill>
                <a:latin typeface="微软雅黑"/>
              </a:rPr>
              <a:t>教程网收集整理，版权属原作者所有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468313" y="1495425"/>
            <a:ext cx="8207375" cy="350865"/>
          </a:xfrm>
          <a:prstGeom prst="rect">
            <a:avLst/>
          </a:prstGeom>
          <a:noFill/>
          <a:ln w="3175" algn="ctr">
            <a:solidFill>
              <a:srgbClr val="5F5F5F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ctr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E20000"/>
              </a:buClr>
              <a:buSzPct val="60000"/>
              <a:buFont typeface="Wingdings" pitchFamily="2" charset="2"/>
              <a:buNone/>
            </a:pPr>
            <a:endParaRPr lang="zh-CN" altLang="en-US" sz="14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222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1944149" y="843552"/>
            <a:ext cx="4284035" cy="857256"/>
          </a:xfrm>
          <a:prstGeom prst="rect">
            <a:avLst/>
          </a:prstGeom>
          <a:gradFill>
            <a:gsLst>
              <a:gs pos="77000">
                <a:srgbClr val="2185DF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97021" y="949642"/>
            <a:ext cx="22958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chemeClr val="bg1"/>
                </a:solidFill>
              </a:rPr>
              <a:t>  </a:t>
            </a:r>
            <a:r>
              <a:rPr lang="zh-CN" altLang="en-US" sz="3200" b="1">
                <a:solidFill>
                  <a:schemeClr val="bg1"/>
                </a:solidFill>
              </a:rPr>
              <a:t>小贴</a:t>
            </a:r>
            <a:r>
              <a:rPr lang="zh-CN" altLang="en-US" sz="3200" b="1" smtClean="0">
                <a:solidFill>
                  <a:schemeClr val="bg1"/>
                </a:solidFill>
              </a:rPr>
              <a:t>士 </a:t>
            </a:r>
            <a:r>
              <a:rPr lang="en-US" altLang="zh-CN" sz="3200" b="1" smtClean="0">
                <a:solidFill>
                  <a:schemeClr val="bg1"/>
                </a:solidFill>
              </a:rPr>
              <a:t>1: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40" name="组合 27"/>
          <p:cNvGrpSpPr/>
          <p:nvPr/>
        </p:nvGrpSpPr>
        <p:grpSpPr>
          <a:xfrm>
            <a:off x="769650" y="2181595"/>
            <a:ext cx="1724943" cy="1349391"/>
            <a:chOff x="186445" y="404813"/>
            <a:chExt cx="2872668" cy="2087562"/>
          </a:xfrm>
        </p:grpSpPr>
        <p:sp>
          <p:nvSpPr>
            <p:cNvPr id="41" name="圆角矩形标注 40"/>
            <p:cNvSpPr/>
            <p:nvPr/>
          </p:nvSpPr>
          <p:spPr>
            <a:xfrm>
              <a:off x="395288" y="404813"/>
              <a:ext cx="2663825" cy="2087562"/>
            </a:xfrm>
            <a:prstGeom prst="wedgeRoundRectCallout">
              <a:avLst/>
            </a:prstGeom>
            <a:solidFill>
              <a:srgbClr val="EAB2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42" name="同侧圆角矩形 19"/>
            <p:cNvGrpSpPr>
              <a:grpSpLocks/>
            </p:cNvGrpSpPr>
            <p:nvPr/>
          </p:nvGrpSpPr>
          <p:grpSpPr bwMode="auto">
            <a:xfrm>
              <a:off x="781053" y="515938"/>
              <a:ext cx="1903414" cy="773113"/>
              <a:chOff x="513" y="343"/>
              <a:chExt cx="1199" cy="487"/>
            </a:xfrm>
          </p:grpSpPr>
          <p:pic>
            <p:nvPicPr>
              <p:cNvPr id="55" name="同侧圆角矩形 19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88" y="387"/>
                <a:ext cx="1124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Text Box 5"/>
              <p:cNvSpPr txBox="1">
                <a:spLocks noChangeArrowheads="1"/>
              </p:cNvSpPr>
              <p:nvPr/>
            </p:nvSpPr>
            <p:spPr bwMode="auto">
              <a:xfrm>
                <a:off x="513" y="343"/>
                <a:ext cx="1124" cy="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36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effectLst/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1</a:t>
                </a:r>
                <a:endParaRPr lang="zh-CN" altLang="en-US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/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</p:grpSp>
        <p:sp>
          <p:nvSpPr>
            <p:cNvPr id="43" name="TextBox 20"/>
            <p:cNvSpPr txBox="1">
              <a:spLocks noChangeArrowheads="1"/>
            </p:cNvSpPr>
            <p:nvPr/>
          </p:nvSpPr>
          <p:spPr bwMode="auto">
            <a:xfrm>
              <a:off x="186445" y="1399470"/>
              <a:ext cx="2855821" cy="61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      </a:t>
              </a:r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XXXXXX</a:t>
              </a:r>
              <a:endParaRPr lang="zh-CN" altLang="en-US" sz="2000" b="1" dirty="0">
                <a:latin typeface="Constantia" pitchFamily="18" charset="0"/>
                <a:ea typeface="微软雅黑" pitchFamily="34" charset="-122"/>
              </a:endParaRPr>
            </a:p>
          </p:txBody>
        </p:sp>
      </p:grpSp>
      <p:grpSp>
        <p:nvGrpSpPr>
          <p:cNvPr id="57" name="组合 54"/>
          <p:cNvGrpSpPr>
            <a:grpSpLocks/>
          </p:cNvGrpSpPr>
          <p:nvPr/>
        </p:nvGrpSpPr>
        <p:grpSpPr bwMode="auto">
          <a:xfrm>
            <a:off x="953498" y="4077071"/>
            <a:ext cx="1560820" cy="1096005"/>
            <a:chOff x="251520" y="2204864"/>
            <a:chExt cx="2208245" cy="1728192"/>
          </a:xfrm>
        </p:grpSpPr>
        <p:sp>
          <p:nvSpPr>
            <p:cNvPr id="58" name="圆角矩形标注 57"/>
            <p:cNvSpPr/>
            <p:nvPr/>
          </p:nvSpPr>
          <p:spPr>
            <a:xfrm>
              <a:off x="251520" y="2204864"/>
              <a:ext cx="2208245" cy="1728192"/>
            </a:xfrm>
            <a:prstGeom prst="wedgeRoundRectCallout">
              <a:avLst/>
            </a:prstGeom>
            <a:solidFill>
              <a:srgbClr val="FFC0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9" name="Text Box 32"/>
            <p:cNvSpPr txBox="1">
              <a:spLocks noChangeArrowheads="1"/>
            </p:cNvSpPr>
            <p:nvPr/>
          </p:nvSpPr>
          <p:spPr bwMode="auto">
            <a:xfrm>
              <a:off x="452270" y="2853396"/>
              <a:ext cx="1614268" cy="496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  <a:latin typeface="Calibri" pitchFamily="34" charset="0"/>
                  <a:ea typeface="微软雅黑" pitchFamily="34" charset="-122"/>
                  <a:cs typeface="Calibri" pitchFamily="34" charset="0"/>
                </a:rPr>
                <a:t>1</a:t>
              </a:r>
              <a:endPara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微软雅黑" pitchFamily="34" charset="-122"/>
                <a:cs typeface="Calibri" pitchFamily="34" charset="0"/>
              </a:endParaRPr>
            </a:p>
          </p:txBody>
        </p:sp>
      </p:grpSp>
      <p:sp>
        <p:nvSpPr>
          <p:cNvPr id="60" name="圆角矩形标注 59"/>
          <p:cNvSpPr/>
          <p:nvPr/>
        </p:nvSpPr>
        <p:spPr bwMode="auto">
          <a:xfrm>
            <a:off x="3275856" y="2824537"/>
            <a:ext cx="5184576" cy="1612575"/>
          </a:xfrm>
          <a:prstGeom prst="wedgeRoundRectCallou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275856" y="3133417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/>
              <a:t>根据内容层级数选择左边的标题形式。</a:t>
            </a:r>
            <a:endParaRPr lang="en-US" altLang="zh-CN" smtClean="0"/>
          </a:p>
          <a:p>
            <a:r>
              <a:rPr lang="zh-CN" altLang="en-US"/>
              <a:t>层级较多的</a:t>
            </a:r>
            <a:r>
              <a:rPr lang="zh-CN" altLang="en-US" smtClean="0"/>
              <a:t>选择上边的，</a:t>
            </a:r>
            <a:r>
              <a:rPr lang="zh-CN" altLang="en-US"/>
              <a:t>层级较少</a:t>
            </a:r>
            <a:r>
              <a:rPr lang="zh-CN" altLang="en-US" smtClean="0"/>
              <a:t>选择下边的。</a:t>
            </a:r>
            <a:endParaRPr lang="en-US" altLang="zh-CN" smtClean="0"/>
          </a:p>
          <a:p>
            <a:r>
              <a:rPr lang="zh-CN" altLang="en-US" smtClean="0"/>
              <a:t>请自行替换。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1944149" y="843552"/>
            <a:ext cx="4284035" cy="857256"/>
          </a:xfrm>
          <a:prstGeom prst="rect">
            <a:avLst/>
          </a:prstGeom>
          <a:gradFill>
            <a:gsLst>
              <a:gs pos="77000">
                <a:srgbClr val="2185DF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97021" y="949642"/>
            <a:ext cx="22958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chemeClr val="bg1"/>
                </a:solidFill>
              </a:rPr>
              <a:t>  </a:t>
            </a:r>
            <a:r>
              <a:rPr lang="zh-CN" altLang="en-US" sz="3200" b="1">
                <a:solidFill>
                  <a:schemeClr val="bg1"/>
                </a:solidFill>
              </a:rPr>
              <a:t>小贴</a:t>
            </a:r>
            <a:r>
              <a:rPr lang="zh-CN" altLang="en-US" sz="3200" b="1" smtClean="0">
                <a:solidFill>
                  <a:schemeClr val="bg1"/>
                </a:solidFill>
              </a:rPr>
              <a:t>士 </a:t>
            </a:r>
            <a:r>
              <a:rPr lang="en-US" altLang="zh-CN" sz="3200" b="1" smtClean="0">
                <a:solidFill>
                  <a:schemeClr val="bg1"/>
                </a:solidFill>
              </a:rPr>
              <a:t>2: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60" name="圆角矩形标注 59"/>
          <p:cNvSpPr/>
          <p:nvPr/>
        </p:nvSpPr>
        <p:spPr bwMode="auto">
          <a:xfrm>
            <a:off x="1259632" y="2996953"/>
            <a:ext cx="6696744" cy="1531438"/>
          </a:xfrm>
          <a:prstGeom prst="wedgeRoundRectCallou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352376" y="3301007"/>
            <a:ext cx="6387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/>
              <a:t>    母版里请自行更换</a:t>
            </a:r>
            <a:r>
              <a:rPr lang="en-US" altLang="zh-CN" sz="2800" smtClean="0"/>
              <a:t>LOGO</a:t>
            </a:r>
            <a:r>
              <a:rPr lang="zh-CN" altLang="en-US" sz="2800" smtClean="0"/>
              <a:t>、校训等。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67325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1944149" y="843552"/>
            <a:ext cx="4284035" cy="857256"/>
          </a:xfrm>
          <a:prstGeom prst="rect">
            <a:avLst/>
          </a:prstGeom>
          <a:gradFill>
            <a:gsLst>
              <a:gs pos="77000">
                <a:srgbClr val="2185DF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97021" y="949642"/>
            <a:ext cx="22958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chemeClr val="bg1"/>
                </a:solidFill>
              </a:rPr>
              <a:t>  </a:t>
            </a:r>
            <a:r>
              <a:rPr lang="zh-CN" altLang="en-US" sz="3200" b="1">
                <a:solidFill>
                  <a:schemeClr val="bg1"/>
                </a:solidFill>
              </a:rPr>
              <a:t>小贴</a:t>
            </a:r>
            <a:r>
              <a:rPr lang="zh-CN" altLang="en-US" sz="3200" b="1" smtClean="0">
                <a:solidFill>
                  <a:schemeClr val="bg1"/>
                </a:solidFill>
              </a:rPr>
              <a:t>士 </a:t>
            </a:r>
            <a:r>
              <a:rPr lang="en-US" altLang="zh-CN" sz="3200" b="1" smtClean="0">
                <a:solidFill>
                  <a:schemeClr val="bg1"/>
                </a:solidFill>
              </a:rPr>
              <a:t>3: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60" name="圆角矩形标注 59"/>
          <p:cNvSpPr/>
          <p:nvPr/>
        </p:nvSpPr>
        <p:spPr bwMode="auto">
          <a:xfrm>
            <a:off x="827584" y="2996953"/>
            <a:ext cx="7560840" cy="1531438"/>
          </a:xfrm>
          <a:prstGeom prst="wedgeRoundRectCallou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899592" y="3140968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/>
              <a:t>    请根据自己的需求对内容进行增删与修改！</a:t>
            </a:r>
            <a:endParaRPr lang="en-US" altLang="zh-CN" sz="2800" smtClean="0"/>
          </a:p>
          <a:p>
            <a:pPr>
              <a:lnSpc>
                <a:spcPct val="150000"/>
              </a:lnSpc>
            </a:pPr>
            <a:r>
              <a:rPr lang="en-US" altLang="zh-CN" sz="2800"/>
              <a:t> </a:t>
            </a:r>
            <a:r>
              <a:rPr lang="en-US" altLang="zh-CN" sz="2800" smtClean="0"/>
              <a:t>                                           </a:t>
            </a:r>
            <a:r>
              <a:rPr lang="zh-CN" altLang="en-US" sz="2800" smtClean="0"/>
              <a:t>秋记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96620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71406" y="571480"/>
            <a:ext cx="9072594" cy="857256"/>
          </a:xfrm>
          <a:prstGeom prst="rect">
            <a:avLst/>
          </a:prstGeom>
          <a:gradFill>
            <a:gsLst>
              <a:gs pos="77000">
                <a:srgbClr val="2185DF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-163099" y="772523"/>
            <a:ext cx="3159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 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☞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  主要内容  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: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57158" y="3071810"/>
            <a:ext cx="2214580" cy="1362111"/>
            <a:chOff x="2786050" y="2357430"/>
            <a:chExt cx="2214580" cy="1362111"/>
          </a:xfrm>
        </p:grpSpPr>
        <p:sp>
          <p:nvSpPr>
            <p:cNvPr id="45" name="椭圆 44"/>
            <p:cNvSpPr/>
            <p:nvPr/>
          </p:nvSpPr>
          <p:spPr bwMode="auto">
            <a:xfrm>
              <a:off x="2786050" y="2357430"/>
              <a:ext cx="585933" cy="5715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46" name="组合 7"/>
            <p:cNvGrpSpPr>
              <a:grpSpLocks/>
            </p:cNvGrpSpPr>
            <p:nvPr/>
          </p:nvGrpSpPr>
          <p:grpSpPr bwMode="auto">
            <a:xfrm>
              <a:off x="3043275" y="2402111"/>
              <a:ext cx="1957355" cy="1317422"/>
              <a:chOff x="252286" y="1916559"/>
              <a:chExt cx="4086208" cy="1045062"/>
            </a:xfrm>
          </p:grpSpPr>
          <p:sp>
            <p:nvSpPr>
              <p:cNvPr id="49" name="圆角矩形 48"/>
              <p:cNvSpPr/>
              <p:nvPr/>
            </p:nvSpPr>
            <p:spPr>
              <a:xfrm>
                <a:off x="252286" y="1916559"/>
                <a:ext cx="4086203" cy="1041267"/>
              </a:xfrm>
              <a:prstGeom prst="roundRect">
                <a:avLst>
                  <a:gd name="adj" fmla="val 7320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800" b="1" smtClean="0">
                    <a:solidFill>
                      <a:schemeClr val="tx1"/>
                    </a:solidFill>
                  </a:rPr>
                  <a:t>  </a:t>
                </a:r>
                <a:r>
                  <a:rPr lang="en-US" altLang="zh-CN" sz="2400" b="1" smtClean="0">
                    <a:solidFill>
                      <a:schemeClr val="tx1"/>
                    </a:solidFill>
                  </a:rPr>
                  <a:t>XXXX</a:t>
                </a:r>
                <a:endParaRPr lang="zh-CN" altLang="en-US" sz="2800" b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0" name="对角圆角矩形 53"/>
              <p:cNvGrpSpPr>
                <a:grpSpLocks/>
              </p:cNvGrpSpPr>
              <p:nvPr/>
            </p:nvGrpSpPr>
            <p:grpSpPr bwMode="auto">
              <a:xfrm>
                <a:off x="3592819" y="2210400"/>
                <a:ext cx="745675" cy="751221"/>
                <a:chOff x="5176959" y="4098681"/>
                <a:chExt cx="539972" cy="976590"/>
              </a:xfrm>
            </p:grpSpPr>
            <p:pic>
              <p:nvPicPr>
                <p:cNvPr id="51" name="对角圆角矩形 53"/>
                <p:cNvPicPr>
                  <a:picLocks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76959" y="4333631"/>
                  <a:ext cx="539972" cy="7416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5201408" y="4098681"/>
                  <a:ext cx="515516" cy="9716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  <a:latin typeface="Constantia" pitchFamily="18" charset="0"/>
                    <a:ea typeface="微软雅黑" pitchFamily="34" charset="-122"/>
                  </a:endParaRPr>
                </a:p>
              </p:txBody>
            </p:sp>
          </p:grpSp>
        </p:grpSp>
        <p:sp>
          <p:nvSpPr>
            <p:cNvPr id="47" name="椭圆 46"/>
            <p:cNvSpPr/>
            <p:nvPr/>
          </p:nvSpPr>
          <p:spPr bwMode="auto">
            <a:xfrm>
              <a:off x="2857488" y="2357430"/>
              <a:ext cx="500066" cy="5715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 bwMode="auto">
            <a:xfrm>
              <a:off x="2857488" y="2428868"/>
              <a:ext cx="500066" cy="500066"/>
            </a:xfrm>
            <a:prstGeom prst="ellipse">
              <a:avLst/>
            </a:prstGeom>
            <a:solidFill>
              <a:srgbClr val="EA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</a:t>
              </a:r>
              <a:endParaRPr lang="zh-CN" altLang="en-U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428860" y="3071810"/>
            <a:ext cx="2214580" cy="1362111"/>
            <a:chOff x="2786050" y="2357430"/>
            <a:chExt cx="2214580" cy="1362111"/>
          </a:xfrm>
        </p:grpSpPr>
        <p:sp>
          <p:nvSpPr>
            <p:cNvPr id="5" name="椭圆 4"/>
            <p:cNvSpPr/>
            <p:nvPr/>
          </p:nvSpPr>
          <p:spPr bwMode="auto">
            <a:xfrm>
              <a:off x="2786050" y="2357430"/>
              <a:ext cx="585933" cy="5715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6" name="组合 7"/>
            <p:cNvGrpSpPr>
              <a:grpSpLocks/>
            </p:cNvGrpSpPr>
            <p:nvPr/>
          </p:nvGrpSpPr>
          <p:grpSpPr bwMode="auto">
            <a:xfrm>
              <a:off x="3043275" y="2402112"/>
              <a:ext cx="1957355" cy="1317429"/>
              <a:chOff x="252286" y="1916559"/>
              <a:chExt cx="4086208" cy="1045067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252286" y="1916559"/>
                <a:ext cx="4086203" cy="1041267"/>
              </a:xfrm>
              <a:prstGeom prst="roundRect">
                <a:avLst>
                  <a:gd name="adj" fmla="val 7320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800" b="1" smtClean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rPr>
                  <a:t>  </a:t>
                </a:r>
                <a:r>
                  <a:rPr lang="en-US" altLang="zh-CN" sz="2400" b="1" smtClean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rPr>
                  <a:t>XXXX</a:t>
                </a:r>
                <a:endParaRPr lang="zh-CN" altLang="en-US" sz="2400" b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" name="对角圆角矩形 53"/>
              <p:cNvGrpSpPr>
                <a:grpSpLocks/>
              </p:cNvGrpSpPr>
              <p:nvPr/>
            </p:nvGrpSpPr>
            <p:grpSpPr bwMode="auto">
              <a:xfrm>
                <a:off x="3592819" y="2210404"/>
                <a:ext cx="745675" cy="751222"/>
                <a:chOff x="5176959" y="4098681"/>
                <a:chExt cx="539972" cy="976590"/>
              </a:xfrm>
            </p:grpSpPr>
            <p:pic>
              <p:nvPicPr>
                <p:cNvPr id="12" name="对角圆角矩形 53"/>
                <p:cNvPicPr>
                  <a:picLocks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76959" y="4333631"/>
                  <a:ext cx="539972" cy="7416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3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5201408" y="4098681"/>
                  <a:ext cx="515516" cy="9716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  <a:latin typeface="Constantia" pitchFamily="18" charset="0"/>
                    <a:ea typeface="微软雅黑" pitchFamily="34" charset="-122"/>
                  </a:endParaRPr>
                </a:p>
              </p:txBody>
            </p:sp>
          </p:grpSp>
        </p:grpSp>
        <p:sp>
          <p:nvSpPr>
            <p:cNvPr id="7" name="椭圆 6"/>
            <p:cNvSpPr/>
            <p:nvPr/>
          </p:nvSpPr>
          <p:spPr bwMode="auto">
            <a:xfrm>
              <a:off x="2857488" y="2357430"/>
              <a:ext cx="500066" cy="5715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2857488" y="2428868"/>
              <a:ext cx="500066" cy="500066"/>
            </a:xfrm>
            <a:prstGeom prst="ellipse">
              <a:avLst/>
            </a:prstGeom>
            <a:solidFill>
              <a:srgbClr val="EA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2</a:t>
              </a:r>
              <a:endParaRPr lang="zh-CN" altLang="en-U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500562" y="3071810"/>
            <a:ext cx="2214580" cy="1362111"/>
            <a:chOff x="2786050" y="2357430"/>
            <a:chExt cx="2214580" cy="1362111"/>
          </a:xfrm>
        </p:grpSpPr>
        <p:sp>
          <p:nvSpPr>
            <p:cNvPr id="18" name="椭圆 17"/>
            <p:cNvSpPr/>
            <p:nvPr/>
          </p:nvSpPr>
          <p:spPr bwMode="auto">
            <a:xfrm>
              <a:off x="2786050" y="2357430"/>
              <a:ext cx="585933" cy="5715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9" name="组合 7"/>
            <p:cNvGrpSpPr>
              <a:grpSpLocks/>
            </p:cNvGrpSpPr>
            <p:nvPr/>
          </p:nvGrpSpPr>
          <p:grpSpPr bwMode="auto">
            <a:xfrm>
              <a:off x="3043275" y="2402111"/>
              <a:ext cx="1957355" cy="1317422"/>
              <a:chOff x="252286" y="1916559"/>
              <a:chExt cx="4086208" cy="1045062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252286" y="1916559"/>
                <a:ext cx="4086203" cy="1041267"/>
              </a:xfrm>
              <a:prstGeom prst="roundRect">
                <a:avLst>
                  <a:gd name="adj" fmla="val 7320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smtClean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en-US" altLang="zh-CN" sz="2400" b="1" smtClean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rPr>
                  <a:t>XXXX</a:t>
                </a:r>
                <a:endParaRPr lang="zh-CN" altLang="en-US" sz="2400" b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" name="对角圆角矩形 53"/>
              <p:cNvGrpSpPr>
                <a:grpSpLocks/>
              </p:cNvGrpSpPr>
              <p:nvPr/>
            </p:nvGrpSpPr>
            <p:grpSpPr bwMode="auto">
              <a:xfrm>
                <a:off x="3592819" y="2210400"/>
                <a:ext cx="745675" cy="751221"/>
                <a:chOff x="5176959" y="4098681"/>
                <a:chExt cx="539972" cy="976590"/>
              </a:xfrm>
            </p:grpSpPr>
            <p:pic>
              <p:nvPicPr>
                <p:cNvPr id="24" name="对角圆角矩形 53"/>
                <p:cNvPicPr>
                  <a:picLocks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76959" y="4333631"/>
                  <a:ext cx="539972" cy="7416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5201408" y="4098681"/>
                  <a:ext cx="515516" cy="9716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  <a:latin typeface="Constantia" pitchFamily="18" charset="0"/>
                    <a:ea typeface="微软雅黑" pitchFamily="34" charset="-122"/>
                  </a:endParaRPr>
                </a:p>
              </p:txBody>
            </p:sp>
          </p:grpSp>
        </p:grpSp>
        <p:sp>
          <p:nvSpPr>
            <p:cNvPr id="20" name="椭圆 19"/>
            <p:cNvSpPr/>
            <p:nvPr/>
          </p:nvSpPr>
          <p:spPr bwMode="auto">
            <a:xfrm>
              <a:off x="2857488" y="2357430"/>
              <a:ext cx="500066" cy="5715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2857488" y="2428868"/>
              <a:ext cx="500066" cy="500066"/>
            </a:xfrm>
            <a:prstGeom prst="ellipse">
              <a:avLst/>
            </a:prstGeom>
            <a:solidFill>
              <a:srgbClr val="EA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3</a:t>
              </a:r>
              <a:endParaRPr lang="zh-CN" altLang="en-U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572262" y="3071810"/>
            <a:ext cx="2214580" cy="1362111"/>
            <a:chOff x="2786050" y="2357430"/>
            <a:chExt cx="2214580" cy="1362111"/>
          </a:xfrm>
        </p:grpSpPr>
        <p:sp>
          <p:nvSpPr>
            <p:cNvPr id="27" name="椭圆 26"/>
            <p:cNvSpPr/>
            <p:nvPr/>
          </p:nvSpPr>
          <p:spPr bwMode="auto">
            <a:xfrm>
              <a:off x="2786050" y="2357430"/>
              <a:ext cx="585933" cy="5715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8" name="组合 7"/>
            <p:cNvGrpSpPr>
              <a:grpSpLocks/>
            </p:cNvGrpSpPr>
            <p:nvPr/>
          </p:nvGrpSpPr>
          <p:grpSpPr bwMode="auto">
            <a:xfrm>
              <a:off x="3043275" y="2402111"/>
              <a:ext cx="1957355" cy="1317422"/>
              <a:chOff x="252286" y="1916559"/>
              <a:chExt cx="4086208" cy="1045062"/>
            </a:xfrm>
          </p:grpSpPr>
          <p:sp>
            <p:nvSpPr>
              <p:cNvPr id="31" name="圆角矩形 30"/>
              <p:cNvSpPr/>
              <p:nvPr/>
            </p:nvSpPr>
            <p:spPr>
              <a:xfrm>
                <a:off x="252286" y="1916559"/>
                <a:ext cx="4086203" cy="1041267"/>
              </a:xfrm>
              <a:prstGeom prst="roundRect">
                <a:avLst>
                  <a:gd name="adj" fmla="val 7320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800" b="1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2400" b="1" smtClean="0">
                    <a:solidFill>
                      <a:schemeClr val="tx1"/>
                    </a:solidFill>
                  </a:rPr>
                  <a:t>XXXX</a:t>
                </a:r>
                <a:endParaRPr lang="zh-CN" altLang="en-US" sz="2400" b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2" name="对角圆角矩形 53"/>
              <p:cNvGrpSpPr>
                <a:grpSpLocks/>
              </p:cNvGrpSpPr>
              <p:nvPr/>
            </p:nvGrpSpPr>
            <p:grpSpPr bwMode="auto">
              <a:xfrm>
                <a:off x="3592819" y="2210400"/>
                <a:ext cx="745675" cy="751221"/>
                <a:chOff x="5176959" y="4098681"/>
                <a:chExt cx="539972" cy="976590"/>
              </a:xfrm>
            </p:grpSpPr>
            <p:pic>
              <p:nvPicPr>
                <p:cNvPr id="33" name="对角圆角矩形 53"/>
                <p:cNvPicPr>
                  <a:picLocks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76959" y="4333631"/>
                  <a:ext cx="539972" cy="7416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4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5201408" y="4098681"/>
                  <a:ext cx="515516" cy="9716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rgbClr val="FFFFFF"/>
                    </a:solidFill>
                    <a:latin typeface="Constantia" pitchFamily="18" charset="0"/>
                    <a:ea typeface="微软雅黑" pitchFamily="34" charset="-122"/>
                  </a:endParaRPr>
                </a:p>
              </p:txBody>
            </p:sp>
          </p:grpSp>
        </p:grpSp>
        <p:sp>
          <p:nvSpPr>
            <p:cNvPr id="29" name="椭圆 28"/>
            <p:cNvSpPr/>
            <p:nvPr/>
          </p:nvSpPr>
          <p:spPr bwMode="auto">
            <a:xfrm>
              <a:off x="2857488" y="2357430"/>
              <a:ext cx="500066" cy="5715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 bwMode="auto">
            <a:xfrm>
              <a:off x="2857488" y="2428868"/>
              <a:ext cx="500066" cy="500066"/>
            </a:xfrm>
            <a:prstGeom prst="ellipse">
              <a:avLst/>
            </a:prstGeom>
            <a:solidFill>
              <a:srgbClr val="EA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4</a:t>
              </a:r>
              <a:endParaRPr lang="zh-CN" altLang="en-U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257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357430"/>
            <a:ext cx="8485187" cy="351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94070" y="1333022"/>
            <a:ext cx="6192838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000" b="1" dirty="0" smtClean="0">
              <a:solidFill>
                <a:schemeClr val="accent5"/>
              </a:solidFill>
              <a:latin typeface="微软雅黑" pitchFamily="34" charset="-122"/>
              <a:ea typeface="微软雅黑" pitchFamily="34" charset="-122"/>
              <a:cs typeface="Microsoft Sans Serif" pitchFamily="34" charset="0"/>
            </a:endParaRPr>
          </a:p>
          <a:p>
            <a:pPr lvl="0" algn="just">
              <a:lnSpc>
                <a:spcPts val="2600"/>
              </a:lnSpc>
              <a:defRPr/>
            </a:pPr>
            <a:r>
              <a:rPr lang="en-US" altLang="zh-CN" sz="4000" b="1" smtClean="0">
                <a:latin typeface="微软雅黑" pitchFamily="34" charset="-122"/>
                <a:ea typeface="微软雅黑" pitchFamily="34" charset="-122"/>
              </a:rPr>
              <a:t>XXXXXXX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rot="5400000">
            <a:off x="2101837" y="1601779"/>
            <a:ext cx="13684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-142908" y="142852"/>
            <a:ext cx="9501254" cy="285752"/>
          </a:xfrm>
          <a:prstGeom prst="roundRect">
            <a:avLst>
              <a:gd name="adj" fmla="val 50000"/>
            </a:avLst>
          </a:prstGeom>
          <a:solidFill>
            <a:srgbClr val="0083E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428596" y="928670"/>
            <a:ext cx="1724943" cy="1349391"/>
            <a:chOff x="186445" y="404813"/>
            <a:chExt cx="2872668" cy="2087562"/>
          </a:xfrm>
        </p:grpSpPr>
        <p:sp>
          <p:nvSpPr>
            <p:cNvPr id="23" name="圆角矩形标注 22"/>
            <p:cNvSpPr/>
            <p:nvPr/>
          </p:nvSpPr>
          <p:spPr>
            <a:xfrm>
              <a:off x="395288" y="404813"/>
              <a:ext cx="2663825" cy="2087562"/>
            </a:xfrm>
            <a:prstGeom prst="wedgeRoundRectCallout">
              <a:avLst/>
            </a:prstGeom>
            <a:solidFill>
              <a:srgbClr val="EAB2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5" name="同侧圆角矩形 19"/>
            <p:cNvGrpSpPr>
              <a:grpSpLocks/>
            </p:cNvGrpSpPr>
            <p:nvPr/>
          </p:nvGrpSpPr>
          <p:grpSpPr bwMode="auto">
            <a:xfrm>
              <a:off x="781053" y="515938"/>
              <a:ext cx="1903414" cy="773113"/>
              <a:chOff x="513" y="343"/>
              <a:chExt cx="1199" cy="487"/>
            </a:xfrm>
          </p:grpSpPr>
          <p:pic>
            <p:nvPicPr>
              <p:cNvPr id="25" name="同侧圆角矩形 1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88" y="387"/>
                <a:ext cx="1124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5"/>
              <p:cNvSpPr txBox="1">
                <a:spLocks noChangeArrowheads="1"/>
              </p:cNvSpPr>
              <p:nvPr/>
            </p:nvSpPr>
            <p:spPr bwMode="auto">
              <a:xfrm>
                <a:off x="513" y="343"/>
                <a:ext cx="1124" cy="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36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effectLst/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1</a:t>
                </a:r>
                <a:endParaRPr lang="zh-CN" altLang="en-US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/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</p:grpSp>
        <p:sp>
          <p:nvSpPr>
            <p:cNvPr id="27" name="TextBox 20"/>
            <p:cNvSpPr txBox="1">
              <a:spLocks noChangeArrowheads="1"/>
            </p:cNvSpPr>
            <p:nvPr/>
          </p:nvSpPr>
          <p:spPr bwMode="auto">
            <a:xfrm>
              <a:off x="186445" y="1399470"/>
              <a:ext cx="2855821" cy="61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      </a:t>
              </a:r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XXXXXX</a:t>
              </a:r>
              <a:endParaRPr lang="zh-CN" altLang="en-US" sz="2000" b="1" dirty="0">
                <a:latin typeface="Constantia" pitchFamily="18" charset="0"/>
                <a:ea typeface="微软雅黑" pitchFamily="34" charset="-122"/>
              </a:endParaRPr>
            </a:p>
          </p:txBody>
        </p:sp>
      </p:grpSp>
      <p:grpSp>
        <p:nvGrpSpPr>
          <p:cNvPr id="34" name="组合 4"/>
          <p:cNvGrpSpPr>
            <a:grpSpLocks/>
          </p:cNvGrpSpPr>
          <p:nvPr/>
        </p:nvGrpSpPr>
        <p:grpSpPr bwMode="auto">
          <a:xfrm>
            <a:off x="2339975" y="3286026"/>
            <a:ext cx="1919288" cy="1346200"/>
            <a:chOff x="2873524" y="1484784"/>
            <a:chExt cx="2232248" cy="1567284"/>
          </a:xfrm>
        </p:grpSpPr>
        <p:sp>
          <p:nvSpPr>
            <p:cNvPr id="35" name="椭圆 34"/>
            <p:cNvSpPr/>
            <p:nvPr/>
          </p:nvSpPr>
          <p:spPr>
            <a:xfrm>
              <a:off x="2873524" y="2475426"/>
              <a:ext cx="2232248" cy="57664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47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椭圆形标注 35"/>
            <p:cNvSpPr/>
            <p:nvPr/>
          </p:nvSpPr>
          <p:spPr>
            <a:xfrm>
              <a:off x="3204023" y="1484784"/>
              <a:ext cx="1440160" cy="1151436"/>
            </a:xfrm>
            <a:prstGeom prst="wedgeEllipseCallout">
              <a:avLst>
                <a:gd name="adj1" fmla="val -37588"/>
                <a:gd name="adj2" fmla="val 59193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3309265" y="1530989"/>
              <a:ext cx="1224136" cy="93704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4000"/>
                  </a:schemeClr>
                </a:gs>
                <a:gs pos="4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TextBox 8"/>
            <p:cNvSpPr txBox="1">
              <a:spLocks noChangeArrowheads="1"/>
            </p:cNvSpPr>
            <p:nvPr/>
          </p:nvSpPr>
          <p:spPr bwMode="auto">
            <a:xfrm>
              <a:off x="3324761" y="1738115"/>
              <a:ext cx="1224134" cy="429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XXXX</a:t>
              </a:r>
              <a:endParaRPr lang="zh-CN" altLang="en-US">
                <a:solidFill>
                  <a:schemeClr val="bg1"/>
                </a:solidFill>
                <a:latin typeface="Constantia" pitchFamily="18" charset="0"/>
                <a:ea typeface="微软雅黑" pitchFamily="34" charset="-122"/>
              </a:endParaRPr>
            </a:p>
          </p:txBody>
        </p:sp>
      </p:grpSp>
      <p:grpSp>
        <p:nvGrpSpPr>
          <p:cNvPr id="39" name="组合 10"/>
          <p:cNvGrpSpPr>
            <a:grpSpLocks/>
          </p:cNvGrpSpPr>
          <p:nvPr/>
        </p:nvGrpSpPr>
        <p:grpSpPr bwMode="auto">
          <a:xfrm>
            <a:off x="3635375" y="2709763"/>
            <a:ext cx="2257425" cy="1584325"/>
            <a:chOff x="2873524" y="1484784"/>
            <a:chExt cx="2232248" cy="1567284"/>
          </a:xfrm>
        </p:grpSpPr>
        <p:sp>
          <p:nvSpPr>
            <p:cNvPr id="40" name="椭圆 39"/>
            <p:cNvSpPr/>
            <p:nvPr/>
          </p:nvSpPr>
          <p:spPr>
            <a:xfrm>
              <a:off x="2873524" y="2475723"/>
              <a:ext cx="2232248" cy="57634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47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椭圆形标注 40"/>
            <p:cNvSpPr/>
            <p:nvPr/>
          </p:nvSpPr>
          <p:spPr>
            <a:xfrm>
              <a:off x="3203181" y="1484784"/>
              <a:ext cx="1441071" cy="1152692"/>
            </a:xfrm>
            <a:prstGeom prst="wedgeEllipseCallout">
              <a:avLst>
                <a:gd name="adj1" fmla="val -37588"/>
                <a:gd name="adj2" fmla="val 59193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3309927" y="1531897"/>
              <a:ext cx="1224440" cy="93597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4000"/>
                  </a:schemeClr>
                </a:gs>
                <a:gs pos="4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TextBox 14"/>
            <p:cNvSpPr txBox="1">
              <a:spLocks noChangeArrowheads="1"/>
            </p:cNvSpPr>
            <p:nvPr/>
          </p:nvSpPr>
          <p:spPr bwMode="auto">
            <a:xfrm>
              <a:off x="3304348" y="1749578"/>
              <a:ext cx="1224136" cy="365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XXXX</a:t>
              </a:r>
              <a:endParaRPr lang="en-US" altLang="zh-CN">
                <a:solidFill>
                  <a:schemeClr val="bg1"/>
                </a:solidFill>
                <a:latin typeface="Constantia" pitchFamily="18" charset="0"/>
                <a:ea typeface="微软雅黑" pitchFamily="34" charset="-122"/>
              </a:endParaRPr>
            </a:p>
          </p:txBody>
        </p:sp>
      </p:grpSp>
      <p:grpSp>
        <p:nvGrpSpPr>
          <p:cNvPr id="44" name="组合 15"/>
          <p:cNvGrpSpPr>
            <a:grpSpLocks/>
          </p:cNvGrpSpPr>
          <p:nvPr/>
        </p:nvGrpSpPr>
        <p:grpSpPr bwMode="auto">
          <a:xfrm>
            <a:off x="1908175" y="4365526"/>
            <a:ext cx="2087563" cy="1492250"/>
            <a:chOff x="2873524" y="1484784"/>
            <a:chExt cx="2232248" cy="1567284"/>
          </a:xfrm>
        </p:grpSpPr>
        <p:sp>
          <p:nvSpPr>
            <p:cNvPr id="45" name="椭圆 44"/>
            <p:cNvSpPr/>
            <p:nvPr/>
          </p:nvSpPr>
          <p:spPr>
            <a:xfrm>
              <a:off x="2873524" y="2475174"/>
              <a:ext cx="2232248" cy="57689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47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椭圆形标注 45"/>
            <p:cNvSpPr/>
            <p:nvPr/>
          </p:nvSpPr>
          <p:spPr>
            <a:xfrm>
              <a:off x="3204542" y="1484784"/>
              <a:ext cx="1439503" cy="1152120"/>
            </a:xfrm>
            <a:prstGeom prst="wedgeEllipseCallout">
              <a:avLst>
                <a:gd name="adj1" fmla="val -37588"/>
                <a:gd name="adj2" fmla="val 59193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3309789" y="1531469"/>
              <a:ext cx="1223916" cy="93536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4000"/>
                  </a:schemeClr>
                </a:gs>
                <a:gs pos="4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TextBox 19"/>
            <p:cNvSpPr txBox="1">
              <a:spLocks noChangeArrowheads="1"/>
            </p:cNvSpPr>
            <p:nvPr/>
          </p:nvSpPr>
          <p:spPr bwMode="auto">
            <a:xfrm>
              <a:off x="3292367" y="1738115"/>
              <a:ext cx="1224134" cy="38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XXXX</a:t>
              </a:r>
              <a:endParaRPr lang="zh-CN" altLang="en-US">
                <a:solidFill>
                  <a:schemeClr val="bg1"/>
                </a:solidFill>
                <a:latin typeface="Constantia" pitchFamily="18" charset="0"/>
                <a:ea typeface="微软雅黑" pitchFamily="34" charset="-122"/>
              </a:endParaRPr>
            </a:p>
          </p:txBody>
        </p:sp>
      </p:grpSp>
      <p:grpSp>
        <p:nvGrpSpPr>
          <p:cNvPr id="49" name="组合 35"/>
          <p:cNvGrpSpPr>
            <a:grpSpLocks/>
          </p:cNvGrpSpPr>
          <p:nvPr/>
        </p:nvGrpSpPr>
        <p:grpSpPr bwMode="auto">
          <a:xfrm>
            <a:off x="5219700" y="3428901"/>
            <a:ext cx="1919288" cy="1347787"/>
            <a:chOff x="2873524" y="1484784"/>
            <a:chExt cx="2232248" cy="1567284"/>
          </a:xfrm>
        </p:grpSpPr>
        <p:sp>
          <p:nvSpPr>
            <p:cNvPr id="50" name="椭圆 49"/>
            <p:cNvSpPr/>
            <p:nvPr/>
          </p:nvSpPr>
          <p:spPr>
            <a:xfrm>
              <a:off x="2873524" y="2476105"/>
              <a:ext cx="2232248" cy="575963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47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椭圆形标注 50"/>
            <p:cNvSpPr/>
            <p:nvPr/>
          </p:nvSpPr>
          <p:spPr>
            <a:xfrm>
              <a:off x="3204023" y="1484784"/>
              <a:ext cx="1440160" cy="1151926"/>
            </a:xfrm>
            <a:prstGeom prst="wedgeEllipseCallout">
              <a:avLst>
                <a:gd name="adj1" fmla="val -37588"/>
                <a:gd name="adj2" fmla="val 59193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3309265" y="1530934"/>
              <a:ext cx="1224136" cy="935941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4000"/>
                  </a:schemeClr>
                </a:gs>
                <a:gs pos="4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TextBox 39"/>
            <p:cNvSpPr txBox="1">
              <a:spLocks noChangeArrowheads="1"/>
            </p:cNvSpPr>
            <p:nvPr/>
          </p:nvSpPr>
          <p:spPr bwMode="auto">
            <a:xfrm>
              <a:off x="3324761" y="1736090"/>
              <a:ext cx="1224134" cy="429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XXXX</a:t>
              </a:r>
              <a:endParaRPr lang="zh-CN" altLang="en-US">
                <a:solidFill>
                  <a:schemeClr val="bg1"/>
                </a:solidFill>
                <a:latin typeface="Constantia" pitchFamily="18" charset="0"/>
                <a:ea typeface="微软雅黑" pitchFamily="34" charset="-122"/>
              </a:endParaRPr>
            </a:p>
          </p:txBody>
        </p:sp>
      </p:grpSp>
      <p:grpSp>
        <p:nvGrpSpPr>
          <p:cNvPr id="54" name="组合 30"/>
          <p:cNvGrpSpPr>
            <a:grpSpLocks/>
          </p:cNvGrpSpPr>
          <p:nvPr/>
        </p:nvGrpSpPr>
        <p:grpSpPr bwMode="auto">
          <a:xfrm>
            <a:off x="3276600" y="4294088"/>
            <a:ext cx="2460625" cy="1727200"/>
            <a:chOff x="2873524" y="1484784"/>
            <a:chExt cx="2232248" cy="1567284"/>
          </a:xfrm>
        </p:grpSpPr>
        <p:sp>
          <p:nvSpPr>
            <p:cNvPr id="55" name="椭圆 54"/>
            <p:cNvSpPr/>
            <p:nvPr/>
          </p:nvSpPr>
          <p:spPr>
            <a:xfrm>
              <a:off x="2873524" y="2475861"/>
              <a:ext cx="2232248" cy="57620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47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椭圆形标注 55"/>
            <p:cNvSpPr/>
            <p:nvPr/>
          </p:nvSpPr>
          <p:spPr>
            <a:xfrm>
              <a:off x="3203321" y="1484784"/>
              <a:ext cx="1440160" cy="1152415"/>
            </a:xfrm>
            <a:prstGeom prst="wedgeEllipseCallout">
              <a:avLst>
                <a:gd name="adj1" fmla="val -37588"/>
                <a:gd name="adj2" fmla="val 59193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309893" y="1530881"/>
              <a:ext cx="1224136" cy="93633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4000"/>
                  </a:schemeClr>
                </a:gs>
                <a:gs pos="4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275329" y="1916940"/>
              <a:ext cx="1224136" cy="3351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mtClean="0">
                  <a:solidFill>
                    <a:schemeClr val="bg1"/>
                  </a:solidFill>
                  <a:latin typeface="+mj-ea"/>
                  <a:ea typeface="+mn-ea"/>
                </a:rPr>
                <a:t>XXXXX</a:t>
              </a:r>
              <a:endParaRPr lang="zh-CN" altLang="en-US" dirty="0">
                <a:solidFill>
                  <a:schemeClr val="bg1"/>
                </a:solidFill>
                <a:latin typeface="+mj-ea"/>
                <a:ea typeface="+mn-ea"/>
              </a:endParaRPr>
            </a:p>
          </p:txBody>
        </p:sp>
      </p:grpSp>
      <p:grpSp>
        <p:nvGrpSpPr>
          <p:cNvPr id="59" name="组合 20"/>
          <p:cNvGrpSpPr>
            <a:grpSpLocks/>
          </p:cNvGrpSpPr>
          <p:nvPr/>
        </p:nvGrpSpPr>
        <p:grpSpPr bwMode="auto">
          <a:xfrm>
            <a:off x="4964906" y="4470136"/>
            <a:ext cx="2428875" cy="1704975"/>
            <a:chOff x="2873524" y="1484784"/>
            <a:chExt cx="2232248" cy="1567284"/>
          </a:xfrm>
        </p:grpSpPr>
        <p:sp>
          <p:nvSpPr>
            <p:cNvPr id="60" name="椭圆 59"/>
            <p:cNvSpPr/>
            <p:nvPr/>
          </p:nvSpPr>
          <p:spPr>
            <a:xfrm>
              <a:off x="2873524" y="2475646"/>
              <a:ext cx="2232248" cy="57642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47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" name="椭圆形标注 60"/>
            <p:cNvSpPr/>
            <p:nvPr/>
          </p:nvSpPr>
          <p:spPr>
            <a:xfrm>
              <a:off x="3203255" y="1484784"/>
              <a:ext cx="1441478" cy="1152844"/>
            </a:xfrm>
            <a:prstGeom prst="wedgeEllipseCallout">
              <a:avLst>
                <a:gd name="adj1" fmla="val -37588"/>
                <a:gd name="adj2" fmla="val 5919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309760" y="1531481"/>
              <a:ext cx="1224089" cy="93540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4000"/>
                  </a:schemeClr>
                </a:gs>
                <a:gs pos="4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TextBox 24"/>
            <p:cNvSpPr txBox="1">
              <a:spLocks noChangeArrowheads="1"/>
            </p:cNvSpPr>
            <p:nvPr/>
          </p:nvSpPr>
          <p:spPr bwMode="auto">
            <a:xfrm>
              <a:off x="3339828" y="1909235"/>
              <a:ext cx="1224136" cy="339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XXXX</a:t>
              </a:r>
              <a:endParaRPr lang="zh-CN" altLang="en-US">
                <a:solidFill>
                  <a:schemeClr val="bg1"/>
                </a:solidFill>
                <a:latin typeface="Constantia" pitchFamily="18" charset="0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357430"/>
            <a:ext cx="8485187" cy="351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94070" y="1333022"/>
            <a:ext cx="6192838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000" b="1" dirty="0" smtClean="0">
              <a:solidFill>
                <a:schemeClr val="accent5"/>
              </a:solidFill>
              <a:latin typeface="微软雅黑" pitchFamily="34" charset="-122"/>
              <a:ea typeface="微软雅黑" pitchFamily="34" charset="-122"/>
              <a:cs typeface="Microsoft Sans Serif" pitchFamily="34" charset="0"/>
            </a:endParaRPr>
          </a:p>
          <a:p>
            <a:pPr lvl="0" algn="just">
              <a:lnSpc>
                <a:spcPts val="2600"/>
              </a:lnSpc>
              <a:defRPr/>
            </a:pPr>
            <a:r>
              <a:rPr lang="en-US" altLang="zh-CN" sz="4000" b="1" smtClean="0">
                <a:latin typeface="微软雅黑" pitchFamily="34" charset="-122"/>
                <a:ea typeface="微软雅黑" pitchFamily="34" charset="-122"/>
              </a:rPr>
              <a:t>XXXXXXX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rot="5400000">
            <a:off x="2101837" y="1601779"/>
            <a:ext cx="13684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-142908" y="142852"/>
            <a:ext cx="9501254" cy="285752"/>
          </a:xfrm>
          <a:prstGeom prst="roundRect">
            <a:avLst>
              <a:gd name="adj" fmla="val 50000"/>
            </a:avLst>
          </a:prstGeom>
          <a:solidFill>
            <a:srgbClr val="0083E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428596" y="928670"/>
            <a:ext cx="1724943" cy="1349391"/>
            <a:chOff x="186445" y="404813"/>
            <a:chExt cx="2872668" cy="2087562"/>
          </a:xfrm>
        </p:grpSpPr>
        <p:sp>
          <p:nvSpPr>
            <p:cNvPr id="23" name="圆角矩形标注 22"/>
            <p:cNvSpPr/>
            <p:nvPr/>
          </p:nvSpPr>
          <p:spPr>
            <a:xfrm>
              <a:off x="395288" y="404813"/>
              <a:ext cx="2663825" cy="2087562"/>
            </a:xfrm>
            <a:prstGeom prst="wedgeRoundRectCallout">
              <a:avLst/>
            </a:prstGeom>
            <a:solidFill>
              <a:srgbClr val="EAB2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5" name="同侧圆角矩形 19"/>
            <p:cNvGrpSpPr>
              <a:grpSpLocks/>
            </p:cNvGrpSpPr>
            <p:nvPr/>
          </p:nvGrpSpPr>
          <p:grpSpPr bwMode="auto">
            <a:xfrm>
              <a:off x="781053" y="515938"/>
              <a:ext cx="1903414" cy="773113"/>
              <a:chOff x="513" y="343"/>
              <a:chExt cx="1199" cy="487"/>
            </a:xfrm>
          </p:grpSpPr>
          <p:pic>
            <p:nvPicPr>
              <p:cNvPr id="25" name="同侧圆角矩形 1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88" y="387"/>
                <a:ext cx="1124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5"/>
              <p:cNvSpPr txBox="1">
                <a:spLocks noChangeArrowheads="1"/>
              </p:cNvSpPr>
              <p:nvPr/>
            </p:nvSpPr>
            <p:spPr bwMode="auto">
              <a:xfrm>
                <a:off x="513" y="343"/>
                <a:ext cx="1124" cy="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36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effectLst/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1</a:t>
                </a:r>
                <a:endParaRPr lang="zh-CN" altLang="en-US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/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</p:grpSp>
        <p:sp>
          <p:nvSpPr>
            <p:cNvPr id="27" name="TextBox 20"/>
            <p:cNvSpPr txBox="1">
              <a:spLocks noChangeArrowheads="1"/>
            </p:cNvSpPr>
            <p:nvPr/>
          </p:nvSpPr>
          <p:spPr bwMode="auto">
            <a:xfrm>
              <a:off x="186445" y="1399470"/>
              <a:ext cx="2855821" cy="61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      </a:t>
              </a:r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XXXXXX</a:t>
              </a:r>
              <a:endParaRPr lang="zh-CN" altLang="en-US" sz="2000" b="1" dirty="0">
                <a:latin typeface="Constantia" pitchFamily="18" charset="0"/>
                <a:ea typeface="微软雅黑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043608" y="2945606"/>
            <a:ext cx="3060700" cy="2787650"/>
            <a:chOff x="939800" y="2855913"/>
            <a:chExt cx="3060700" cy="2787650"/>
          </a:xfrm>
        </p:grpSpPr>
        <p:pic>
          <p:nvPicPr>
            <p:cNvPr id="73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800" y="4481513"/>
              <a:ext cx="1000125" cy="1162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4" name="组合 26"/>
            <p:cNvGrpSpPr>
              <a:grpSpLocks/>
            </p:cNvGrpSpPr>
            <p:nvPr/>
          </p:nvGrpSpPr>
          <p:grpSpPr bwMode="auto">
            <a:xfrm>
              <a:off x="1628775" y="2933700"/>
              <a:ext cx="2371725" cy="1625600"/>
              <a:chOff x="1403648" y="2137792"/>
              <a:chExt cx="1728192" cy="1368598"/>
            </a:xfrm>
          </p:grpSpPr>
          <p:sp>
            <p:nvSpPr>
              <p:cNvPr id="76" name="圆角矩形标注 75"/>
              <p:cNvSpPr/>
              <p:nvPr/>
            </p:nvSpPr>
            <p:spPr>
              <a:xfrm>
                <a:off x="1403648" y="2137792"/>
                <a:ext cx="1728192" cy="1368598"/>
              </a:xfrm>
              <a:prstGeom prst="wedgeRoundRectCallout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istral" pitchFamily="66" charset="0"/>
                  <a:cs typeface="Microsoft Sans Serif" pitchFamily="34" charset="0"/>
                </a:endParaRPr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1567907" y="2552114"/>
                <a:ext cx="1467922" cy="31094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b="1" smtClean="0">
                    <a:latin typeface="+mn-lt"/>
                    <a:ea typeface="+mn-ea"/>
                  </a:rPr>
                  <a:t>XXXXXXXXX</a:t>
                </a:r>
                <a:endPara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istral" pitchFamily="66" charset="0"/>
                  <a:ea typeface="+mn-ea"/>
                  <a:cs typeface="Microsoft Sans Serif" pitchFamily="34" charset="0"/>
                </a:endParaRPr>
              </a:p>
            </p:txBody>
          </p:sp>
        </p:grpSp>
        <p:sp>
          <p:nvSpPr>
            <p:cNvPr id="75" name="椭圆 74"/>
            <p:cNvSpPr/>
            <p:nvPr/>
          </p:nvSpPr>
          <p:spPr bwMode="auto">
            <a:xfrm>
              <a:off x="1571625" y="2855913"/>
              <a:ext cx="287338" cy="28733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b="1" dirty="0">
                <a:solidFill>
                  <a:srgbClr val="FF0000"/>
                </a:solidFill>
                <a:latin typeface="+mn-ea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961558" y="2875756"/>
            <a:ext cx="3214688" cy="2857500"/>
            <a:chOff x="4857750" y="2786063"/>
            <a:chExt cx="3214688" cy="2857500"/>
          </a:xfrm>
        </p:grpSpPr>
        <p:pic>
          <p:nvPicPr>
            <p:cNvPr id="7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7750" y="4481513"/>
              <a:ext cx="1000125" cy="1162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0" name="组合 27"/>
            <p:cNvGrpSpPr>
              <a:grpSpLocks/>
            </p:cNvGrpSpPr>
            <p:nvPr/>
          </p:nvGrpSpPr>
          <p:grpSpPr bwMode="auto">
            <a:xfrm>
              <a:off x="5572125" y="2874963"/>
              <a:ext cx="2500313" cy="1625600"/>
              <a:chOff x="3999409" y="2137792"/>
              <a:chExt cx="1821900" cy="1368598"/>
            </a:xfrm>
          </p:grpSpPr>
          <p:sp>
            <p:nvSpPr>
              <p:cNvPr id="83" name="椭圆形标注 16"/>
              <p:cNvSpPr/>
              <p:nvPr/>
            </p:nvSpPr>
            <p:spPr>
              <a:xfrm>
                <a:off x="3999409" y="2137792"/>
                <a:ext cx="1728202" cy="1368598"/>
              </a:xfrm>
              <a:prstGeom prst="wedgeRoundRectCallout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istral" pitchFamily="66" charset="0"/>
                  <a:cs typeface="Microsoft Sans Serif" pitchFamily="34" charset="0"/>
                </a:endParaRPr>
              </a:p>
            </p:txBody>
          </p:sp>
          <p:sp>
            <p:nvSpPr>
              <p:cNvPr id="84" name="矩形 17"/>
              <p:cNvSpPr/>
              <p:nvPr/>
            </p:nvSpPr>
            <p:spPr>
              <a:xfrm>
                <a:off x="4051464" y="2589349"/>
                <a:ext cx="1769845" cy="344021"/>
              </a:xfrm>
              <a:prstGeom prst="wedgeRoundRectCallout">
                <a:avLst/>
              </a:prstGeom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1200"/>
                  </a:spcBef>
                  <a:spcAft>
                    <a:spcPts val="0"/>
                  </a:spcAft>
                  <a:defRPr/>
                </a:pPr>
                <a:r>
                  <a:rPr lang="en-US" altLang="zh-CN" b="1" smtClean="0">
                    <a:latin typeface="+mn-lt"/>
                    <a:ea typeface="+mn-ea"/>
                  </a:rPr>
                  <a:t>XXXXXXXXXX</a:t>
                </a:r>
                <a:endParaRPr lang="en-US" altLang="zh-CN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istral" pitchFamily="66" charset="0"/>
                  <a:ea typeface="微软雅黑" pitchFamily="34" charset="-122"/>
                  <a:cs typeface="Microsoft Sans Serif" pitchFamily="34" charset="0"/>
                </a:endParaRPr>
              </a:p>
            </p:txBody>
          </p:sp>
        </p:grpSp>
        <p:sp>
          <p:nvSpPr>
            <p:cNvPr id="81" name="椭圆 80"/>
            <p:cNvSpPr/>
            <p:nvPr/>
          </p:nvSpPr>
          <p:spPr bwMode="auto">
            <a:xfrm>
              <a:off x="5856288" y="2786063"/>
              <a:ext cx="287337" cy="28733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b="1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82" name="椭圆 81"/>
            <p:cNvSpPr/>
            <p:nvPr/>
          </p:nvSpPr>
          <p:spPr bwMode="auto">
            <a:xfrm>
              <a:off x="5499100" y="2786063"/>
              <a:ext cx="287338" cy="28733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b="1" dirty="0">
                <a:solidFill>
                  <a:srgbClr val="FF0000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295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357430"/>
            <a:ext cx="8485187" cy="351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94070" y="1333022"/>
            <a:ext cx="6192838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000" b="1" dirty="0" smtClean="0">
              <a:solidFill>
                <a:schemeClr val="accent5"/>
              </a:solidFill>
              <a:latin typeface="微软雅黑" pitchFamily="34" charset="-122"/>
              <a:ea typeface="微软雅黑" pitchFamily="34" charset="-122"/>
              <a:cs typeface="Microsoft Sans Serif" pitchFamily="34" charset="0"/>
            </a:endParaRPr>
          </a:p>
          <a:p>
            <a:pPr lvl="0" algn="just">
              <a:lnSpc>
                <a:spcPts val="2600"/>
              </a:lnSpc>
              <a:defRPr/>
            </a:pPr>
            <a:r>
              <a:rPr lang="en-US" altLang="zh-CN" sz="4000" b="1" smtClean="0">
                <a:latin typeface="微软雅黑" pitchFamily="34" charset="-122"/>
                <a:ea typeface="微软雅黑" pitchFamily="34" charset="-122"/>
              </a:rPr>
              <a:t>XXXXXXX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rot="5400000">
            <a:off x="2101837" y="1601779"/>
            <a:ext cx="13684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-142908" y="142852"/>
            <a:ext cx="9501254" cy="285752"/>
          </a:xfrm>
          <a:prstGeom prst="roundRect">
            <a:avLst>
              <a:gd name="adj" fmla="val 50000"/>
            </a:avLst>
          </a:prstGeom>
          <a:solidFill>
            <a:srgbClr val="0083E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428596" y="928670"/>
            <a:ext cx="1724943" cy="1349391"/>
            <a:chOff x="186445" y="404813"/>
            <a:chExt cx="2872668" cy="2087562"/>
          </a:xfrm>
        </p:grpSpPr>
        <p:sp>
          <p:nvSpPr>
            <p:cNvPr id="23" name="圆角矩形标注 22"/>
            <p:cNvSpPr/>
            <p:nvPr/>
          </p:nvSpPr>
          <p:spPr>
            <a:xfrm>
              <a:off x="395288" y="404813"/>
              <a:ext cx="2663825" cy="2087562"/>
            </a:xfrm>
            <a:prstGeom prst="wedgeRoundRectCallout">
              <a:avLst/>
            </a:prstGeom>
            <a:solidFill>
              <a:srgbClr val="EAB2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5" name="同侧圆角矩形 19"/>
            <p:cNvGrpSpPr>
              <a:grpSpLocks/>
            </p:cNvGrpSpPr>
            <p:nvPr/>
          </p:nvGrpSpPr>
          <p:grpSpPr bwMode="auto">
            <a:xfrm>
              <a:off x="781053" y="515938"/>
              <a:ext cx="1903414" cy="773113"/>
              <a:chOff x="513" y="343"/>
              <a:chExt cx="1199" cy="487"/>
            </a:xfrm>
          </p:grpSpPr>
          <p:pic>
            <p:nvPicPr>
              <p:cNvPr id="25" name="同侧圆角矩形 1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88" y="387"/>
                <a:ext cx="1124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5"/>
              <p:cNvSpPr txBox="1">
                <a:spLocks noChangeArrowheads="1"/>
              </p:cNvSpPr>
              <p:nvPr/>
            </p:nvSpPr>
            <p:spPr bwMode="auto">
              <a:xfrm>
                <a:off x="513" y="343"/>
                <a:ext cx="1124" cy="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3600" b="1" cap="all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effectLst/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2</a:t>
                </a:r>
                <a:endParaRPr lang="zh-CN" altLang="en-US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/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</p:grpSp>
        <p:sp>
          <p:nvSpPr>
            <p:cNvPr id="27" name="TextBox 20"/>
            <p:cNvSpPr txBox="1">
              <a:spLocks noChangeArrowheads="1"/>
            </p:cNvSpPr>
            <p:nvPr/>
          </p:nvSpPr>
          <p:spPr bwMode="auto">
            <a:xfrm>
              <a:off x="186445" y="1399470"/>
              <a:ext cx="2855821" cy="61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      </a:t>
              </a:r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XXXXXX</a:t>
              </a:r>
              <a:endParaRPr lang="zh-CN" altLang="en-US" sz="2000" b="1" dirty="0">
                <a:latin typeface="Constantia" pitchFamily="18" charset="0"/>
                <a:ea typeface="微软雅黑" pitchFamily="34" charset="-122"/>
              </a:endParaRPr>
            </a:p>
          </p:txBody>
        </p:sp>
      </p:grpSp>
      <p:grpSp>
        <p:nvGrpSpPr>
          <p:cNvPr id="13" name="组合 18"/>
          <p:cNvGrpSpPr>
            <a:grpSpLocks/>
          </p:cNvGrpSpPr>
          <p:nvPr/>
        </p:nvGrpSpPr>
        <p:grpSpPr bwMode="auto">
          <a:xfrm>
            <a:off x="1823398" y="2852935"/>
            <a:ext cx="1020260" cy="1434673"/>
            <a:chOff x="1638288" y="1962450"/>
            <a:chExt cx="1219200" cy="1641679"/>
          </a:xfrm>
        </p:grpSpPr>
        <p:pic>
          <p:nvPicPr>
            <p:cNvPr id="14" name="图片 6" descr="user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8288" y="1962450"/>
              <a:ext cx="12192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7"/>
            <p:cNvSpPr txBox="1">
              <a:spLocks noChangeArrowheads="1"/>
            </p:cNvSpPr>
            <p:nvPr/>
          </p:nvSpPr>
          <p:spPr bwMode="auto">
            <a:xfrm>
              <a:off x="1862864" y="3146288"/>
              <a:ext cx="928694" cy="457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 xx</a:t>
              </a:r>
              <a:endParaRPr lang="zh-CN" altLang="en-US" sz="2000" b="1">
                <a:latin typeface="Constantia" pitchFamily="18" charset="0"/>
                <a:ea typeface="微软雅黑" pitchFamily="34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26889" y="4914900"/>
            <a:ext cx="38171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  <a:defRPr/>
            </a:pPr>
            <a:r>
              <a:rPr lang="en-US" altLang="zh-CN" smtClean="0">
                <a:latin typeface="+mn-lt"/>
                <a:ea typeface="+mn-ea"/>
              </a:rPr>
              <a:t>XXX</a:t>
            </a:r>
            <a:endParaRPr lang="zh-CN" altLang="en-US" dirty="0">
              <a:latin typeface="+mn-lt"/>
              <a:ea typeface="+mn-ea"/>
            </a:endParaRPr>
          </a:p>
          <a:p>
            <a:pPr marL="342900" indent="-3429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  <a:defRPr/>
            </a:pPr>
            <a:r>
              <a:rPr lang="en-US" altLang="zh-CN" smtClean="0">
                <a:latin typeface="+mn-lt"/>
                <a:ea typeface="+mn-ea"/>
              </a:rPr>
              <a:t>XXX</a:t>
            </a:r>
            <a:endParaRPr lang="zh-CN" altLang="en-US" dirty="0">
              <a:latin typeface="+mn-lt"/>
              <a:ea typeface="+mn-ea"/>
            </a:endParaRPr>
          </a:p>
          <a:p>
            <a:pPr marL="342900" indent="-3429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  <a:defRPr/>
            </a:pPr>
            <a:r>
              <a:rPr lang="en-US" altLang="zh-CN" smtClean="0">
                <a:latin typeface="+mn-lt"/>
                <a:ea typeface="+mn-ea"/>
              </a:rPr>
              <a:t>XXX</a:t>
            </a:r>
            <a:endParaRPr lang="zh-CN" altLang="en-US" smtClean="0">
              <a:latin typeface="+mn-lt"/>
              <a:ea typeface="+mn-ea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ea typeface="+mn-ea"/>
            </a:endParaRPr>
          </a:p>
        </p:txBody>
      </p:sp>
      <p:grpSp>
        <p:nvGrpSpPr>
          <p:cNvPr id="18" name="组合 21"/>
          <p:cNvGrpSpPr>
            <a:grpSpLocks/>
          </p:cNvGrpSpPr>
          <p:nvPr/>
        </p:nvGrpSpPr>
        <p:grpSpPr bwMode="auto">
          <a:xfrm>
            <a:off x="828105" y="4386263"/>
            <a:ext cx="3096840" cy="431800"/>
            <a:chOff x="467544" y="4386312"/>
            <a:chExt cx="3240360" cy="432048"/>
          </a:xfrm>
        </p:grpSpPr>
        <p:sp>
          <p:nvSpPr>
            <p:cNvPr id="19" name="矩形 18"/>
            <p:cNvSpPr/>
            <p:nvPr/>
          </p:nvSpPr>
          <p:spPr>
            <a:xfrm>
              <a:off x="467544" y="4386312"/>
              <a:ext cx="3240360" cy="432048"/>
            </a:xfrm>
            <a:prstGeom prst="rect">
              <a:avLst/>
            </a:prstGeom>
            <a:gradFill flip="none" rotWithShape="1">
              <a:gsLst>
                <a:gs pos="93000">
                  <a:schemeClr val="bg2">
                    <a:lumMod val="50000"/>
                  </a:schemeClr>
                </a:gs>
                <a:gs pos="2000">
                  <a:schemeClr val="bg2">
                    <a:lumMod val="79000"/>
                    <a:alpha val="24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3"/>
            <p:cNvSpPr>
              <a:spLocks noChangeArrowheads="1"/>
            </p:cNvSpPr>
            <p:nvPr/>
          </p:nvSpPr>
          <p:spPr bwMode="auto">
            <a:xfrm>
              <a:off x="611560" y="4417670"/>
              <a:ext cx="1367797" cy="369544"/>
            </a:xfrm>
            <a:prstGeom prst="rect">
              <a:avLst/>
            </a:prstGeom>
            <a:gradFill flip="none" rotWithShape="1">
              <a:gsLst>
                <a:gs pos="93000">
                  <a:schemeClr val="bg2">
                    <a:lumMod val="50000"/>
                  </a:schemeClr>
                </a:gs>
                <a:gs pos="2000">
                  <a:schemeClr val="bg2">
                    <a:lumMod val="79000"/>
                    <a:alpha val="24000"/>
                  </a:schemeClr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>
                  <a:solidFill>
                    <a:schemeClr val="lt1"/>
                  </a:solidFill>
                </a:rPr>
                <a:t>XXXXXX</a:t>
              </a:r>
              <a:r>
                <a:rPr lang="zh-CN" altLang="en-US">
                  <a:solidFill>
                    <a:schemeClr val="lt1"/>
                  </a:solidFill>
                </a:rPr>
                <a:t>：</a:t>
              </a:r>
            </a:p>
          </p:txBody>
        </p:sp>
      </p:grp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364162" y="4914900"/>
            <a:ext cx="324028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400"/>
              </a:lnSpc>
              <a:buFont typeface="微软雅黑" pitchFamily="34" charset="-122"/>
              <a:buAutoNum type="circleNumDbPlain"/>
            </a:pPr>
            <a:r>
              <a:rPr lang="en-US" altLang="zh-CN" smtClean="0">
                <a:latin typeface="Constantia" pitchFamily="18" charset="0"/>
                <a:ea typeface="微软雅黑" pitchFamily="34" charset="-122"/>
              </a:rPr>
              <a:t>XXX</a:t>
            </a:r>
            <a:endParaRPr lang="zh-CN" altLang="en-US">
              <a:latin typeface="Constantia" pitchFamily="18" charset="0"/>
              <a:ea typeface="微软雅黑" pitchFamily="34" charset="-122"/>
            </a:endParaRPr>
          </a:p>
          <a:p>
            <a:pPr eaLnBrk="1" hangingPunct="1">
              <a:lnSpc>
                <a:spcPts val="2400"/>
              </a:lnSpc>
              <a:buFont typeface="微软雅黑" pitchFamily="34" charset="-122"/>
              <a:buAutoNum type="circleNumDbPlain"/>
            </a:pPr>
            <a:r>
              <a:rPr lang="en-US" altLang="zh-CN" smtClean="0">
                <a:latin typeface="Constantia" pitchFamily="18" charset="0"/>
                <a:ea typeface="微软雅黑" pitchFamily="34" charset="-122"/>
              </a:rPr>
              <a:t>XXX</a:t>
            </a:r>
            <a:endParaRPr lang="zh-CN" altLang="en-US">
              <a:latin typeface="Constantia" pitchFamily="18" charset="0"/>
              <a:ea typeface="微软雅黑" pitchFamily="34" charset="-122"/>
            </a:endParaRPr>
          </a:p>
          <a:p>
            <a:pPr eaLnBrk="1" hangingPunct="1">
              <a:lnSpc>
                <a:spcPts val="2400"/>
              </a:lnSpc>
              <a:buFont typeface="微软雅黑" pitchFamily="34" charset="-122"/>
              <a:buAutoNum type="circleNumDbPlain"/>
            </a:pPr>
            <a:r>
              <a:rPr lang="en-US" altLang="zh-CN" smtClean="0">
                <a:latin typeface="Constantia" pitchFamily="18" charset="0"/>
                <a:ea typeface="微软雅黑" pitchFamily="34" charset="-122"/>
              </a:rPr>
              <a:t>XXX</a:t>
            </a:r>
            <a:endParaRPr lang="zh-CN" altLang="en-US">
              <a:latin typeface="Constantia" pitchFamily="18" charset="0"/>
              <a:ea typeface="微软雅黑" pitchFamily="34" charset="-122"/>
            </a:endParaRPr>
          </a:p>
        </p:txBody>
      </p:sp>
      <p:grpSp>
        <p:nvGrpSpPr>
          <p:cNvPr id="22" name="组合 22"/>
          <p:cNvGrpSpPr>
            <a:grpSpLocks/>
          </p:cNvGrpSpPr>
          <p:nvPr/>
        </p:nvGrpSpPr>
        <p:grpSpPr bwMode="auto">
          <a:xfrm>
            <a:off x="5363591" y="4386263"/>
            <a:ext cx="3096841" cy="431800"/>
            <a:chOff x="5004048" y="4386312"/>
            <a:chExt cx="3240360" cy="432048"/>
          </a:xfrm>
        </p:grpSpPr>
        <p:sp>
          <p:nvSpPr>
            <p:cNvPr id="24" name="矩形 23"/>
            <p:cNvSpPr/>
            <p:nvPr/>
          </p:nvSpPr>
          <p:spPr>
            <a:xfrm>
              <a:off x="5004048" y="4386312"/>
              <a:ext cx="3240360" cy="432048"/>
            </a:xfrm>
            <a:prstGeom prst="rect">
              <a:avLst/>
            </a:prstGeom>
            <a:gradFill flip="none" rotWithShape="1">
              <a:gsLst>
                <a:gs pos="93000">
                  <a:schemeClr val="bg2">
                    <a:lumMod val="50000"/>
                  </a:schemeClr>
                </a:gs>
                <a:gs pos="2000">
                  <a:schemeClr val="bg2">
                    <a:lumMod val="79000"/>
                    <a:alpha val="24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矩形 17"/>
            <p:cNvSpPr>
              <a:spLocks noChangeArrowheads="1"/>
            </p:cNvSpPr>
            <p:nvPr/>
          </p:nvSpPr>
          <p:spPr bwMode="auto">
            <a:xfrm>
              <a:off x="5148064" y="4417670"/>
              <a:ext cx="1209086" cy="36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XXXXX</a:t>
              </a:r>
              <a:r>
                <a:rPr lang="zh-CN" altLang="en-US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：</a:t>
              </a:r>
              <a:endParaRPr lang="zh-CN" altLang="en-US" b="1">
                <a:solidFill>
                  <a:schemeClr val="bg1"/>
                </a:solidFill>
                <a:latin typeface="Constantia" pitchFamily="18" charset="0"/>
                <a:ea typeface="微软雅黑" pitchFamily="34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 flipV="1">
            <a:off x="756096" y="4287608"/>
            <a:ext cx="7704336" cy="4992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18"/>
          <p:cNvGrpSpPr>
            <a:grpSpLocks/>
          </p:cNvGrpSpPr>
          <p:nvPr/>
        </p:nvGrpSpPr>
        <p:grpSpPr bwMode="auto">
          <a:xfrm>
            <a:off x="6287795" y="2892852"/>
            <a:ext cx="1020260" cy="1434673"/>
            <a:chOff x="1638288" y="1962450"/>
            <a:chExt cx="1219200" cy="1641679"/>
          </a:xfrm>
        </p:grpSpPr>
        <p:pic>
          <p:nvPicPr>
            <p:cNvPr id="32" name="图片 6" descr="user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8288" y="1962450"/>
              <a:ext cx="12192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Box 7"/>
            <p:cNvSpPr txBox="1">
              <a:spLocks noChangeArrowheads="1"/>
            </p:cNvSpPr>
            <p:nvPr/>
          </p:nvSpPr>
          <p:spPr bwMode="auto">
            <a:xfrm>
              <a:off x="1862864" y="3146288"/>
              <a:ext cx="928694" cy="457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 xx</a:t>
              </a:r>
              <a:endParaRPr lang="zh-CN" altLang="en-US" sz="2000" b="1">
                <a:latin typeface="Constantia" pitchFamily="18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395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357430"/>
            <a:ext cx="8485187" cy="351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 rot="5400000">
            <a:off x="2101837" y="1601779"/>
            <a:ext cx="13684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-142908" y="142852"/>
            <a:ext cx="9501254" cy="285752"/>
          </a:xfrm>
          <a:prstGeom prst="roundRect">
            <a:avLst>
              <a:gd name="adj" fmla="val 50000"/>
            </a:avLst>
          </a:prstGeom>
          <a:solidFill>
            <a:srgbClr val="0083E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3" name="组合 27"/>
          <p:cNvGrpSpPr/>
          <p:nvPr/>
        </p:nvGrpSpPr>
        <p:grpSpPr>
          <a:xfrm>
            <a:off x="428596" y="928670"/>
            <a:ext cx="1724943" cy="1349391"/>
            <a:chOff x="186445" y="404813"/>
            <a:chExt cx="2872668" cy="2087562"/>
          </a:xfrm>
        </p:grpSpPr>
        <p:sp>
          <p:nvSpPr>
            <p:cNvPr id="23" name="圆角矩形标注 22"/>
            <p:cNvSpPr/>
            <p:nvPr/>
          </p:nvSpPr>
          <p:spPr>
            <a:xfrm>
              <a:off x="395288" y="404813"/>
              <a:ext cx="2663825" cy="2087562"/>
            </a:xfrm>
            <a:prstGeom prst="wedgeRoundRectCallout">
              <a:avLst/>
            </a:prstGeom>
            <a:solidFill>
              <a:srgbClr val="EAB200"/>
            </a:solidFill>
            <a:ln w="3175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grpSp>
          <p:nvGrpSpPr>
            <p:cNvPr id="4" name="同侧圆角矩形 19"/>
            <p:cNvGrpSpPr>
              <a:grpSpLocks/>
            </p:cNvGrpSpPr>
            <p:nvPr/>
          </p:nvGrpSpPr>
          <p:grpSpPr bwMode="auto">
            <a:xfrm>
              <a:off x="781053" y="515938"/>
              <a:ext cx="1903414" cy="773113"/>
              <a:chOff x="513" y="343"/>
              <a:chExt cx="1199" cy="487"/>
            </a:xfrm>
          </p:grpSpPr>
          <p:pic>
            <p:nvPicPr>
              <p:cNvPr id="25" name="同侧圆角矩形 1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88" y="387"/>
                <a:ext cx="1124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 Box 5"/>
              <p:cNvSpPr txBox="1">
                <a:spLocks noChangeArrowheads="1"/>
              </p:cNvSpPr>
              <p:nvPr/>
            </p:nvSpPr>
            <p:spPr bwMode="auto">
              <a:xfrm>
                <a:off x="513" y="343"/>
                <a:ext cx="1124" cy="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en-US" altLang="zh-CN" sz="3600" b="1" cap="all" dirty="0" smtClean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effectLst/>
                    <a:latin typeface="Calibri" pitchFamily="34" charset="0"/>
                    <a:ea typeface="微软雅黑" pitchFamily="34" charset="-122"/>
                    <a:cs typeface="Calibri" pitchFamily="34" charset="0"/>
                  </a:rPr>
                  <a:t>2</a:t>
                </a:r>
                <a:endParaRPr lang="zh-CN" altLang="en-US" sz="36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effectLst/>
                  <a:latin typeface="Calibri" pitchFamily="34" charset="0"/>
                  <a:ea typeface="微软雅黑" pitchFamily="34" charset="-122"/>
                  <a:cs typeface="Calibri" pitchFamily="34" charset="0"/>
                </a:endParaRPr>
              </a:p>
            </p:txBody>
          </p:sp>
        </p:grpSp>
        <p:sp>
          <p:nvSpPr>
            <p:cNvPr id="27" name="TextBox 20"/>
            <p:cNvSpPr txBox="1">
              <a:spLocks noChangeArrowheads="1"/>
            </p:cNvSpPr>
            <p:nvPr/>
          </p:nvSpPr>
          <p:spPr bwMode="auto">
            <a:xfrm>
              <a:off x="186445" y="1620505"/>
              <a:ext cx="2855821" cy="618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Constantia" pitchFamily="18" charset="0"/>
                  <a:ea typeface="微软雅黑" pitchFamily="34" charset="-122"/>
                </a:rPr>
                <a:t>      </a:t>
              </a:r>
              <a:r>
                <a:rPr lang="en-US" altLang="zh-CN" sz="2000" b="1" smtClean="0">
                  <a:latin typeface="Constantia" pitchFamily="18" charset="0"/>
                  <a:ea typeface="微软雅黑" pitchFamily="34" charset="-122"/>
                </a:rPr>
                <a:t>XXXXXX</a:t>
              </a:r>
              <a:endParaRPr lang="zh-CN" altLang="en-US" sz="2000" b="1" dirty="0">
                <a:latin typeface="Constantia" pitchFamily="18" charset="0"/>
                <a:ea typeface="微软雅黑" pitchFamily="34" charset="-122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094070" y="1678630"/>
            <a:ext cx="6192838" cy="464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ts val="2600"/>
              </a:lnSpc>
              <a:defRPr/>
            </a:pPr>
            <a:r>
              <a:rPr lang="en-US" altLang="zh-CN" sz="4000" b="1" smtClean="0">
                <a:latin typeface="微软雅黑" pitchFamily="34" charset="-122"/>
                <a:ea typeface="微软雅黑" pitchFamily="34" charset="-122"/>
              </a:rPr>
              <a:t>XXXX</a:t>
            </a:r>
            <a:endParaRPr lang="en-US" altLang="zh-CN" sz="40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20"/>
          <p:cNvGrpSpPr>
            <a:grpSpLocks/>
          </p:cNvGrpSpPr>
          <p:nvPr/>
        </p:nvGrpSpPr>
        <p:grpSpPr bwMode="auto">
          <a:xfrm>
            <a:off x="714348" y="3335356"/>
            <a:ext cx="2446339" cy="1951032"/>
            <a:chOff x="418571" y="2347040"/>
            <a:chExt cx="2209213" cy="2305650"/>
          </a:xfrm>
        </p:grpSpPr>
        <p:sp>
          <p:nvSpPr>
            <p:cNvPr id="36" name="矩形标注 35"/>
            <p:cNvSpPr/>
            <p:nvPr/>
          </p:nvSpPr>
          <p:spPr>
            <a:xfrm>
              <a:off x="418571" y="2347040"/>
              <a:ext cx="2209213" cy="2305650"/>
            </a:xfrm>
            <a:prstGeom prst="wedgeRectCallout">
              <a:avLst>
                <a:gd name="adj1" fmla="val 26149"/>
                <a:gd name="adj2" fmla="val -62295"/>
              </a:avLst>
            </a:prstGeom>
            <a:solidFill>
              <a:srgbClr val="0070C0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圆角矩形 12"/>
            <p:cNvSpPr/>
            <p:nvPr/>
          </p:nvSpPr>
          <p:spPr>
            <a:xfrm>
              <a:off x="529232" y="3130589"/>
              <a:ext cx="1980296" cy="1363382"/>
            </a:xfrm>
            <a:prstGeom prst="wedgeRectCallou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smtClean="0">
                  <a:solidFill>
                    <a:schemeClr val="tx1"/>
                  </a:solidFill>
                </a:rPr>
                <a:t>XXXX</a:t>
              </a:r>
              <a:endParaRPr lang="zh-CN" altLang="en-US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组合 20"/>
          <p:cNvGrpSpPr>
            <a:grpSpLocks/>
          </p:cNvGrpSpPr>
          <p:nvPr/>
        </p:nvGrpSpPr>
        <p:grpSpPr bwMode="auto">
          <a:xfrm>
            <a:off x="3411545" y="3357562"/>
            <a:ext cx="2446339" cy="1951032"/>
            <a:chOff x="418571" y="2347040"/>
            <a:chExt cx="2209213" cy="2305650"/>
          </a:xfrm>
        </p:grpSpPr>
        <p:sp>
          <p:nvSpPr>
            <p:cNvPr id="42" name="矩形标注 41"/>
            <p:cNvSpPr/>
            <p:nvPr/>
          </p:nvSpPr>
          <p:spPr>
            <a:xfrm>
              <a:off x="418571" y="2347040"/>
              <a:ext cx="2209213" cy="2305650"/>
            </a:xfrm>
            <a:prstGeom prst="wedgeRectCallout">
              <a:avLst>
                <a:gd name="adj1" fmla="val -21756"/>
                <a:gd name="adj2" fmla="val -64417"/>
              </a:avLst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529232" y="3130589"/>
              <a:ext cx="1980296" cy="136338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smtClean="0">
                  <a:solidFill>
                    <a:schemeClr val="tx1"/>
                  </a:solidFill>
                </a:rPr>
                <a:t>XXXXX</a:t>
              </a:r>
              <a:endParaRPr lang="zh-CN" alt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组合 20"/>
          <p:cNvGrpSpPr>
            <a:grpSpLocks/>
          </p:cNvGrpSpPr>
          <p:nvPr/>
        </p:nvGrpSpPr>
        <p:grpSpPr bwMode="auto">
          <a:xfrm>
            <a:off x="6054751" y="3357562"/>
            <a:ext cx="2446339" cy="1951032"/>
            <a:chOff x="418571" y="2347040"/>
            <a:chExt cx="2209213" cy="2305650"/>
          </a:xfrm>
        </p:grpSpPr>
        <p:sp>
          <p:nvSpPr>
            <p:cNvPr id="45" name="矩形标注 44"/>
            <p:cNvSpPr/>
            <p:nvPr/>
          </p:nvSpPr>
          <p:spPr>
            <a:xfrm>
              <a:off x="418571" y="2347040"/>
              <a:ext cx="2209213" cy="2305650"/>
            </a:xfrm>
            <a:prstGeom prst="wedgeRectCallout">
              <a:avLst>
                <a:gd name="adj1" fmla="val -29078"/>
                <a:gd name="adj2" fmla="val -61564"/>
              </a:avLst>
            </a:prstGeom>
            <a:solidFill>
              <a:schemeClr val="accent2">
                <a:lumMod val="75000"/>
              </a:schemeClr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529232" y="3130589"/>
              <a:ext cx="1980296" cy="136338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smtClean="0">
                  <a:solidFill>
                    <a:schemeClr val="tx1"/>
                  </a:solidFill>
                </a:rPr>
                <a:t>XXXX</a:t>
              </a:r>
              <a:endParaRPr lang="zh-CN" altLang="en-US" sz="24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</TotalTime>
  <Words>369</Words>
  <Application>Microsoft Office PowerPoint</Application>
  <PresentationFormat>全屏显示(4:3)</PresentationFormat>
  <Paragraphs>144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Constantia</vt:lpstr>
      <vt:lpstr>Microsoft Sans Serif</vt:lpstr>
      <vt:lpstr>Verdana</vt:lpstr>
      <vt:lpstr>华文行楷</vt:lpstr>
      <vt:lpstr>华文中宋</vt:lpstr>
      <vt:lpstr>Calibri</vt:lpstr>
      <vt:lpstr>Mistral</vt:lpstr>
      <vt:lpstr>微软雅黑</vt:lpstr>
      <vt:lpstr>Wingdings</vt:lpstr>
      <vt:lpstr>Office 主题</vt:lpstr>
      <vt:lpstr>微笑PPT - 小A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声明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zhangsir</dc:creator>
  <cp:lastModifiedBy>内酷PPT</cp:lastModifiedBy>
  <cp:revision>75</cp:revision>
  <dcterms:modified xsi:type="dcterms:W3CDTF">2011-06-10T03:31:50Z</dcterms:modified>
</cp:coreProperties>
</file>