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00"/>
    <a:srgbClr val="A27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05" autoAdjust="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76051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67857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3754901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27487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27488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5997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68863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18907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441553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4303859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5914003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83996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15888"/>
            <a:ext cx="2051050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15888"/>
            <a:ext cx="6003925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42518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820737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07375" cy="537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  <p:extLst>
      <p:ext uri="{BB962C8B-B14F-4D97-AF65-F5344CB8AC3E}">
        <p14:creationId xmlns:p14="http://schemas.microsoft.com/office/powerpoint/2010/main" val="427713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0831215550363_2.jpg"/>
          <p:cNvPicPr>
            <a:picLocks/>
          </p:cNvPicPr>
          <p:nvPr/>
        </p:nvPicPr>
        <p:blipFill>
          <a:blip r:embed="rId2" cstate="print"/>
          <a:srcRect t="4851" b="168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628800"/>
            <a:ext cx="9144000" cy="1296144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92984" y="4360208"/>
            <a:ext cx="3384000" cy="396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184482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mtClean="0">
                <a:solidFill>
                  <a:srgbClr val="A27B00"/>
                </a:solidFill>
                <a:effectLst>
                  <a:reflection blurRad="6350" stA="60000" endA="900" endPos="58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论文大标题基于某某问题的某某研究</a:t>
            </a:r>
            <a:endParaRPr lang="zh-CN" altLang="en-US" sz="4000" b="1">
              <a:solidFill>
                <a:srgbClr val="A27B00"/>
              </a:solidFill>
              <a:effectLst>
                <a:reflection blurRad="6350" stA="60000" endA="900" endPos="580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31031"/>
            <a:ext cx="471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本科生毕业答辩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221088"/>
            <a:ext cx="576000" cy="576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771800" y="5080288"/>
            <a:ext cx="3384000" cy="396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62584" y="4941168"/>
            <a:ext cx="576000" cy="57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7824" y="4221088"/>
            <a:ext cx="3384376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/>
              <a:t>汇报人：休得放肆</a:t>
            </a:r>
            <a:endParaRPr lang="en-US" altLang="zh-CN" sz="2400" smtClean="0"/>
          </a:p>
        </p:txBody>
      </p:sp>
      <p:sp>
        <p:nvSpPr>
          <p:cNvPr id="17" name="矩形 16"/>
          <p:cNvSpPr/>
          <p:nvPr/>
        </p:nvSpPr>
        <p:spPr>
          <a:xfrm>
            <a:off x="2956760" y="5057888"/>
            <a:ext cx="3368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/>
              <a:t>导     师：敢于放肆 教授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0831215550363_2.jpg"/>
          <p:cNvPicPr>
            <a:picLocks/>
          </p:cNvPicPr>
          <p:nvPr/>
        </p:nvPicPr>
        <p:blipFill>
          <a:blip r:embed="rId2" cstate="print"/>
          <a:srcRect t="4851" b="168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908720"/>
            <a:ext cx="9144000" cy="5472608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331552" y="1484872"/>
            <a:ext cx="6480720" cy="648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88032" y="188640"/>
            <a:ext cx="471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目   录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412864"/>
            <a:ext cx="792000" cy="792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331552" y="2468976"/>
            <a:ext cx="6480000" cy="648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396973"/>
            <a:ext cx="792000" cy="79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1412776"/>
            <a:ext cx="504056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没有百度就搞不了科研有木有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31552" y="3453080"/>
            <a:ext cx="6480000" cy="648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381082"/>
            <a:ext cx="792000" cy="792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31552" y="4437184"/>
            <a:ext cx="6480000" cy="648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365192"/>
            <a:ext cx="792000" cy="792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19672" y="2406406"/>
            <a:ext cx="597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没有谷歌就写不了英语摘要有木有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19672" y="3356992"/>
            <a:ext cx="597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没有锐普就做不了</a:t>
            </a:r>
            <a:r>
              <a:rPr lang="en-US" altLang="zh-CN" sz="2800" b="1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有木有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19672" y="4365104"/>
            <a:ext cx="59766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没有知网就写不了论文有木有</a:t>
            </a:r>
            <a:endParaRPr lang="en-US" altLang="zh-CN" sz="2800" b="1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0831215550363_2.jpg"/>
          <p:cNvPicPr>
            <a:picLocks/>
          </p:cNvPicPr>
          <p:nvPr/>
        </p:nvPicPr>
        <p:blipFill>
          <a:blip r:embed="rId2" cstate="print"/>
          <a:srcRect t="4851" b="168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908720"/>
            <a:ext cx="9144000" cy="5472608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5576" y="1148360"/>
            <a:ext cx="4500000" cy="396000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88032" y="188640"/>
            <a:ext cx="723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第一章 没有百度就搞不了科研有木有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xiangrik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52736"/>
            <a:ext cx="576000" cy="57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0864" y="1008024"/>
            <a:ext cx="504056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1.1 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二级标题在此闹个眼子</a:t>
            </a:r>
            <a:endParaRPr lang="en-US" altLang="zh-CN" sz="2400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1716347"/>
            <a:ext cx="79208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不是说大家，大家搞科研是不是抱个百度搜啊搜，搞个知网抄啊抄，翻译不是有道就是谷歌翻译，那有些人尼玛大段大段翻译，那出来的英语，我靠，中式英语</a:t>
            </a:r>
            <a:r>
              <a:rPr lang="en-US" altLang="zh-CN" sz="2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enough</a:t>
            </a:r>
            <a:r>
              <a:rPr lang="zh-CN" altLang="en-US" sz="2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！</a:t>
            </a:r>
            <a:endParaRPr lang="en-US" altLang="zh-CN" sz="200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indent="450850">
              <a:lnSpc>
                <a:spcPct val="150000"/>
              </a:lnSpc>
            </a:pPr>
            <a:r>
              <a:rPr lang="zh-CN" altLang="en-US" sz="2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同样那句话，休得放肆无聊所做，喜欢拿下，不喜欢下下来痛骂一番！</a:t>
            </a:r>
            <a:endParaRPr lang="zh-CN" altLang="en-US" sz="20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225002">
            <a:off x="1002173" y="4333890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mtClean="0">
                <a:gradFill flip="none" rotWithShape="1">
                  <a:gsLst>
                    <a:gs pos="0">
                      <a:srgbClr val="BC8F00">
                        <a:shade val="30000"/>
                        <a:satMod val="115000"/>
                      </a:srgbClr>
                    </a:gs>
                    <a:gs pos="50000">
                      <a:srgbClr val="BC8F00">
                        <a:shade val="67500"/>
                        <a:satMod val="115000"/>
                      </a:srgbClr>
                    </a:gs>
                    <a:gs pos="100000">
                      <a:srgbClr val="BC8F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书体坊米芾体" pitchFamily="2" charset="-122"/>
                <a:ea typeface="书体坊米芾体" pitchFamily="2" charset="-122"/>
              </a:rPr>
              <a:t>崇尚简洁的屁屁踢！</a:t>
            </a:r>
            <a:endParaRPr lang="zh-CN" altLang="en-US" sz="6000">
              <a:gradFill flip="none" rotWithShape="1">
                <a:gsLst>
                  <a:gs pos="0">
                    <a:srgbClr val="BC8F00">
                      <a:shade val="30000"/>
                      <a:satMod val="115000"/>
                    </a:srgbClr>
                  </a:gs>
                  <a:gs pos="50000">
                    <a:srgbClr val="BC8F00">
                      <a:shade val="67500"/>
                      <a:satMod val="115000"/>
                    </a:srgbClr>
                  </a:gs>
                  <a:gs pos="100000">
                    <a:srgbClr val="BC8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书体坊米芾体" pitchFamily="2" charset="-122"/>
              <a:ea typeface="书体坊米芾体" pitchFamily="2" charset="-122"/>
            </a:endParaRPr>
          </a:p>
        </p:txBody>
      </p:sp>
      <p:pic>
        <p:nvPicPr>
          <p:cNvPr id="24" name="图片 23" descr="印章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5094312"/>
            <a:ext cx="926976" cy="926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07375" cy="649288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accent2"/>
                </a:solidFill>
              </a:rPr>
              <a:t>声明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68313" y="2166937"/>
            <a:ext cx="4103687" cy="1690688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</a:rPr>
              <a:t>可以在下列情况使用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1000" b="1">
              <a:solidFill>
                <a:srgbClr val="5F5F5F"/>
              </a:solidFill>
            </a:endParaRP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不限次数的用于您个人</a:t>
            </a:r>
            <a:r>
              <a:rPr lang="en-US" altLang="zh-CN" sz="1000" b="1">
                <a:solidFill>
                  <a:srgbClr val="5F5F5F"/>
                </a:solidFill>
              </a:rPr>
              <a:t>/</a:t>
            </a:r>
            <a:r>
              <a:rPr lang="zh-CN" altLang="en-US" sz="1000" b="1">
                <a:solidFill>
                  <a:srgbClr val="5F5F5F"/>
                </a:solidFill>
              </a:rPr>
              <a:t>公司、企业的商业演示。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修改模板中的内容包括，图片，数据，文本的替换。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拷贝模板中的内容用于其它幻灯片母版中使用。</a:t>
            </a:r>
          </a:p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en-US" altLang="zh-CN" sz="1000" b="1">
              <a:solidFill>
                <a:srgbClr val="5F5F5F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0" y="2160587"/>
            <a:ext cx="4103688" cy="1690688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</a:rPr>
              <a:t>不可以在以下情况使用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800" b="1">
              <a:solidFill>
                <a:srgbClr val="5F5F5F"/>
              </a:solidFill>
            </a:endParaRP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用于任何形式的在线付费下载。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收集整理我们发布的免费资源后，用于各种形式的付费下载。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收集整理我们发布的免费资源后，刻录光碟销售。</a:t>
            </a:r>
            <a:endParaRPr lang="zh-CN" altLang="en-GB" sz="1000" b="1">
              <a:solidFill>
                <a:srgbClr val="5F5F5F"/>
              </a:solidFill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68313" y="4194175"/>
            <a:ext cx="8207375" cy="1100138"/>
          </a:xfrm>
          <a:prstGeom prst="rect">
            <a:avLst/>
          </a:prstGeom>
          <a:solidFill>
            <a:srgbClr val="EAEAEA"/>
          </a:solidFill>
          <a:ln w="6350" algn="ctr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b="1">
              <a:solidFill>
                <a:srgbClr val="5F5F5F"/>
              </a:solidFill>
            </a:endParaRPr>
          </a:p>
        </p:txBody>
      </p:sp>
      <p:pic>
        <p:nvPicPr>
          <p:cNvPr id="10246" name="Picture 10" descr="png-0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26218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1" descr="png-06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26218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矩形 2"/>
          <p:cNvSpPr>
            <a:spLocks noChangeArrowheads="1"/>
          </p:cNvSpPr>
          <p:nvPr/>
        </p:nvSpPr>
        <p:spPr bwMode="auto">
          <a:xfrm>
            <a:off x="2268538" y="4319588"/>
            <a:ext cx="465772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F5F5F"/>
                </a:solidFill>
                <a:latin typeface="微软雅黑" pitchFamily="34" charset="-122"/>
              </a:rPr>
              <a:t>随时欢迎您访问 </a:t>
            </a:r>
            <a:r>
              <a:rPr lang="en-US" altLang="zh-CN" sz="1600" b="1">
                <a:solidFill>
                  <a:srgbClr val="CC0000"/>
                </a:solidFill>
                <a:latin typeface="微软雅黑" pitchFamily="34" charset="-122"/>
              </a:rPr>
              <a:t>PPT</a:t>
            </a:r>
            <a:r>
              <a:rPr lang="zh-CN" altLang="en-US" sz="1600" b="1">
                <a:solidFill>
                  <a:srgbClr val="CC0000"/>
                </a:solidFill>
                <a:latin typeface="微软雅黑" pitchFamily="34" charset="-122"/>
              </a:rPr>
              <a:t>教程网 </a:t>
            </a:r>
            <a:r>
              <a:rPr lang="en-GB" altLang="zh-CN" sz="1400" b="1" u="sng">
                <a:solidFill>
                  <a:srgbClr val="800000"/>
                </a:solidFill>
                <a:latin typeface="微软雅黑" pitchFamily="34" charset="-122"/>
              </a:rPr>
              <a:t>http://www.pptok.com</a:t>
            </a:r>
            <a:endParaRPr lang="en-US" altLang="zh-CN" sz="1000" b="1">
              <a:solidFill>
                <a:srgbClr val="5F5F5F"/>
              </a:solidFill>
              <a:latin typeface="微软雅黑" pitchFamily="34" charset="-122"/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3" y="4608513"/>
            <a:ext cx="280987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313" y="1449360"/>
            <a:ext cx="5703887" cy="35086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 anchor="ctr" anchorCtr="0">
            <a:spAutoFit/>
          </a:bodyPr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</a:pP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本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由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教程网收集整理，版权属原作者所有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468313" y="1495425"/>
            <a:ext cx="8207375" cy="350865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endParaRPr lang="zh-CN" altLang="en-US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86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290</Words>
  <Application>Microsoft Office PowerPoint</Application>
  <PresentationFormat>全屏显示(4:3)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</vt:lpstr>
      <vt:lpstr>微笑PPT - 小A</vt:lpstr>
      <vt:lpstr>PowerPoint 演示文稿</vt:lpstr>
      <vt:lpstr>PowerPoint 演示文稿</vt:lpstr>
      <vt:lpstr>PowerPoint 演示文稿</vt:lpstr>
      <vt:lpstr>声明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XINYANGMIAN</dc:creator>
  <cp:lastModifiedBy>内酷PPT</cp:lastModifiedBy>
  <cp:revision>2</cp:revision>
  <dcterms:created xsi:type="dcterms:W3CDTF">2011-05-19T14:24:09Z</dcterms:created>
  <dcterms:modified xsi:type="dcterms:W3CDTF">2011-06-10T02:13:48Z</dcterms:modified>
</cp:coreProperties>
</file>