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3"/>
  </p:notesMasterIdLst>
  <p:sldIdLst>
    <p:sldId id="256" r:id="rId2"/>
    <p:sldId id="259" r:id="rId3"/>
    <p:sldId id="260" r:id="rId4"/>
    <p:sldId id="267" r:id="rId5"/>
    <p:sldId id="268" r:id="rId6"/>
    <p:sldId id="269" r:id="rId7"/>
    <p:sldId id="270" r:id="rId8"/>
    <p:sldId id="262" r:id="rId9"/>
    <p:sldId id="271" r:id="rId10"/>
    <p:sldId id="272" r:id="rId11"/>
    <p:sldId id="273" r:id="rId12"/>
    <p:sldId id="274" r:id="rId13"/>
    <p:sldId id="263" r:id="rId14"/>
    <p:sldId id="275" r:id="rId15"/>
    <p:sldId id="276" r:id="rId16"/>
    <p:sldId id="277" r:id="rId17"/>
    <p:sldId id="264" r:id="rId18"/>
    <p:sldId id="278" r:id="rId19"/>
    <p:sldId id="279" r:id="rId20"/>
    <p:sldId id="280" r:id="rId21"/>
    <p:sldId id="266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66C"/>
    <a:srgbClr val="E6CDAD"/>
    <a:srgbClr val="F2ECE1"/>
    <a:srgbClr val="FBFAF6"/>
    <a:srgbClr val="FFFAF6"/>
    <a:srgbClr val="FFFFFF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92"/>
  </p:normalViewPr>
  <p:slideViewPr>
    <p:cSldViewPr snapToGrid="0" snapToObjects="1">
      <p:cViewPr varScale="1">
        <p:scale>
          <a:sx n="103" d="100"/>
          <a:sy n="103" d="100"/>
        </p:scale>
        <p:origin x="-108" y="-114"/>
      </p:cViewPr>
      <p:guideLst>
        <p:guide orient="horz" pos="2160"/>
        <p:guide orient="horz" pos="3974"/>
        <p:guide orient="horz" pos="346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DD-41A2-870D-4858BFEAB5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2DD-41A2-870D-4858BFEAB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34580480"/>
        <c:axId val="76627264"/>
      </c:barChart>
      <c:catAx>
        <c:axId val="34580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6627264"/>
        <c:crosses val="autoZero"/>
        <c:auto val="1"/>
        <c:lblAlgn val="ctr"/>
        <c:lblOffset val="100"/>
        <c:noMultiLvlLbl val="0"/>
      </c:catAx>
      <c:valAx>
        <c:axId val="766272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58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2A6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A6-4908-9FB4-A25BA1439DF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DA6-4908-9FB4-A25BA1439DF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A6-4908-9FB4-A25BA1439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F2ECE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C2F-4549-BB97-AAE92FF85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C2F-4549-BB97-AAE92FF853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rgbClr val="E6CDAD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C2F-4549-BB97-AAE92FF85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254784"/>
        <c:axId val="35176448"/>
      </c:lineChart>
      <c:catAx>
        <c:axId val="35254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76448"/>
        <c:crosses val="autoZero"/>
        <c:auto val="1"/>
        <c:lblAlgn val="ctr"/>
        <c:lblOffset val="100"/>
        <c:noMultiLvlLbl val="0"/>
      </c:catAx>
      <c:valAx>
        <c:axId val="35176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52547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C76A8-F42B-4E8B-AD5E-1723B8E4F7BE}" type="datetimeFigureOut">
              <a:rPr lang="zh-CN" altLang="en-US" smtClean="0"/>
              <a:t>2016-03-27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361CD-376E-4C22-8EF6-A949BEADB3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9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7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 userDrawn="1"/>
        </p:nvSpPr>
        <p:spPr>
          <a:xfrm>
            <a:off x="3108960" y="4051335"/>
            <a:ext cx="5974080" cy="5974078"/>
          </a:xfrm>
          <a:prstGeom prst="ellipse">
            <a:avLst/>
          </a:prstGeom>
          <a:solidFill>
            <a:srgbClr val="D2A66C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77953" y="5669279"/>
            <a:ext cx="941121" cy="941121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 flipV="1">
            <a:off x="2506883" y="5483744"/>
            <a:ext cx="371070" cy="37107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V="1">
            <a:off x="2759795" y="4785414"/>
            <a:ext cx="698330" cy="69833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4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095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062868" y="32043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01898" y="3227723"/>
            <a:ext cx="718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A66C"/>
                </a:solidFill>
              </a:rPr>
              <a:t>物流行业公司</a:t>
            </a:r>
            <a:r>
              <a:rPr lang="zh-CN" altLang="en-US" sz="4800" b="1" dirty="0">
                <a:solidFill>
                  <a:srgbClr val="D2A66C"/>
                </a:solidFill>
              </a:rPr>
              <a:t>年终总结</a:t>
            </a:r>
          </a:p>
        </p:txBody>
      </p:sp>
      <p:sp>
        <p:nvSpPr>
          <p:cNvPr id="26" name="矩形 25"/>
          <p:cNvSpPr/>
          <p:nvPr/>
        </p:nvSpPr>
        <p:spPr>
          <a:xfrm>
            <a:off x="3200882" y="897860"/>
            <a:ext cx="58025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smtClean="0">
                <a:solidFill>
                  <a:srgbClr val="D2A66C"/>
                </a:solidFill>
              </a:rPr>
              <a:t>2016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56920" y="4012207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End of year work summary </a:t>
            </a:r>
            <a:r>
              <a:rPr kumimoji="1" lang="en-US" altLang="zh-CN" dirty="0" smtClean="0">
                <a:solidFill>
                  <a:srgbClr val="D2A66C"/>
                </a:solidFill>
              </a:rPr>
              <a:t>template</a:t>
            </a:r>
            <a:endParaRPr lang="zh-CN" altLang="en-US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322184" y="1730579"/>
            <a:ext cx="1487478" cy="148747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828291" y="1710989"/>
            <a:ext cx="2556933" cy="2556933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93642" y="3717591"/>
            <a:ext cx="2556933" cy="2556933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48159" y="1710989"/>
            <a:ext cx="2556933" cy="255693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3705447" y="4346484"/>
            <a:ext cx="1133322" cy="1299146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2458722" y="2397335"/>
            <a:ext cx="1296070" cy="1299148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Freeform 6"/>
          <p:cNvSpPr>
            <a:spLocks noChangeAspect="1" noEditPoints="1"/>
          </p:cNvSpPr>
          <p:nvPr/>
        </p:nvSpPr>
        <p:spPr bwMode="auto">
          <a:xfrm>
            <a:off x="4968917" y="2339883"/>
            <a:ext cx="915416" cy="1299146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5658" y="4581038"/>
            <a:ext cx="1295703" cy="129570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57929" y="1091029"/>
            <a:ext cx="931182" cy="931182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621646" y="4446446"/>
            <a:ext cx="1220532" cy="1220532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61" y="2103738"/>
            <a:ext cx="741164" cy="7411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99" y="4724400"/>
            <a:ext cx="664626" cy="6646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26" y="1300927"/>
            <a:ext cx="511388" cy="5113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80" y="4874984"/>
            <a:ext cx="707812" cy="70781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873416" y="2161192"/>
            <a:ext cx="894849" cy="885717"/>
            <a:chOff x="7092855" y="736600"/>
            <a:chExt cx="2489201" cy="2463800"/>
          </a:xfrm>
        </p:grpSpPr>
        <p:sp>
          <p:nvSpPr>
            <p:cNvPr id="28" name="平行四边形 27"/>
            <p:cNvSpPr/>
            <p:nvPr/>
          </p:nvSpPr>
          <p:spPr>
            <a:xfrm>
              <a:off x="7092855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125789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7506506" y="2397335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32" name="矩形 31"/>
          <p:cNvSpPr/>
          <p:nvPr/>
        </p:nvSpPr>
        <p:spPr>
          <a:xfrm>
            <a:off x="7244748" y="3212122"/>
            <a:ext cx="461229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	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0031163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4963" y="1056469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9" name="矩形 8"/>
          <p:cNvSpPr/>
          <p:nvPr/>
        </p:nvSpPr>
        <p:spPr>
          <a:xfrm>
            <a:off x="4700482" y="1145725"/>
            <a:ext cx="715655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53896" y="1890097"/>
            <a:ext cx="5742104" cy="43065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114934" y="1890097"/>
            <a:ext cx="5742104" cy="430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126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353896" y="1328286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3896" y="2994294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3896" y="4660302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621525" y="4879070"/>
            <a:ext cx="667897" cy="76562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36351" y="1573953"/>
            <a:ext cx="763809" cy="765623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685735" y="3213062"/>
            <a:ext cx="539479" cy="76562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9509" y="1343098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9509" y="298481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9509" y="466030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8046295" y="1339443"/>
            <a:ext cx="962526" cy="4533499"/>
          </a:xfrm>
          <a:prstGeom prst="rightBrace">
            <a:avLst>
              <a:gd name="adj1" fmla="val 115333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91276" y="3344582"/>
            <a:ext cx="2580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14955541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3653459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827" y="1114705"/>
            <a:ext cx="6660203" cy="5503931"/>
            <a:chOff x="761357" y="1582711"/>
            <a:chExt cx="4572643" cy="3778789"/>
          </a:xfrm>
          <a:solidFill>
            <a:schemeClr val="bg1">
              <a:lumMod val="85000"/>
            </a:schemeClr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srgbClr val="C00000"/>
                </a:solidFill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313120" y="1114706"/>
            <a:ext cx="3880572" cy="3880572"/>
          </a:xfrm>
          <a:prstGeom prst="ellipse">
            <a:avLst/>
          </a:prstGeom>
          <a:solidFill>
            <a:srgbClr val="D2A66C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/>
              <a:t>73%</a:t>
            </a:r>
            <a:endParaRPr lang="zh-CN" altLang="en-US" sz="9600" b="1" dirty="0"/>
          </a:p>
        </p:txBody>
      </p:sp>
      <p:sp>
        <p:nvSpPr>
          <p:cNvPr id="43" name="上箭头 42"/>
          <p:cNvSpPr/>
          <p:nvPr/>
        </p:nvSpPr>
        <p:spPr>
          <a:xfrm>
            <a:off x="8478392" y="1408483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上箭头 43"/>
          <p:cNvSpPr/>
          <p:nvPr/>
        </p:nvSpPr>
        <p:spPr>
          <a:xfrm>
            <a:off x="8478392" y="500481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上箭头 45"/>
          <p:cNvSpPr/>
          <p:nvPr/>
        </p:nvSpPr>
        <p:spPr>
          <a:xfrm>
            <a:off x="8478392" y="320947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1487059"/>
            <a:ext cx="511388" cy="51138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1487059"/>
            <a:ext cx="511388" cy="51138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1487059"/>
            <a:ext cx="511388" cy="51138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1487059"/>
            <a:ext cx="511388" cy="51138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3279864"/>
            <a:ext cx="511388" cy="51138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3279864"/>
            <a:ext cx="511388" cy="51138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3279864"/>
            <a:ext cx="511388" cy="5113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3279864"/>
            <a:ext cx="511388" cy="5113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5051699"/>
            <a:ext cx="511388" cy="51138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5051699"/>
            <a:ext cx="511388" cy="51138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5051699"/>
            <a:ext cx="511388" cy="51138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2" y="3279864"/>
            <a:ext cx="511388" cy="51138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9115437" y="202908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广东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115437" y="382347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上海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115437" y="562176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北京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82781" y="1636536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65%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82781" y="3438638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80%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282781" y="5228387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40%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564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双向箭头 10"/>
          <p:cNvSpPr/>
          <p:nvPr/>
        </p:nvSpPr>
        <p:spPr>
          <a:xfrm rot="5400000">
            <a:off x="2733698" y="3243768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382593" y="1066800"/>
            <a:ext cx="3132667" cy="3132667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24371" y="1066800"/>
            <a:ext cx="3132667" cy="3132667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29666" y="3176058"/>
            <a:ext cx="3132667" cy="3132667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 rot="16200000" flipH="1">
            <a:off x="8618032" y="3243770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31120" y="1330295"/>
            <a:ext cx="3329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5591705" y="3591150"/>
            <a:ext cx="1004296" cy="115124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1374668" y="1546817"/>
            <a:ext cx="1148516" cy="1151244"/>
            <a:chOff x="7678738" y="4084638"/>
            <a:chExt cx="2670175" cy="2676525"/>
          </a:xfrm>
          <a:solidFill>
            <a:schemeClr val="tx1">
              <a:lumMod val="85000"/>
              <a:lumOff val="15000"/>
            </a:schemeClr>
          </a:solidFill>
          <a:effectLst/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Freeform 6"/>
          <p:cNvSpPr>
            <a:spLocks noChangeAspect="1" noEditPoints="1"/>
          </p:cNvSpPr>
          <p:nvPr/>
        </p:nvSpPr>
        <p:spPr bwMode="auto">
          <a:xfrm>
            <a:off x="9885105" y="1546817"/>
            <a:ext cx="811198" cy="115124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1326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9173104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78400" y="4902644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34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81435182"/>
              </p:ext>
            </p:extLst>
          </p:nvPr>
        </p:nvGraphicFramePr>
        <p:xfrm>
          <a:off x="-548640" y="974302"/>
          <a:ext cx="7719461" cy="565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平行四边形 11"/>
          <p:cNvSpPr/>
          <p:nvPr/>
        </p:nvSpPr>
        <p:spPr>
          <a:xfrm>
            <a:off x="6983188" y="1270534"/>
            <a:ext cx="4852284" cy="833433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/>
              <a:t>TEXT</a:t>
            </a:r>
            <a:endParaRPr lang="zh-CN" altLang="en-US" sz="4000" b="1" dirty="0"/>
          </a:p>
        </p:txBody>
      </p:sp>
      <p:sp>
        <p:nvSpPr>
          <p:cNvPr id="13" name="矩形 12"/>
          <p:cNvSpPr/>
          <p:nvPr/>
        </p:nvSpPr>
        <p:spPr>
          <a:xfrm>
            <a:off x="7012064" y="2377440"/>
            <a:ext cx="721895" cy="721895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12064" y="3715351"/>
            <a:ext cx="721895" cy="721895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12064" y="5053262"/>
            <a:ext cx="721895" cy="721895"/>
          </a:xfrm>
          <a:prstGeom prst="rect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33959" y="237744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733959" y="371535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733959" y="506869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7733959" y="2862420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7733959" y="4217452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733959" y="5606085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1818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4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768918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34963" y="2367171"/>
            <a:ext cx="21459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</a:t>
            </a:r>
          </a:p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Line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69802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3416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41402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48641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5880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63119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燕尾形 44"/>
          <p:cNvSpPr/>
          <p:nvPr/>
        </p:nvSpPr>
        <p:spPr>
          <a:xfrm>
            <a:off x="70358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7597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84836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92075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99314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0655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0871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2015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2480871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89343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2017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8289343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55077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2016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5455077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7738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燕尾形 7"/>
          <p:cNvSpPr/>
          <p:nvPr/>
        </p:nvSpPr>
        <p:spPr>
          <a:xfrm>
            <a:off x="33496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053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7771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5010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32249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9488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46727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53966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1205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68444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5683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292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9059312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1835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2018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331835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0307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2020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140307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24940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2019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3224940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1769" y="296733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NEXT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499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53896" y="424646"/>
            <a:ext cx="718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D2A66C"/>
                </a:solidFill>
              </a:rPr>
              <a:t>目录</a:t>
            </a:r>
            <a:r>
              <a:rPr lang="en-US" altLang="zh-CN" sz="3600" b="1" dirty="0" smtClean="0">
                <a:solidFill>
                  <a:srgbClr val="D2A66C"/>
                </a:solidFill>
              </a:rPr>
              <a:t>CONTENT</a:t>
            </a:r>
            <a:endParaRPr lang="zh-CN" altLang="en-US" sz="3600" b="1" dirty="0">
              <a:solidFill>
                <a:srgbClr val="D2A66C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08003" y="1566601"/>
            <a:ext cx="4658627" cy="1025682"/>
            <a:chOff x="1662412" y="1566601"/>
            <a:chExt cx="4112746" cy="1025682"/>
          </a:xfrm>
        </p:grpSpPr>
        <p:sp>
          <p:nvSpPr>
            <p:cNvPr id="7" name="文本框 8"/>
            <p:cNvSpPr txBox="1"/>
            <p:nvPr/>
          </p:nvSpPr>
          <p:spPr>
            <a:xfrm>
              <a:off x="1662412" y="1869778"/>
              <a:ext cx="4112746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62412" y="1566601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工作回顾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08003" y="2815946"/>
            <a:ext cx="4658627" cy="1005229"/>
            <a:chOff x="1662412" y="2635005"/>
            <a:chExt cx="4112746" cy="1005229"/>
          </a:xfrm>
        </p:grpSpPr>
        <p:sp>
          <p:nvSpPr>
            <p:cNvPr id="9" name="文本框 8"/>
            <p:cNvSpPr txBox="1"/>
            <p:nvPr/>
          </p:nvSpPr>
          <p:spPr>
            <a:xfrm>
              <a:off x="1662412" y="293818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62412" y="263500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心得体会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08003" y="4065291"/>
            <a:ext cx="4658627" cy="1005229"/>
            <a:chOff x="1662412" y="3779519"/>
            <a:chExt cx="4112746" cy="1005229"/>
          </a:xfrm>
        </p:grpSpPr>
        <p:sp>
          <p:nvSpPr>
            <p:cNvPr id="11" name="文本框 10"/>
            <p:cNvSpPr txBox="1"/>
            <p:nvPr/>
          </p:nvSpPr>
          <p:spPr>
            <a:xfrm>
              <a:off x="1662412" y="4082696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62412" y="3779519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经验教训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8003" y="5314635"/>
            <a:ext cx="4658627" cy="1005229"/>
            <a:chOff x="1662412" y="5314635"/>
            <a:chExt cx="4112746" cy="1005229"/>
          </a:xfrm>
        </p:grpSpPr>
        <p:sp>
          <p:nvSpPr>
            <p:cNvPr id="13" name="文本框 12"/>
            <p:cNvSpPr txBox="1"/>
            <p:nvPr/>
          </p:nvSpPr>
          <p:spPr>
            <a:xfrm>
              <a:off x="1662412" y="561781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62412" y="531463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新年计划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53896" y="150444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01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896" y="276064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02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3896" y="401683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03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3896" y="527303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04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40" r="6335"/>
          <a:stretch/>
        </p:blipFill>
        <p:spPr>
          <a:xfrm>
            <a:off x="6096000" y="1572716"/>
            <a:ext cx="5761037" cy="473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673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963" y="3428999"/>
            <a:ext cx="11522075" cy="1547261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31411" y="1275711"/>
            <a:ext cx="6710685" cy="50330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705725" y="285827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714972" y="3578259"/>
            <a:ext cx="3893095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</a:rPr>
              <a:t>10-16</a:t>
            </a:r>
            <a:r>
              <a:rPr lang="zh-CN" altLang="en-US" sz="1600" dirty="0">
                <a:solidFill>
                  <a:schemeClr val="bg1"/>
                </a:solidFill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714972" y="5026658"/>
            <a:ext cx="389309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18167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062868" y="39155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03663" y="1480782"/>
            <a:ext cx="900347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D2A66C"/>
                </a:solidFill>
              </a:rPr>
              <a:t>Thanks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4628" y="4012207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End of year work summary </a:t>
            </a:r>
            <a:r>
              <a:rPr kumimoji="1" lang="en-US" altLang="zh-CN" dirty="0" smtClean="0">
                <a:solidFill>
                  <a:srgbClr val="D2A66C"/>
                </a:solidFill>
              </a:rPr>
              <a:t>template</a:t>
            </a:r>
            <a:endParaRPr lang="zh-CN" altLang="en-US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69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1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965995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394" y="1391124"/>
            <a:ext cx="5761037" cy="722505"/>
            <a:chOff x="334963" y="1830680"/>
            <a:chExt cx="5761038" cy="722505"/>
          </a:xfrm>
        </p:grpSpPr>
        <p:sp>
          <p:nvSpPr>
            <p:cNvPr id="3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2012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0394" y="2789489"/>
            <a:ext cx="5761037" cy="722505"/>
            <a:chOff x="334963" y="1830680"/>
            <a:chExt cx="5761038" cy="722505"/>
          </a:xfrm>
        </p:grpSpPr>
        <p:sp>
          <p:nvSpPr>
            <p:cNvPr id="40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2013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0394" y="4187854"/>
            <a:ext cx="5761037" cy="722505"/>
            <a:chOff x="334963" y="1830680"/>
            <a:chExt cx="5761038" cy="722505"/>
          </a:xfrm>
        </p:grpSpPr>
        <p:sp>
          <p:nvSpPr>
            <p:cNvPr id="4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2014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0394" y="5586220"/>
            <a:ext cx="5761037" cy="722505"/>
            <a:chOff x="334963" y="1830680"/>
            <a:chExt cx="5761038" cy="722505"/>
          </a:xfrm>
        </p:grpSpPr>
        <p:sp>
          <p:nvSpPr>
            <p:cNvPr id="46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2015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4137768910"/>
              </p:ext>
            </p:extLst>
          </p:nvPr>
        </p:nvGraphicFramePr>
        <p:xfrm>
          <a:off x="5994503" y="890058"/>
          <a:ext cx="6713964" cy="5808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1505423"/>
            <a:ext cx="448733" cy="448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1511300"/>
            <a:ext cx="448733" cy="44873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1511300"/>
            <a:ext cx="448733" cy="44873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1511300"/>
            <a:ext cx="448733" cy="44873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1511300"/>
            <a:ext cx="448733" cy="44873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333" y="1511300"/>
            <a:ext cx="448733" cy="44873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2857330"/>
            <a:ext cx="448733" cy="44873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2863207"/>
            <a:ext cx="448733" cy="44873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2863207"/>
            <a:ext cx="448733" cy="44873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2863207"/>
            <a:ext cx="448733" cy="44873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2863207"/>
            <a:ext cx="448733" cy="448733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4255695"/>
            <a:ext cx="448733" cy="44873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4261572"/>
            <a:ext cx="448733" cy="44873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4261572"/>
            <a:ext cx="448733" cy="44873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4261572"/>
            <a:ext cx="448733" cy="448733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5648183"/>
            <a:ext cx="448733" cy="44873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5654060"/>
            <a:ext cx="448733" cy="448733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5654060"/>
            <a:ext cx="448733" cy="448733"/>
          </a:xfrm>
          <a:prstGeom prst="rect">
            <a:avLst/>
          </a:prstGeom>
        </p:spPr>
      </p:pic>
      <p:sp>
        <p:nvSpPr>
          <p:cNvPr id="76" name="圆角矩形标注 75"/>
          <p:cNvSpPr/>
          <p:nvPr/>
        </p:nvSpPr>
        <p:spPr>
          <a:xfrm flipH="1">
            <a:off x="9580033" y="915857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7" name="圆角矩形标注 76"/>
          <p:cNvSpPr/>
          <p:nvPr/>
        </p:nvSpPr>
        <p:spPr>
          <a:xfrm flipH="1">
            <a:off x="8500533" y="2312293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8" name="圆角矩形标注 77"/>
          <p:cNvSpPr/>
          <p:nvPr/>
        </p:nvSpPr>
        <p:spPr>
          <a:xfrm flipH="1">
            <a:off x="7445266" y="3708729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9" name="圆角矩形标注 78"/>
          <p:cNvSpPr/>
          <p:nvPr/>
        </p:nvSpPr>
        <p:spPr>
          <a:xfrm flipH="1">
            <a:off x="9351485" y="5105164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3612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553198" y="5245768"/>
            <a:ext cx="2633791" cy="789272"/>
            <a:chOff x="3106758" y="5245768"/>
            <a:chExt cx="1080231" cy="789272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4071005" y="5245768"/>
              <a:ext cx="115984" cy="7892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106758" y="6035040"/>
              <a:ext cx="9642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61901" y="1331354"/>
            <a:ext cx="7674544" cy="5116362"/>
            <a:chOff x="2032000" y="976531"/>
            <a:chExt cx="8128000" cy="5418667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1565200568"/>
                </p:ext>
              </p:extLst>
            </p:nvPr>
          </p:nvGraphicFramePr>
          <p:xfrm>
            <a:off x="2032000" y="976531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24109" r="30704" b="21533"/>
            <a:stretch>
              <a:fillRect/>
            </a:stretch>
          </p:blipFill>
          <p:spPr>
            <a:xfrm>
              <a:off x="3947996" y="1504940"/>
              <a:ext cx="4352909" cy="4352909"/>
            </a:xfrm>
            <a:custGeom>
              <a:avLst/>
              <a:gdLst>
                <a:gd name="connsiteX0" fmla="*/ 774000 w 1548000"/>
                <a:gd name="connsiteY0" fmla="*/ 0 h 1548000"/>
                <a:gd name="connsiteX1" fmla="*/ 1548000 w 1548000"/>
                <a:gd name="connsiteY1" fmla="*/ 774000 h 1548000"/>
                <a:gd name="connsiteX2" fmla="*/ 774000 w 1548000"/>
                <a:gd name="connsiteY2" fmla="*/ 1548000 h 1548000"/>
                <a:gd name="connsiteX3" fmla="*/ 0 w 1548000"/>
                <a:gd name="connsiteY3" fmla="*/ 774000 h 1548000"/>
                <a:gd name="connsiteX4" fmla="*/ 774000 w 1548000"/>
                <a:gd name="connsiteY4" fmla="*/ 0 h 15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000" h="1548000">
                  <a:moveTo>
                    <a:pt x="774000" y="0"/>
                  </a:moveTo>
                  <a:cubicBezTo>
                    <a:pt x="1201468" y="0"/>
                    <a:pt x="1548000" y="346532"/>
                    <a:pt x="1548000" y="774000"/>
                  </a:cubicBezTo>
                  <a:cubicBezTo>
                    <a:pt x="1548000" y="1201468"/>
                    <a:pt x="1201468" y="1548000"/>
                    <a:pt x="774000" y="1548000"/>
                  </a:cubicBezTo>
                  <a:cubicBezTo>
                    <a:pt x="346532" y="1548000"/>
                    <a:pt x="0" y="1201468"/>
                    <a:pt x="0" y="774000"/>
                  </a:cubicBezTo>
                  <a:cubicBezTo>
                    <a:pt x="0" y="346532"/>
                    <a:pt x="346532" y="0"/>
                    <a:pt x="774000" y="0"/>
                  </a:cubicBez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319735" y="1396915"/>
            <a:ext cx="441659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我们的客户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6600" b="1" dirty="0" smtClean="0">
                <a:solidFill>
                  <a:srgbClr val="D2A66C"/>
                </a:solidFill>
              </a:rPr>
              <a:t>满意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53198" y="5086406"/>
            <a:ext cx="18790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73%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9059477" y="3097643"/>
            <a:ext cx="2797561" cy="2865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	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99791" y="2549394"/>
            <a:ext cx="3057247" cy="597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800" b="1" dirty="0">
                <a:solidFill>
                  <a:srgbClr val="D2A66C"/>
                </a:solidFill>
              </a:rPr>
              <a:t>点击此处添加标题</a:t>
            </a:r>
            <a:endParaRPr lang="en-US" altLang="zh-CN" sz="28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417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8"/>
          <p:cNvSpPr txBox="1"/>
          <p:nvPr/>
        </p:nvSpPr>
        <p:spPr>
          <a:xfrm>
            <a:off x="248985" y="2274465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48985" y="3683752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248985" y="5093039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4868" y="1193800"/>
            <a:ext cx="2446868" cy="5111879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41736" y="2274466"/>
            <a:ext cx="2446868" cy="4034260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8604" y="3344333"/>
            <a:ext cx="2446868" cy="29643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819716" y="3586113"/>
            <a:ext cx="690908" cy="792000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23240" y="3586113"/>
            <a:ext cx="790124" cy="792000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Freeform 6"/>
          <p:cNvSpPr>
            <a:spLocks noChangeAspect="1" noEditPoints="1"/>
          </p:cNvSpPr>
          <p:nvPr/>
        </p:nvSpPr>
        <p:spPr bwMode="auto">
          <a:xfrm>
            <a:off x="10333005" y="3615677"/>
            <a:ext cx="558066" cy="7920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56495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29" name="矩形 28"/>
          <p:cNvSpPr/>
          <p:nvPr/>
        </p:nvSpPr>
        <p:spPr>
          <a:xfrm>
            <a:off x="7303363" y="4532866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0" name="矩形 29"/>
          <p:cNvSpPr/>
          <p:nvPr/>
        </p:nvSpPr>
        <p:spPr>
          <a:xfrm>
            <a:off x="9750231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4820731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7283686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9730554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72046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5063065" y="1521545"/>
            <a:ext cx="6713139" cy="1009016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Add Your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Text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590575" y="1550883"/>
            <a:ext cx="4110063" cy="4110062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516943" y="2421466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D2A66C"/>
                </a:solidFill>
                <a:latin typeface="+mj-ea"/>
                <a:ea typeface="+mj-ea"/>
              </a:rPr>
              <a:t>“</a:t>
            </a:r>
            <a:endParaRPr lang="zh-CN" altLang="en-US" sz="19900" dirty="0">
              <a:solidFill>
                <a:srgbClr val="D2A66C"/>
              </a:solidFill>
              <a:latin typeface="+mj-ea"/>
              <a:ea typeface="+mj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884333" y="3694894"/>
            <a:ext cx="5613400" cy="1966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7627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15549663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136" b="30494"/>
          <a:stretch/>
        </p:blipFill>
        <p:spPr>
          <a:xfrm>
            <a:off x="0" y="3403600"/>
            <a:ext cx="12192000" cy="3454400"/>
          </a:xfrm>
          <a:prstGeom prst="rect">
            <a:avLst/>
          </a:prstGeom>
        </p:spPr>
      </p:pic>
      <p:sp>
        <p:nvSpPr>
          <p:cNvPr id="9" name="平行四边形 8"/>
          <p:cNvSpPr/>
          <p:nvPr/>
        </p:nvSpPr>
        <p:spPr>
          <a:xfrm>
            <a:off x="270932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1303865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2336799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3065" y="1402623"/>
            <a:ext cx="53127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15" name="矩形 14"/>
          <p:cNvSpPr/>
          <p:nvPr/>
        </p:nvSpPr>
        <p:spPr>
          <a:xfrm>
            <a:off x="3793065" y="2026792"/>
            <a:ext cx="6955750" cy="12822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b="1" dirty="0">
                <a:solidFill>
                  <a:srgbClr val="000000"/>
                </a:solidFill>
              </a:rPr>
              <a:t>点击此处添加标题</a:t>
            </a:r>
            <a:endParaRPr lang="en-US" altLang="zh-CN" sz="6600" b="1" dirty="0">
              <a:solidFill>
                <a:srgbClr val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403600"/>
            <a:ext cx="12192000" cy="34544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03865" y="4247377"/>
            <a:ext cx="9584266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1994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1726</Words>
  <Application>Microsoft Office PowerPoint</Application>
  <PresentationFormat>自定义</PresentationFormat>
  <Paragraphs>117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57</cp:revision>
  <dcterms:created xsi:type="dcterms:W3CDTF">2015-08-18T02:51:41Z</dcterms:created>
  <dcterms:modified xsi:type="dcterms:W3CDTF">2016-03-27T06:08:36Z</dcterms:modified>
  <cp:category>12sc.taobao.com</cp:category>
  <cp:contentStatus>12sc.taobao.com</cp:contentStatus>
</cp:coreProperties>
</file>