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2.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3.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4.xml" ContentType="application/vnd.openxmlformats-officedocument.themeOverride+xml"/>
  <Override PartName="/ppt/notesSlides/notesSlide10.xml" ContentType="application/vnd.openxmlformats-officedocument.presentationml.notesSlide+xml"/>
  <Override PartName="/ppt/theme/themeOverride5.xml" ContentType="application/vnd.openxmlformats-officedocument.themeOverride+xml"/>
  <Override PartName="/ppt/notesSlides/notesSlide11.xml" ContentType="application/vnd.openxmlformats-officedocument.presentationml.notesSlide+xml"/>
  <Override PartName="/ppt/theme/themeOverride6.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heme/themeOverride7.xml" ContentType="application/vnd.openxmlformats-officedocument.themeOverride+xml"/>
  <Override PartName="/ppt/notesSlides/notesSlide14.xml" ContentType="application/vnd.openxmlformats-officedocument.presentationml.notesSlide+xml"/>
  <Override PartName="/ppt/theme/themeOverride8.xml" ContentType="application/vnd.openxmlformats-officedocument.themeOverride+xml"/>
  <Override PartName="/ppt/notesSlides/notesSlide15.xml" ContentType="application/vnd.openxmlformats-officedocument.presentationml.notesSlide+xml"/>
  <Override PartName="/ppt/theme/themeOverride9.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heme/themeOverride10.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heme/themeOverride11.xml" ContentType="application/vnd.openxmlformats-officedocument.themeOverride+xml"/>
  <Override PartName="/ppt/notesSlides/notesSlide27.xml" ContentType="application/vnd.openxmlformats-officedocument.presentationml.notesSlide+xml"/>
  <Override PartName="/ppt/theme/themeOverride12.xml" ContentType="application/vnd.openxmlformats-officedocument.themeOverride+xml"/>
  <Override PartName="/ppt/notesSlides/notesSlide28.xml" ContentType="application/vnd.openxmlformats-officedocument.presentationml.notesSlide+xml"/>
  <Override PartName="/ppt/theme/themeOverride13.xml" ContentType="application/vnd.openxmlformats-officedocument.themeOverride+xml"/>
  <Override PartName="/ppt/notesSlides/notesSlide29.xml" ContentType="application/vnd.openxmlformats-officedocument.presentationml.notesSlide+xml"/>
  <Override PartName="/ppt/theme/themeOverride14.xml" ContentType="application/vnd.openxmlformats-officedocument.themeOverride+xml"/>
  <Override PartName="/ppt/notesSlides/notesSlide30.xml" ContentType="application/vnd.openxmlformats-officedocument.presentationml.notesSlide+xml"/>
  <Override PartName="/ppt/theme/themeOverride15.xml" ContentType="application/vnd.openxmlformats-officedocument.themeOverride+xml"/>
  <Override PartName="/ppt/notesSlides/notesSlide31.xml" ContentType="application/vnd.openxmlformats-officedocument.presentationml.notesSlide+xml"/>
  <Override PartName="/ppt/theme/themeOverride16.xml" ContentType="application/vnd.openxmlformats-officedocument.themeOverride+xml"/>
  <Override PartName="/ppt/notesSlides/notesSlide32.xml" ContentType="application/vnd.openxmlformats-officedocument.presentationml.notesSlide+xml"/>
  <Override PartName="/ppt/theme/themeOverride17.xml" ContentType="application/vnd.openxmlformats-officedocument.themeOverride+xml"/>
  <Override PartName="/ppt/notesSlides/notesSlide33.xml" ContentType="application/vnd.openxmlformats-officedocument.presentationml.notesSlide+xml"/>
  <Override PartName="/ppt/theme/themeOverride18.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6"/>
  </p:notesMasterIdLst>
  <p:sldIdLst>
    <p:sldId id="277" r:id="rId2"/>
    <p:sldId id="264" r:id="rId3"/>
    <p:sldId id="257" r:id="rId4"/>
    <p:sldId id="265" r:id="rId5"/>
    <p:sldId id="289" r:id="rId6"/>
    <p:sldId id="258" r:id="rId7"/>
    <p:sldId id="273" r:id="rId8"/>
    <p:sldId id="259" r:id="rId9"/>
    <p:sldId id="272" r:id="rId10"/>
    <p:sldId id="274" r:id="rId11"/>
    <p:sldId id="284" r:id="rId12"/>
    <p:sldId id="260" r:id="rId13"/>
    <p:sldId id="282" r:id="rId14"/>
    <p:sldId id="285" r:id="rId15"/>
    <p:sldId id="287" r:id="rId16"/>
    <p:sldId id="271" r:id="rId17"/>
    <p:sldId id="275" r:id="rId18"/>
    <p:sldId id="261" r:id="rId19"/>
    <p:sldId id="262" r:id="rId20"/>
    <p:sldId id="266" r:id="rId21"/>
    <p:sldId id="267" r:id="rId22"/>
    <p:sldId id="263" r:id="rId23"/>
    <p:sldId id="268" r:id="rId24"/>
    <p:sldId id="270" r:id="rId25"/>
    <p:sldId id="269" r:id="rId26"/>
    <p:sldId id="276" r:id="rId27"/>
    <p:sldId id="288" r:id="rId28"/>
    <p:sldId id="286" r:id="rId29"/>
    <p:sldId id="283" r:id="rId30"/>
    <p:sldId id="278" r:id="rId31"/>
    <p:sldId id="279" r:id="rId32"/>
    <p:sldId id="280" r:id="rId33"/>
    <p:sldId id="281" r:id="rId34"/>
    <p:sldId id="290" r:id="rId3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CC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1386" y="66"/>
      </p:cViewPr>
      <p:guideLst/>
    </p:cSldViewPr>
  </p:slideViewPr>
  <p:notesTextViewPr>
    <p:cViewPr>
      <p:scale>
        <a:sx n="1" d="1"/>
        <a:sy n="1" d="1"/>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069390-A71F-4778-BA86-2D3E6DEA42F5}" type="datetimeFigureOut">
              <a:rPr lang="zh-CN" altLang="en-US" smtClean="0"/>
              <a:t>2014/11/16</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1D35B6-E1E8-4650-93E3-FD47281A22D2}" type="slidenum">
              <a:rPr lang="zh-CN" altLang="en-US" smtClean="0"/>
              <a:t>‹#›</a:t>
            </a:fld>
            <a:endParaRPr lang="zh-CN" altLang="en-US"/>
          </a:p>
        </p:txBody>
      </p:sp>
    </p:spTree>
    <p:extLst>
      <p:ext uri="{BB962C8B-B14F-4D97-AF65-F5344CB8AC3E}">
        <p14:creationId xmlns:p14="http://schemas.microsoft.com/office/powerpoint/2010/main" val="2169877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1.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hemeOverride" Target="../theme/themeOverride5.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themeOverride" Target="../theme/themeOverride6.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themeOverride" Target="../theme/themeOverride7.xml"/></Relationships>
</file>

<file path=ppt/notesSlides/_rels/notesSlide14.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notesMaster" Target="../notesMasters/notesMaster1.xml"/><Relationship Id="rId1" Type="http://schemas.openxmlformats.org/officeDocument/2006/relationships/themeOverride" Target="../theme/themeOverride8.xml"/></Relationships>
</file>

<file path=ppt/notesSlides/_rels/notesSlide15.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notesMaster" Target="../notesMasters/notesMaster1.xml"/><Relationship Id="rId1" Type="http://schemas.openxmlformats.org/officeDocument/2006/relationships/themeOverride" Target="../theme/themeOverride9.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hemeOverride" Target="../theme/themeOverride10.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slide" Target="../slides/slide26.xml"/><Relationship Id="rId2" Type="http://schemas.openxmlformats.org/officeDocument/2006/relationships/notesMaster" Target="../notesMasters/notesMaster1.xml"/><Relationship Id="rId1" Type="http://schemas.openxmlformats.org/officeDocument/2006/relationships/themeOverride" Target="../theme/themeOverride11.xml"/></Relationships>
</file>

<file path=ppt/notesSlides/_rels/notesSlide27.xml.rels><?xml version="1.0" encoding="UTF-8" standalone="yes"?>
<Relationships xmlns="http://schemas.openxmlformats.org/package/2006/relationships"><Relationship Id="rId3" Type="http://schemas.openxmlformats.org/officeDocument/2006/relationships/slide" Target="../slides/slide27.xml"/><Relationship Id="rId2" Type="http://schemas.openxmlformats.org/officeDocument/2006/relationships/notesMaster" Target="../notesMasters/notesMaster1.xml"/><Relationship Id="rId1" Type="http://schemas.openxmlformats.org/officeDocument/2006/relationships/themeOverride" Target="../theme/themeOverride12.xml"/></Relationships>
</file>

<file path=ppt/notesSlides/_rels/notesSlide28.xml.rels><?xml version="1.0" encoding="UTF-8" standalone="yes"?>
<Relationships xmlns="http://schemas.openxmlformats.org/package/2006/relationships"><Relationship Id="rId3" Type="http://schemas.openxmlformats.org/officeDocument/2006/relationships/slide" Target="../slides/slide28.xml"/><Relationship Id="rId2" Type="http://schemas.openxmlformats.org/officeDocument/2006/relationships/notesMaster" Target="../notesMasters/notesMaster1.xml"/><Relationship Id="rId1" Type="http://schemas.openxmlformats.org/officeDocument/2006/relationships/themeOverride" Target="../theme/themeOverride13.xml"/></Relationships>
</file>

<file path=ppt/notesSlides/_rels/notesSlide29.xml.rels><?xml version="1.0" encoding="UTF-8" standalone="yes"?>
<Relationships xmlns="http://schemas.openxmlformats.org/package/2006/relationships"><Relationship Id="rId3" Type="http://schemas.openxmlformats.org/officeDocument/2006/relationships/slide" Target="../slides/slide29.xml"/><Relationship Id="rId2" Type="http://schemas.openxmlformats.org/officeDocument/2006/relationships/notesMaster" Target="../notesMasters/notesMaster1.xml"/><Relationship Id="rId1" Type="http://schemas.openxmlformats.org/officeDocument/2006/relationships/themeOverride" Target="../theme/themeOverride14.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slide" Target="../slides/slide30.xml"/><Relationship Id="rId2" Type="http://schemas.openxmlformats.org/officeDocument/2006/relationships/notesMaster" Target="../notesMasters/notesMaster1.xml"/><Relationship Id="rId1" Type="http://schemas.openxmlformats.org/officeDocument/2006/relationships/themeOverride" Target="../theme/themeOverride15.xml"/></Relationships>
</file>

<file path=ppt/notesSlides/_rels/notesSlide31.xml.rels><?xml version="1.0" encoding="UTF-8" standalone="yes"?>
<Relationships xmlns="http://schemas.openxmlformats.org/package/2006/relationships"><Relationship Id="rId3" Type="http://schemas.openxmlformats.org/officeDocument/2006/relationships/slide" Target="../slides/slide31.xml"/><Relationship Id="rId2" Type="http://schemas.openxmlformats.org/officeDocument/2006/relationships/notesMaster" Target="../notesMasters/notesMaster1.xml"/><Relationship Id="rId1" Type="http://schemas.openxmlformats.org/officeDocument/2006/relationships/themeOverride" Target="../theme/themeOverride16.xml"/></Relationships>
</file>

<file path=ppt/notesSlides/_rels/notesSlide32.xml.rels><?xml version="1.0" encoding="UTF-8" standalone="yes"?>
<Relationships xmlns="http://schemas.openxmlformats.org/package/2006/relationships"><Relationship Id="rId3" Type="http://schemas.openxmlformats.org/officeDocument/2006/relationships/slide" Target="../slides/slide32.xml"/><Relationship Id="rId2" Type="http://schemas.openxmlformats.org/officeDocument/2006/relationships/notesMaster" Target="../notesMasters/notesMaster1.xml"/><Relationship Id="rId1" Type="http://schemas.openxmlformats.org/officeDocument/2006/relationships/themeOverride" Target="../theme/themeOverride17.xml"/></Relationships>
</file>

<file path=ppt/notesSlides/_rels/notesSlide33.xml.rels><?xml version="1.0" encoding="UTF-8" standalone="yes"?>
<Relationships xmlns="http://schemas.openxmlformats.org/package/2006/relationships"><Relationship Id="rId3" Type="http://schemas.openxmlformats.org/officeDocument/2006/relationships/slide" Target="../slides/slide33.xml"/><Relationship Id="rId2" Type="http://schemas.openxmlformats.org/officeDocument/2006/relationships/notesMaster" Target="../notesMasters/notesMaster1.xml"/><Relationship Id="rId1" Type="http://schemas.openxmlformats.org/officeDocument/2006/relationships/themeOverride" Target="../theme/themeOverride18.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notesMaster" Target="../notesMasters/notesMaster1.xml"/><Relationship Id="rId1" Type="http://schemas.openxmlformats.org/officeDocument/2006/relationships/themeOverride" Target="../theme/themeOverride4.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8130" name="幻灯片图像占位符 1"/>
          <p:cNvSpPr>
            <a:spLocks noGrp="1" noRot="1" noChangeAspect="1" noChangeArrowheads="1"/>
          </p:cNvSpPr>
          <p:nvPr>
            <p:ph type="sldImg" idx="4294967295"/>
          </p:nvPr>
        </p:nvSpPr>
        <p:spPr>
          <a:xfrm>
            <a:off x="6169025" y="3997325"/>
            <a:ext cx="1930400" cy="1447800"/>
          </a:xfrm>
          <a:ln/>
          <a:extLst>
            <a:ext uri="{91240B29-F687-4F45-9708-019B960494DF}">
              <a14:hiddenLine xmlns:a14="http://schemas.microsoft.com/office/drawing/2010/main" w="12700">
                <a:solidFill>
                  <a:srgbClr val="000000"/>
                </a:solidFill>
                <a:miter lim="800000"/>
                <a:headEnd/>
                <a:tailEnd/>
              </a14:hiddenLine>
            </a:ext>
          </a:extLst>
        </p:spPr>
      </p:sp>
      <p:sp>
        <p:nvSpPr>
          <p:cNvPr id="48131"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2570030100"/>
      </p:ext>
    </p:extLst>
  </p:cSld>
  <p:clrMapOvr>
    <a:overrideClrMapping bg1="lt1" tx1="dk1" bg2="lt2" tx2="dk2" accent1="accent1" accent2="accent2" accent3="accent3" accent4="accent4" accent5="accent5" accent6="accent6" hlink="hlink" folHlink="folHlink"/>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1746" name="幻灯片图像占位符 1"/>
          <p:cNvSpPr>
            <a:spLocks noGrp="1" noRot="1" noChangeAspect="1" noChangeArrowheads="1"/>
          </p:cNvSpPr>
          <p:nvPr>
            <p:ph type="sldImg" idx="4294967295"/>
          </p:nvPr>
        </p:nvSpPr>
        <p:spPr>
          <a:xfrm>
            <a:off x="4029075" y="450850"/>
            <a:ext cx="7978775" cy="5984875"/>
          </a:xfrm>
          <a:ln/>
          <a:extLst>
            <a:ext uri="{91240B29-F687-4F45-9708-019B960494DF}">
              <a14:hiddenLine xmlns:a14="http://schemas.microsoft.com/office/drawing/2010/main" w="12700">
                <a:solidFill>
                  <a:srgbClr val="000000"/>
                </a:solidFill>
                <a:miter lim="800000"/>
                <a:headEnd/>
                <a:tailEnd/>
              </a14:hiddenLine>
            </a:ext>
          </a:extLst>
        </p:spPr>
      </p:sp>
      <p:sp>
        <p:nvSpPr>
          <p:cNvPr id="31747"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1971642380"/>
      </p:ext>
    </p:extLst>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58722" name="幻灯片图像占位符 1"/>
          <p:cNvSpPr>
            <a:spLocks noGrp="1" noRot="1" noChangeAspect="1" noChangeArrowheads="1"/>
          </p:cNvSpPr>
          <p:nvPr>
            <p:ph type="sldImg" idx="4294967295"/>
          </p:nvPr>
        </p:nvSpPr>
        <p:spPr>
          <a:xfrm>
            <a:off x="1782763" y="3932238"/>
            <a:ext cx="984250" cy="738187"/>
          </a:xfrm>
          <a:ln/>
          <a:extLst>
            <a:ext uri="{91240B29-F687-4F45-9708-019B960494DF}">
              <a14:hiddenLine xmlns:a14="http://schemas.microsoft.com/office/drawing/2010/main" w="12700">
                <a:solidFill>
                  <a:srgbClr val="000000"/>
                </a:solidFill>
                <a:miter lim="800000"/>
                <a:headEnd/>
                <a:tailEnd/>
              </a14:hiddenLine>
            </a:ext>
          </a:extLst>
        </p:spPr>
      </p:sp>
      <p:sp>
        <p:nvSpPr>
          <p:cNvPr id="158723"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888736337"/>
      </p:ext>
    </p:extLst>
  </p:cSld>
  <p:clrMapOvr>
    <a:overrideClrMapping bg1="lt1" tx1="dk1" bg2="lt2" tx2="dk2" accent1="accent1" accent2="accent2" accent3="accent3" accent4="accent4" accent5="accent5" accent6="accent6" hlink="hlink" folHlink="folHlink"/>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12</a:t>
            </a:fld>
            <a:endParaRPr lang="zh-CN" altLang="en-US"/>
          </a:p>
        </p:txBody>
      </p:sp>
    </p:spTree>
    <p:extLst>
      <p:ext uri="{BB962C8B-B14F-4D97-AF65-F5344CB8AC3E}">
        <p14:creationId xmlns:p14="http://schemas.microsoft.com/office/powerpoint/2010/main" val="42031356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03426" name="幻灯片图像占位符 1"/>
          <p:cNvSpPr>
            <a:spLocks noGrp="1" noRot="1" noChangeAspect="1" noChangeArrowheads="1"/>
          </p:cNvSpPr>
          <p:nvPr>
            <p:ph type="sldImg" idx="4294967295"/>
          </p:nvPr>
        </p:nvSpPr>
        <p:spPr>
          <a:xfrm>
            <a:off x="6916738" y="2955925"/>
            <a:ext cx="1762125" cy="1322388"/>
          </a:xfrm>
          <a:ln/>
          <a:extLst>
            <a:ext uri="{91240B29-F687-4F45-9708-019B960494DF}">
              <a14:hiddenLine xmlns:a14="http://schemas.microsoft.com/office/drawing/2010/main" w="12700">
                <a:solidFill>
                  <a:srgbClr val="000000"/>
                </a:solidFill>
                <a:miter lim="800000"/>
                <a:headEnd/>
                <a:tailEnd/>
              </a14:hiddenLine>
            </a:ext>
          </a:extLst>
        </p:spPr>
      </p:sp>
      <p:sp>
        <p:nvSpPr>
          <p:cNvPr id="103427"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902201451"/>
      </p:ext>
    </p:extLst>
  </p:cSld>
  <p:clrMapOvr>
    <a:overrideClrMapping bg1="lt1" tx1="dk1" bg2="lt2" tx2="dk2" accent1="accent1" accent2="accent2" accent3="accent3" accent4="accent4" accent5="accent5" accent6="accent6" hlink="hlink" folHlink="folHlink"/>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44738" name="幻灯片图像占位符 1"/>
          <p:cNvSpPr>
            <a:spLocks noGrp="1" noRot="1" noChangeAspect="1" noChangeArrowheads="1"/>
          </p:cNvSpPr>
          <p:nvPr>
            <p:ph type="sldImg" idx="4294967295"/>
          </p:nvPr>
        </p:nvSpPr>
        <p:spPr>
          <a:xfrm>
            <a:off x="4114800" y="547688"/>
            <a:ext cx="912813" cy="684212"/>
          </a:xfrm>
          <a:ln/>
          <a:extLst>
            <a:ext uri="{91240B29-F687-4F45-9708-019B960494DF}">
              <a14:hiddenLine xmlns:a14="http://schemas.microsoft.com/office/drawing/2010/main" w="12700">
                <a:solidFill>
                  <a:srgbClr val="000000"/>
                </a:solidFill>
                <a:miter lim="800000"/>
                <a:headEnd/>
                <a:tailEnd/>
              </a14:hiddenLine>
            </a:ext>
          </a:extLst>
        </p:spPr>
      </p:sp>
      <p:sp>
        <p:nvSpPr>
          <p:cNvPr id="244739"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3772641765"/>
      </p:ext>
    </p:extLst>
  </p:cSld>
  <p:clrMapOvr>
    <a:overrideClrMapping bg1="lt1" tx1="dk1" bg2="lt2" tx2="dk2" accent1="accent1" accent2="accent2" accent3="accent3" accent4="accent4" accent5="accent5" accent6="accent6" hlink="hlink" folHlink="folHlink"/>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3890" name="幻灯片图像占位符 1"/>
          <p:cNvSpPr>
            <a:spLocks noGrp="1" noRot="1" noChangeAspect="1" noChangeArrowheads="1"/>
          </p:cNvSpPr>
          <p:nvPr>
            <p:ph type="sldImg" idx="4294967295"/>
          </p:nvPr>
        </p:nvSpPr>
        <p:spPr>
          <a:xfrm>
            <a:off x="3933825" y="3482975"/>
            <a:ext cx="1558925" cy="1168400"/>
          </a:xfrm>
          <a:ln/>
          <a:extLst>
            <a:ext uri="{91240B29-F687-4F45-9708-019B960494DF}">
              <a14:hiddenLine xmlns:a14="http://schemas.microsoft.com/office/drawing/2010/main" w="12700">
                <a:solidFill>
                  <a:srgbClr val="000000"/>
                </a:solidFill>
                <a:miter lim="800000"/>
                <a:headEnd/>
                <a:tailEnd/>
              </a14:hiddenLine>
            </a:ext>
          </a:extLst>
        </p:spPr>
      </p:sp>
      <p:sp>
        <p:nvSpPr>
          <p:cNvPr id="293891"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65311790"/>
      </p:ext>
    </p:extLst>
  </p:cSld>
  <p:clrMapOvr>
    <a:overrideClrMapping bg1="lt1" tx1="dk1" bg2="lt2" tx2="dk2" accent1="accent1" accent2="accent2" accent3="accent3" accent4="accent4" accent5="accent5" accent6="accent6" hlink="hlink" folHlink="folHlink"/>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16</a:t>
            </a:fld>
            <a:endParaRPr lang="zh-CN" altLang="en-US"/>
          </a:p>
        </p:txBody>
      </p:sp>
    </p:spTree>
    <p:extLst>
      <p:ext uri="{BB962C8B-B14F-4D97-AF65-F5344CB8AC3E}">
        <p14:creationId xmlns:p14="http://schemas.microsoft.com/office/powerpoint/2010/main" val="31639360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ChangeArrowheads="1"/>
          </p:cNvSpPr>
          <p:nvPr>
            <p:ph type="sldImg" idx="4294967295"/>
          </p:nvPr>
        </p:nvSpPr>
        <p:spPr>
          <a:xfrm>
            <a:off x="3563938" y="4265613"/>
            <a:ext cx="1928812" cy="1446212"/>
          </a:xfrm>
          <a:ln/>
          <a:extLst>
            <a:ext uri="{91240B29-F687-4F45-9708-019B960494DF}">
              <a14:hiddenLine xmlns:a14="http://schemas.microsoft.com/office/drawing/2010/main" w="12700">
                <a:solidFill>
                  <a:srgbClr val="000000"/>
                </a:solidFill>
                <a:miter lim="800000"/>
                <a:headEnd/>
                <a:tailEnd/>
              </a14:hiddenLine>
            </a:ext>
          </a:extLst>
        </p:spPr>
      </p:sp>
      <p:sp>
        <p:nvSpPr>
          <p:cNvPr id="33795"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585855781"/>
      </p:ext>
    </p:extLst>
  </p:cSld>
  <p:clrMapOvr>
    <a:overrideClrMapping bg1="lt1" tx1="dk1" bg2="lt2" tx2="dk2" accent1="accent1" accent2="accent2" accent3="accent3" accent4="accent4" accent5="accent5" accent6="accent6" hlink="hlink" folHlink="folHlink"/>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18</a:t>
            </a:fld>
            <a:endParaRPr lang="zh-CN" altLang="en-US"/>
          </a:p>
        </p:txBody>
      </p:sp>
    </p:spTree>
    <p:extLst>
      <p:ext uri="{BB962C8B-B14F-4D97-AF65-F5344CB8AC3E}">
        <p14:creationId xmlns:p14="http://schemas.microsoft.com/office/powerpoint/2010/main" val="2943740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19</a:t>
            </a:fld>
            <a:endParaRPr lang="zh-CN" altLang="en-US"/>
          </a:p>
        </p:txBody>
      </p:sp>
    </p:spTree>
    <p:extLst>
      <p:ext uri="{BB962C8B-B14F-4D97-AF65-F5344CB8AC3E}">
        <p14:creationId xmlns:p14="http://schemas.microsoft.com/office/powerpoint/2010/main" val="2527491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2</a:t>
            </a:fld>
            <a:endParaRPr lang="zh-CN" altLang="en-US"/>
          </a:p>
        </p:txBody>
      </p:sp>
    </p:spTree>
    <p:extLst>
      <p:ext uri="{BB962C8B-B14F-4D97-AF65-F5344CB8AC3E}">
        <p14:creationId xmlns:p14="http://schemas.microsoft.com/office/powerpoint/2010/main" val="12312669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20</a:t>
            </a:fld>
            <a:endParaRPr lang="zh-CN" altLang="en-US"/>
          </a:p>
        </p:txBody>
      </p:sp>
    </p:spTree>
    <p:extLst>
      <p:ext uri="{BB962C8B-B14F-4D97-AF65-F5344CB8AC3E}">
        <p14:creationId xmlns:p14="http://schemas.microsoft.com/office/powerpoint/2010/main" val="21645593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21</a:t>
            </a:fld>
            <a:endParaRPr lang="zh-CN" altLang="en-US"/>
          </a:p>
        </p:txBody>
      </p:sp>
    </p:spTree>
    <p:extLst>
      <p:ext uri="{BB962C8B-B14F-4D97-AF65-F5344CB8AC3E}">
        <p14:creationId xmlns:p14="http://schemas.microsoft.com/office/powerpoint/2010/main" val="40923453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22</a:t>
            </a:fld>
            <a:endParaRPr lang="zh-CN" altLang="en-US"/>
          </a:p>
        </p:txBody>
      </p:sp>
    </p:spTree>
    <p:extLst>
      <p:ext uri="{BB962C8B-B14F-4D97-AF65-F5344CB8AC3E}">
        <p14:creationId xmlns:p14="http://schemas.microsoft.com/office/powerpoint/2010/main" val="630619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23</a:t>
            </a:fld>
            <a:endParaRPr lang="zh-CN" altLang="en-US"/>
          </a:p>
        </p:txBody>
      </p:sp>
    </p:spTree>
    <p:extLst>
      <p:ext uri="{BB962C8B-B14F-4D97-AF65-F5344CB8AC3E}">
        <p14:creationId xmlns:p14="http://schemas.microsoft.com/office/powerpoint/2010/main" val="28844220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24</a:t>
            </a:fld>
            <a:endParaRPr lang="zh-CN" altLang="en-US"/>
          </a:p>
        </p:txBody>
      </p:sp>
    </p:spTree>
    <p:extLst>
      <p:ext uri="{BB962C8B-B14F-4D97-AF65-F5344CB8AC3E}">
        <p14:creationId xmlns:p14="http://schemas.microsoft.com/office/powerpoint/2010/main" val="22213807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25</a:t>
            </a:fld>
            <a:endParaRPr lang="zh-CN" altLang="en-US"/>
          </a:p>
        </p:txBody>
      </p:sp>
    </p:spTree>
    <p:extLst>
      <p:ext uri="{BB962C8B-B14F-4D97-AF65-F5344CB8AC3E}">
        <p14:creationId xmlns:p14="http://schemas.microsoft.com/office/powerpoint/2010/main" val="42867128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1986" name="幻灯片图像占位符 1"/>
          <p:cNvSpPr>
            <a:spLocks noGrp="1" noRot="1" noChangeAspect="1" noChangeArrowheads="1"/>
          </p:cNvSpPr>
          <p:nvPr>
            <p:ph type="sldImg" idx="4294967295"/>
          </p:nvPr>
        </p:nvSpPr>
        <p:spPr>
          <a:xfrm>
            <a:off x="3535363" y="403225"/>
            <a:ext cx="8097837" cy="6073775"/>
          </a:xfrm>
          <a:ln/>
          <a:extLst>
            <a:ext uri="{91240B29-F687-4F45-9708-019B960494DF}">
              <a14:hiddenLine xmlns:a14="http://schemas.microsoft.com/office/drawing/2010/main" w="12700">
                <a:solidFill>
                  <a:srgbClr val="000000"/>
                </a:solidFill>
                <a:miter lim="800000"/>
                <a:headEnd/>
                <a:tailEnd/>
              </a14:hiddenLine>
            </a:ext>
          </a:extLst>
        </p:spPr>
      </p:sp>
      <p:sp>
        <p:nvSpPr>
          <p:cNvPr id="41987"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302502597"/>
      </p:ext>
    </p:extLst>
  </p:cSld>
  <p:clrMapOvr>
    <a:overrideClrMapping bg1="lt1" tx1="dk1" bg2="lt2" tx2="dk2" accent1="accent1" accent2="accent2" accent3="accent3" accent4="accent4" accent5="accent5" accent6="accent6" hlink="hlink" folHlink="folHlink"/>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14018" name="幻灯片图像占位符 1"/>
          <p:cNvSpPr>
            <a:spLocks noGrp="1" noRot="1" noChangeAspect="1" noChangeArrowheads="1"/>
          </p:cNvSpPr>
          <p:nvPr>
            <p:ph type="sldImg" idx="4294967295"/>
          </p:nvPr>
        </p:nvSpPr>
        <p:spPr>
          <a:xfrm>
            <a:off x="6175375" y="2822575"/>
            <a:ext cx="2093913" cy="1570038"/>
          </a:xfrm>
          <a:ln/>
          <a:extLst>
            <a:ext uri="{91240B29-F687-4F45-9708-019B960494DF}">
              <a14:hiddenLine xmlns:a14="http://schemas.microsoft.com/office/drawing/2010/main" w="12700">
                <a:solidFill>
                  <a:srgbClr val="000000"/>
                </a:solidFill>
                <a:miter lim="800000"/>
                <a:headEnd/>
                <a:tailEnd/>
              </a14:hiddenLine>
            </a:ext>
          </a:extLst>
        </p:spPr>
      </p:sp>
      <p:sp>
        <p:nvSpPr>
          <p:cNvPr id="214019"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2348228065"/>
      </p:ext>
    </p:extLst>
  </p:cSld>
  <p:clrMapOvr>
    <a:overrideClrMapping bg1="lt1" tx1="dk1" bg2="lt2" tx2="dk2" accent1="accent1" accent2="accent2" accent3="accent3" accent4="accent4" accent5="accent5" accent6="accent6" hlink="hlink" folHlink="folHlink"/>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5938" name="幻灯片图像占位符 1"/>
          <p:cNvSpPr>
            <a:spLocks noGrp="1" noRot="1" noChangeAspect="1" noChangeArrowheads="1"/>
          </p:cNvSpPr>
          <p:nvPr>
            <p:ph type="sldImg" idx="4294967295"/>
          </p:nvPr>
        </p:nvSpPr>
        <p:spPr>
          <a:xfrm>
            <a:off x="7058025" y="3048000"/>
            <a:ext cx="1108075" cy="831850"/>
          </a:xfrm>
          <a:ln/>
          <a:extLst>
            <a:ext uri="{91240B29-F687-4F45-9708-019B960494DF}">
              <a14:hiddenLine xmlns:a14="http://schemas.microsoft.com/office/drawing/2010/main" w="12700">
                <a:solidFill>
                  <a:srgbClr val="000000"/>
                </a:solidFill>
                <a:miter lim="800000"/>
                <a:headEnd/>
                <a:tailEnd/>
              </a14:hiddenLine>
            </a:ext>
          </a:extLst>
        </p:spPr>
      </p:sp>
      <p:sp>
        <p:nvSpPr>
          <p:cNvPr id="295939"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1341948123"/>
      </p:ext>
    </p:extLst>
  </p:cSld>
  <p:clrMapOvr>
    <a:overrideClrMapping bg1="lt1" tx1="dk1" bg2="lt2" tx2="dk2" accent1="accent1" accent2="accent2" accent3="accent3" accent4="accent4" accent5="accent5" accent6="accent6" hlink="hlink" folHlink="folHlink"/>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23906" name="幻灯片图像占位符 1"/>
          <p:cNvSpPr>
            <a:spLocks noGrp="1" noRot="1" noChangeAspect="1" noChangeArrowheads="1"/>
          </p:cNvSpPr>
          <p:nvPr>
            <p:ph type="sldImg" idx="4294967295"/>
          </p:nvPr>
        </p:nvSpPr>
        <p:spPr>
          <a:xfrm>
            <a:off x="7491413" y="3068638"/>
            <a:ext cx="860425" cy="646112"/>
          </a:xfrm>
          <a:ln/>
          <a:extLst>
            <a:ext uri="{91240B29-F687-4F45-9708-019B960494DF}">
              <a14:hiddenLine xmlns:a14="http://schemas.microsoft.com/office/drawing/2010/main" w="12700">
                <a:solidFill>
                  <a:srgbClr val="000000"/>
                </a:solidFill>
                <a:miter lim="800000"/>
                <a:headEnd/>
                <a:tailEnd/>
              </a14:hiddenLine>
            </a:ext>
          </a:extLst>
        </p:spPr>
      </p:sp>
      <p:sp>
        <p:nvSpPr>
          <p:cNvPr id="123907"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3416780758"/>
      </p:ext>
    </p:extLst>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3</a:t>
            </a:fld>
            <a:endParaRPr lang="zh-CN" altLang="en-US"/>
          </a:p>
        </p:txBody>
      </p:sp>
    </p:spTree>
    <p:extLst>
      <p:ext uri="{BB962C8B-B14F-4D97-AF65-F5344CB8AC3E}">
        <p14:creationId xmlns:p14="http://schemas.microsoft.com/office/powerpoint/2010/main" val="33362230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6082" name="幻灯片图像占位符 1"/>
          <p:cNvSpPr>
            <a:spLocks noGrp="1" noRot="1" noChangeAspect="1" noChangeArrowheads="1"/>
          </p:cNvSpPr>
          <p:nvPr>
            <p:ph type="sldImg" idx="4294967295"/>
          </p:nvPr>
        </p:nvSpPr>
        <p:spPr>
          <a:xfrm>
            <a:off x="3636963" y="5064125"/>
            <a:ext cx="984250" cy="738188"/>
          </a:xfrm>
          <a:ln/>
          <a:extLst>
            <a:ext uri="{91240B29-F687-4F45-9708-019B960494DF}">
              <a14:hiddenLine xmlns:a14="http://schemas.microsoft.com/office/drawing/2010/main" w="12700">
                <a:solidFill>
                  <a:srgbClr val="000000"/>
                </a:solidFill>
                <a:miter lim="800000"/>
                <a:headEnd/>
                <a:tailEnd/>
              </a14:hiddenLine>
            </a:ext>
          </a:extLst>
        </p:spPr>
      </p:sp>
      <p:sp>
        <p:nvSpPr>
          <p:cNvPr id="46083"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1109803506"/>
      </p:ext>
    </p:extLst>
  </p:cSld>
  <p:clrMapOvr>
    <a:overrideClrMapping bg1="lt1" tx1="dk1" bg2="lt2" tx2="dk2" accent1="accent1" accent2="accent2" accent3="accent3" accent4="accent4" accent5="accent5" accent6="accent6" hlink="hlink" folHlink="folHlink"/>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56322" name="幻灯片图像占位符 1"/>
          <p:cNvSpPr>
            <a:spLocks noGrp="1" noRot="1" noChangeAspect="1" noChangeArrowheads="1"/>
          </p:cNvSpPr>
          <p:nvPr>
            <p:ph type="sldImg" idx="4294967295"/>
          </p:nvPr>
        </p:nvSpPr>
        <p:spPr>
          <a:xfrm>
            <a:off x="2041525" y="4508500"/>
            <a:ext cx="984250" cy="738188"/>
          </a:xfrm>
          <a:ln/>
          <a:extLst>
            <a:ext uri="{91240B29-F687-4F45-9708-019B960494DF}">
              <a14:hiddenLine xmlns:a14="http://schemas.microsoft.com/office/drawing/2010/main" w="12700">
                <a:solidFill>
                  <a:srgbClr val="000000"/>
                </a:solidFill>
                <a:miter lim="800000"/>
                <a:headEnd/>
                <a:tailEnd/>
              </a14:hiddenLine>
            </a:ext>
          </a:extLst>
        </p:spPr>
      </p:sp>
      <p:sp>
        <p:nvSpPr>
          <p:cNvPr id="56323"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3132098751"/>
      </p:ext>
    </p:extLst>
  </p:cSld>
  <p:clrMapOvr>
    <a:overrideClrMapping bg1="lt1" tx1="dk1" bg2="lt2" tx2="dk2" accent1="accent1" accent2="accent2" accent3="accent3" accent4="accent4" accent5="accent5" accent6="accent6" hlink="hlink" folHlink="folHlink"/>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8610" name="幻灯片图像占位符 1"/>
          <p:cNvSpPr>
            <a:spLocks noGrp="1" noRot="1" noChangeAspect="1" noChangeArrowheads="1"/>
          </p:cNvSpPr>
          <p:nvPr>
            <p:ph type="sldImg" idx="4294967295"/>
          </p:nvPr>
        </p:nvSpPr>
        <p:spPr>
          <a:xfrm>
            <a:off x="234950" y="2813050"/>
            <a:ext cx="8823325" cy="6618288"/>
          </a:xfrm>
          <a:ln/>
          <a:extLst>
            <a:ext uri="{91240B29-F687-4F45-9708-019B960494DF}">
              <a14:hiddenLine xmlns:a14="http://schemas.microsoft.com/office/drawing/2010/main" w="12700">
                <a:solidFill>
                  <a:srgbClr val="000000"/>
                </a:solidFill>
                <a:miter lim="800000"/>
                <a:headEnd/>
                <a:tailEnd/>
              </a14:hiddenLine>
            </a:ext>
          </a:extLst>
        </p:spPr>
      </p:sp>
      <p:sp>
        <p:nvSpPr>
          <p:cNvPr id="68611"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1344691314"/>
      </p:ext>
    </p:extLst>
  </p:cSld>
  <p:clrMapOvr>
    <a:overrideClrMapping bg1="lt1" tx1="dk1" bg2="lt2" tx2="dk2" accent1="accent1" accent2="accent2" accent3="accent3" accent4="accent4" accent5="accent5" accent6="accent6" hlink="hlink" folHlink="folHlink"/>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82946" name="幻灯片图像占位符 1"/>
          <p:cNvSpPr>
            <a:spLocks noGrp="1" noRot="1" noChangeAspect="1" noChangeArrowheads="1"/>
          </p:cNvSpPr>
          <p:nvPr>
            <p:ph type="sldImg" idx="4294967295"/>
          </p:nvPr>
        </p:nvSpPr>
        <p:spPr>
          <a:xfrm>
            <a:off x="6540500" y="2492375"/>
            <a:ext cx="1568450" cy="1176338"/>
          </a:xfrm>
          <a:ln/>
          <a:extLst>
            <a:ext uri="{91240B29-F687-4F45-9708-019B960494DF}">
              <a14:hiddenLine xmlns:a14="http://schemas.microsoft.com/office/drawing/2010/main" w="12700">
                <a:solidFill>
                  <a:srgbClr val="000000"/>
                </a:solidFill>
                <a:miter lim="800000"/>
                <a:headEnd/>
                <a:tailEnd/>
              </a14:hiddenLine>
            </a:ext>
          </a:extLst>
        </p:spPr>
      </p:sp>
      <p:sp>
        <p:nvSpPr>
          <p:cNvPr id="82947"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2619841026"/>
      </p:ext>
    </p:extLst>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4</a:t>
            </a:fld>
            <a:endParaRPr lang="zh-CN" altLang="en-US"/>
          </a:p>
        </p:txBody>
      </p:sp>
    </p:spTree>
    <p:extLst>
      <p:ext uri="{BB962C8B-B14F-4D97-AF65-F5344CB8AC3E}">
        <p14:creationId xmlns:p14="http://schemas.microsoft.com/office/powerpoint/2010/main" val="2217401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54274" name="幻灯片图像占位符 1"/>
          <p:cNvSpPr>
            <a:spLocks noGrp="1" noRot="1" noChangeAspect="1" noChangeArrowheads="1"/>
          </p:cNvSpPr>
          <p:nvPr>
            <p:ph type="sldImg" idx="4294967295"/>
          </p:nvPr>
        </p:nvSpPr>
        <p:spPr>
          <a:xfrm>
            <a:off x="4046538" y="403225"/>
            <a:ext cx="8097837" cy="6073775"/>
          </a:xfrm>
          <a:ln/>
          <a:extLst>
            <a:ext uri="{91240B29-F687-4F45-9708-019B960494DF}">
              <a14:hiddenLine xmlns:a14="http://schemas.microsoft.com/office/drawing/2010/main" w="12700">
                <a:solidFill>
                  <a:srgbClr val="000000"/>
                </a:solidFill>
                <a:miter lim="800000"/>
                <a:headEnd/>
                <a:tailEnd/>
              </a14:hiddenLine>
            </a:ext>
          </a:extLst>
        </p:spPr>
      </p:sp>
      <p:sp>
        <p:nvSpPr>
          <p:cNvPr id="54275"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4047264634"/>
      </p:ext>
    </p:extLst>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6</a:t>
            </a:fld>
            <a:endParaRPr lang="zh-CN" altLang="en-US"/>
          </a:p>
        </p:txBody>
      </p:sp>
    </p:spTree>
    <p:extLst>
      <p:ext uri="{BB962C8B-B14F-4D97-AF65-F5344CB8AC3E}">
        <p14:creationId xmlns:p14="http://schemas.microsoft.com/office/powerpoint/2010/main" val="6668950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4578" name="幻灯片图像占位符 1"/>
          <p:cNvSpPr>
            <a:spLocks noGrp="1" noRot="1" noChangeAspect="1" noChangeArrowheads="1"/>
          </p:cNvSpPr>
          <p:nvPr>
            <p:ph type="sldImg" idx="4294967295"/>
          </p:nvPr>
        </p:nvSpPr>
        <p:spPr>
          <a:xfrm>
            <a:off x="4383088" y="5611813"/>
            <a:ext cx="1025525" cy="769937"/>
          </a:xfrm>
          <a:ln/>
          <a:extLst>
            <a:ext uri="{91240B29-F687-4F45-9708-019B960494DF}">
              <a14:hiddenLine xmlns:a14="http://schemas.microsoft.com/office/drawing/2010/main" w="12700">
                <a:solidFill>
                  <a:srgbClr val="000000"/>
                </a:solidFill>
                <a:miter lim="800000"/>
                <a:headEnd/>
                <a:tailEnd/>
              </a14:hiddenLine>
            </a:ext>
          </a:extLst>
        </p:spPr>
      </p:sp>
      <p:sp>
        <p:nvSpPr>
          <p:cNvPr id="24579"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497308851"/>
      </p:ext>
    </p:extLst>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smtClean="0"/>
              <a:t>使用方法：</a:t>
            </a:r>
            <a:br>
              <a:rPr lang="zh-CN" altLang="en-US" smtClean="0"/>
            </a:br>
            <a:r>
              <a:rPr lang="en-US" altLang="zh-CN" smtClean="0"/>
              <a:t>【</a:t>
            </a:r>
            <a:r>
              <a:rPr lang="zh-CN" altLang="en-US" smtClean="0"/>
              <a:t>更改文字</a:t>
            </a:r>
            <a:r>
              <a:rPr lang="en-US" altLang="zh-CN" smtClean="0"/>
              <a:t>】</a:t>
            </a:r>
            <a:r>
              <a:rPr lang="zh-CN" altLang="en-US" smtClean="0"/>
              <a:t>：将标题框及正文框中的文字可直接改为您所需文字</a:t>
            </a:r>
            <a:br>
              <a:rPr lang="zh-CN" altLang="en-US" smtClean="0"/>
            </a:br>
            <a:r>
              <a:rPr lang="en-US" altLang="zh-CN" smtClean="0"/>
              <a:t>【</a:t>
            </a:r>
            <a:r>
              <a:rPr lang="zh-CN" altLang="en-US" smtClean="0"/>
              <a:t>更改图片</a:t>
            </a:r>
            <a:r>
              <a:rPr lang="en-US" altLang="zh-CN" smtClean="0"/>
              <a:t>】</a:t>
            </a:r>
            <a:r>
              <a:rPr lang="zh-CN" altLang="en-US" smtClean="0"/>
              <a:t>：点中图片</a:t>
            </a:r>
            <a:r>
              <a:rPr lang="en-US" altLang="zh-CN" smtClean="0"/>
              <a:t>》</a:t>
            </a:r>
            <a:r>
              <a:rPr lang="zh-CN" altLang="en-US" smtClean="0"/>
              <a:t>绘图工具</a:t>
            </a:r>
            <a:r>
              <a:rPr lang="en-US" altLang="zh-CN" smtClean="0"/>
              <a:t>》</a:t>
            </a:r>
            <a:r>
              <a:rPr lang="zh-CN" altLang="en-US" smtClean="0"/>
              <a:t>格式</a:t>
            </a:r>
            <a:r>
              <a:rPr lang="en-US" altLang="zh-CN" smtClean="0"/>
              <a:t>》</a:t>
            </a:r>
            <a:r>
              <a:rPr lang="zh-CN" altLang="en-US" smtClean="0"/>
              <a:t>填充</a:t>
            </a:r>
            <a:r>
              <a:rPr lang="en-US" altLang="zh-CN" smtClean="0"/>
              <a:t>》</a:t>
            </a:r>
            <a:r>
              <a:rPr lang="zh-CN" altLang="en-US" smtClean="0"/>
              <a:t>图片</a:t>
            </a:r>
            <a:r>
              <a:rPr lang="en-US" altLang="zh-CN" smtClean="0"/>
              <a:t>》</a:t>
            </a:r>
            <a:r>
              <a:rPr lang="zh-CN" altLang="en-US" smtClean="0"/>
              <a:t>选择您需要展示的图片</a:t>
            </a:r>
            <a:br>
              <a:rPr lang="zh-CN" altLang="en-US" smtClean="0"/>
            </a:br>
            <a:r>
              <a:rPr lang="en-US" altLang="zh-CN" smtClean="0"/>
              <a:t>【</a:t>
            </a:r>
            <a:r>
              <a:rPr lang="zh-CN" altLang="en-US" smtClean="0"/>
              <a:t>增加减少图片</a:t>
            </a:r>
            <a:r>
              <a:rPr lang="en-US" altLang="zh-CN" smtClean="0"/>
              <a:t>】</a:t>
            </a:r>
            <a:r>
              <a:rPr lang="zh-CN" altLang="en-US" smtClean="0"/>
              <a:t>：直接复制粘贴图片来增加图片数，复制后更改方法见</a:t>
            </a:r>
            <a:r>
              <a:rPr lang="en-US" altLang="zh-CN" smtClean="0"/>
              <a:t>【</a:t>
            </a:r>
            <a:r>
              <a:rPr lang="zh-CN" altLang="en-US" smtClean="0"/>
              <a:t>更改图片</a:t>
            </a:r>
            <a:r>
              <a:rPr lang="en-US" altLang="zh-CN" smtClean="0"/>
              <a:t>】</a:t>
            </a:r>
            <a:br>
              <a:rPr lang="en-US" altLang="zh-CN" smtClean="0"/>
            </a:br>
            <a:r>
              <a:rPr lang="en-US" altLang="zh-CN" smtClean="0"/>
              <a:t>【</a:t>
            </a:r>
            <a:r>
              <a:rPr lang="zh-CN" altLang="en-US" smtClean="0"/>
              <a:t>更改图片色彩</a:t>
            </a:r>
            <a:r>
              <a:rPr lang="en-US" altLang="zh-CN" smtClean="0"/>
              <a:t>】</a:t>
            </a:r>
            <a:r>
              <a:rPr lang="zh-CN" altLang="en-US" smtClean="0"/>
              <a:t>：点中图片</a:t>
            </a:r>
            <a:r>
              <a:rPr lang="en-US" altLang="zh-CN" smtClean="0"/>
              <a:t>》</a:t>
            </a:r>
            <a:r>
              <a:rPr lang="zh-CN" altLang="en-US" smtClean="0"/>
              <a:t>图片工具</a:t>
            </a:r>
            <a:r>
              <a:rPr lang="en-US" altLang="zh-CN" smtClean="0"/>
              <a:t>》</a:t>
            </a:r>
            <a:r>
              <a:rPr lang="zh-CN" altLang="en-US" smtClean="0"/>
              <a:t>格式</a:t>
            </a:r>
            <a:r>
              <a:rPr lang="en-US" altLang="zh-CN" smtClean="0"/>
              <a:t>》</a:t>
            </a:r>
            <a:r>
              <a:rPr lang="zh-CN" altLang="en-US" smtClean="0"/>
              <a:t>色彩（重新着色）</a:t>
            </a:r>
            <a:r>
              <a:rPr lang="en-US" altLang="zh-CN" smtClean="0"/>
              <a:t>》</a:t>
            </a:r>
            <a:r>
              <a:rPr lang="zh-CN" altLang="en-US" smtClean="0"/>
              <a:t>选择您喜欢的色彩</a:t>
            </a:r>
            <a:br>
              <a:rPr lang="zh-CN" altLang="en-US" smtClean="0"/>
            </a:br>
            <a:r>
              <a:rPr lang="zh-CN" altLang="en-US" smtClean="0"/>
              <a:t>下载更多模板、视频教程：</a:t>
            </a:r>
            <a:r>
              <a:rPr lang="en-US" smtClean="0"/>
              <a:t>http://www.mysoeasy.com</a:t>
            </a:r>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8</a:t>
            </a:fld>
            <a:endParaRPr lang="zh-CN" altLang="en-US"/>
          </a:p>
        </p:txBody>
      </p:sp>
    </p:spTree>
    <p:extLst>
      <p:ext uri="{BB962C8B-B14F-4D97-AF65-F5344CB8AC3E}">
        <p14:creationId xmlns:p14="http://schemas.microsoft.com/office/powerpoint/2010/main" val="42576901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2290" name="幻灯片图像占位符 1"/>
          <p:cNvSpPr>
            <a:spLocks noGrp="1" noRot="1" noChangeAspect="1" noChangeArrowheads="1"/>
          </p:cNvSpPr>
          <p:nvPr>
            <p:ph type="sldImg" idx="4294967295"/>
          </p:nvPr>
        </p:nvSpPr>
        <p:spPr>
          <a:xfrm>
            <a:off x="1339850" y="1363663"/>
            <a:ext cx="1600200" cy="1200150"/>
          </a:xfrm>
          <a:ln/>
          <a:extLst>
            <a:ext uri="{91240B29-F687-4F45-9708-019B960494DF}">
              <a14:hiddenLine xmlns:a14="http://schemas.microsoft.com/office/drawing/2010/main" w="12700">
                <a:solidFill>
                  <a:srgbClr val="000000"/>
                </a:solidFill>
                <a:miter lim="800000"/>
                <a:headEnd/>
                <a:tailEnd/>
              </a14:hiddenLine>
            </a:ext>
          </a:extLst>
        </p:spPr>
      </p:sp>
      <p:sp>
        <p:nvSpPr>
          <p:cNvPr id="12291" name="备注占位符 2"/>
          <p:cNvSpPr>
            <a:spLocks noGrp="1" noRot="1" noChangeAspect="1" noChangeArrowheads="1"/>
          </p:cNvSpPr>
          <p:nvPr>
            <p:ph type="body" idx="1"/>
          </p:nvPr>
        </p:nvSpPr>
        <p:spPr bwMode="auto">
          <a:xfrm>
            <a:off x="457200" y="1600200"/>
            <a:ext cx="8229600" cy="45259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t>使用方法：</a:t>
            </a:r>
            <a:br>
              <a:rPr lang="zh-CN" altLang="en-US"/>
            </a:br>
            <a:r>
              <a:rPr lang="en-US"/>
              <a:t>【</a:t>
            </a:r>
            <a:r>
              <a:rPr lang="zh-CN" altLang="en-US"/>
              <a:t>更改文字</a:t>
            </a:r>
            <a:r>
              <a:rPr lang="en-US"/>
              <a:t>】</a:t>
            </a:r>
            <a:r>
              <a:rPr lang="zh-CN" altLang="en-US"/>
              <a:t>：将标题框及正文框中的文字可直接改为您所需文字</a:t>
            </a:r>
            <a:br>
              <a:rPr lang="zh-CN" altLang="en-US"/>
            </a:br>
            <a:r>
              <a:rPr lang="en-US"/>
              <a:t>【</a:t>
            </a:r>
            <a:r>
              <a:rPr lang="zh-CN" altLang="en-US"/>
              <a:t>更改图片</a:t>
            </a:r>
            <a:r>
              <a:rPr lang="en-US"/>
              <a:t>】</a:t>
            </a:r>
            <a:r>
              <a:rPr lang="zh-CN" altLang="en-US"/>
              <a:t>：点中图片</a:t>
            </a:r>
            <a:r>
              <a:rPr lang="en-US"/>
              <a:t>》</a:t>
            </a:r>
            <a:r>
              <a:rPr lang="zh-CN" altLang="en-US"/>
              <a:t>绘图工具</a:t>
            </a:r>
            <a:r>
              <a:rPr lang="en-US"/>
              <a:t>》</a:t>
            </a:r>
            <a:r>
              <a:rPr lang="zh-CN" altLang="en-US"/>
              <a:t>格式</a:t>
            </a:r>
            <a:r>
              <a:rPr lang="en-US"/>
              <a:t>》</a:t>
            </a:r>
            <a:r>
              <a:rPr lang="zh-CN" altLang="en-US"/>
              <a:t>填充</a:t>
            </a:r>
            <a:r>
              <a:rPr lang="en-US"/>
              <a:t>》</a:t>
            </a:r>
            <a:r>
              <a:rPr lang="zh-CN" altLang="en-US"/>
              <a:t>图片</a:t>
            </a:r>
            <a:r>
              <a:rPr lang="en-US"/>
              <a:t>》</a:t>
            </a:r>
            <a:r>
              <a:rPr lang="zh-CN" altLang="en-US"/>
              <a:t>选择您需要展示的图片</a:t>
            </a:r>
            <a:br>
              <a:rPr lang="zh-CN" altLang="en-US"/>
            </a:br>
            <a:r>
              <a:rPr lang="en-US"/>
              <a:t>【</a:t>
            </a:r>
            <a:r>
              <a:rPr lang="zh-CN" altLang="en-US"/>
              <a:t>增加减少图片</a:t>
            </a:r>
            <a:r>
              <a:rPr lang="en-US"/>
              <a:t>】</a:t>
            </a:r>
            <a:r>
              <a:rPr lang="zh-CN" altLang="en-US"/>
              <a:t>：直接复制粘贴图片来增加图片数，复制后更改方法见</a:t>
            </a:r>
            <a:r>
              <a:rPr lang="en-US"/>
              <a:t>【</a:t>
            </a:r>
            <a:r>
              <a:rPr lang="zh-CN" altLang="en-US"/>
              <a:t>更改图片</a:t>
            </a:r>
            <a:r>
              <a:rPr lang="en-US"/>
              <a:t>】</a:t>
            </a:r>
            <a:r>
              <a:rPr lang="zh-CN" altLang="en-US"/>
              <a:t/>
            </a:r>
            <a:br>
              <a:rPr lang="zh-CN" altLang="en-US"/>
            </a:br>
            <a:r>
              <a:rPr lang="en-US"/>
              <a:t>【</a:t>
            </a:r>
            <a:r>
              <a:rPr lang="zh-CN" altLang="en-US"/>
              <a:t>更改图片色彩</a:t>
            </a:r>
            <a:r>
              <a:rPr lang="en-US"/>
              <a:t>】</a:t>
            </a:r>
            <a:r>
              <a:rPr lang="zh-CN" altLang="en-US"/>
              <a:t>：点中图片</a:t>
            </a:r>
            <a:r>
              <a:rPr lang="en-US"/>
              <a:t>》</a:t>
            </a:r>
            <a:r>
              <a:rPr lang="zh-CN" altLang="en-US"/>
              <a:t>图片工具</a:t>
            </a:r>
            <a:r>
              <a:rPr lang="en-US"/>
              <a:t>》</a:t>
            </a:r>
            <a:r>
              <a:rPr lang="zh-CN" altLang="en-US"/>
              <a:t>格式</a:t>
            </a:r>
            <a:r>
              <a:rPr lang="en-US"/>
              <a:t>》</a:t>
            </a:r>
            <a:r>
              <a:rPr lang="zh-CN" altLang="en-US"/>
              <a:t>色彩（重新着色）</a:t>
            </a:r>
            <a:r>
              <a:rPr lang="en-US"/>
              <a:t>》</a:t>
            </a:r>
            <a:r>
              <a:rPr lang="zh-CN" altLang="en-US"/>
              <a:t>选择您喜欢的色彩</a:t>
            </a:r>
            <a:br>
              <a:rPr lang="zh-CN" altLang="en-US"/>
            </a:br>
            <a:r>
              <a:rPr lang="zh-CN" altLang="en-US"/>
              <a:t>下载更多模板、视频教程：</a:t>
            </a:r>
            <a:r>
              <a:rPr lang="en-US"/>
              <a:t>http://www.mysoeasy.com</a:t>
            </a:r>
          </a:p>
        </p:txBody>
      </p:sp>
    </p:spTree>
    <p:extLst>
      <p:ext uri="{BB962C8B-B14F-4D97-AF65-F5344CB8AC3E}">
        <p14:creationId xmlns:p14="http://schemas.microsoft.com/office/powerpoint/2010/main" val="3021520223"/>
      </p:ext>
    </p:extLst>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E7126EF9-F329-4BC5-8296-3392D56052EF}" type="datetimeFigureOut">
              <a:rPr lang="zh-CN" altLang="en-US" smtClean="0"/>
              <a:t>2014/11/16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09C343E-BA0F-4A7F-B732-2FC75741A6C5}" type="slidenum">
              <a:rPr lang="zh-CN" altLang="en-US" smtClean="0"/>
              <a:t>‹#›</a:t>
            </a:fld>
            <a:endParaRPr lang="zh-CN" altLang="en-US"/>
          </a:p>
        </p:txBody>
      </p:sp>
    </p:spTree>
    <p:extLst>
      <p:ext uri="{BB962C8B-B14F-4D97-AF65-F5344CB8AC3E}">
        <p14:creationId xmlns:p14="http://schemas.microsoft.com/office/powerpoint/2010/main" val="613548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7126EF9-F329-4BC5-8296-3392D56052EF}" type="datetimeFigureOut">
              <a:rPr lang="zh-CN" altLang="en-US" smtClean="0"/>
              <a:t>2014/11/16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09C343E-BA0F-4A7F-B732-2FC75741A6C5}" type="slidenum">
              <a:rPr lang="zh-CN" altLang="en-US" smtClean="0"/>
              <a:t>‹#›</a:t>
            </a:fld>
            <a:endParaRPr lang="zh-CN" altLang="en-US"/>
          </a:p>
        </p:txBody>
      </p:sp>
    </p:spTree>
    <p:extLst>
      <p:ext uri="{BB962C8B-B14F-4D97-AF65-F5344CB8AC3E}">
        <p14:creationId xmlns:p14="http://schemas.microsoft.com/office/powerpoint/2010/main" val="2243144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7126EF9-F329-4BC5-8296-3392D56052EF}" type="datetimeFigureOut">
              <a:rPr lang="zh-CN" altLang="en-US" smtClean="0"/>
              <a:t>2014/11/16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09C343E-BA0F-4A7F-B732-2FC75741A6C5}" type="slidenum">
              <a:rPr lang="zh-CN" altLang="en-US" smtClean="0"/>
              <a:t>‹#›</a:t>
            </a:fld>
            <a:endParaRPr lang="zh-CN" altLang="en-US"/>
          </a:p>
        </p:txBody>
      </p:sp>
    </p:spTree>
    <p:extLst>
      <p:ext uri="{BB962C8B-B14F-4D97-AF65-F5344CB8AC3E}">
        <p14:creationId xmlns:p14="http://schemas.microsoft.com/office/powerpoint/2010/main" val="13475329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6356352"/>
            <a:ext cx="2133600" cy="365125"/>
          </a:xfrm>
        </p:spPr>
        <p:txBody>
          <a:bodyPr/>
          <a:lstStyle>
            <a:lvl1pPr>
              <a:defRPr/>
            </a:lvl1pPr>
          </a:lstStyle>
          <a:p>
            <a:fld id="{DA19A8BD-1A9E-472E-8D53-6BF80CD9ACC6}" type="datetime1">
              <a:rPr lang="zh-CN" altLang="en-US"/>
              <a:pPr/>
              <a:t>2014/11/16</a:t>
            </a:fld>
            <a:endParaRPr lang="zh-CN" altLang="en-US" sz="1800">
              <a:solidFill>
                <a:schemeClr val="tx1"/>
              </a:solidFill>
              <a:latin typeface="+mj-lt"/>
            </a:endParaRPr>
          </a:p>
        </p:txBody>
      </p:sp>
      <p:sp>
        <p:nvSpPr>
          <p:cNvPr id="4" name="页脚占位符 3"/>
          <p:cNvSpPr>
            <a:spLocks noGrp="1"/>
          </p:cNvSpPr>
          <p:nvPr>
            <p:ph type="ftr" sz="quarter" idx="11"/>
          </p:nvPr>
        </p:nvSpPr>
        <p:spPr>
          <a:xfrm>
            <a:off x="3124200" y="6356352"/>
            <a:ext cx="2895600" cy="365125"/>
          </a:xfrm>
        </p:spPr>
        <p:txBody>
          <a:bodyPr/>
          <a:lstStyle>
            <a:lvl1pPr>
              <a:defRPr/>
            </a:lvl1pPr>
          </a:lstStyle>
          <a:p>
            <a:endParaRPr lang="zh-CN" altLang="zh-CN"/>
          </a:p>
        </p:txBody>
      </p:sp>
      <p:sp>
        <p:nvSpPr>
          <p:cNvPr id="5" name="灯片编号占位符 4"/>
          <p:cNvSpPr>
            <a:spLocks noGrp="1"/>
          </p:cNvSpPr>
          <p:nvPr>
            <p:ph type="sldNum" sz="quarter" idx="12"/>
          </p:nvPr>
        </p:nvSpPr>
        <p:spPr>
          <a:xfrm>
            <a:off x="6553200" y="6356352"/>
            <a:ext cx="2133600" cy="365125"/>
          </a:xfrm>
        </p:spPr>
        <p:txBody>
          <a:bodyPr/>
          <a:lstStyle>
            <a:lvl1pPr>
              <a:defRPr/>
            </a:lvl1pPr>
          </a:lstStyle>
          <a:p>
            <a:fld id="{2E97AEC2-F418-4D83-9411-B74AFE1AAA31}" type="slidenum">
              <a:rPr lang="zh-CN" altLang="en-US"/>
              <a:pPr/>
              <a:t>‹#›</a:t>
            </a:fld>
            <a:endParaRPr lang="zh-CN" altLang="en-US" sz="1800">
              <a:solidFill>
                <a:schemeClr val="tx1"/>
              </a:solidFill>
              <a:latin typeface="+mj-lt"/>
            </a:endParaRPr>
          </a:p>
        </p:txBody>
      </p:sp>
    </p:spTree>
    <p:extLst>
      <p:ext uri="{BB962C8B-B14F-4D97-AF65-F5344CB8AC3E}">
        <p14:creationId xmlns:p14="http://schemas.microsoft.com/office/powerpoint/2010/main" val="678200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7126EF9-F329-4BC5-8296-3392D56052EF}" type="datetimeFigureOut">
              <a:rPr lang="zh-CN" altLang="en-US" smtClean="0"/>
              <a:t>2014/11/16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09C343E-BA0F-4A7F-B732-2FC75741A6C5}" type="slidenum">
              <a:rPr lang="zh-CN" altLang="en-US" smtClean="0"/>
              <a:t>‹#›</a:t>
            </a:fld>
            <a:endParaRPr lang="zh-CN" altLang="en-US"/>
          </a:p>
        </p:txBody>
      </p:sp>
    </p:spTree>
    <p:extLst>
      <p:ext uri="{BB962C8B-B14F-4D97-AF65-F5344CB8AC3E}">
        <p14:creationId xmlns:p14="http://schemas.microsoft.com/office/powerpoint/2010/main" val="3339801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E7126EF9-F329-4BC5-8296-3392D56052EF}" type="datetimeFigureOut">
              <a:rPr lang="zh-CN" altLang="en-US" smtClean="0"/>
              <a:t>2014/11/16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09C343E-BA0F-4A7F-B732-2FC75741A6C5}" type="slidenum">
              <a:rPr lang="zh-CN" altLang="en-US" smtClean="0"/>
              <a:t>‹#›</a:t>
            </a:fld>
            <a:endParaRPr lang="zh-CN" altLang="en-US"/>
          </a:p>
        </p:txBody>
      </p:sp>
    </p:spTree>
    <p:extLst>
      <p:ext uri="{BB962C8B-B14F-4D97-AF65-F5344CB8AC3E}">
        <p14:creationId xmlns:p14="http://schemas.microsoft.com/office/powerpoint/2010/main" val="2969928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E7126EF9-F329-4BC5-8296-3392D56052EF}" type="datetimeFigureOut">
              <a:rPr lang="zh-CN" altLang="en-US" smtClean="0"/>
              <a:t>2014/11/16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09C343E-BA0F-4A7F-B732-2FC75741A6C5}" type="slidenum">
              <a:rPr lang="zh-CN" altLang="en-US" smtClean="0"/>
              <a:t>‹#›</a:t>
            </a:fld>
            <a:endParaRPr lang="zh-CN" altLang="en-US"/>
          </a:p>
        </p:txBody>
      </p:sp>
    </p:spTree>
    <p:extLst>
      <p:ext uri="{BB962C8B-B14F-4D97-AF65-F5344CB8AC3E}">
        <p14:creationId xmlns:p14="http://schemas.microsoft.com/office/powerpoint/2010/main" val="1462322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E7126EF9-F329-4BC5-8296-3392D56052EF}" type="datetimeFigureOut">
              <a:rPr lang="zh-CN" altLang="en-US" smtClean="0"/>
              <a:t>2014/11/16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09C343E-BA0F-4A7F-B732-2FC75741A6C5}" type="slidenum">
              <a:rPr lang="zh-CN" altLang="en-US" smtClean="0"/>
              <a:t>‹#›</a:t>
            </a:fld>
            <a:endParaRPr lang="zh-CN" altLang="en-US"/>
          </a:p>
        </p:txBody>
      </p:sp>
    </p:spTree>
    <p:extLst>
      <p:ext uri="{BB962C8B-B14F-4D97-AF65-F5344CB8AC3E}">
        <p14:creationId xmlns:p14="http://schemas.microsoft.com/office/powerpoint/2010/main" val="1622444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E7126EF9-F329-4BC5-8296-3392D56052EF}" type="datetimeFigureOut">
              <a:rPr lang="zh-CN" altLang="en-US" smtClean="0"/>
              <a:t>2014/11/16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09C343E-BA0F-4A7F-B732-2FC75741A6C5}" type="slidenum">
              <a:rPr lang="zh-CN" altLang="en-US" smtClean="0"/>
              <a:t>‹#›</a:t>
            </a:fld>
            <a:endParaRPr lang="zh-CN" altLang="en-US"/>
          </a:p>
        </p:txBody>
      </p:sp>
    </p:spTree>
    <p:extLst>
      <p:ext uri="{BB962C8B-B14F-4D97-AF65-F5344CB8AC3E}">
        <p14:creationId xmlns:p14="http://schemas.microsoft.com/office/powerpoint/2010/main" val="3676690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126EF9-F329-4BC5-8296-3392D56052EF}" type="datetimeFigureOut">
              <a:rPr lang="zh-CN" altLang="en-US" smtClean="0"/>
              <a:t>2014/11/16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09C343E-BA0F-4A7F-B732-2FC75741A6C5}" type="slidenum">
              <a:rPr lang="zh-CN" altLang="en-US" smtClean="0"/>
              <a:t>‹#›</a:t>
            </a:fld>
            <a:endParaRPr lang="zh-CN" altLang="en-US"/>
          </a:p>
        </p:txBody>
      </p:sp>
    </p:spTree>
    <p:extLst>
      <p:ext uri="{BB962C8B-B14F-4D97-AF65-F5344CB8AC3E}">
        <p14:creationId xmlns:p14="http://schemas.microsoft.com/office/powerpoint/2010/main" val="1256009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7126EF9-F329-4BC5-8296-3392D56052EF}" type="datetimeFigureOut">
              <a:rPr lang="zh-CN" altLang="en-US" smtClean="0"/>
              <a:t>2014/11/16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09C343E-BA0F-4A7F-B732-2FC75741A6C5}" type="slidenum">
              <a:rPr lang="zh-CN" altLang="en-US" smtClean="0"/>
              <a:t>‹#›</a:t>
            </a:fld>
            <a:endParaRPr lang="zh-CN" altLang="en-US"/>
          </a:p>
        </p:txBody>
      </p:sp>
    </p:spTree>
    <p:extLst>
      <p:ext uri="{BB962C8B-B14F-4D97-AF65-F5344CB8AC3E}">
        <p14:creationId xmlns:p14="http://schemas.microsoft.com/office/powerpoint/2010/main" val="822256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7126EF9-F329-4BC5-8296-3392D56052EF}" type="datetimeFigureOut">
              <a:rPr lang="zh-CN" altLang="en-US" smtClean="0"/>
              <a:t>2014/11/16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09C343E-BA0F-4A7F-B732-2FC75741A6C5}" type="slidenum">
              <a:rPr lang="zh-CN" altLang="en-US" smtClean="0"/>
              <a:t>‹#›</a:t>
            </a:fld>
            <a:endParaRPr lang="zh-CN" altLang="en-US"/>
          </a:p>
        </p:txBody>
      </p:sp>
    </p:spTree>
    <p:extLst>
      <p:ext uri="{BB962C8B-B14F-4D97-AF65-F5344CB8AC3E}">
        <p14:creationId xmlns:p14="http://schemas.microsoft.com/office/powerpoint/2010/main" val="3562393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126EF9-F329-4BC5-8296-3392D56052EF}" type="datetimeFigureOut">
              <a:rPr lang="zh-CN" altLang="en-US" smtClean="0"/>
              <a:t>2014/11/16</a:t>
            </a:fld>
            <a:endParaRPr lang="zh-CN"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9C343E-BA0F-4A7F-B732-2FC75741A6C5}" type="slidenum">
              <a:rPr lang="zh-CN" altLang="en-US" smtClean="0"/>
              <a:t>‹#›</a:t>
            </a:fld>
            <a:endParaRPr lang="zh-CN" altLang="en-US"/>
          </a:p>
        </p:txBody>
      </p:sp>
    </p:spTree>
    <p:extLst>
      <p:ext uri="{BB962C8B-B14F-4D97-AF65-F5344CB8AC3E}">
        <p14:creationId xmlns:p14="http://schemas.microsoft.com/office/powerpoint/2010/main" val="60904916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12.xml"/><Relationship Id="rId5" Type="http://schemas.openxmlformats.org/officeDocument/2006/relationships/image" Target="../media/image36.png"/><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4"/>
          <p:cNvSpPr>
            <a:spLocks noGrp="1"/>
          </p:cNvSpPr>
          <p:nvPr>
            <p:ph type="sldNum" sz="quarter" idx="12"/>
          </p:nvPr>
        </p:nvSpPr>
        <p:spPr/>
        <p:txBody>
          <a:bodyPr/>
          <a:lstStyle/>
          <a:p>
            <a:fld id="{9A470F68-41DC-42FB-B98A-3503B51B5C33}" type="slidenum">
              <a:rPr lang="zh-CN" altLang="en-US"/>
              <a:pPr/>
              <a:t>1</a:t>
            </a:fld>
            <a:endParaRPr lang="zh-CN" altLang="en-US" sz="1800">
              <a:solidFill>
                <a:schemeClr val="tx1"/>
              </a:solidFill>
              <a:latin typeface="Arial" panose="020B0604020202020204" pitchFamily="34" charset="0"/>
            </a:endParaRPr>
          </a:p>
        </p:txBody>
      </p:sp>
      <p:pic>
        <p:nvPicPr>
          <p:cNvPr id="47106" name="图片 8"/>
          <p:cNvPicPr>
            <a:picLocks noChangeAspect="1" noChangeArrowheads="1"/>
          </p:cNvPicPr>
          <p:nvPr/>
        </p:nvPicPr>
        <p:blipFill>
          <a:blip r:embed="rId3">
            <a:extLst>
              <a:ext uri="{28A0092B-C50C-407E-A947-70E740481C1C}">
                <a14:useLocalDpi xmlns:a14="http://schemas.microsoft.com/office/drawing/2010/main" val="0"/>
              </a:ext>
            </a:extLst>
          </a:blip>
          <a:srcRect l="48476" t="17705" b="17595"/>
          <a:stretch>
            <a:fillRect/>
          </a:stretch>
        </p:blipFill>
        <p:spPr bwMode="auto">
          <a:xfrm>
            <a:off x="-106362" y="0"/>
            <a:ext cx="54848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7" name="TextBox 9"/>
          <p:cNvSpPr>
            <a:spLocks noChangeArrowheads="1"/>
          </p:cNvSpPr>
          <p:nvPr/>
        </p:nvSpPr>
        <p:spPr bwMode="auto">
          <a:xfrm rot="20189011">
            <a:off x="820738" y="2526234"/>
            <a:ext cx="1001712"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altLang="zh-CN" sz="3600" b="1" i="1" dirty="0" smtClean="0">
                <a:solidFill>
                  <a:srgbClr val="205867"/>
                </a:solidFill>
                <a:latin typeface="Agency FB" panose="020B0503020202020204" pitchFamily="34" charset="0"/>
                <a:ea typeface="微软雅黑" panose="020B0503020204020204" pitchFamily="34" charset="-122"/>
                <a:sym typeface="Agency FB" panose="020B0503020202020204" pitchFamily="34" charset="0"/>
              </a:rPr>
              <a:t>FREE</a:t>
            </a:r>
            <a:endParaRPr lang="zh-CN" altLang="en-US" sz="3600" b="1" i="1" dirty="0">
              <a:solidFill>
                <a:srgbClr val="205867"/>
              </a:solidFill>
              <a:latin typeface="Agency FB" panose="020B0503020202020204" pitchFamily="34" charset="0"/>
              <a:ea typeface="微软雅黑" panose="020B0503020204020204" pitchFamily="34" charset="-122"/>
              <a:sym typeface="Agency FB" panose="020B0503020202020204" pitchFamily="34" charset="0"/>
            </a:endParaRPr>
          </a:p>
        </p:txBody>
      </p:sp>
      <p:sp>
        <p:nvSpPr>
          <p:cNvPr id="47108" name="TextBox 10"/>
          <p:cNvSpPr>
            <a:spLocks noChangeArrowheads="1"/>
          </p:cNvSpPr>
          <p:nvPr/>
        </p:nvSpPr>
        <p:spPr bwMode="auto">
          <a:xfrm rot="1213543">
            <a:off x="1654811" y="3711643"/>
            <a:ext cx="1690904" cy="1175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80000"/>
              </a:lnSpc>
            </a:pPr>
            <a:r>
              <a:rPr lang="en-US" altLang="zh-CN" sz="4400" b="1" i="1" dirty="0" smtClean="0">
                <a:solidFill>
                  <a:srgbClr val="974806"/>
                </a:solidFill>
                <a:latin typeface="Agency FB" panose="020B0503020202020204" pitchFamily="34" charset="0"/>
                <a:ea typeface="微软雅黑" panose="020B0503020204020204" pitchFamily="34" charset="-122"/>
              </a:rPr>
              <a:t>a </a:t>
            </a:r>
            <a:r>
              <a:rPr lang="en-US" altLang="zh-CN" sz="4400" b="1" i="1" dirty="0">
                <a:solidFill>
                  <a:srgbClr val="974806"/>
                </a:solidFill>
                <a:latin typeface="Agency FB" panose="020B0503020202020204" pitchFamily="34" charset="0"/>
                <a:ea typeface="微软雅黑" panose="020B0503020204020204" pitchFamily="34" charset="-122"/>
              </a:rPr>
              <a:t>large number</a:t>
            </a:r>
            <a:endParaRPr lang="zh-CN" altLang="en-US" sz="4400" b="1" i="1" dirty="0">
              <a:solidFill>
                <a:srgbClr val="974806"/>
              </a:solidFill>
              <a:latin typeface="Agency FB" panose="020B0503020202020204" pitchFamily="34" charset="0"/>
              <a:ea typeface="微软雅黑" panose="020B0503020204020204" pitchFamily="34" charset="-122"/>
              <a:sym typeface="Agency FB" panose="020B0503020202020204" pitchFamily="34" charset="0"/>
            </a:endParaRPr>
          </a:p>
        </p:txBody>
      </p:sp>
      <p:sp>
        <p:nvSpPr>
          <p:cNvPr id="47109" name="TextBox 11"/>
          <p:cNvSpPr>
            <a:spLocks noChangeArrowheads="1"/>
          </p:cNvSpPr>
          <p:nvPr/>
        </p:nvSpPr>
        <p:spPr bwMode="auto">
          <a:xfrm rot="20161373">
            <a:off x="2776908" y="1238437"/>
            <a:ext cx="1344269"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altLang="zh-CN" sz="3600" b="1" i="1" dirty="0" smtClean="0">
                <a:solidFill>
                  <a:srgbClr val="967200"/>
                </a:solidFill>
                <a:latin typeface="Agency FB" panose="020B0503020202020204" pitchFamily="34" charset="0"/>
                <a:ea typeface="微软雅黑" panose="020B0503020204020204" pitchFamily="34" charset="-122"/>
                <a:sym typeface="Agency FB" panose="020B0503020202020204" pitchFamily="34" charset="0"/>
              </a:rPr>
              <a:t>High</a:t>
            </a:r>
          </a:p>
          <a:p>
            <a:pPr algn="ctr">
              <a:lnSpc>
                <a:spcPct val="80000"/>
              </a:lnSpc>
            </a:pPr>
            <a:r>
              <a:rPr lang="en-US" altLang="zh-CN" sz="3600" b="1" i="1" dirty="0">
                <a:solidFill>
                  <a:srgbClr val="967200"/>
                </a:solidFill>
                <a:latin typeface="Agency FB" panose="020B0503020202020204" pitchFamily="34" charset="0"/>
                <a:ea typeface="微软雅黑" panose="020B0503020204020204" pitchFamily="34" charset="-122"/>
              </a:rPr>
              <a:t>quality</a:t>
            </a:r>
            <a:endParaRPr lang="zh-CN" altLang="en-US" sz="3600" b="1" i="1" dirty="0">
              <a:solidFill>
                <a:srgbClr val="967200"/>
              </a:solidFill>
              <a:latin typeface="Agency FB" panose="020B0503020202020204" pitchFamily="34" charset="0"/>
              <a:ea typeface="微软雅黑" panose="020B0503020204020204" pitchFamily="34" charset="-122"/>
              <a:sym typeface="Agency FB" panose="020B0503020202020204" pitchFamily="34" charset="0"/>
            </a:endParaRPr>
          </a:p>
        </p:txBody>
      </p:sp>
      <p:sp>
        <p:nvSpPr>
          <p:cNvPr id="47110" name="TextBox 12"/>
          <p:cNvSpPr>
            <a:spLocks noChangeArrowheads="1"/>
          </p:cNvSpPr>
          <p:nvPr/>
        </p:nvSpPr>
        <p:spPr bwMode="auto">
          <a:xfrm rot="1248070">
            <a:off x="3771570" y="4765518"/>
            <a:ext cx="1544644" cy="63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altLang="zh-CN" sz="4400" b="1" i="1" dirty="0" smtClean="0">
                <a:solidFill>
                  <a:srgbClr val="00B0F0"/>
                </a:solidFill>
                <a:latin typeface="Agency FB" panose="020B0503020202020204" pitchFamily="34" charset="0"/>
                <a:ea typeface="微软雅黑" panose="020B0503020204020204" pitchFamily="34" charset="-122"/>
                <a:sym typeface="Agency FB" panose="020B0503020202020204" pitchFamily="34" charset="0"/>
              </a:rPr>
              <a:t>FUNNY</a:t>
            </a:r>
            <a:endParaRPr lang="zh-CN" altLang="en-US" sz="4400" b="1" i="1" dirty="0">
              <a:solidFill>
                <a:srgbClr val="00B0F0"/>
              </a:solidFill>
              <a:latin typeface="Agency FB" panose="020B0503020202020204" pitchFamily="34" charset="0"/>
              <a:ea typeface="微软雅黑" panose="020B0503020204020204" pitchFamily="34" charset="-122"/>
              <a:sym typeface="Agency FB" panose="020B0503020202020204" pitchFamily="34" charset="0"/>
            </a:endParaRPr>
          </a:p>
        </p:txBody>
      </p:sp>
      <p:sp>
        <p:nvSpPr>
          <p:cNvPr id="47111" name="TextBox 13"/>
          <p:cNvSpPr>
            <a:spLocks noChangeArrowheads="1"/>
          </p:cNvSpPr>
          <p:nvPr/>
        </p:nvSpPr>
        <p:spPr bwMode="auto">
          <a:xfrm flipH="1">
            <a:off x="6988524" y="3456077"/>
            <a:ext cx="27479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400" dirty="0" smtClean="0">
                <a:solidFill>
                  <a:srgbClr val="55CCC3"/>
                </a:solidFill>
                <a:latin typeface="汉仪特细等线简" panose="02010604000101010101" pitchFamily="2" charset="-122"/>
                <a:ea typeface="汉仪特细等线简" panose="02010604000101010101" pitchFamily="2" charset="-122"/>
              </a:rPr>
              <a:t>-</a:t>
            </a:r>
            <a:r>
              <a:rPr lang="zh-CN" altLang="en-US" sz="2400" dirty="0" smtClean="0">
                <a:solidFill>
                  <a:srgbClr val="55CCC3"/>
                </a:solidFill>
                <a:latin typeface="汉仪特细等线简" panose="02010604000101010101" pitchFamily="2" charset="-122"/>
                <a:ea typeface="汉仪特细等线简" panose="02010604000101010101" pitchFamily="2" charset="-122"/>
              </a:rPr>
              <a:t>逼格</a:t>
            </a:r>
            <a:r>
              <a:rPr lang="en-US" altLang="zh-CN" sz="2400" dirty="0" smtClean="0">
                <a:solidFill>
                  <a:srgbClr val="55CCC3"/>
                </a:solidFill>
                <a:latin typeface="汉仪特细等线简" panose="02010604000101010101" pitchFamily="2" charset="-122"/>
                <a:ea typeface="汉仪特细等线简" panose="02010604000101010101" pitchFamily="2" charset="-122"/>
              </a:rPr>
              <a:t>PPT</a:t>
            </a:r>
            <a:endParaRPr lang="zh-CN" altLang="en-US" sz="2400" dirty="0">
              <a:solidFill>
                <a:srgbClr val="55CCC3"/>
              </a:solidFill>
              <a:latin typeface="汉仪特细等线简" panose="02010604000101010101" pitchFamily="2" charset="-122"/>
              <a:ea typeface="汉仪特细等线简" panose="02010604000101010101" pitchFamily="2" charset="-122"/>
            </a:endParaRPr>
          </a:p>
        </p:txBody>
      </p:sp>
      <p:sp>
        <p:nvSpPr>
          <p:cNvPr id="47112" name="TextBox 14"/>
          <p:cNvSpPr>
            <a:spLocks noChangeArrowheads="1"/>
          </p:cNvSpPr>
          <p:nvPr/>
        </p:nvSpPr>
        <p:spPr bwMode="auto">
          <a:xfrm>
            <a:off x="4926837" y="2554135"/>
            <a:ext cx="439398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4400" dirty="0">
                <a:solidFill>
                  <a:srgbClr val="55CCC3"/>
                </a:solidFill>
                <a:latin typeface="汉仪特细等线简" panose="02010604000101010101" pitchFamily="2" charset="-122"/>
                <a:ea typeface="汉仪特细等线简" panose="02010604000101010101" pitchFamily="2" charset="-122"/>
                <a:sym typeface="Calibri" panose="020F0502020204030204" pitchFamily="34" charset="0"/>
              </a:rPr>
              <a:t>有逼格才有未来</a:t>
            </a:r>
            <a:endParaRPr lang="zh-CN" altLang="en-US" sz="4400" dirty="0">
              <a:solidFill>
                <a:srgbClr val="55CCC3"/>
              </a:solidFill>
              <a:latin typeface="汉仪特细等线简" panose="02010604000101010101" pitchFamily="2" charset="-122"/>
              <a:ea typeface="汉仪特细等线简" panose="02010604000101010101" pitchFamily="2" charset="-122"/>
              <a:sym typeface="Calibri" panose="020F0502020204030204" pitchFamily="34" charset="0"/>
            </a:endParaRPr>
          </a:p>
        </p:txBody>
      </p:sp>
    </p:spTree>
    <p:extLst>
      <p:ext uri="{BB962C8B-B14F-4D97-AF65-F5344CB8AC3E}">
        <p14:creationId xmlns:p14="http://schemas.microsoft.com/office/powerpoint/2010/main" val="3534986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4"/>
          <p:cNvSpPr>
            <a:spLocks noGrp="1"/>
          </p:cNvSpPr>
          <p:nvPr>
            <p:ph type="sldNum" sz="quarter" idx="12"/>
          </p:nvPr>
        </p:nvSpPr>
        <p:spPr/>
        <p:txBody>
          <a:bodyPr/>
          <a:lstStyle/>
          <a:p>
            <a:fld id="{F1DF2EA2-BDD2-4581-9704-DA4275EDBD46}" type="slidenum">
              <a:rPr lang="zh-CN" altLang="en-US"/>
              <a:pPr/>
              <a:t>10</a:t>
            </a:fld>
            <a:endParaRPr lang="zh-CN" altLang="en-US" sz="1800">
              <a:solidFill>
                <a:schemeClr val="tx1"/>
              </a:solidFill>
              <a:latin typeface="Arial" panose="020B0604020202020204" pitchFamily="34" charset="0"/>
            </a:endParaRPr>
          </a:p>
        </p:txBody>
      </p:sp>
      <p:pic>
        <p:nvPicPr>
          <p:cNvPr id="30722" name="图片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727" y="112715"/>
            <a:ext cx="6467475" cy="663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TextBox 16"/>
          <p:cNvSpPr>
            <a:spLocks noChangeArrowheads="1"/>
          </p:cNvSpPr>
          <p:nvPr/>
        </p:nvSpPr>
        <p:spPr bwMode="auto">
          <a:xfrm flipH="1">
            <a:off x="3335338" y="2262190"/>
            <a:ext cx="785812"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3200" b="1" i="1">
                <a:solidFill>
                  <a:srgbClr val="205867"/>
                </a:solidFill>
                <a:latin typeface="Arial Rounded MT Bold" panose="020F0704030504030204" pitchFamily="34" charset="0"/>
                <a:ea typeface="微软雅黑" panose="020B0503020204020204" pitchFamily="34" charset="-122"/>
                <a:sym typeface="Arial Rounded MT Bold" panose="020F0704030504030204" pitchFamily="34" charset="0"/>
              </a:rPr>
              <a:t>02</a:t>
            </a:r>
            <a:endParaRPr lang="zh-CN" altLang="en-US" sz="3200" b="1" i="1">
              <a:solidFill>
                <a:srgbClr val="205867"/>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30724" name="TextBox 17"/>
          <p:cNvSpPr>
            <a:spLocks noChangeArrowheads="1"/>
          </p:cNvSpPr>
          <p:nvPr/>
        </p:nvSpPr>
        <p:spPr bwMode="auto">
          <a:xfrm flipH="1">
            <a:off x="2593975" y="2990852"/>
            <a:ext cx="787400"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3200" b="1" i="1">
                <a:solidFill>
                  <a:srgbClr val="205867"/>
                </a:solidFill>
                <a:latin typeface="Arial Rounded MT Bold" panose="020F0704030504030204" pitchFamily="34" charset="0"/>
                <a:ea typeface="微软雅黑" panose="020B0503020204020204" pitchFamily="34" charset="-122"/>
                <a:sym typeface="Arial Rounded MT Bold" panose="020F0704030504030204" pitchFamily="34" charset="0"/>
              </a:rPr>
              <a:t>01</a:t>
            </a:r>
            <a:endParaRPr lang="zh-CN" altLang="en-US" sz="3200" b="1" i="1">
              <a:solidFill>
                <a:srgbClr val="205867"/>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30725" name="TextBox 18"/>
          <p:cNvSpPr>
            <a:spLocks noChangeArrowheads="1"/>
          </p:cNvSpPr>
          <p:nvPr/>
        </p:nvSpPr>
        <p:spPr bwMode="auto">
          <a:xfrm flipH="1">
            <a:off x="3321052" y="3735390"/>
            <a:ext cx="785813"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3200" b="1" i="1">
                <a:solidFill>
                  <a:srgbClr val="205867"/>
                </a:solidFill>
                <a:latin typeface="Arial Rounded MT Bold" panose="020F0704030504030204" pitchFamily="34" charset="0"/>
                <a:ea typeface="微软雅黑" panose="020B0503020204020204" pitchFamily="34" charset="-122"/>
                <a:sym typeface="Arial Rounded MT Bold" panose="020F0704030504030204" pitchFamily="34" charset="0"/>
              </a:rPr>
              <a:t>04</a:t>
            </a:r>
            <a:endParaRPr lang="zh-CN" altLang="en-US" sz="3200" b="1" i="1">
              <a:solidFill>
                <a:srgbClr val="205867"/>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30726" name="TextBox 19"/>
          <p:cNvSpPr>
            <a:spLocks noChangeArrowheads="1"/>
          </p:cNvSpPr>
          <p:nvPr/>
        </p:nvSpPr>
        <p:spPr bwMode="auto">
          <a:xfrm flipH="1">
            <a:off x="4062413" y="2978152"/>
            <a:ext cx="785812"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3200" b="1" i="1">
                <a:solidFill>
                  <a:srgbClr val="205867"/>
                </a:solidFill>
                <a:latin typeface="Arial Rounded MT Bold" panose="020F0704030504030204" pitchFamily="34" charset="0"/>
                <a:ea typeface="微软雅黑" panose="020B0503020204020204" pitchFamily="34" charset="-122"/>
                <a:sym typeface="Arial Rounded MT Bold" panose="020F0704030504030204" pitchFamily="34" charset="0"/>
              </a:rPr>
              <a:t>03</a:t>
            </a:r>
            <a:endParaRPr lang="zh-CN" altLang="en-US" sz="3200" b="1" i="1">
              <a:solidFill>
                <a:srgbClr val="205867"/>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30727" name="TextBox 20"/>
          <p:cNvSpPr>
            <a:spLocks noChangeArrowheads="1"/>
          </p:cNvSpPr>
          <p:nvPr/>
        </p:nvSpPr>
        <p:spPr bwMode="auto">
          <a:xfrm flipH="1">
            <a:off x="3203575" y="703263"/>
            <a:ext cx="1296988"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pPr>
            <a:r>
              <a:rPr lang="en-US" sz="2800" b="1" i="1">
                <a:solidFill>
                  <a:srgbClr val="262626"/>
                </a:solidFill>
                <a:latin typeface="Arial Rounded MT Bold" panose="020F0704030504030204" pitchFamily="34" charset="0"/>
                <a:ea typeface="微软雅黑" panose="020B0503020204020204" pitchFamily="34" charset="-122"/>
                <a:sym typeface="Times New Roman" panose="02020603050405020304" pitchFamily="18" charset="0"/>
              </a:rPr>
              <a:t>Your  text</a:t>
            </a:r>
            <a:endParaRPr lang="zh-CN" altLang="en-US" sz="2800" b="1" i="1">
              <a:solidFill>
                <a:srgbClr val="262626"/>
              </a:solidFill>
              <a:latin typeface="Arial Rounded MT Bold" panose="020F0704030504030204" pitchFamily="34" charset="0"/>
              <a:ea typeface="微软雅黑" panose="020B0503020204020204" pitchFamily="34" charset="-122"/>
              <a:sym typeface="Times New Roman" panose="02020603050405020304" pitchFamily="18" charset="0"/>
            </a:endParaRPr>
          </a:p>
        </p:txBody>
      </p:sp>
      <p:sp>
        <p:nvSpPr>
          <p:cNvPr id="30728" name="TextBox 21"/>
          <p:cNvSpPr>
            <a:spLocks noChangeArrowheads="1"/>
          </p:cNvSpPr>
          <p:nvPr/>
        </p:nvSpPr>
        <p:spPr bwMode="auto">
          <a:xfrm flipH="1">
            <a:off x="5364165" y="2990850"/>
            <a:ext cx="1296987"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pPr>
            <a:r>
              <a:rPr lang="en-US" sz="2800" b="1" i="1">
                <a:solidFill>
                  <a:srgbClr val="262626"/>
                </a:solidFill>
                <a:latin typeface="Arial Rounded MT Bold" panose="020F0704030504030204" pitchFamily="34" charset="0"/>
                <a:ea typeface="微软雅黑" panose="020B0503020204020204" pitchFamily="34" charset="-122"/>
                <a:sym typeface="Times New Roman" panose="02020603050405020304" pitchFamily="18" charset="0"/>
              </a:rPr>
              <a:t>Your  text</a:t>
            </a:r>
            <a:endParaRPr lang="zh-CN" altLang="en-US" sz="2800" b="1" i="1">
              <a:solidFill>
                <a:srgbClr val="262626"/>
              </a:solidFill>
              <a:latin typeface="Arial Rounded MT Bold" panose="020F0704030504030204" pitchFamily="34" charset="0"/>
              <a:ea typeface="微软雅黑" panose="020B0503020204020204" pitchFamily="34" charset="-122"/>
              <a:sym typeface="Times New Roman" panose="02020603050405020304" pitchFamily="18" charset="0"/>
            </a:endParaRPr>
          </a:p>
        </p:txBody>
      </p:sp>
      <p:sp>
        <p:nvSpPr>
          <p:cNvPr id="30729" name="TextBox 22"/>
          <p:cNvSpPr>
            <a:spLocks noChangeArrowheads="1"/>
          </p:cNvSpPr>
          <p:nvPr/>
        </p:nvSpPr>
        <p:spPr bwMode="auto">
          <a:xfrm flipH="1">
            <a:off x="3203575" y="5095875"/>
            <a:ext cx="1296988"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pPr>
            <a:r>
              <a:rPr lang="en-US" sz="2800" b="1" i="1">
                <a:solidFill>
                  <a:srgbClr val="262626"/>
                </a:solidFill>
                <a:latin typeface="Arial Rounded MT Bold" panose="020F0704030504030204" pitchFamily="34" charset="0"/>
                <a:ea typeface="微软雅黑" panose="020B0503020204020204" pitchFamily="34" charset="-122"/>
                <a:sym typeface="Times New Roman" panose="02020603050405020304" pitchFamily="18" charset="0"/>
              </a:rPr>
              <a:t>Your</a:t>
            </a:r>
            <a:r>
              <a:rPr lang="en-US" sz="2000" b="1" i="1">
                <a:solidFill>
                  <a:srgbClr val="262626"/>
                </a:solidFill>
                <a:latin typeface="Arial Rounded MT Bold" panose="020F0704030504030204" pitchFamily="34" charset="0"/>
                <a:ea typeface="微软雅黑" panose="020B0503020204020204" pitchFamily="34" charset="-122"/>
                <a:sym typeface="Times New Roman" panose="02020603050405020304" pitchFamily="18" charset="0"/>
              </a:rPr>
              <a:t>  </a:t>
            </a:r>
            <a:r>
              <a:rPr lang="en-US" sz="2800" b="1" i="1">
                <a:solidFill>
                  <a:srgbClr val="262626"/>
                </a:solidFill>
                <a:latin typeface="Arial Rounded MT Bold" panose="020F0704030504030204" pitchFamily="34" charset="0"/>
                <a:ea typeface="微软雅黑" panose="020B0503020204020204" pitchFamily="34" charset="-122"/>
                <a:sym typeface="Times New Roman" panose="02020603050405020304" pitchFamily="18" charset="0"/>
              </a:rPr>
              <a:t>text</a:t>
            </a:r>
            <a:endParaRPr lang="zh-CN" altLang="en-US" sz="2800" b="1" i="1">
              <a:solidFill>
                <a:srgbClr val="262626"/>
              </a:solidFill>
              <a:latin typeface="Arial Rounded MT Bold" panose="020F0704030504030204" pitchFamily="34" charset="0"/>
              <a:ea typeface="微软雅黑" panose="020B0503020204020204" pitchFamily="34" charset="-122"/>
              <a:sym typeface="Times New Roman" panose="02020603050405020304" pitchFamily="18" charset="0"/>
            </a:endParaRPr>
          </a:p>
        </p:txBody>
      </p:sp>
      <p:sp>
        <p:nvSpPr>
          <p:cNvPr id="30730" name="TextBox 23"/>
          <p:cNvSpPr>
            <a:spLocks noChangeArrowheads="1"/>
          </p:cNvSpPr>
          <p:nvPr/>
        </p:nvSpPr>
        <p:spPr bwMode="auto">
          <a:xfrm flipH="1">
            <a:off x="1116013" y="2935288"/>
            <a:ext cx="12954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pPr>
            <a:r>
              <a:rPr lang="en-US" sz="2800" b="1" i="1">
                <a:solidFill>
                  <a:srgbClr val="262626"/>
                </a:solidFill>
                <a:latin typeface="Arial Rounded MT Bold" panose="020F0704030504030204" pitchFamily="34" charset="0"/>
                <a:ea typeface="微软雅黑" panose="020B0503020204020204" pitchFamily="34" charset="-122"/>
                <a:sym typeface="Times New Roman" panose="02020603050405020304" pitchFamily="18" charset="0"/>
              </a:rPr>
              <a:t>Your</a:t>
            </a:r>
            <a:r>
              <a:rPr lang="en-US" sz="2000" b="1" i="1">
                <a:solidFill>
                  <a:srgbClr val="262626"/>
                </a:solidFill>
                <a:latin typeface="Arial Rounded MT Bold" panose="020F0704030504030204" pitchFamily="34" charset="0"/>
                <a:ea typeface="微软雅黑" panose="020B0503020204020204" pitchFamily="34" charset="-122"/>
                <a:sym typeface="Times New Roman" panose="02020603050405020304" pitchFamily="18" charset="0"/>
              </a:rPr>
              <a:t>  </a:t>
            </a:r>
            <a:r>
              <a:rPr lang="en-US" sz="2800" b="1" i="1">
                <a:solidFill>
                  <a:srgbClr val="262626"/>
                </a:solidFill>
                <a:latin typeface="Arial Rounded MT Bold" panose="020F0704030504030204" pitchFamily="34" charset="0"/>
                <a:ea typeface="微软雅黑" panose="020B0503020204020204" pitchFamily="34" charset="-122"/>
                <a:sym typeface="Times New Roman" panose="02020603050405020304" pitchFamily="18" charset="0"/>
              </a:rPr>
              <a:t>text</a:t>
            </a:r>
            <a:endParaRPr lang="zh-CN" altLang="en-US" sz="2800" b="1" i="1">
              <a:solidFill>
                <a:srgbClr val="262626"/>
              </a:solidFill>
              <a:latin typeface="Arial Rounded MT Bold" panose="020F0704030504030204" pitchFamily="34" charset="0"/>
              <a:ea typeface="微软雅黑" panose="020B0503020204020204" pitchFamily="34" charset="-122"/>
              <a:sym typeface="Times New Roman" panose="02020603050405020304" pitchFamily="18" charset="0"/>
            </a:endParaRPr>
          </a:p>
        </p:txBody>
      </p:sp>
      <p:sp>
        <p:nvSpPr>
          <p:cNvPr id="30731" name="TextBox 24"/>
          <p:cNvSpPr>
            <a:spLocks noChangeArrowheads="1"/>
          </p:cNvSpPr>
          <p:nvPr/>
        </p:nvSpPr>
        <p:spPr bwMode="auto">
          <a:xfrm flipH="1">
            <a:off x="827088" y="1339852"/>
            <a:ext cx="2093912"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Click here to add your text. </a:t>
            </a:r>
            <a:endParaRPr lang="en-US" sz="1400" b="1" i="1">
              <a:solidFill>
                <a:srgbClr val="4B3C29"/>
              </a:solidFill>
              <a:ea typeface="微软雅黑" panose="020B0503020204020204" pitchFamily="34" charset="-122"/>
              <a:sym typeface="Arial" panose="020B0604020202020204" pitchFamily="34" charset="0"/>
            </a:endParaRPr>
          </a:p>
        </p:txBody>
      </p:sp>
      <p:sp>
        <p:nvSpPr>
          <p:cNvPr id="30732" name="TextBox 25"/>
          <p:cNvSpPr>
            <a:spLocks noChangeArrowheads="1"/>
          </p:cNvSpPr>
          <p:nvPr/>
        </p:nvSpPr>
        <p:spPr bwMode="auto">
          <a:xfrm flipH="1">
            <a:off x="4787902" y="1052515"/>
            <a:ext cx="209391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Click here to add your text. </a:t>
            </a:r>
            <a:endParaRPr lang="en-US" sz="1400" b="1" i="1">
              <a:solidFill>
                <a:srgbClr val="4B3C29"/>
              </a:solidFill>
              <a:ea typeface="微软雅黑" panose="020B0503020204020204" pitchFamily="34" charset="-122"/>
              <a:sym typeface="Arial" panose="020B0604020202020204" pitchFamily="34" charset="0"/>
            </a:endParaRPr>
          </a:p>
        </p:txBody>
      </p:sp>
      <p:sp>
        <p:nvSpPr>
          <p:cNvPr id="30733" name="TextBox 26"/>
          <p:cNvSpPr>
            <a:spLocks noChangeArrowheads="1"/>
          </p:cNvSpPr>
          <p:nvPr/>
        </p:nvSpPr>
        <p:spPr bwMode="auto">
          <a:xfrm flipH="1">
            <a:off x="4710113" y="4508502"/>
            <a:ext cx="2093912"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Click here to add your text. </a:t>
            </a:r>
            <a:endParaRPr lang="en-US" sz="1400" b="1" i="1">
              <a:solidFill>
                <a:srgbClr val="4B3C29"/>
              </a:solidFill>
              <a:ea typeface="微软雅黑" panose="020B0503020204020204" pitchFamily="34" charset="-122"/>
              <a:sym typeface="Arial" panose="020B0604020202020204" pitchFamily="34" charset="0"/>
            </a:endParaRPr>
          </a:p>
        </p:txBody>
      </p:sp>
      <p:sp>
        <p:nvSpPr>
          <p:cNvPr id="30734" name="TextBox 27"/>
          <p:cNvSpPr>
            <a:spLocks noChangeArrowheads="1"/>
          </p:cNvSpPr>
          <p:nvPr/>
        </p:nvSpPr>
        <p:spPr bwMode="auto">
          <a:xfrm flipH="1">
            <a:off x="682625" y="4889502"/>
            <a:ext cx="2095500"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Click here to add your text. </a:t>
            </a:r>
            <a:endParaRPr lang="en-US" sz="1400" b="1" i="1">
              <a:solidFill>
                <a:srgbClr val="4B3C29"/>
              </a:solidFill>
              <a:ea typeface="微软雅黑" panose="020B0503020204020204" pitchFamily="34" charset="-122"/>
              <a:sym typeface="Arial" panose="020B0604020202020204" pitchFamily="34" charset="0"/>
            </a:endParaRPr>
          </a:p>
        </p:txBody>
      </p:sp>
      <p:sp>
        <p:nvSpPr>
          <p:cNvPr id="30735" name="TextBox 28"/>
          <p:cNvSpPr>
            <a:spLocks noChangeArrowheads="1"/>
          </p:cNvSpPr>
          <p:nvPr/>
        </p:nvSpPr>
        <p:spPr bwMode="auto">
          <a:xfrm>
            <a:off x="7650163" y="452440"/>
            <a:ext cx="604056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3600" b="1" i="1" dirty="0">
                <a:solidFill>
                  <a:srgbClr val="3F3F3F"/>
                </a:solidFill>
                <a:latin typeface="Arial Rounded MT Bold" panose="020F0704030504030204" pitchFamily="34" charset="0"/>
                <a:sym typeface="Arial Rounded MT Bold" panose="020F0704030504030204" pitchFamily="34" charset="0"/>
              </a:rPr>
              <a:t>Click here to add your title</a:t>
            </a:r>
            <a:endParaRPr lang="zh-CN" altLang="en-US" sz="3600" b="1" i="1" dirty="0">
              <a:solidFill>
                <a:srgbClr val="3F3F3F"/>
              </a:solidFill>
              <a:latin typeface="Arial Rounded MT Bold" panose="020F0704030504030204" pitchFamily="34" charset="0"/>
              <a:sym typeface="Arial Rounded MT Bold" panose="020F0704030504030204" pitchFamily="34" charset="0"/>
            </a:endParaRPr>
          </a:p>
        </p:txBody>
      </p:sp>
    </p:spTree>
    <p:extLst>
      <p:ext uri="{BB962C8B-B14F-4D97-AF65-F5344CB8AC3E}">
        <p14:creationId xmlns:p14="http://schemas.microsoft.com/office/powerpoint/2010/main" val="2429193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4"/>
          <p:cNvSpPr>
            <a:spLocks noGrp="1"/>
          </p:cNvSpPr>
          <p:nvPr>
            <p:ph type="sldNum" sz="quarter" idx="12"/>
          </p:nvPr>
        </p:nvSpPr>
        <p:spPr/>
        <p:txBody>
          <a:bodyPr/>
          <a:lstStyle/>
          <a:p>
            <a:fld id="{7B9797DB-D840-420F-912F-45667E1E9937}" type="slidenum">
              <a:rPr lang="zh-CN" altLang="en-US"/>
              <a:pPr/>
              <a:t>11</a:t>
            </a:fld>
            <a:endParaRPr lang="zh-CN" altLang="en-US" sz="1800">
              <a:solidFill>
                <a:schemeClr val="tx1"/>
              </a:solidFill>
              <a:latin typeface="Arial" panose="020B0604020202020204" pitchFamily="34" charset="0"/>
            </a:endParaRPr>
          </a:p>
        </p:txBody>
      </p:sp>
      <p:pic>
        <p:nvPicPr>
          <p:cNvPr id="157698" name="图片 9"/>
          <p:cNvPicPr>
            <a:picLocks noChangeAspect="1" noChangeArrowheads="1"/>
          </p:cNvPicPr>
          <p:nvPr/>
        </p:nvPicPr>
        <p:blipFill>
          <a:blip r:embed="rId3">
            <a:extLst>
              <a:ext uri="{28A0092B-C50C-407E-A947-70E740481C1C}">
                <a14:useLocalDpi xmlns:a14="http://schemas.microsoft.com/office/drawing/2010/main" val="0"/>
              </a:ext>
            </a:extLst>
          </a:blip>
          <a:srcRect r="569" b="10979"/>
          <a:stretch>
            <a:fillRect/>
          </a:stretch>
        </p:blipFill>
        <p:spPr bwMode="auto">
          <a:xfrm>
            <a:off x="-17462" y="79377"/>
            <a:ext cx="9161463" cy="677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7699" name="TextBox 10"/>
          <p:cNvSpPr>
            <a:spLocks noChangeArrowheads="1"/>
          </p:cNvSpPr>
          <p:nvPr/>
        </p:nvSpPr>
        <p:spPr bwMode="auto">
          <a:xfrm>
            <a:off x="5508627" y="3321050"/>
            <a:ext cx="133667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2400" b="1" i="1">
                <a:solidFill>
                  <a:srgbClr val="262626"/>
                </a:solidFill>
                <a:latin typeface="Adidas Unity" pitchFamily="2" charset="0"/>
                <a:ea typeface="微软雅黑" panose="020B0503020204020204" pitchFamily="34" charset="-122"/>
                <a:sym typeface="Times New Roman" panose="02020603050405020304" pitchFamily="18" charset="0"/>
              </a:rPr>
              <a:t>Your text</a:t>
            </a:r>
            <a:endParaRPr lang="zh-CN" altLang="en-US" sz="2400" b="1" i="1">
              <a:solidFill>
                <a:srgbClr val="262626"/>
              </a:solidFill>
              <a:latin typeface="Adidas Unity" pitchFamily="2" charset="0"/>
              <a:ea typeface="微软雅黑" panose="020B0503020204020204" pitchFamily="34" charset="-122"/>
              <a:sym typeface="Times New Roman" panose="02020603050405020304" pitchFamily="18" charset="0"/>
            </a:endParaRPr>
          </a:p>
        </p:txBody>
      </p:sp>
      <p:sp>
        <p:nvSpPr>
          <p:cNvPr id="157700" name="TextBox 11"/>
          <p:cNvSpPr>
            <a:spLocks noChangeArrowheads="1"/>
          </p:cNvSpPr>
          <p:nvPr/>
        </p:nvSpPr>
        <p:spPr bwMode="auto">
          <a:xfrm>
            <a:off x="250827" y="1844675"/>
            <a:ext cx="41052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3F3F3F"/>
                </a:solidFill>
                <a:ea typeface="微软雅黑" panose="020B0503020204020204" pitchFamily="34" charset="-122"/>
                <a:sym typeface="Arial" panose="020B0604020202020204" pitchFamily="34" charset="0"/>
              </a:rPr>
              <a:t>Click here to add your text. Click here to add your text. Click here to add your text. </a:t>
            </a:r>
            <a:r>
              <a:rPr lang="en-US" sz="1400">
                <a:solidFill>
                  <a:srgbClr val="3F3F3F"/>
                </a:solidFill>
                <a:ea typeface="微软雅黑" panose="020B0503020204020204" pitchFamily="34" charset="-122"/>
                <a:sym typeface="Arial" panose="020B0604020202020204" pitchFamily="34" charset="0"/>
              </a:rPr>
              <a:t>Click here to add your text. Click here to add your text. </a:t>
            </a:r>
            <a:endParaRPr lang="en-US" sz="1400" b="1" i="1">
              <a:solidFill>
                <a:srgbClr val="3F3F3F"/>
              </a:solidFill>
              <a:ea typeface="微软雅黑" panose="020B0503020204020204" pitchFamily="34" charset="-122"/>
              <a:sym typeface="Arial" panose="020B0604020202020204" pitchFamily="34" charset="0"/>
            </a:endParaRPr>
          </a:p>
        </p:txBody>
      </p:sp>
      <p:sp>
        <p:nvSpPr>
          <p:cNvPr id="157701" name="TextBox 12"/>
          <p:cNvSpPr>
            <a:spLocks noChangeArrowheads="1"/>
          </p:cNvSpPr>
          <p:nvPr/>
        </p:nvSpPr>
        <p:spPr bwMode="auto">
          <a:xfrm>
            <a:off x="5008565" y="4672013"/>
            <a:ext cx="23082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5400" b="1" i="1">
                <a:solidFill>
                  <a:srgbClr val="FFFFFF"/>
                </a:solidFill>
                <a:latin typeface="Adidas Unity" pitchFamily="2" charset="0"/>
                <a:ea typeface="微软雅黑" panose="020B0503020204020204" pitchFamily="34" charset="-122"/>
                <a:sym typeface="Calibri" panose="020F0502020204030204" pitchFamily="34" charset="0"/>
              </a:rPr>
              <a:t>your title</a:t>
            </a:r>
            <a:endParaRPr lang="zh-CN" altLang="en-US" sz="5400" b="1" i="1">
              <a:solidFill>
                <a:srgbClr val="FFFFFF"/>
              </a:solidFill>
              <a:latin typeface="Adidas Unity" pitchFamily="2" charset="0"/>
              <a:ea typeface="微软雅黑" panose="020B0503020204020204" pitchFamily="34" charset="-122"/>
              <a:sym typeface="Calibri" panose="020F0502020204030204" pitchFamily="34" charset="0"/>
            </a:endParaRPr>
          </a:p>
        </p:txBody>
      </p:sp>
      <p:sp>
        <p:nvSpPr>
          <p:cNvPr id="157702" name="TextBox 13"/>
          <p:cNvSpPr>
            <a:spLocks noChangeArrowheads="1"/>
          </p:cNvSpPr>
          <p:nvPr/>
        </p:nvSpPr>
        <p:spPr bwMode="auto">
          <a:xfrm>
            <a:off x="5524502" y="2324100"/>
            <a:ext cx="133667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2400" b="1" i="1">
                <a:solidFill>
                  <a:srgbClr val="262626"/>
                </a:solidFill>
                <a:latin typeface="Adidas Unity" pitchFamily="2" charset="0"/>
                <a:ea typeface="微软雅黑" panose="020B0503020204020204" pitchFamily="34" charset="-122"/>
                <a:sym typeface="Times New Roman" panose="02020603050405020304" pitchFamily="18" charset="0"/>
              </a:rPr>
              <a:t>Your text</a:t>
            </a:r>
            <a:endParaRPr lang="zh-CN" altLang="en-US" sz="2400" b="1" i="1">
              <a:solidFill>
                <a:srgbClr val="262626"/>
              </a:solidFill>
              <a:latin typeface="Adidas Unity" pitchFamily="2" charset="0"/>
              <a:ea typeface="微软雅黑" panose="020B0503020204020204" pitchFamily="34" charset="-122"/>
              <a:sym typeface="Times New Roman" panose="02020603050405020304" pitchFamily="18" charset="0"/>
            </a:endParaRPr>
          </a:p>
        </p:txBody>
      </p:sp>
      <p:sp>
        <p:nvSpPr>
          <p:cNvPr id="157703" name="TextBox 14"/>
          <p:cNvSpPr>
            <a:spLocks noChangeArrowheads="1"/>
          </p:cNvSpPr>
          <p:nvPr/>
        </p:nvSpPr>
        <p:spPr bwMode="auto">
          <a:xfrm>
            <a:off x="5508627" y="1304925"/>
            <a:ext cx="133667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2400" b="1" i="1">
                <a:solidFill>
                  <a:srgbClr val="262626"/>
                </a:solidFill>
                <a:latin typeface="Adidas Unity" pitchFamily="2" charset="0"/>
                <a:ea typeface="微软雅黑" panose="020B0503020204020204" pitchFamily="34" charset="-122"/>
                <a:sym typeface="Times New Roman" panose="02020603050405020304" pitchFamily="18" charset="0"/>
              </a:rPr>
              <a:t>Your text</a:t>
            </a:r>
            <a:endParaRPr lang="zh-CN" altLang="en-US" sz="2400" b="1" i="1">
              <a:solidFill>
                <a:srgbClr val="262626"/>
              </a:solidFill>
              <a:latin typeface="Adidas Unity" pitchFamily="2" charset="0"/>
              <a:ea typeface="微软雅黑" panose="020B0503020204020204" pitchFamily="34" charset="-122"/>
              <a:sym typeface="Times New Roman" panose="02020603050405020304" pitchFamily="18" charset="0"/>
            </a:endParaRPr>
          </a:p>
        </p:txBody>
      </p:sp>
      <p:sp>
        <p:nvSpPr>
          <p:cNvPr id="157704" name="TextBox 15"/>
          <p:cNvSpPr>
            <a:spLocks noChangeArrowheads="1"/>
          </p:cNvSpPr>
          <p:nvPr/>
        </p:nvSpPr>
        <p:spPr bwMode="auto">
          <a:xfrm>
            <a:off x="223840" y="2906715"/>
            <a:ext cx="410368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Click here to add your text. Click here to add your text. Click here to add your text. </a:t>
            </a:r>
            <a:endParaRPr lang="zh-CN" altLang="en-US"/>
          </a:p>
        </p:txBody>
      </p:sp>
      <p:sp>
        <p:nvSpPr>
          <p:cNvPr id="157705" name="TextBox 16"/>
          <p:cNvSpPr>
            <a:spLocks noChangeArrowheads="1"/>
          </p:cNvSpPr>
          <p:nvPr/>
        </p:nvSpPr>
        <p:spPr bwMode="auto">
          <a:xfrm>
            <a:off x="223840" y="3933825"/>
            <a:ext cx="410368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3F3F3F"/>
                </a:solidFill>
                <a:ea typeface="微软雅黑" panose="020B0503020204020204" pitchFamily="34" charset="-122"/>
                <a:sym typeface="Arial" panose="020B0604020202020204" pitchFamily="34" charset="0"/>
              </a:rPr>
              <a:t>Click here to add your text. Click here to add your text. Click here to add your text. </a:t>
            </a:r>
            <a:r>
              <a:rPr lang="en-US" sz="1400">
                <a:solidFill>
                  <a:srgbClr val="3F3F3F"/>
                </a:solidFill>
                <a:ea typeface="微软雅黑" panose="020B0503020204020204" pitchFamily="34" charset="-122"/>
                <a:sym typeface="Arial" panose="020B0604020202020204" pitchFamily="34" charset="0"/>
              </a:rPr>
              <a:t>Click here to add your text. Click here to add your text. </a:t>
            </a:r>
            <a:endParaRPr lang="en-US" sz="1400" b="1" i="1">
              <a:solidFill>
                <a:srgbClr val="3F3F3F"/>
              </a:solidFill>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904445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01101" y="287941"/>
            <a:ext cx="2291381" cy="2232248"/>
          </a:xfrm>
          <a:prstGeom prst="rect">
            <a:avLst/>
          </a:prstGeom>
        </p:spPr>
      </p:pic>
      <p:sp>
        <p:nvSpPr>
          <p:cNvPr id="14" name="TextBox 13"/>
          <p:cNvSpPr txBox="1"/>
          <p:nvPr/>
        </p:nvSpPr>
        <p:spPr>
          <a:xfrm>
            <a:off x="7065655" y="1143328"/>
            <a:ext cx="1551668" cy="486287"/>
          </a:xfrm>
          <a:prstGeom prst="rect">
            <a:avLst/>
          </a:prstGeom>
          <a:noFill/>
        </p:spPr>
        <p:txBody>
          <a:bodyPr wrap="square" rtlCol="0">
            <a:spAutoFit/>
          </a:bodyPr>
          <a:lstStyle/>
          <a:p>
            <a:pPr lvl="0">
              <a:lnSpc>
                <a:spcPct val="80000"/>
              </a:lnSpc>
              <a:defRPr/>
            </a:pPr>
            <a:r>
              <a:rPr lang="en-US" altLang="zh-CN" sz="32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gency FB" pitchFamily="34" charset="0"/>
                <a:ea typeface="微软雅黑" pitchFamily="34" charset="-122"/>
              </a:rPr>
              <a:t>YOUR TEXT</a:t>
            </a:r>
            <a:endParaRPr lang="zh-CN" altLang="en-US" sz="32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gency FB" pitchFamily="34" charset="0"/>
              <a:ea typeface="微软雅黑" pitchFamily="34" charset="-122"/>
            </a:endParaRPr>
          </a:p>
        </p:txBody>
      </p:sp>
      <p:sp>
        <p:nvSpPr>
          <p:cNvPr id="15" name="TextBox 14"/>
          <p:cNvSpPr txBox="1"/>
          <p:nvPr/>
        </p:nvSpPr>
        <p:spPr>
          <a:xfrm>
            <a:off x="3288731" y="728700"/>
            <a:ext cx="3312368" cy="738664"/>
          </a:xfrm>
          <a:prstGeom prst="rect">
            <a:avLst/>
          </a:prstGeom>
          <a:noFill/>
        </p:spPr>
        <p:txBody>
          <a:bodyPr wrap="square" rtlCol="0">
            <a:spAutoFit/>
          </a:bodyPr>
          <a:lstStyle/>
          <a:p>
            <a:pPr>
              <a:defRPr/>
            </a:pPr>
            <a:r>
              <a:rPr lang="en-US" altLang="zh-CN" sz="1400" kern="0" dirty="0">
                <a:solidFill>
                  <a:sysClr val="windowText" lastClr="000000">
                    <a:lumMod val="75000"/>
                    <a:lumOff val="25000"/>
                  </a:sysClr>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19966" y="2276872"/>
            <a:ext cx="2291381" cy="2232248"/>
          </a:xfrm>
          <a:prstGeom prst="rect">
            <a:avLst/>
          </a:prstGeom>
        </p:spPr>
      </p:pic>
      <p:sp>
        <p:nvSpPr>
          <p:cNvPr id="17" name="TextBox 16"/>
          <p:cNvSpPr txBox="1"/>
          <p:nvPr/>
        </p:nvSpPr>
        <p:spPr>
          <a:xfrm>
            <a:off x="6384520" y="3132259"/>
            <a:ext cx="1551668" cy="486287"/>
          </a:xfrm>
          <a:prstGeom prst="rect">
            <a:avLst/>
          </a:prstGeom>
          <a:noFill/>
        </p:spPr>
        <p:txBody>
          <a:bodyPr wrap="square" rtlCol="0">
            <a:spAutoFit/>
          </a:bodyPr>
          <a:lstStyle/>
          <a:p>
            <a:pPr lvl="0">
              <a:lnSpc>
                <a:spcPct val="80000"/>
              </a:lnSpc>
              <a:defRPr/>
            </a:pPr>
            <a:r>
              <a:rPr lang="en-US" altLang="zh-CN" sz="32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gency FB" pitchFamily="34" charset="0"/>
                <a:ea typeface="微软雅黑" pitchFamily="34" charset="-122"/>
              </a:rPr>
              <a:t>YOUR TEXT</a:t>
            </a:r>
            <a:endParaRPr lang="zh-CN" altLang="en-US" sz="32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gency FB" pitchFamily="34" charset="0"/>
              <a:ea typeface="微软雅黑" pitchFamily="34" charset="-122"/>
            </a:endParaRPr>
          </a:p>
        </p:txBody>
      </p:sp>
      <p:sp>
        <p:nvSpPr>
          <p:cNvPr id="18" name="TextBox 17"/>
          <p:cNvSpPr txBox="1"/>
          <p:nvPr/>
        </p:nvSpPr>
        <p:spPr>
          <a:xfrm>
            <a:off x="2607596" y="2717631"/>
            <a:ext cx="3312368" cy="738664"/>
          </a:xfrm>
          <a:prstGeom prst="rect">
            <a:avLst/>
          </a:prstGeom>
          <a:noFill/>
        </p:spPr>
        <p:txBody>
          <a:bodyPr wrap="square" rtlCol="0">
            <a:spAutoFit/>
          </a:bodyPr>
          <a:lstStyle/>
          <a:p>
            <a:pPr>
              <a:defRPr/>
            </a:pPr>
            <a:r>
              <a:rPr lang="en-US" altLang="zh-CN" sz="1400" kern="0" dirty="0">
                <a:solidFill>
                  <a:sysClr val="windowText" lastClr="000000">
                    <a:lumMod val="75000"/>
                    <a:lumOff val="25000"/>
                  </a:sysClr>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38831" y="4293096"/>
            <a:ext cx="2291381" cy="2232248"/>
          </a:xfrm>
          <a:prstGeom prst="rect">
            <a:avLst/>
          </a:prstGeom>
        </p:spPr>
      </p:pic>
      <p:sp>
        <p:nvSpPr>
          <p:cNvPr id="20" name="TextBox 19"/>
          <p:cNvSpPr txBox="1"/>
          <p:nvPr/>
        </p:nvSpPr>
        <p:spPr>
          <a:xfrm>
            <a:off x="5703385" y="5148483"/>
            <a:ext cx="1551668" cy="486287"/>
          </a:xfrm>
          <a:prstGeom prst="rect">
            <a:avLst/>
          </a:prstGeom>
          <a:noFill/>
        </p:spPr>
        <p:txBody>
          <a:bodyPr wrap="square" rtlCol="0">
            <a:spAutoFit/>
          </a:bodyPr>
          <a:lstStyle/>
          <a:p>
            <a:pPr lvl="0">
              <a:lnSpc>
                <a:spcPct val="80000"/>
              </a:lnSpc>
              <a:defRPr/>
            </a:pPr>
            <a:r>
              <a:rPr lang="en-US" altLang="zh-CN" sz="32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gency FB" pitchFamily="34" charset="0"/>
                <a:ea typeface="微软雅黑" pitchFamily="34" charset="-122"/>
              </a:rPr>
              <a:t>YOUR TEXT</a:t>
            </a:r>
            <a:endParaRPr lang="zh-CN" altLang="en-US" sz="32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gency FB" pitchFamily="34" charset="0"/>
              <a:ea typeface="微软雅黑" pitchFamily="34" charset="-122"/>
            </a:endParaRPr>
          </a:p>
        </p:txBody>
      </p:sp>
      <p:sp>
        <p:nvSpPr>
          <p:cNvPr id="21" name="TextBox 20"/>
          <p:cNvSpPr txBox="1"/>
          <p:nvPr/>
        </p:nvSpPr>
        <p:spPr>
          <a:xfrm>
            <a:off x="1926461" y="4733855"/>
            <a:ext cx="3312368" cy="738664"/>
          </a:xfrm>
          <a:prstGeom prst="rect">
            <a:avLst/>
          </a:prstGeom>
          <a:noFill/>
        </p:spPr>
        <p:txBody>
          <a:bodyPr wrap="square" rtlCol="0">
            <a:spAutoFit/>
          </a:bodyPr>
          <a:lstStyle/>
          <a:p>
            <a:pPr>
              <a:defRPr/>
            </a:pPr>
            <a:r>
              <a:rPr lang="en-US" altLang="zh-CN" sz="1400" kern="0" dirty="0">
                <a:solidFill>
                  <a:sysClr val="windowText" lastClr="000000">
                    <a:lumMod val="75000"/>
                    <a:lumOff val="25000"/>
                  </a:sysClr>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sp>
        <p:nvSpPr>
          <p:cNvPr id="22" name="矩形 1"/>
          <p:cNvSpPr/>
          <p:nvPr/>
        </p:nvSpPr>
        <p:spPr>
          <a:xfrm rot="1463056">
            <a:off x="759116" y="-531630"/>
            <a:ext cx="936104" cy="7587036"/>
          </a:xfrm>
          <a:custGeom>
            <a:avLst/>
            <a:gdLst/>
            <a:ahLst/>
            <a:cxnLst/>
            <a:rect l="l" t="t" r="r" b="b"/>
            <a:pathLst>
              <a:path w="936104" h="7587036">
                <a:moveTo>
                  <a:pt x="936104" y="0"/>
                </a:moveTo>
                <a:lnTo>
                  <a:pt x="936104" y="7543588"/>
                </a:lnTo>
                <a:lnTo>
                  <a:pt x="840255" y="7587036"/>
                </a:lnTo>
                <a:lnTo>
                  <a:pt x="0" y="5733352"/>
                </a:lnTo>
                <a:lnTo>
                  <a:pt x="0" y="424326"/>
                </a:lnTo>
                <a:close/>
              </a:path>
            </a:pathLst>
          </a:custGeom>
          <a:solidFill>
            <a:srgbClr val="4BACC6"/>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23" name="TextBox 22"/>
          <p:cNvSpPr txBox="1"/>
          <p:nvPr/>
        </p:nvSpPr>
        <p:spPr>
          <a:xfrm rot="6869345">
            <a:off x="-1830553" y="2395057"/>
            <a:ext cx="6639450" cy="972574"/>
          </a:xfrm>
          <a:prstGeom prst="rect">
            <a:avLst/>
          </a:prstGeom>
          <a:no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itchFamily="34" charset="-122"/>
                <a:cs typeface="Calibri" pitchFamily="34" charset="0"/>
              </a:defRPr>
            </a:lvl1pPr>
          </a:lstStyle>
          <a:p>
            <a:pPr algn="ctr">
              <a:defRPr/>
            </a:pPr>
            <a:r>
              <a:rPr lang="en-US" altLang="zh-CN" sz="4400" kern="0" dirty="0">
                <a:solidFill>
                  <a:sysClr val="window" lastClr="FFFFFF"/>
                </a:solidFill>
                <a:ea typeface="Gungsuh" pitchFamily="18" charset="-127"/>
              </a:rPr>
              <a:t>Click here to add your title</a:t>
            </a:r>
            <a:endParaRPr lang="zh-CN" altLang="en-US" sz="4400" kern="0" dirty="0">
              <a:solidFill>
                <a:sysClr val="window" lastClr="FFFFFF"/>
              </a:solidFill>
              <a:ea typeface="Gungsuh" pitchFamily="18" charset="-127"/>
            </a:endParaRPr>
          </a:p>
        </p:txBody>
      </p:sp>
    </p:spTree>
    <p:extLst>
      <p:ext uri="{BB962C8B-B14F-4D97-AF65-F5344CB8AC3E}">
        <p14:creationId xmlns:p14="http://schemas.microsoft.com/office/powerpoint/2010/main" val="2242265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4"/>
          <p:cNvSpPr>
            <a:spLocks noGrp="1"/>
          </p:cNvSpPr>
          <p:nvPr>
            <p:ph type="sldNum" sz="quarter" idx="12"/>
          </p:nvPr>
        </p:nvSpPr>
        <p:spPr/>
        <p:txBody>
          <a:bodyPr/>
          <a:lstStyle/>
          <a:p>
            <a:fld id="{AAB077D6-C873-437C-B21D-C20AEB36F868}" type="slidenum">
              <a:rPr lang="zh-CN" altLang="en-US"/>
              <a:pPr/>
              <a:t>13</a:t>
            </a:fld>
            <a:endParaRPr lang="zh-CN" altLang="en-US" sz="1800">
              <a:solidFill>
                <a:schemeClr val="tx1"/>
              </a:solidFill>
              <a:latin typeface="Arial" panose="020B0604020202020204" pitchFamily="34" charset="0"/>
            </a:endParaRPr>
          </a:p>
        </p:txBody>
      </p:sp>
      <p:pic>
        <p:nvPicPr>
          <p:cNvPr id="102402" name="图片 15"/>
          <p:cNvPicPr>
            <a:picLocks noChangeAspect="1" noChangeArrowheads="1"/>
          </p:cNvPicPr>
          <p:nvPr/>
        </p:nvPicPr>
        <p:blipFill>
          <a:blip r:embed="rId3">
            <a:extLst>
              <a:ext uri="{28A0092B-C50C-407E-A947-70E740481C1C}">
                <a14:useLocalDpi xmlns:a14="http://schemas.microsoft.com/office/drawing/2010/main" val="0"/>
              </a:ext>
            </a:extLst>
          </a:blip>
          <a:srcRect t="12318"/>
          <a:stretch>
            <a:fillRect/>
          </a:stretch>
        </p:blipFill>
        <p:spPr bwMode="auto">
          <a:xfrm>
            <a:off x="0" y="0"/>
            <a:ext cx="65214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03" name="TextBox 16"/>
          <p:cNvSpPr>
            <a:spLocks noChangeArrowheads="1"/>
          </p:cNvSpPr>
          <p:nvPr/>
        </p:nvSpPr>
        <p:spPr bwMode="auto">
          <a:xfrm flipH="1">
            <a:off x="130175" y="1047750"/>
            <a:ext cx="12017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60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01</a:t>
            </a:r>
            <a:endParaRPr lang="zh-CN" altLang="en-US" sz="60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102404" name="TextBox 17"/>
          <p:cNvSpPr>
            <a:spLocks noChangeArrowheads="1"/>
          </p:cNvSpPr>
          <p:nvPr/>
        </p:nvSpPr>
        <p:spPr bwMode="auto">
          <a:xfrm flipH="1">
            <a:off x="134940" y="2016127"/>
            <a:ext cx="1165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YOUR TEXT</a:t>
            </a:r>
            <a:endParaRPr lang="zh-CN" altLang="en-US"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102405" name="TextBox 18"/>
          <p:cNvSpPr>
            <a:spLocks noChangeArrowheads="1"/>
          </p:cNvSpPr>
          <p:nvPr/>
        </p:nvSpPr>
        <p:spPr bwMode="auto">
          <a:xfrm flipH="1">
            <a:off x="1781177" y="1601788"/>
            <a:ext cx="12033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60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02</a:t>
            </a:r>
            <a:endParaRPr lang="zh-CN" altLang="en-US" sz="60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102406" name="TextBox 19"/>
          <p:cNvSpPr>
            <a:spLocks noChangeArrowheads="1"/>
          </p:cNvSpPr>
          <p:nvPr/>
        </p:nvSpPr>
        <p:spPr bwMode="auto">
          <a:xfrm flipH="1">
            <a:off x="1822452" y="2570163"/>
            <a:ext cx="11652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YOUR TEXT</a:t>
            </a:r>
            <a:endParaRPr lang="zh-CN" altLang="en-US"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102407" name="TextBox 20"/>
          <p:cNvSpPr>
            <a:spLocks noChangeArrowheads="1"/>
          </p:cNvSpPr>
          <p:nvPr/>
        </p:nvSpPr>
        <p:spPr bwMode="auto">
          <a:xfrm flipH="1">
            <a:off x="3365502" y="2103438"/>
            <a:ext cx="120332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60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03</a:t>
            </a:r>
            <a:endParaRPr lang="zh-CN" altLang="en-US" sz="60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102408" name="TextBox 21"/>
          <p:cNvSpPr>
            <a:spLocks noChangeArrowheads="1"/>
          </p:cNvSpPr>
          <p:nvPr/>
        </p:nvSpPr>
        <p:spPr bwMode="auto">
          <a:xfrm flipH="1">
            <a:off x="3406777" y="3070225"/>
            <a:ext cx="11652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YOUR TEXT</a:t>
            </a:r>
            <a:endParaRPr lang="zh-CN" altLang="en-US"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102409" name="TextBox 22"/>
          <p:cNvSpPr>
            <a:spLocks noChangeArrowheads="1"/>
          </p:cNvSpPr>
          <p:nvPr/>
        </p:nvSpPr>
        <p:spPr bwMode="auto">
          <a:xfrm flipH="1">
            <a:off x="4964115" y="2676525"/>
            <a:ext cx="12017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60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04</a:t>
            </a:r>
            <a:endParaRPr lang="zh-CN" altLang="en-US" sz="60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102410" name="TextBox 23"/>
          <p:cNvSpPr>
            <a:spLocks noChangeArrowheads="1"/>
          </p:cNvSpPr>
          <p:nvPr/>
        </p:nvSpPr>
        <p:spPr bwMode="auto">
          <a:xfrm flipH="1">
            <a:off x="5003802" y="3644902"/>
            <a:ext cx="1165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YOUR TEXT</a:t>
            </a:r>
            <a:endParaRPr lang="zh-CN" altLang="en-US"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102411" name="TextBox 24"/>
          <p:cNvSpPr>
            <a:spLocks noChangeArrowheads="1"/>
          </p:cNvSpPr>
          <p:nvPr/>
        </p:nvSpPr>
        <p:spPr bwMode="auto">
          <a:xfrm>
            <a:off x="250827" y="3140075"/>
            <a:ext cx="1470025"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3F3F3F"/>
                </a:solidFill>
                <a:ea typeface="微软雅黑" panose="020B0503020204020204" pitchFamily="34" charset="-122"/>
                <a:sym typeface="Arial" panose="020B0604020202020204" pitchFamily="34" charset="0"/>
              </a:rPr>
              <a:t>Click here to add your text. Click here to add your text. Click here to add your text. Click here to add your text. Click here to add your text. </a:t>
            </a:r>
            <a:endParaRPr lang="zh-CN" altLang="en-US"/>
          </a:p>
        </p:txBody>
      </p:sp>
      <p:sp>
        <p:nvSpPr>
          <p:cNvPr id="102412" name="TextBox 25"/>
          <p:cNvSpPr>
            <a:spLocks noChangeArrowheads="1"/>
          </p:cNvSpPr>
          <p:nvPr/>
        </p:nvSpPr>
        <p:spPr bwMode="auto">
          <a:xfrm>
            <a:off x="1979615" y="3717927"/>
            <a:ext cx="1470025"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3F3F3F"/>
                </a:solidFill>
                <a:ea typeface="微软雅黑" panose="020B0503020204020204" pitchFamily="34" charset="-122"/>
                <a:sym typeface="Arial" panose="020B0604020202020204" pitchFamily="34" charset="0"/>
              </a:rPr>
              <a:t>Click here to add your text. Click here to add your text. Click here to add your text. Click here to add your text. Click here to add your text. </a:t>
            </a:r>
            <a:endParaRPr lang="zh-CN" altLang="en-US"/>
          </a:p>
        </p:txBody>
      </p:sp>
      <p:sp>
        <p:nvSpPr>
          <p:cNvPr id="102413" name="TextBox 26"/>
          <p:cNvSpPr>
            <a:spLocks noChangeArrowheads="1"/>
          </p:cNvSpPr>
          <p:nvPr/>
        </p:nvSpPr>
        <p:spPr bwMode="auto">
          <a:xfrm>
            <a:off x="3563940" y="4291013"/>
            <a:ext cx="1470025"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3F3F3F"/>
                </a:solidFill>
                <a:ea typeface="微软雅黑" panose="020B0503020204020204" pitchFamily="34" charset="-122"/>
                <a:sym typeface="Arial" panose="020B0604020202020204" pitchFamily="34" charset="0"/>
              </a:rPr>
              <a:t>Click here to add your text. Click here to add your text. Click here to add your text. Click here to add your text. Click here to add your text. </a:t>
            </a:r>
            <a:endParaRPr lang="zh-CN" altLang="en-US"/>
          </a:p>
        </p:txBody>
      </p:sp>
      <p:sp>
        <p:nvSpPr>
          <p:cNvPr id="102414" name="TextBox 27"/>
          <p:cNvSpPr>
            <a:spLocks noChangeArrowheads="1"/>
          </p:cNvSpPr>
          <p:nvPr/>
        </p:nvSpPr>
        <p:spPr bwMode="auto">
          <a:xfrm>
            <a:off x="5127627" y="4854575"/>
            <a:ext cx="147002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3F3F3F"/>
                </a:solidFill>
                <a:ea typeface="微软雅黑" panose="020B0503020204020204" pitchFamily="34" charset="-122"/>
                <a:sym typeface="Arial" panose="020B0604020202020204" pitchFamily="34" charset="0"/>
              </a:rPr>
              <a:t>Click here to add your text. Click here to add your text. Click here to add your text. Click here to add your text. </a:t>
            </a:r>
            <a:endParaRPr lang="zh-CN" altLang="en-US"/>
          </a:p>
        </p:txBody>
      </p:sp>
      <p:sp>
        <p:nvSpPr>
          <p:cNvPr id="102415" name="TextBox 28"/>
          <p:cNvSpPr>
            <a:spLocks noChangeArrowheads="1"/>
          </p:cNvSpPr>
          <p:nvPr/>
        </p:nvSpPr>
        <p:spPr bwMode="auto">
          <a:xfrm rot="5400000">
            <a:off x="5395119" y="2956719"/>
            <a:ext cx="4806950"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4000" b="1" i="1">
                <a:solidFill>
                  <a:srgbClr val="595959"/>
                </a:solidFill>
                <a:latin typeface="Arial Rounded MT Bold" panose="020F0704030504030204" pitchFamily="34" charset="0"/>
                <a:ea typeface="微软雅黑" panose="020B0503020204020204" pitchFamily="34" charset="-122"/>
                <a:sym typeface="Calibri" panose="020F0502020204030204" pitchFamily="34" charset="0"/>
              </a:rPr>
              <a:t>Click here to add your title</a:t>
            </a:r>
            <a:endParaRPr lang="zh-CN" altLang="en-US" sz="4000" b="1" i="1">
              <a:solidFill>
                <a:srgbClr val="595959"/>
              </a:solidFill>
              <a:latin typeface="Arial Rounded MT Bold" panose="020F0704030504030204" pitchFamily="34" charset="0"/>
              <a:ea typeface="微软雅黑" panose="020B0503020204020204" pitchFamily="34" charset="-122"/>
              <a:sym typeface="Calibri" panose="020F0502020204030204" pitchFamily="34" charset="0"/>
            </a:endParaRPr>
          </a:p>
        </p:txBody>
      </p:sp>
    </p:spTree>
    <p:extLst>
      <p:ext uri="{BB962C8B-B14F-4D97-AF65-F5344CB8AC3E}">
        <p14:creationId xmlns:p14="http://schemas.microsoft.com/office/powerpoint/2010/main" val="29948374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4"/>
          <p:cNvSpPr>
            <a:spLocks noGrp="1"/>
          </p:cNvSpPr>
          <p:nvPr>
            <p:ph type="sldNum" sz="quarter" idx="12"/>
          </p:nvPr>
        </p:nvSpPr>
        <p:spPr/>
        <p:txBody>
          <a:bodyPr/>
          <a:lstStyle/>
          <a:p>
            <a:fld id="{78F0BB14-A8CD-44E2-B890-43D9BD3BC11E}" type="slidenum">
              <a:rPr lang="zh-CN" altLang="en-US"/>
              <a:pPr/>
              <a:t>14</a:t>
            </a:fld>
            <a:endParaRPr lang="zh-CN" altLang="en-US" sz="1800">
              <a:solidFill>
                <a:schemeClr val="tx1"/>
              </a:solidFill>
              <a:latin typeface="Arial" panose="020B0604020202020204" pitchFamily="34" charset="0"/>
            </a:endParaRPr>
          </a:p>
        </p:txBody>
      </p:sp>
      <p:pic>
        <p:nvPicPr>
          <p:cNvPr id="243714" name="图片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913" y="3144838"/>
            <a:ext cx="7651750" cy="170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3715" name="图片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2625" y="4805363"/>
            <a:ext cx="7651750" cy="170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3716" name="图片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025" y="1484313"/>
            <a:ext cx="762635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3717" name="TextBox 16"/>
          <p:cNvSpPr>
            <a:spLocks noChangeArrowheads="1"/>
          </p:cNvSpPr>
          <p:nvPr/>
        </p:nvSpPr>
        <p:spPr bwMode="auto">
          <a:xfrm>
            <a:off x="6645277" y="2097088"/>
            <a:ext cx="1598613"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800" b="1" i="1">
                <a:solidFill>
                  <a:srgbClr val="FFFFFF"/>
                </a:solidFill>
                <a:latin typeface="Agency FB" panose="020B0503020202020204" pitchFamily="34" charset="0"/>
                <a:ea typeface="微软雅黑" panose="020B0503020204020204" pitchFamily="34" charset="-122"/>
                <a:sym typeface="Agency FB" panose="020B0503020202020204" pitchFamily="34" charset="0"/>
              </a:rPr>
              <a:t>TEXT</a:t>
            </a:r>
            <a:endParaRPr lang="zh-CN" altLang="en-US" sz="4800" b="1" i="1">
              <a:solidFill>
                <a:srgbClr val="FFFFFF"/>
              </a:solidFill>
              <a:latin typeface="Agency FB" panose="020B0503020202020204" pitchFamily="34" charset="0"/>
              <a:ea typeface="微软雅黑" panose="020B0503020204020204" pitchFamily="34" charset="-122"/>
              <a:sym typeface="Agency FB" panose="020B0503020202020204" pitchFamily="34" charset="0"/>
            </a:endParaRPr>
          </a:p>
        </p:txBody>
      </p:sp>
      <p:sp>
        <p:nvSpPr>
          <p:cNvPr id="243718" name="TextBox 17"/>
          <p:cNvSpPr>
            <a:spLocks noChangeArrowheads="1"/>
          </p:cNvSpPr>
          <p:nvPr/>
        </p:nvSpPr>
        <p:spPr bwMode="auto">
          <a:xfrm>
            <a:off x="1476375" y="1773240"/>
            <a:ext cx="4248150"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Click here to add your text. Click here to add your text. Click here to add your text. Click here to add your text. Click here to add your text. Click here to add your text. </a:t>
            </a:r>
            <a:endParaRPr lang="zh-CN" altLang="en-US"/>
          </a:p>
        </p:txBody>
      </p:sp>
      <p:sp>
        <p:nvSpPr>
          <p:cNvPr id="243719" name="TextBox 18"/>
          <p:cNvSpPr>
            <a:spLocks noChangeArrowheads="1"/>
          </p:cNvSpPr>
          <p:nvPr/>
        </p:nvSpPr>
        <p:spPr bwMode="auto">
          <a:xfrm>
            <a:off x="812802" y="3717927"/>
            <a:ext cx="1598613"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800" b="1" i="1">
                <a:solidFill>
                  <a:srgbClr val="FFFFFF"/>
                </a:solidFill>
                <a:latin typeface="Agency FB" panose="020B0503020202020204" pitchFamily="34" charset="0"/>
                <a:ea typeface="微软雅黑" panose="020B0503020204020204" pitchFamily="34" charset="-122"/>
                <a:sym typeface="Agency FB" panose="020B0503020202020204" pitchFamily="34" charset="0"/>
              </a:rPr>
              <a:t>TEXT</a:t>
            </a:r>
            <a:endParaRPr lang="zh-CN" altLang="en-US" sz="4800" b="1" i="1">
              <a:solidFill>
                <a:srgbClr val="FFFFFF"/>
              </a:solidFill>
              <a:latin typeface="Agency FB" panose="020B0503020202020204" pitchFamily="34" charset="0"/>
              <a:ea typeface="微软雅黑" panose="020B0503020204020204" pitchFamily="34" charset="-122"/>
              <a:sym typeface="Agency FB" panose="020B0503020202020204" pitchFamily="34" charset="0"/>
            </a:endParaRPr>
          </a:p>
        </p:txBody>
      </p:sp>
      <p:sp>
        <p:nvSpPr>
          <p:cNvPr id="243720" name="TextBox 19"/>
          <p:cNvSpPr>
            <a:spLocks noChangeArrowheads="1"/>
          </p:cNvSpPr>
          <p:nvPr/>
        </p:nvSpPr>
        <p:spPr bwMode="auto">
          <a:xfrm>
            <a:off x="6588125" y="5410202"/>
            <a:ext cx="160020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800" b="1" i="1">
                <a:solidFill>
                  <a:srgbClr val="FFFFFF"/>
                </a:solidFill>
                <a:latin typeface="Agency FB" panose="020B0503020202020204" pitchFamily="34" charset="0"/>
                <a:ea typeface="微软雅黑" panose="020B0503020204020204" pitchFamily="34" charset="-122"/>
                <a:sym typeface="Agency FB" panose="020B0503020202020204" pitchFamily="34" charset="0"/>
              </a:rPr>
              <a:t>TEXT</a:t>
            </a:r>
            <a:endParaRPr lang="zh-CN" altLang="en-US" sz="4800" b="1" i="1">
              <a:solidFill>
                <a:srgbClr val="FFFFFF"/>
              </a:solidFill>
              <a:latin typeface="Agency FB" panose="020B0503020202020204" pitchFamily="34" charset="0"/>
              <a:ea typeface="微软雅黑" panose="020B0503020204020204" pitchFamily="34" charset="-122"/>
              <a:sym typeface="Agency FB" panose="020B0503020202020204" pitchFamily="34" charset="0"/>
            </a:endParaRPr>
          </a:p>
        </p:txBody>
      </p:sp>
      <p:sp>
        <p:nvSpPr>
          <p:cNvPr id="243721" name="TextBox 20"/>
          <p:cNvSpPr>
            <a:spLocks noChangeArrowheads="1"/>
          </p:cNvSpPr>
          <p:nvPr/>
        </p:nvSpPr>
        <p:spPr bwMode="auto">
          <a:xfrm>
            <a:off x="3419475" y="3411540"/>
            <a:ext cx="4249738"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Click here to add your text. Click here to add your text. Click here to add your text. Click here to add your text. Click here to add your text. Click here to add your text. </a:t>
            </a:r>
            <a:endParaRPr lang="zh-CN" altLang="en-US"/>
          </a:p>
        </p:txBody>
      </p:sp>
      <p:sp>
        <p:nvSpPr>
          <p:cNvPr id="243722" name="TextBox 21"/>
          <p:cNvSpPr>
            <a:spLocks noChangeArrowheads="1"/>
          </p:cNvSpPr>
          <p:nvPr/>
        </p:nvSpPr>
        <p:spPr bwMode="auto">
          <a:xfrm>
            <a:off x="1403350" y="5084765"/>
            <a:ext cx="4248150"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Click here to add your text. Click here to add your text. Click here to add your text. Click here to add your text. Click here to add your text. Click here to add your text. </a:t>
            </a:r>
            <a:endParaRPr lang="zh-CN" altLang="en-US"/>
          </a:p>
        </p:txBody>
      </p:sp>
      <p:sp>
        <p:nvSpPr>
          <p:cNvPr id="243723" name="TextBox 22"/>
          <p:cNvSpPr>
            <a:spLocks noChangeArrowheads="1"/>
          </p:cNvSpPr>
          <p:nvPr/>
        </p:nvSpPr>
        <p:spPr bwMode="auto">
          <a:xfrm>
            <a:off x="1403350" y="549277"/>
            <a:ext cx="6337300"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800" b="1" i="1">
                <a:solidFill>
                  <a:srgbClr val="3F3F3F"/>
                </a:solidFill>
                <a:latin typeface="Agency FB" panose="020B0503020202020204" pitchFamily="34" charset="0"/>
                <a:ea typeface="微软雅黑" panose="020B0503020204020204" pitchFamily="34" charset="-122"/>
                <a:sym typeface="Calibri" panose="020F0502020204030204" pitchFamily="34" charset="0"/>
              </a:rPr>
              <a:t>Click here to add your title</a:t>
            </a:r>
            <a:endParaRPr lang="zh-CN" altLang="en-US"/>
          </a:p>
        </p:txBody>
      </p:sp>
    </p:spTree>
    <p:extLst>
      <p:ext uri="{BB962C8B-B14F-4D97-AF65-F5344CB8AC3E}">
        <p14:creationId xmlns:p14="http://schemas.microsoft.com/office/powerpoint/2010/main" val="1182104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4"/>
          <p:cNvSpPr>
            <a:spLocks noGrp="1"/>
          </p:cNvSpPr>
          <p:nvPr>
            <p:ph type="sldNum" sz="quarter" idx="12"/>
          </p:nvPr>
        </p:nvSpPr>
        <p:spPr/>
        <p:txBody>
          <a:bodyPr/>
          <a:lstStyle/>
          <a:p>
            <a:fld id="{4A2B502A-09DB-44B7-915B-6BC4C29B6BCC}" type="slidenum">
              <a:rPr lang="zh-CN" altLang="en-US"/>
              <a:pPr/>
              <a:t>15</a:t>
            </a:fld>
            <a:endParaRPr lang="zh-CN" altLang="en-US" sz="1800">
              <a:solidFill>
                <a:schemeClr val="tx1"/>
              </a:solidFill>
              <a:latin typeface="Arial" panose="020B0604020202020204" pitchFamily="34" charset="0"/>
            </a:endParaRPr>
          </a:p>
        </p:txBody>
      </p:sp>
      <p:pic>
        <p:nvPicPr>
          <p:cNvPr id="292866" name="图片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250" y="404815"/>
            <a:ext cx="7937500" cy="220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2867" name="图片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838" y="2636840"/>
            <a:ext cx="7935912" cy="220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2868" name="TextBox 10"/>
          <p:cNvSpPr>
            <a:spLocks noChangeArrowheads="1"/>
          </p:cNvSpPr>
          <p:nvPr/>
        </p:nvSpPr>
        <p:spPr bwMode="auto">
          <a:xfrm>
            <a:off x="3308352" y="638177"/>
            <a:ext cx="2703513"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pPr>
            <a:r>
              <a:rPr lang="en-US" sz="3200" b="1" i="1">
                <a:solidFill>
                  <a:srgbClr val="FFFFFF"/>
                </a:solidFill>
                <a:latin typeface="Adidas Unity" pitchFamily="2" charset="0"/>
                <a:ea typeface="微软雅黑" panose="020B0503020204020204" pitchFamily="34" charset="-122"/>
                <a:sym typeface="Times New Roman" panose="02020603050405020304" pitchFamily="18" charset="0"/>
              </a:rPr>
              <a:t>Your</a:t>
            </a:r>
            <a:r>
              <a:rPr lang="en-US" sz="2400" b="1" i="1">
                <a:solidFill>
                  <a:srgbClr val="FFFFFF"/>
                </a:solidFill>
                <a:latin typeface="Adidas Unity" pitchFamily="2" charset="0"/>
                <a:ea typeface="微软雅黑" panose="020B0503020204020204" pitchFamily="34" charset="-122"/>
                <a:sym typeface="Times New Roman" panose="02020603050405020304" pitchFamily="18" charset="0"/>
              </a:rPr>
              <a:t> </a:t>
            </a:r>
            <a:r>
              <a:rPr lang="en-US" sz="3200" b="1" i="1">
                <a:solidFill>
                  <a:srgbClr val="FFFFFF"/>
                </a:solidFill>
                <a:latin typeface="Adidas Unity" pitchFamily="2" charset="0"/>
                <a:ea typeface="微软雅黑" panose="020B0503020204020204" pitchFamily="34" charset="-122"/>
                <a:sym typeface="Times New Roman" panose="02020603050405020304" pitchFamily="18" charset="0"/>
              </a:rPr>
              <a:t>text</a:t>
            </a:r>
            <a:endParaRPr lang="zh-CN" altLang="en-US" sz="3200" b="1" i="1">
              <a:solidFill>
                <a:srgbClr val="FFFFFF"/>
              </a:solidFill>
              <a:latin typeface="Adidas Unity" pitchFamily="2" charset="0"/>
              <a:ea typeface="微软雅黑" panose="020B0503020204020204" pitchFamily="34" charset="-122"/>
              <a:sym typeface="Times New Roman" panose="02020603050405020304" pitchFamily="18" charset="0"/>
            </a:endParaRPr>
          </a:p>
        </p:txBody>
      </p:sp>
      <p:sp>
        <p:nvSpPr>
          <p:cNvPr id="292869" name="TextBox 11"/>
          <p:cNvSpPr>
            <a:spLocks noChangeArrowheads="1"/>
          </p:cNvSpPr>
          <p:nvPr/>
        </p:nvSpPr>
        <p:spPr bwMode="auto">
          <a:xfrm>
            <a:off x="2916240" y="1196975"/>
            <a:ext cx="331787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Click here to add your text. Click here to add your text. Click here to add your text. Click here to add your text. </a:t>
            </a:r>
            <a:endParaRPr lang="zh-CN" altLang="en-US"/>
          </a:p>
        </p:txBody>
      </p:sp>
      <p:sp>
        <p:nvSpPr>
          <p:cNvPr id="292870" name="TextBox 12"/>
          <p:cNvSpPr>
            <a:spLocks noChangeArrowheads="1"/>
          </p:cNvSpPr>
          <p:nvPr/>
        </p:nvSpPr>
        <p:spPr bwMode="auto">
          <a:xfrm>
            <a:off x="1692277" y="5013327"/>
            <a:ext cx="561657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4400" b="1" i="1">
                <a:solidFill>
                  <a:srgbClr val="3F3F3F"/>
                </a:solidFill>
                <a:latin typeface="Adidas Unity" pitchFamily="2" charset="0"/>
                <a:ea typeface="微软雅黑" panose="020B0503020204020204" pitchFamily="34" charset="-122"/>
                <a:sym typeface="Calibri" panose="020F0502020204030204" pitchFamily="34" charset="0"/>
              </a:rPr>
              <a:t>Click here to add your title</a:t>
            </a:r>
            <a:endParaRPr lang="zh-CN" altLang="en-US" sz="4400" b="1" i="1">
              <a:solidFill>
                <a:srgbClr val="3F3F3F"/>
              </a:solidFill>
              <a:latin typeface="Adidas Unity" pitchFamily="2" charset="0"/>
              <a:ea typeface="微软雅黑" panose="020B0503020204020204" pitchFamily="34" charset="-122"/>
              <a:sym typeface="Calibri" panose="020F0502020204030204" pitchFamily="34" charset="0"/>
            </a:endParaRPr>
          </a:p>
        </p:txBody>
      </p:sp>
      <p:sp>
        <p:nvSpPr>
          <p:cNvPr id="292871" name="TextBox 13"/>
          <p:cNvSpPr>
            <a:spLocks noChangeArrowheads="1"/>
          </p:cNvSpPr>
          <p:nvPr/>
        </p:nvSpPr>
        <p:spPr bwMode="auto">
          <a:xfrm>
            <a:off x="3448052" y="2924177"/>
            <a:ext cx="2701925"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pPr>
            <a:r>
              <a:rPr lang="en-US" sz="3200" b="1" i="1">
                <a:solidFill>
                  <a:srgbClr val="974806"/>
                </a:solidFill>
                <a:latin typeface="Adidas Unity" pitchFamily="2" charset="0"/>
                <a:ea typeface="微软雅黑" panose="020B0503020204020204" pitchFamily="34" charset="-122"/>
                <a:sym typeface="Times New Roman" panose="02020603050405020304" pitchFamily="18" charset="0"/>
              </a:rPr>
              <a:t>Your</a:t>
            </a:r>
            <a:r>
              <a:rPr lang="en-US" sz="2400" b="1" i="1">
                <a:solidFill>
                  <a:srgbClr val="974806"/>
                </a:solidFill>
                <a:latin typeface="Adidas Unity" pitchFamily="2" charset="0"/>
                <a:ea typeface="微软雅黑" panose="020B0503020204020204" pitchFamily="34" charset="-122"/>
                <a:sym typeface="Times New Roman" panose="02020603050405020304" pitchFamily="18" charset="0"/>
              </a:rPr>
              <a:t> </a:t>
            </a:r>
            <a:r>
              <a:rPr lang="en-US" sz="3200" b="1" i="1">
                <a:solidFill>
                  <a:srgbClr val="974806"/>
                </a:solidFill>
                <a:latin typeface="Adidas Unity" pitchFamily="2" charset="0"/>
                <a:ea typeface="微软雅黑" panose="020B0503020204020204" pitchFamily="34" charset="-122"/>
                <a:sym typeface="Times New Roman" panose="02020603050405020304" pitchFamily="18" charset="0"/>
              </a:rPr>
              <a:t>text</a:t>
            </a:r>
            <a:endParaRPr lang="zh-CN" altLang="en-US" sz="3200" b="1" i="1">
              <a:solidFill>
                <a:srgbClr val="974806"/>
              </a:solidFill>
              <a:latin typeface="Adidas Unity" pitchFamily="2" charset="0"/>
              <a:ea typeface="微软雅黑" panose="020B0503020204020204" pitchFamily="34" charset="-122"/>
              <a:sym typeface="Times New Roman" panose="02020603050405020304" pitchFamily="18" charset="0"/>
            </a:endParaRPr>
          </a:p>
        </p:txBody>
      </p:sp>
      <p:sp>
        <p:nvSpPr>
          <p:cNvPr id="292872" name="TextBox 14"/>
          <p:cNvSpPr>
            <a:spLocks noChangeArrowheads="1"/>
          </p:cNvSpPr>
          <p:nvPr/>
        </p:nvSpPr>
        <p:spPr bwMode="auto">
          <a:xfrm>
            <a:off x="3054352" y="3482975"/>
            <a:ext cx="3317875"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974806"/>
                </a:solidFill>
                <a:ea typeface="微软雅黑" panose="020B0503020204020204" pitchFamily="34" charset="-122"/>
                <a:sym typeface="Arial" panose="020B0604020202020204" pitchFamily="34" charset="0"/>
              </a:rPr>
              <a:t>Click here to add your text. Click here to add your text. Click here to add your text. Click here to add your text. Click here to add your text. Click here to add your text. </a:t>
            </a:r>
            <a:endParaRPr lang="zh-CN" altLang="en-US"/>
          </a:p>
        </p:txBody>
      </p:sp>
    </p:spTree>
    <p:extLst>
      <p:ext uri="{BB962C8B-B14F-4D97-AF65-F5344CB8AC3E}">
        <p14:creationId xmlns:p14="http://schemas.microsoft.com/office/powerpoint/2010/main" val="11912066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a:extLst>
              <a:ext uri="{28A0092B-C50C-407E-A947-70E740481C1C}">
                <a14:useLocalDpi xmlns:a14="http://schemas.microsoft.com/office/drawing/2010/main" val="0"/>
              </a:ext>
            </a:extLst>
          </a:blip>
          <a:srcRect b="6175"/>
          <a:stretch/>
        </p:blipFill>
        <p:spPr>
          <a:xfrm rot="16200000">
            <a:off x="2051429" y="-1683273"/>
            <a:ext cx="5220661" cy="8964489"/>
          </a:xfrm>
          <a:prstGeom prst="rect">
            <a:avLst/>
          </a:prstGeom>
        </p:spPr>
      </p:pic>
      <p:sp>
        <p:nvSpPr>
          <p:cNvPr id="14" name="圆角矩形 13"/>
          <p:cNvSpPr/>
          <p:nvPr/>
        </p:nvSpPr>
        <p:spPr>
          <a:xfrm>
            <a:off x="1259632" y="656775"/>
            <a:ext cx="1224136" cy="432048"/>
          </a:xfrm>
          <a:prstGeom prst="roundRect">
            <a:avLst>
              <a:gd name="adj" fmla="val 46902"/>
            </a:avLst>
          </a:prstGeom>
          <a:solidFill>
            <a:srgbClr val="F79646">
              <a:lumMod val="75000"/>
            </a:srgbClr>
          </a:solidFill>
          <a:ln w="25400" cap="flat" cmpd="sng" algn="ctr">
            <a:noFill/>
            <a:prstDash val="solid"/>
          </a:ln>
          <a:effectLst>
            <a:outerShdw dist="38100" dir="5400000" algn="t" rotWithShape="0">
              <a:srgbClr val="F79646">
                <a:lumMod val="50000"/>
                <a:alpha val="40000"/>
              </a:srgbClr>
            </a:outerShdw>
          </a:effectLst>
        </p:spPr>
        <p:txBody>
          <a:bodyPr rtlCol="0" anchor="ctr"/>
          <a:lstStyle/>
          <a:p>
            <a:pPr algn="ctr">
              <a:defRPr/>
            </a:pPr>
            <a:endParaRPr lang="en-US" kern="0">
              <a:solidFill>
                <a:sysClr val="window" lastClr="FFFFFF"/>
              </a:solidFill>
              <a:latin typeface="Calibri"/>
            </a:endParaRPr>
          </a:p>
        </p:txBody>
      </p:sp>
      <p:sp>
        <p:nvSpPr>
          <p:cNvPr id="15" name="TextBox 14"/>
          <p:cNvSpPr txBox="1"/>
          <p:nvPr/>
        </p:nvSpPr>
        <p:spPr>
          <a:xfrm>
            <a:off x="1216090" y="715539"/>
            <a:ext cx="1296144"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1800" dirty="0">
                <a:solidFill>
                  <a:sysClr val="window" lastClr="FFFFFF"/>
                </a:solidFill>
                <a:effectLst>
                  <a:outerShdw blurRad="50800" dist="38100" dir="5400000" algn="t" rotWithShape="0">
                    <a:prstClr val="black">
                      <a:alpha val="40000"/>
                    </a:prstClr>
                  </a:outerShdw>
                </a:effectLst>
                <a:latin typeface="Adidas Unity" pitchFamily="2" charset="0"/>
                <a:cs typeface="Times New Roman" pitchFamily="18" charset="0"/>
              </a:rPr>
              <a:t>Your</a:t>
            </a:r>
            <a:r>
              <a:rPr lang="en-US" altLang="zh-CN" sz="1400" dirty="0">
                <a:solidFill>
                  <a:sysClr val="window" lastClr="FFFFFF"/>
                </a:solidFill>
                <a:effectLst>
                  <a:outerShdw blurRad="50800" dist="38100" dir="5400000" algn="t" rotWithShape="0">
                    <a:prstClr val="black">
                      <a:alpha val="40000"/>
                    </a:prstClr>
                  </a:outerShdw>
                </a:effectLst>
                <a:latin typeface="Adidas Unity" pitchFamily="2" charset="0"/>
                <a:cs typeface="Times New Roman" pitchFamily="18" charset="0"/>
              </a:rPr>
              <a:t> </a:t>
            </a:r>
            <a:r>
              <a:rPr lang="en-US" altLang="zh-CN" sz="1800" dirty="0">
                <a:solidFill>
                  <a:sysClr val="window" lastClr="FFFFFF"/>
                </a:solidFill>
                <a:effectLst>
                  <a:outerShdw blurRad="50800" dist="38100" dir="5400000" algn="t" rotWithShape="0">
                    <a:prstClr val="black">
                      <a:alpha val="40000"/>
                    </a:prstClr>
                  </a:outerShdw>
                </a:effectLst>
                <a:latin typeface="Adidas Unity" pitchFamily="2" charset="0"/>
                <a:cs typeface="Times New Roman" pitchFamily="18" charset="0"/>
              </a:rPr>
              <a:t>text</a:t>
            </a:r>
            <a:endParaRPr lang="zh-CN" altLang="en-US" sz="1800" dirty="0">
              <a:solidFill>
                <a:sysClr val="window" lastClr="FFFFFF"/>
              </a:solidFill>
              <a:effectLst>
                <a:outerShdw blurRad="50800" dist="38100" dir="5400000" algn="t" rotWithShape="0">
                  <a:prstClr val="black">
                    <a:alpha val="40000"/>
                  </a:prstClr>
                </a:outerShdw>
              </a:effectLst>
              <a:latin typeface="Adidas Unity" pitchFamily="2" charset="0"/>
              <a:cs typeface="Times New Roman" pitchFamily="18" charset="0"/>
            </a:endParaRPr>
          </a:p>
        </p:txBody>
      </p:sp>
      <p:sp>
        <p:nvSpPr>
          <p:cNvPr id="16" name="TextBox 15"/>
          <p:cNvSpPr txBox="1"/>
          <p:nvPr/>
        </p:nvSpPr>
        <p:spPr>
          <a:xfrm>
            <a:off x="1259632" y="1360014"/>
            <a:ext cx="1332148" cy="1384995"/>
          </a:xfrm>
          <a:prstGeom prst="rect">
            <a:avLst/>
          </a:prstGeom>
          <a:noFill/>
        </p:spPr>
        <p:txBody>
          <a:bodyPr wrap="square" rtlCol="0">
            <a:spAutoFit/>
          </a:bodyPr>
          <a:lstStyle/>
          <a:p>
            <a:pPr>
              <a:defRPr/>
            </a:pPr>
            <a:r>
              <a:rPr lang="en-US" altLang="zh-CN" sz="1400" kern="0" dirty="0">
                <a:solidFill>
                  <a:sysClr val="windowText" lastClr="000000">
                    <a:lumMod val="75000"/>
                    <a:lumOff val="25000"/>
                  </a:sysClr>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17" name="圆角矩形 16"/>
          <p:cNvSpPr/>
          <p:nvPr/>
        </p:nvSpPr>
        <p:spPr>
          <a:xfrm>
            <a:off x="3823454" y="4617215"/>
            <a:ext cx="1224136" cy="432048"/>
          </a:xfrm>
          <a:prstGeom prst="roundRect">
            <a:avLst>
              <a:gd name="adj" fmla="val 46902"/>
            </a:avLst>
          </a:prstGeom>
          <a:solidFill>
            <a:srgbClr val="F79646">
              <a:lumMod val="75000"/>
            </a:srgbClr>
          </a:solidFill>
          <a:ln w="25400" cap="flat" cmpd="sng" algn="ctr">
            <a:noFill/>
            <a:prstDash val="solid"/>
          </a:ln>
          <a:effectLst>
            <a:outerShdw dist="38100" dir="5400000" algn="t" rotWithShape="0">
              <a:srgbClr val="F79646">
                <a:lumMod val="50000"/>
                <a:alpha val="40000"/>
              </a:srgbClr>
            </a:outerShdw>
          </a:effectLst>
        </p:spPr>
        <p:txBody>
          <a:bodyPr rtlCol="0" anchor="ctr"/>
          <a:lstStyle/>
          <a:p>
            <a:pPr algn="ctr">
              <a:defRPr/>
            </a:pPr>
            <a:endParaRPr lang="en-US" kern="0">
              <a:solidFill>
                <a:sysClr val="window" lastClr="FFFFFF"/>
              </a:solidFill>
              <a:latin typeface="Calibri"/>
            </a:endParaRPr>
          </a:p>
        </p:txBody>
      </p:sp>
      <p:sp>
        <p:nvSpPr>
          <p:cNvPr id="18" name="TextBox 17"/>
          <p:cNvSpPr txBox="1"/>
          <p:nvPr/>
        </p:nvSpPr>
        <p:spPr>
          <a:xfrm>
            <a:off x="3779912" y="4675979"/>
            <a:ext cx="1296144"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1800" dirty="0">
                <a:solidFill>
                  <a:sysClr val="window" lastClr="FFFFFF"/>
                </a:solidFill>
                <a:effectLst>
                  <a:outerShdw blurRad="50800" dist="38100" dir="5400000" algn="t" rotWithShape="0">
                    <a:prstClr val="black">
                      <a:alpha val="40000"/>
                    </a:prstClr>
                  </a:outerShdw>
                </a:effectLst>
                <a:latin typeface="Adidas Unity" pitchFamily="2" charset="0"/>
                <a:cs typeface="Times New Roman" pitchFamily="18" charset="0"/>
              </a:rPr>
              <a:t>Your</a:t>
            </a:r>
            <a:r>
              <a:rPr lang="en-US" altLang="zh-CN" sz="1400" dirty="0">
                <a:solidFill>
                  <a:sysClr val="window" lastClr="FFFFFF"/>
                </a:solidFill>
                <a:effectLst>
                  <a:outerShdw blurRad="50800" dist="38100" dir="5400000" algn="t" rotWithShape="0">
                    <a:prstClr val="black">
                      <a:alpha val="40000"/>
                    </a:prstClr>
                  </a:outerShdw>
                </a:effectLst>
                <a:latin typeface="Adidas Unity" pitchFamily="2" charset="0"/>
                <a:cs typeface="Times New Roman" pitchFamily="18" charset="0"/>
              </a:rPr>
              <a:t> </a:t>
            </a:r>
            <a:r>
              <a:rPr lang="en-US" altLang="zh-CN" sz="1800" dirty="0">
                <a:solidFill>
                  <a:sysClr val="window" lastClr="FFFFFF"/>
                </a:solidFill>
                <a:effectLst>
                  <a:outerShdw blurRad="50800" dist="38100" dir="5400000" algn="t" rotWithShape="0">
                    <a:prstClr val="black">
                      <a:alpha val="40000"/>
                    </a:prstClr>
                  </a:outerShdw>
                </a:effectLst>
                <a:latin typeface="Adidas Unity" pitchFamily="2" charset="0"/>
                <a:cs typeface="Times New Roman" pitchFamily="18" charset="0"/>
              </a:rPr>
              <a:t>text</a:t>
            </a:r>
            <a:endParaRPr lang="zh-CN" altLang="en-US" sz="1800" dirty="0">
              <a:solidFill>
                <a:sysClr val="window" lastClr="FFFFFF"/>
              </a:solidFill>
              <a:effectLst>
                <a:outerShdw blurRad="50800" dist="38100" dir="5400000" algn="t" rotWithShape="0">
                  <a:prstClr val="black">
                    <a:alpha val="40000"/>
                  </a:prstClr>
                </a:outerShdw>
              </a:effectLst>
              <a:latin typeface="Adidas Unity" pitchFamily="2" charset="0"/>
              <a:cs typeface="Times New Roman" pitchFamily="18" charset="0"/>
            </a:endParaRPr>
          </a:p>
        </p:txBody>
      </p:sp>
      <p:sp>
        <p:nvSpPr>
          <p:cNvPr id="19" name="TextBox 18"/>
          <p:cNvSpPr txBox="1"/>
          <p:nvPr/>
        </p:nvSpPr>
        <p:spPr>
          <a:xfrm>
            <a:off x="3851920" y="2240953"/>
            <a:ext cx="1332148" cy="2246769"/>
          </a:xfrm>
          <a:prstGeom prst="rect">
            <a:avLst/>
          </a:prstGeom>
          <a:noFill/>
        </p:spPr>
        <p:txBody>
          <a:bodyPr wrap="square" rtlCol="0">
            <a:spAutoFit/>
          </a:bodyPr>
          <a:lstStyle/>
          <a:p>
            <a:pPr>
              <a:defRPr/>
            </a:pPr>
            <a:r>
              <a:rPr lang="en-US" altLang="zh-CN" sz="1400" kern="0" dirty="0">
                <a:solidFill>
                  <a:sysClr val="windowText" lastClr="000000">
                    <a:lumMod val="75000"/>
                    <a:lumOff val="25000"/>
                  </a:sysClr>
                </a:solidFill>
                <a:latin typeface="Arial" pitchFamily="34" charset="0"/>
                <a:ea typeface="微软雅黑" pitchFamily="34" charset="-122"/>
                <a:cs typeface="Arial" pitchFamily="34" charset="0"/>
              </a:rPr>
              <a:t>Click here to add your text. Click here to add your text. Click here to add your text. Click here to add your text. Click here to add your text. </a:t>
            </a:r>
          </a:p>
        </p:txBody>
      </p:sp>
      <p:sp>
        <p:nvSpPr>
          <p:cNvPr id="20" name="圆角矩形 19"/>
          <p:cNvSpPr/>
          <p:nvPr/>
        </p:nvSpPr>
        <p:spPr>
          <a:xfrm>
            <a:off x="6804248" y="656481"/>
            <a:ext cx="1224136" cy="432048"/>
          </a:xfrm>
          <a:prstGeom prst="roundRect">
            <a:avLst>
              <a:gd name="adj" fmla="val 46902"/>
            </a:avLst>
          </a:prstGeom>
          <a:solidFill>
            <a:srgbClr val="F79646">
              <a:lumMod val="75000"/>
            </a:srgbClr>
          </a:solidFill>
          <a:ln w="25400" cap="flat" cmpd="sng" algn="ctr">
            <a:noFill/>
            <a:prstDash val="solid"/>
          </a:ln>
          <a:effectLst>
            <a:outerShdw dist="38100" dir="5400000" algn="t" rotWithShape="0">
              <a:srgbClr val="F79646">
                <a:lumMod val="50000"/>
                <a:alpha val="40000"/>
              </a:srgbClr>
            </a:outerShdw>
          </a:effectLst>
        </p:spPr>
        <p:txBody>
          <a:bodyPr rtlCol="0" anchor="ctr"/>
          <a:lstStyle/>
          <a:p>
            <a:pPr algn="ctr">
              <a:defRPr/>
            </a:pPr>
            <a:endParaRPr lang="en-US" kern="0">
              <a:solidFill>
                <a:sysClr val="window" lastClr="FFFFFF"/>
              </a:solidFill>
              <a:latin typeface="Calibri"/>
            </a:endParaRPr>
          </a:p>
        </p:txBody>
      </p:sp>
      <p:sp>
        <p:nvSpPr>
          <p:cNvPr id="21" name="TextBox 20"/>
          <p:cNvSpPr txBox="1"/>
          <p:nvPr/>
        </p:nvSpPr>
        <p:spPr>
          <a:xfrm>
            <a:off x="6760706" y="715245"/>
            <a:ext cx="1296144"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1800" dirty="0">
                <a:solidFill>
                  <a:sysClr val="window" lastClr="FFFFFF"/>
                </a:solidFill>
                <a:effectLst>
                  <a:outerShdw blurRad="50800" dist="38100" dir="5400000" algn="t" rotWithShape="0">
                    <a:prstClr val="black">
                      <a:alpha val="40000"/>
                    </a:prstClr>
                  </a:outerShdw>
                </a:effectLst>
                <a:latin typeface="Adidas Unity" pitchFamily="2" charset="0"/>
                <a:cs typeface="Times New Roman" pitchFamily="18" charset="0"/>
              </a:rPr>
              <a:t>Your</a:t>
            </a:r>
            <a:r>
              <a:rPr lang="en-US" altLang="zh-CN" sz="1400" dirty="0">
                <a:solidFill>
                  <a:sysClr val="window" lastClr="FFFFFF"/>
                </a:solidFill>
                <a:effectLst>
                  <a:outerShdw blurRad="50800" dist="38100" dir="5400000" algn="t" rotWithShape="0">
                    <a:prstClr val="black">
                      <a:alpha val="40000"/>
                    </a:prstClr>
                  </a:outerShdw>
                </a:effectLst>
                <a:latin typeface="Adidas Unity" pitchFamily="2" charset="0"/>
                <a:cs typeface="Times New Roman" pitchFamily="18" charset="0"/>
              </a:rPr>
              <a:t> </a:t>
            </a:r>
            <a:r>
              <a:rPr lang="en-US" altLang="zh-CN" sz="1800" dirty="0">
                <a:solidFill>
                  <a:sysClr val="window" lastClr="FFFFFF"/>
                </a:solidFill>
                <a:effectLst>
                  <a:outerShdw blurRad="50800" dist="38100" dir="5400000" algn="t" rotWithShape="0">
                    <a:prstClr val="black">
                      <a:alpha val="40000"/>
                    </a:prstClr>
                  </a:outerShdw>
                </a:effectLst>
                <a:latin typeface="Adidas Unity" pitchFamily="2" charset="0"/>
                <a:cs typeface="Times New Roman" pitchFamily="18" charset="0"/>
              </a:rPr>
              <a:t>text</a:t>
            </a:r>
            <a:endParaRPr lang="zh-CN" altLang="en-US" sz="1800" dirty="0">
              <a:solidFill>
                <a:sysClr val="window" lastClr="FFFFFF"/>
              </a:solidFill>
              <a:effectLst>
                <a:outerShdw blurRad="50800" dist="38100" dir="5400000" algn="t" rotWithShape="0">
                  <a:prstClr val="black">
                    <a:alpha val="40000"/>
                  </a:prstClr>
                </a:outerShdw>
              </a:effectLst>
              <a:latin typeface="Adidas Unity" pitchFamily="2" charset="0"/>
              <a:cs typeface="Times New Roman" pitchFamily="18" charset="0"/>
            </a:endParaRPr>
          </a:p>
        </p:txBody>
      </p:sp>
      <p:sp>
        <p:nvSpPr>
          <p:cNvPr id="22" name="TextBox 21"/>
          <p:cNvSpPr txBox="1"/>
          <p:nvPr/>
        </p:nvSpPr>
        <p:spPr>
          <a:xfrm>
            <a:off x="6804248" y="1359718"/>
            <a:ext cx="1332148" cy="1815882"/>
          </a:xfrm>
          <a:prstGeom prst="rect">
            <a:avLst/>
          </a:prstGeom>
          <a:noFill/>
        </p:spPr>
        <p:txBody>
          <a:bodyPr wrap="square" rtlCol="0">
            <a:spAutoFit/>
          </a:bodyPr>
          <a:lstStyle/>
          <a:p>
            <a:pPr>
              <a:defRPr/>
            </a:pPr>
            <a:r>
              <a:rPr lang="en-US" altLang="zh-CN" sz="1400" kern="0" dirty="0">
                <a:solidFill>
                  <a:sysClr val="windowText" lastClr="000000">
                    <a:lumMod val="75000"/>
                    <a:lumOff val="25000"/>
                  </a:sysClr>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sp>
        <p:nvSpPr>
          <p:cNvPr id="23" name="TextBox 22"/>
          <p:cNvSpPr txBox="1"/>
          <p:nvPr/>
        </p:nvSpPr>
        <p:spPr>
          <a:xfrm>
            <a:off x="683568" y="5517234"/>
            <a:ext cx="7941434" cy="769441"/>
          </a:xfrm>
          <a:prstGeom prst="rect">
            <a:avLst/>
          </a:prstGeom>
          <a:no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itchFamily="34" charset="-122"/>
                <a:cs typeface="Calibri" pitchFamily="34" charset="0"/>
              </a:defRPr>
            </a:lvl1pPr>
          </a:lstStyle>
          <a:p>
            <a:pPr algn="ctr">
              <a:lnSpc>
                <a:spcPct val="100000"/>
              </a:lnSpc>
              <a:defRPr/>
            </a:pPr>
            <a:r>
              <a:rPr lang="en-US" altLang="zh-CN" sz="4400" kern="0" dirty="0">
                <a:solidFill>
                  <a:srgbClr val="4BACC6">
                    <a:lumMod val="50000"/>
                  </a:srgbClr>
                </a:solidFill>
                <a:effectLst>
                  <a:innerShdw blurRad="63500" dist="50800" dir="16200000">
                    <a:prstClr val="black">
                      <a:alpha val="50000"/>
                    </a:prstClr>
                  </a:innerShdw>
                </a:effectLst>
                <a:latin typeface="Adidas Unity" pitchFamily="2" charset="0"/>
              </a:rPr>
              <a:t>Click here to add your title</a:t>
            </a:r>
            <a:endParaRPr lang="zh-CN" altLang="en-US" sz="4400" kern="0" dirty="0">
              <a:solidFill>
                <a:srgbClr val="4BACC6">
                  <a:lumMod val="50000"/>
                </a:srgbClr>
              </a:solidFill>
              <a:effectLst>
                <a:innerShdw blurRad="63500" dist="50800" dir="16200000">
                  <a:prstClr val="black">
                    <a:alpha val="50000"/>
                  </a:prstClr>
                </a:innerShdw>
              </a:effectLst>
              <a:latin typeface="Adidas Unity" pitchFamily="2" charset="0"/>
            </a:endParaRPr>
          </a:p>
        </p:txBody>
      </p:sp>
    </p:spTree>
    <p:extLst>
      <p:ext uri="{BB962C8B-B14F-4D97-AF65-F5344CB8AC3E}">
        <p14:creationId xmlns:p14="http://schemas.microsoft.com/office/powerpoint/2010/main" val="13375301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4"/>
          <p:cNvSpPr>
            <a:spLocks noGrp="1"/>
          </p:cNvSpPr>
          <p:nvPr>
            <p:ph type="sldNum" sz="quarter" idx="12"/>
          </p:nvPr>
        </p:nvSpPr>
        <p:spPr/>
        <p:txBody>
          <a:bodyPr/>
          <a:lstStyle/>
          <a:p>
            <a:fld id="{02A1CC7B-B6F3-476A-A997-6D7CF611E36E}" type="slidenum">
              <a:rPr lang="zh-CN" altLang="en-US"/>
              <a:pPr/>
              <a:t>17</a:t>
            </a:fld>
            <a:endParaRPr lang="zh-CN" altLang="en-US" sz="1800">
              <a:solidFill>
                <a:schemeClr val="tx1"/>
              </a:solidFill>
              <a:latin typeface="Arial" panose="020B0604020202020204" pitchFamily="34" charset="0"/>
            </a:endParaRPr>
          </a:p>
        </p:txBody>
      </p:sp>
      <p:sp>
        <p:nvSpPr>
          <p:cNvPr id="32770" name="Oval 65"/>
          <p:cNvSpPr>
            <a:spLocks noChangeArrowheads="1"/>
          </p:cNvSpPr>
          <p:nvPr/>
        </p:nvSpPr>
        <p:spPr bwMode="auto">
          <a:xfrm rot="20732639">
            <a:off x="-220662" y="5297488"/>
            <a:ext cx="4259263" cy="550862"/>
          </a:xfrm>
          <a:prstGeom prst="ellipse">
            <a:avLst/>
          </a:prstGeom>
          <a:gradFill rotWithShape="1">
            <a:gsLst>
              <a:gs pos="0">
                <a:srgbClr val="7F7F7F"/>
              </a:gs>
              <a:gs pos="100000">
                <a:srgbClr val="EEECE1"/>
              </a:gs>
            </a:gsLst>
            <a:path path="shape">
              <a:fillToRect l="50000" t="50000" r="50000" b="50000"/>
            </a:path>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b="1" i="1">
              <a:solidFill>
                <a:srgbClr val="000000"/>
              </a:solidFill>
              <a:sym typeface="Arial" panose="020B0604020202020204" pitchFamily="34" charset="0"/>
            </a:endParaRPr>
          </a:p>
        </p:txBody>
      </p:sp>
      <p:sp>
        <p:nvSpPr>
          <p:cNvPr id="32771" name="Oval 65"/>
          <p:cNvSpPr>
            <a:spLocks noChangeArrowheads="1"/>
          </p:cNvSpPr>
          <p:nvPr/>
        </p:nvSpPr>
        <p:spPr bwMode="auto">
          <a:xfrm rot="887852">
            <a:off x="5262563" y="5262563"/>
            <a:ext cx="4259262" cy="400050"/>
          </a:xfrm>
          <a:prstGeom prst="ellipse">
            <a:avLst/>
          </a:prstGeom>
          <a:gradFill rotWithShape="1">
            <a:gsLst>
              <a:gs pos="0">
                <a:srgbClr val="7F7F7F"/>
              </a:gs>
              <a:gs pos="100000">
                <a:srgbClr val="EEECE1"/>
              </a:gs>
            </a:gsLst>
            <a:path path="shape">
              <a:fillToRect l="50000" t="50000" r="50000" b="50000"/>
            </a:path>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b="1" i="1">
              <a:solidFill>
                <a:srgbClr val="000000"/>
              </a:solidFill>
              <a:sym typeface="Arial" panose="020B0604020202020204" pitchFamily="34" charset="0"/>
            </a:endParaRPr>
          </a:p>
        </p:txBody>
      </p:sp>
      <p:pic>
        <p:nvPicPr>
          <p:cNvPr id="32772" name="图片 9"/>
          <p:cNvPicPr>
            <a:picLocks noChangeAspect="1" noChangeArrowheads="1"/>
          </p:cNvPicPr>
          <p:nvPr/>
        </p:nvPicPr>
        <p:blipFill>
          <a:blip r:embed="rId3">
            <a:extLst>
              <a:ext uri="{28A0092B-C50C-407E-A947-70E740481C1C}">
                <a14:useLocalDpi xmlns:a14="http://schemas.microsoft.com/office/drawing/2010/main" val="0"/>
              </a:ext>
            </a:extLst>
          </a:blip>
          <a:srcRect b="20859"/>
          <a:stretch>
            <a:fillRect/>
          </a:stretch>
        </p:blipFill>
        <p:spPr bwMode="auto">
          <a:xfrm>
            <a:off x="1116015" y="1573213"/>
            <a:ext cx="6911975" cy="430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TextBox 10"/>
          <p:cNvSpPr>
            <a:spLocks noChangeArrowheads="1"/>
          </p:cNvSpPr>
          <p:nvPr/>
        </p:nvSpPr>
        <p:spPr bwMode="auto">
          <a:xfrm rot="4287947" flipH="1">
            <a:off x="6040438" y="4259264"/>
            <a:ext cx="2109788"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pPr>
            <a:r>
              <a:rPr lang="en-US" sz="3200" b="1" i="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Your</a:t>
            </a:r>
            <a:r>
              <a:rPr lang="en-US" sz="2400" b="1" i="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  </a:t>
            </a:r>
            <a:r>
              <a:rPr lang="en-US" sz="3200" b="1" i="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text</a:t>
            </a:r>
            <a:endParaRPr lang="zh-CN" altLang="en-US" sz="3200" b="1" i="1">
              <a:solidFill>
                <a:srgbClr val="FFFFFF"/>
              </a:solidFill>
              <a:latin typeface="Agency FB" panose="020B0503020202020204" pitchFamily="34" charset="0"/>
              <a:ea typeface="微软雅黑" panose="020B0503020204020204" pitchFamily="34" charset="-122"/>
              <a:sym typeface="Times New Roman" panose="02020603050405020304" pitchFamily="18" charset="0"/>
            </a:endParaRPr>
          </a:p>
        </p:txBody>
      </p:sp>
      <p:sp>
        <p:nvSpPr>
          <p:cNvPr id="32774" name="TextBox 11"/>
          <p:cNvSpPr>
            <a:spLocks noChangeArrowheads="1"/>
          </p:cNvSpPr>
          <p:nvPr/>
        </p:nvSpPr>
        <p:spPr bwMode="auto">
          <a:xfrm flipH="1">
            <a:off x="4119565" y="1920877"/>
            <a:ext cx="1747837"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pPr>
            <a:r>
              <a:rPr lang="en-US" sz="3200" b="1" i="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Your</a:t>
            </a:r>
            <a:r>
              <a:rPr lang="en-US" sz="2400" b="1" i="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  </a:t>
            </a:r>
            <a:r>
              <a:rPr lang="en-US" sz="3200" b="1" i="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text</a:t>
            </a:r>
            <a:endParaRPr lang="zh-CN" altLang="en-US" sz="3200" b="1" i="1">
              <a:solidFill>
                <a:srgbClr val="FFFFFF"/>
              </a:solidFill>
              <a:latin typeface="Agency FB" panose="020B0503020202020204" pitchFamily="34" charset="0"/>
              <a:ea typeface="微软雅黑" panose="020B0503020204020204" pitchFamily="34" charset="-122"/>
              <a:sym typeface="Times New Roman" panose="02020603050405020304" pitchFamily="18" charset="0"/>
            </a:endParaRPr>
          </a:p>
        </p:txBody>
      </p:sp>
      <p:sp>
        <p:nvSpPr>
          <p:cNvPr id="32775" name="TextBox 12"/>
          <p:cNvSpPr>
            <a:spLocks noChangeArrowheads="1"/>
          </p:cNvSpPr>
          <p:nvPr/>
        </p:nvSpPr>
        <p:spPr bwMode="auto">
          <a:xfrm rot="17324705" flipH="1">
            <a:off x="1550196" y="3078958"/>
            <a:ext cx="1749425"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pPr>
            <a:r>
              <a:rPr lang="en-US" sz="3200" b="1" i="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Your</a:t>
            </a:r>
            <a:r>
              <a:rPr lang="en-US" sz="2400" b="1" i="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  </a:t>
            </a:r>
            <a:r>
              <a:rPr lang="en-US" sz="3200" b="1" i="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text</a:t>
            </a:r>
            <a:endParaRPr lang="zh-CN" altLang="en-US" sz="3200" b="1" i="1">
              <a:solidFill>
                <a:srgbClr val="FFFFFF"/>
              </a:solidFill>
              <a:latin typeface="Agency FB" panose="020B0503020202020204" pitchFamily="34" charset="0"/>
              <a:ea typeface="微软雅黑" panose="020B0503020204020204" pitchFamily="34" charset="-122"/>
              <a:sym typeface="Times New Roman" panose="02020603050405020304" pitchFamily="18" charset="0"/>
            </a:endParaRPr>
          </a:p>
        </p:txBody>
      </p:sp>
      <p:sp>
        <p:nvSpPr>
          <p:cNvPr id="32776" name="TextBox 13"/>
          <p:cNvSpPr>
            <a:spLocks noChangeArrowheads="1"/>
          </p:cNvSpPr>
          <p:nvPr/>
        </p:nvSpPr>
        <p:spPr bwMode="auto">
          <a:xfrm rot="4297132" flipH="1">
            <a:off x="6205538" y="3128964"/>
            <a:ext cx="3397250"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Click here to add your text. Click here to add your text. Click here to add your text. Click here to add your text.  </a:t>
            </a:r>
            <a:endParaRPr lang="en-US" sz="1400" b="1" i="1">
              <a:solidFill>
                <a:srgbClr val="4B3C29"/>
              </a:solidFill>
              <a:ea typeface="微软雅黑" panose="020B0503020204020204" pitchFamily="34" charset="-122"/>
              <a:sym typeface="Arial" panose="020B0604020202020204" pitchFamily="34" charset="0"/>
            </a:endParaRPr>
          </a:p>
        </p:txBody>
      </p:sp>
      <p:sp>
        <p:nvSpPr>
          <p:cNvPr id="32777" name="TextBox 14"/>
          <p:cNvSpPr>
            <a:spLocks noChangeArrowheads="1"/>
          </p:cNvSpPr>
          <p:nvPr/>
        </p:nvSpPr>
        <p:spPr bwMode="auto">
          <a:xfrm flipH="1">
            <a:off x="2916238" y="620715"/>
            <a:ext cx="33972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Click here to add your text. Click here to add your text. Click here to add your text. Click here to add your text.  </a:t>
            </a:r>
            <a:endParaRPr lang="en-US" sz="1400" b="1" i="1">
              <a:solidFill>
                <a:srgbClr val="4B3C29"/>
              </a:solidFill>
              <a:ea typeface="微软雅黑" panose="020B0503020204020204" pitchFamily="34" charset="-122"/>
              <a:sym typeface="Arial" panose="020B0604020202020204" pitchFamily="34" charset="0"/>
            </a:endParaRPr>
          </a:p>
        </p:txBody>
      </p:sp>
      <p:sp>
        <p:nvSpPr>
          <p:cNvPr id="32778" name="TextBox 15"/>
          <p:cNvSpPr>
            <a:spLocks noChangeArrowheads="1"/>
          </p:cNvSpPr>
          <p:nvPr/>
        </p:nvSpPr>
        <p:spPr bwMode="auto">
          <a:xfrm rot="17320621" flipH="1">
            <a:off x="-351631" y="2769394"/>
            <a:ext cx="33972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Click here to add your text. Click here to add your text. Click here to add your text. Click here to add your text.  </a:t>
            </a:r>
            <a:endParaRPr lang="en-US" sz="1400" b="1" i="1">
              <a:solidFill>
                <a:srgbClr val="4B3C29"/>
              </a:solidFill>
              <a:ea typeface="微软雅黑" panose="020B0503020204020204" pitchFamily="34" charset="-122"/>
              <a:sym typeface="Arial" panose="020B0604020202020204" pitchFamily="34" charset="0"/>
            </a:endParaRPr>
          </a:p>
        </p:txBody>
      </p:sp>
      <p:sp>
        <p:nvSpPr>
          <p:cNvPr id="32779" name="TextBox 16"/>
          <p:cNvSpPr>
            <a:spLocks noChangeArrowheads="1"/>
          </p:cNvSpPr>
          <p:nvPr/>
        </p:nvSpPr>
        <p:spPr bwMode="auto">
          <a:xfrm>
            <a:off x="2759077" y="4265613"/>
            <a:ext cx="3541713"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4400" b="1" i="1">
                <a:solidFill>
                  <a:srgbClr val="595959"/>
                </a:solidFill>
                <a:latin typeface="Agency FB" panose="020B0503020202020204" pitchFamily="34" charset="0"/>
                <a:ea typeface="微软雅黑" panose="020B0503020204020204" pitchFamily="34" charset="-122"/>
                <a:sym typeface="Calibri" panose="020F0502020204030204" pitchFamily="34" charset="0"/>
              </a:rPr>
              <a:t>Click here to add your title</a:t>
            </a:r>
            <a:endParaRPr lang="zh-CN" altLang="en-US" sz="4400" b="1" i="1">
              <a:solidFill>
                <a:srgbClr val="595959"/>
              </a:solidFill>
              <a:latin typeface="Agency FB" panose="020B0503020202020204" pitchFamily="34" charset="0"/>
              <a:ea typeface="微软雅黑" panose="020B0503020204020204" pitchFamily="34" charset="-122"/>
              <a:sym typeface="Calibri" panose="020F0502020204030204" pitchFamily="34" charset="0"/>
            </a:endParaRPr>
          </a:p>
        </p:txBody>
      </p:sp>
    </p:spTree>
    <p:extLst>
      <p:ext uri="{BB962C8B-B14F-4D97-AF65-F5344CB8AC3E}">
        <p14:creationId xmlns:p14="http://schemas.microsoft.com/office/powerpoint/2010/main" val="1027931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15240" y="0"/>
            <a:ext cx="6603464" cy="6858000"/>
          </a:xfrm>
          <a:prstGeom prst="rect">
            <a:avLst/>
          </a:prstGeom>
          <a:gradFill flip="none" rotWithShape="1">
            <a:gsLst>
              <a:gs pos="100000">
                <a:srgbClr val="D5D5D5"/>
              </a:gs>
              <a:gs pos="37000">
                <a:sysClr val="window" lastClr="FFFFFF"/>
              </a:gs>
            </a:gsLst>
            <a:path path="circle">
              <a:fillToRect l="50000" t="50000" r="50000" b="50000"/>
            </a:path>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pic>
        <p:nvPicPr>
          <p:cNvPr id="31" name="图片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773636">
            <a:off x="2554667" y="-437395"/>
            <a:ext cx="4909857" cy="4884742"/>
          </a:xfrm>
          <a:prstGeom prst="rect">
            <a:avLst/>
          </a:prstGeom>
        </p:spPr>
      </p:pic>
      <p:pic>
        <p:nvPicPr>
          <p:cNvPr id="32" name="图片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773636">
            <a:off x="2554666" y="1124718"/>
            <a:ext cx="4909857" cy="4884742"/>
          </a:xfrm>
          <a:prstGeom prst="rect">
            <a:avLst/>
          </a:prstGeom>
        </p:spPr>
      </p:pic>
      <p:pic>
        <p:nvPicPr>
          <p:cNvPr id="33" name="图片 3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773636">
            <a:off x="2554666" y="2708895"/>
            <a:ext cx="4909857" cy="4884742"/>
          </a:xfrm>
          <a:prstGeom prst="rect">
            <a:avLst/>
          </a:prstGeom>
        </p:spPr>
      </p:pic>
      <p:sp>
        <p:nvSpPr>
          <p:cNvPr id="34" name="TextBox 33"/>
          <p:cNvSpPr txBox="1"/>
          <p:nvPr/>
        </p:nvSpPr>
        <p:spPr>
          <a:xfrm>
            <a:off x="2746432" y="1628800"/>
            <a:ext cx="1321512" cy="63402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dirty="0">
                <a:ln w="6350" cmpd="sng">
                  <a:solidFill>
                    <a:schemeClr val="bg1"/>
                  </a:solidFill>
                  <a:prstDash val="solid"/>
                </a:ln>
                <a:solidFill>
                  <a:srgbClr val="DD7323"/>
                </a:solidFill>
                <a:effectLst>
                  <a:glow rad="101600">
                    <a:sysClr val="windowText" lastClr="000000">
                      <a:lumMod val="65000"/>
                      <a:lumOff val="35000"/>
                      <a:alpha val="39000"/>
                    </a:sysClr>
                  </a:glow>
                </a:effectLst>
              </a:rPr>
              <a:t>TEXT</a:t>
            </a:r>
            <a:endParaRPr lang="zh-CN" altLang="en-US" dirty="0">
              <a:ln w="6350" cmpd="sng">
                <a:solidFill>
                  <a:schemeClr val="bg1"/>
                </a:solidFill>
                <a:prstDash val="solid"/>
              </a:ln>
              <a:solidFill>
                <a:srgbClr val="DD7323"/>
              </a:solidFill>
              <a:effectLst>
                <a:glow rad="101600">
                  <a:sysClr val="windowText" lastClr="000000">
                    <a:lumMod val="65000"/>
                    <a:lumOff val="35000"/>
                    <a:alpha val="39000"/>
                  </a:sysClr>
                </a:glow>
              </a:effectLst>
            </a:endParaRPr>
          </a:p>
        </p:txBody>
      </p:sp>
      <p:sp>
        <p:nvSpPr>
          <p:cNvPr id="35" name="TextBox 34"/>
          <p:cNvSpPr txBox="1"/>
          <p:nvPr/>
        </p:nvSpPr>
        <p:spPr>
          <a:xfrm>
            <a:off x="2746432" y="3203430"/>
            <a:ext cx="1321512" cy="63402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400" b="1" i="0" u="none" strike="noStrike" kern="0" cap="none" spc="0" normalizeH="0" baseline="0">
                <a:ln w="6350" cmpd="sng">
                  <a:solidFill>
                    <a:schemeClr val="bg1"/>
                  </a:solidFill>
                  <a:prstDash val="solid"/>
                </a:ln>
                <a:solidFill>
                  <a:srgbClr val="DD7323"/>
                </a:solidFill>
                <a:effectLst>
                  <a:glow rad="101600">
                    <a:sysClr val="windowText" lastClr="000000">
                      <a:lumMod val="65000"/>
                      <a:lumOff val="35000"/>
                      <a:alpha val="39000"/>
                    </a:sysClr>
                  </a:glow>
                </a:effectLst>
                <a:uLnTx/>
                <a:uFillTx/>
                <a:latin typeface="Agency FB" pitchFamily="34" charset="0"/>
                <a:ea typeface="微软雅黑" pitchFamily="34" charset="-122"/>
              </a:defRPr>
            </a:lvl1pPr>
          </a:lstStyle>
          <a:p>
            <a:r>
              <a:rPr lang="en-US" altLang="zh-CN" dirty="0"/>
              <a:t>TEXT</a:t>
            </a:r>
            <a:endParaRPr lang="zh-CN" altLang="en-US" dirty="0"/>
          </a:p>
        </p:txBody>
      </p:sp>
      <p:sp>
        <p:nvSpPr>
          <p:cNvPr id="36" name="TextBox 35"/>
          <p:cNvSpPr txBox="1"/>
          <p:nvPr/>
        </p:nvSpPr>
        <p:spPr>
          <a:xfrm>
            <a:off x="2746432" y="4757066"/>
            <a:ext cx="1321512" cy="63402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400" b="1" i="0" u="none" strike="noStrike" kern="0" cap="none" spc="0" normalizeH="0" baseline="0">
                <a:ln w="6350" cmpd="sng">
                  <a:solidFill>
                    <a:schemeClr val="bg1"/>
                  </a:solidFill>
                  <a:prstDash val="solid"/>
                </a:ln>
                <a:solidFill>
                  <a:srgbClr val="DD7323"/>
                </a:solidFill>
                <a:effectLst>
                  <a:glow rad="101600">
                    <a:sysClr val="windowText" lastClr="000000">
                      <a:lumMod val="65000"/>
                      <a:lumOff val="35000"/>
                      <a:alpha val="39000"/>
                    </a:sysClr>
                  </a:glow>
                </a:effectLst>
                <a:uLnTx/>
                <a:uFillTx/>
                <a:latin typeface="Agency FB" pitchFamily="34" charset="0"/>
                <a:ea typeface="微软雅黑" pitchFamily="34" charset="-122"/>
              </a:defRPr>
            </a:lvl1pPr>
          </a:lstStyle>
          <a:p>
            <a:r>
              <a:rPr lang="en-US" altLang="zh-CN" dirty="0"/>
              <a:t>TEXT</a:t>
            </a:r>
            <a:endParaRPr lang="zh-CN" altLang="en-US" dirty="0"/>
          </a:p>
        </p:txBody>
      </p:sp>
      <p:sp>
        <p:nvSpPr>
          <p:cNvPr id="37" name="TextBox 36"/>
          <p:cNvSpPr txBox="1"/>
          <p:nvPr/>
        </p:nvSpPr>
        <p:spPr>
          <a:xfrm>
            <a:off x="4427984" y="1556794"/>
            <a:ext cx="2376264" cy="756055"/>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38" name="TextBox 37"/>
          <p:cNvSpPr txBox="1"/>
          <p:nvPr/>
        </p:nvSpPr>
        <p:spPr>
          <a:xfrm>
            <a:off x="4427984" y="3104995"/>
            <a:ext cx="2376264" cy="756055"/>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39" name="TextBox 38"/>
          <p:cNvSpPr txBox="1"/>
          <p:nvPr/>
        </p:nvSpPr>
        <p:spPr>
          <a:xfrm>
            <a:off x="4427984" y="4711233"/>
            <a:ext cx="2376264" cy="756055"/>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40" name="TextBox 39"/>
          <p:cNvSpPr txBox="1"/>
          <p:nvPr/>
        </p:nvSpPr>
        <p:spPr>
          <a:xfrm>
            <a:off x="6804248" y="1919363"/>
            <a:ext cx="936104"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3200" dirty="0">
                <a:solidFill>
                  <a:sysClr val="window" lastClr="FFFFFF"/>
                </a:solidFill>
                <a:effectLst>
                  <a:glow rad="139700">
                    <a:srgbClr val="F79646">
                      <a:satMod val="175000"/>
                      <a:alpha val="40000"/>
                    </a:srgbClr>
                  </a:glow>
                </a:effectLst>
              </a:rPr>
              <a:t>60%</a:t>
            </a:r>
            <a:endParaRPr lang="zh-CN" altLang="en-US" sz="3200" dirty="0">
              <a:solidFill>
                <a:sysClr val="window" lastClr="FFFFFF"/>
              </a:solidFill>
              <a:effectLst>
                <a:glow rad="139700">
                  <a:srgbClr val="F79646">
                    <a:satMod val="175000"/>
                    <a:alpha val="40000"/>
                  </a:srgbClr>
                </a:glow>
              </a:effectLst>
            </a:endParaRPr>
          </a:p>
        </p:txBody>
      </p:sp>
      <p:sp>
        <p:nvSpPr>
          <p:cNvPr id="41" name="TextBox 40"/>
          <p:cNvSpPr txBox="1"/>
          <p:nvPr/>
        </p:nvSpPr>
        <p:spPr>
          <a:xfrm>
            <a:off x="6804248" y="3446771"/>
            <a:ext cx="936104"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3200" dirty="0">
                <a:solidFill>
                  <a:sysClr val="window" lastClr="FFFFFF"/>
                </a:solidFill>
                <a:effectLst>
                  <a:glow rad="139700">
                    <a:srgbClr val="F79646">
                      <a:satMod val="175000"/>
                      <a:alpha val="40000"/>
                    </a:srgbClr>
                  </a:glow>
                </a:effectLst>
              </a:rPr>
              <a:t>50%</a:t>
            </a:r>
            <a:endParaRPr lang="zh-CN" altLang="en-US" sz="3200" dirty="0">
              <a:solidFill>
                <a:sysClr val="window" lastClr="FFFFFF"/>
              </a:solidFill>
              <a:effectLst>
                <a:glow rad="139700">
                  <a:srgbClr val="F79646">
                    <a:satMod val="175000"/>
                    <a:alpha val="40000"/>
                  </a:srgbClr>
                </a:glow>
              </a:effectLst>
            </a:endParaRPr>
          </a:p>
        </p:txBody>
      </p:sp>
      <p:sp>
        <p:nvSpPr>
          <p:cNvPr id="42" name="TextBox 41"/>
          <p:cNvSpPr txBox="1"/>
          <p:nvPr/>
        </p:nvSpPr>
        <p:spPr>
          <a:xfrm>
            <a:off x="6804248" y="5030947"/>
            <a:ext cx="936104"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3200" dirty="0">
                <a:solidFill>
                  <a:sysClr val="window" lastClr="FFFFFF"/>
                </a:solidFill>
                <a:effectLst>
                  <a:glow rad="139700">
                    <a:srgbClr val="F79646">
                      <a:satMod val="175000"/>
                      <a:alpha val="40000"/>
                    </a:srgbClr>
                  </a:glow>
                </a:effectLst>
              </a:rPr>
              <a:t>70%</a:t>
            </a:r>
            <a:endParaRPr lang="zh-CN" altLang="en-US" sz="3200" dirty="0">
              <a:solidFill>
                <a:sysClr val="window" lastClr="FFFFFF"/>
              </a:solidFill>
              <a:effectLst>
                <a:glow rad="139700">
                  <a:srgbClr val="F79646">
                    <a:satMod val="175000"/>
                    <a:alpha val="40000"/>
                  </a:srgbClr>
                </a:glow>
              </a:effectLst>
            </a:endParaRPr>
          </a:p>
        </p:txBody>
      </p:sp>
      <p:sp>
        <p:nvSpPr>
          <p:cNvPr id="43" name="TextBox 42"/>
          <p:cNvSpPr txBox="1"/>
          <p:nvPr/>
        </p:nvSpPr>
        <p:spPr>
          <a:xfrm rot="5400000">
            <a:off x="-1721729" y="3062575"/>
            <a:ext cx="6300116" cy="769441"/>
          </a:xfrm>
          <a:prstGeom prst="rect">
            <a:avLst/>
          </a:prstGeom>
          <a:no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itchFamily="34" charset="-122"/>
                <a:cs typeface="Calibri" pitchFamily="34" charset="0"/>
              </a:defRPr>
            </a:lvl1pPr>
          </a:lstStyle>
          <a:p>
            <a:pPr algn="ctr">
              <a:lnSpc>
                <a:spcPct val="100000"/>
              </a:lnSpc>
              <a:defRPr/>
            </a:pPr>
            <a:r>
              <a:rPr lang="en-US" altLang="zh-CN" sz="4400" kern="0" dirty="0"/>
              <a:t>Click here to add your title</a:t>
            </a:r>
            <a:endParaRPr lang="zh-CN" altLang="en-US" sz="4400" kern="0" dirty="0"/>
          </a:p>
        </p:txBody>
      </p:sp>
    </p:spTree>
    <p:extLst>
      <p:ext uri="{BB962C8B-B14F-4D97-AF65-F5344CB8AC3E}">
        <p14:creationId xmlns:p14="http://schemas.microsoft.com/office/powerpoint/2010/main" val="40563535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2"/>
          <p:cNvSpPr/>
          <p:nvPr/>
        </p:nvSpPr>
        <p:spPr>
          <a:xfrm>
            <a:off x="5651542" y="3728757"/>
            <a:ext cx="3312513" cy="1901190"/>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07316" h="2261022">
                <a:moveTo>
                  <a:pt x="58844" y="756084"/>
                </a:moveTo>
                <a:cubicBezTo>
                  <a:pt x="84312" y="379247"/>
                  <a:pt x="397354" y="0"/>
                  <a:pt x="814928" y="0"/>
                </a:cubicBezTo>
                <a:lnTo>
                  <a:pt x="3551232" y="0"/>
                </a:lnTo>
                <a:cubicBezTo>
                  <a:pt x="3968806" y="0"/>
                  <a:pt x="4307316" y="338510"/>
                  <a:pt x="4307316" y="756084"/>
                </a:cubicBezTo>
                <a:lnTo>
                  <a:pt x="4307316" y="756084"/>
                </a:lnTo>
                <a:cubicBezTo>
                  <a:pt x="4307316" y="1173658"/>
                  <a:pt x="3968806" y="1512168"/>
                  <a:pt x="3551232" y="1512168"/>
                </a:cubicBezTo>
                <a:lnTo>
                  <a:pt x="814928" y="1512168"/>
                </a:lnTo>
                <a:cubicBezTo>
                  <a:pt x="272449" y="1484577"/>
                  <a:pt x="56611" y="2237407"/>
                  <a:pt x="63601" y="2261022"/>
                </a:cubicBezTo>
                <a:cubicBezTo>
                  <a:pt x="-62413" y="2135008"/>
                  <a:pt x="33376" y="1132921"/>
                  <a:pt x="58844" y="756084"/>
                </a:cubicBezTo>
                <a:close/>
              </a:path>
            </a:pathLst>
          </a:custGeom>
          <a:gradFill flip="none" rotWithShape="1">
            <a:gsLst>
              <a:gs pos="29000">
                <a:srgbClr val="367172"/>
              </a:gs>
              <a:gs pos="75000">
                <a:srgbClr val="50A8AA"/>
              </a:gs>
              <a:gs pos="0">
                <a:srgbClr val="C1E0E1"/>
              </a:gs>
              <a:gs pos="95000">
                <a:srgbClr val="ACD7D8"/>
              </a:gs>
            </a:gsLst>
            <a:lin ang="0" scaled="1"/>
            <a:tileRect/>
          </a:gradFill>
          <a:ln w="25400" cap="flat" cmpd="sng" algn="ctr">
            <a:noFill/>
            <a:prstDash val="solid"/>
          </a:ln>
          <a:effectLst>
            <a:outerShdw blurRad="228600" dist="63500" dir="5400000" algn="t" rotWithShape="0">
              <a:prstClr val="black">
                <a:alpha val="40000"/>
              </a:prstClr>
            </a:outerShdw>
          </a:effectLst>
        </p:spPr>
        <p:txBody>
          <a:bodyPr rtlCol="0" anchor="ctr"/>
          <a:lstStyle/>
          <a:p>
            <a:pPr algn="ctr">
              <a:defRPr/>
            </a:pPr>
            <a:endParaRPr lang="zh-CN" altLang="en-US" kern="0">
              <a:solidFill>
                <a:sysClr val="window" lastClr="FFFFFF"/>
              </a:solidFill>
              <a:latin typeface="Calibri"/>
              <a:ea typeface="宋体"/>
            </a:endParaRPr>
          </a:p>
        </p:txBody>
      </p:sp>
      <p:sp>
        <p:nvSpPr>
          <p:cNvPr id="32" name="圆角矩形 2"/>
          <p:cNvSpPr/>
          <p:nvPr/>
        </p:nvSpPr>
        <p:spPr>
          <a:xfrm>
            <a:off x="5634501" y="3632993"/>
            <a:ext cx="3329989" cy="1995815"/>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81568 w 4330040"/>
              <a:gd name="connsiteY0" fmla="*/ 756084 h 2373557"/>
              <a:gd name="connsiteX1" fmla="*/ 837652 w 4330040"/>
              <a:gd name="connsiteY1" fmla="*/ 0 h 2373557"/>
              <a:gd name="connsiteX2" fmla="*/ 3573956 w 4330040"/>
              <a:gd name="connsiteY2" fmla="*/ 0 h 2373557"/>
              <a:gd name="connsiteX3" fmla="*/ 4330040 w 4330040"/>
              <a:gd name="connsiteY3" fmla="*/ 756084 h 2373557"/>
              <a:gd name="connsiteX4" fmla="*/ 4330040 w 4330040"/>
              <a:gd name="connsiteY4" fmla="*/ 756084 h 2373557"/>
              <a:gd name="connsiteX5" fmla="*/ 3573956 w 4330040"/>
              <a:gd name="connsiteY5" fmla="*/ 1512168 h 2373557"/>
              <a:gd name="connsiteX6" fmla="*/ 837652 w 4330040"/>
              <a:gd name="connsiteY6" fmla="*/ 1512168 h 2373557"/>
              <a:gd name="connsiteX7" fmla="*/ 50625 w 4330040"/>
              <a:gd name="connsiteY7" fmla="*/ 2373557 h 2373557"/>
              <a:gd name="connsiteX8" fmla="*/ 81568 w 4330040"/>
              <a:gd name="connsiteY8" fmla="*/ 756084 h 2373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30040" h="2373557">
                <a:moveTo>
                  <a:pt x="81568" y="756084"/>
                </a:moveTo>
                <a:cubicBezTo>
                  <a:pt x="212739" y="360491"/>
                  <a:pt x="420078" y="0"/>
                  <a:pt x="837652" y="0"/>
                </a:cubicBezTo>
                <a:lnTo>
                  <a:pt x="3573956" y="0"/>
                </a:lnTo>
                <a:cubicBezTo>
                  <a:pt x="3991530" y="0"/>
                  <a:pt x="4330040" y="338510"/>
                  <a:pt x="4330040" y="756084"/>
                </a:cubicBezTo>
                <a:lnTo>
                  <a:pt x="4330040" y="756084"/>
                </a:lnTo>
                <a:cubicBezTo>
                  <a:pt x="4330040" y="1173658"/>
                  <a:pt x="3991530" y="1512168"/>
                  <a:pt x="3573956" y="1512168"/>
                </a:cubicBezTo>
                <a:lnTo>
                  <a:pt x="837652" y="1512168"/>
                </a:lnTo>
                <a:cubicBezTo>
                  <a:pt x="295173" y="1484577"/>
                  <a:pt x="43635" y="2349942"/>
                  <a:pt x="50625" y="2373557"/>
                </a:cubicBezTo>
                <a:cubicBezTo>
                  <a:pt x="6410" y="2233910"/>
                  <a:pt x="-49603" y="1151677"/>
                  <a:pt x="81568" y="756084"/>
                </a:cubicBezTo>
                <a:close/>
              </a:path>
            </a:pathLst>
          </a:custGeom>
          <a:solidFill>
            <a:srgbClr val="72BABC"/>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3" name="圆角矩形 2"/>
          <p:cNvSpPr/>
          <p:nvPr/>
        </p:nvSpPr>
        <p:spPr>
          <a:xfrm>
            <a:off x="4479855" y="2626655"/>
            <a:ext cx="3312513" cy="1901190"/>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07316" h="2261022">
                <a:moveTo>
                  <a:pt x="58844" y="756084"/>
                </a:moveTo>
                <a:cubicBezTo>
                  <a:pt x="84312" y="379247"/>
                  <a:pt x="397354" y="0"/>
                  <a:pt x="814928" y="0"/>
                </a:cubicBezTo>
                <a:lnTo>
                  <a:pt x="3551232" y="0"/>
                </a:lnTo>
                <a:cubicBezTo>
                  <a:pt x="3968806" y="0"/>
                  <a:pt x="4307316" y="338510"/>
                  <a:pt x="4307316" y="756084"/>
                </a:cubicBezTo>
                <a:lnTo>
                  <a:pt x="4307316" y="756084"/>
                </a:lnTo>
                <a:cubicBezTo>
                  <a:pt x="4307316" y="1173658"/>
                  <a:pt x="3968806" y="1512168"/>
                  <a:pt x="3551232" y="1512168"/>
                </a:cubicBezTo>
                <a:lnTo>
                  <a:pt x="814928" y="1512168"/>
                </a:lnTo>
                <a:cubicBezTo>
                  <a:pt x="272449" y="1484577"/>
                  <a:pt x="56611" y="2237407"/>
                  <a:pt x="63601" y="2261022"/>
                </a:cubicBezTo>
                <a:cubicBezTo>
                  <a:pt x="-62413" y="2135008"/>
                  <a:pt x="33376" y="1132921"/>
                  <a:pt x="58844" y="756084"/>
                </a:cubicBezTo>
                <a:close/>
              </a:path>
            </a:pathLst>
          </a:custGeom>
          <a:gradFill flip="none" rotWithShape="1">
            <a:gsLst>
              <a:gs pos="29000">
                <a:srgbClr val="592E13"/>
              </a:gs>
              <a:gs pos="75000">
                <a:srgbClr val="83441D"/>
              </a:gs>
              <a:gs pos="0">
                <a:srgbClr val="F79646">
                  <a:lumMod val="60000"/>
                  <a:lumOff val="40000"/>
                </a:srgbClr>
              </a:gs>
              <a:gs pos="95000">
                <a:srgbClr val="AB8859"/>
              </a:gs>
            </a:gsLst>
            <a:lin ang="0" scaled="1"/>
            <a:tileRect/>
          </a:gradFill>
          <a:ln w="25400" cap="flat" cmpd="sng" algn="ctr">
            <a:noFill/>
            <a:prstDash val="solid"/>
          </a:ln>
          <a:effectLst>
            <a:outerShdw blurRad="228600" dist="63500" dir="5400000" algn="t" rotWithShape="0">
              <a:prstClr val="black">
                <a:alpha val="40000"/>
              </a:prstClr>
            </a:outerShdw>
          </a:effectLst>
        </p:spPr>
        <p:txBody>
          <a:bodyPr rtlCol="0" anchor="ctr"/>
          <a:lstStyle/>
          <a:p>
            <a:pPr algn="ctr">
              <a:defRPr/>
            </a:pPr>
            <a:endParaRPr lang="zh-CN" altLang="en-US" kern="0">
              <a:solidFill>
                <a:sysClr val="window" lastClr="FFFFFF"/>
              </a:solidFill>
              <a:latin typeface="Calibri"/>
              <a:ea typeface="宋体"/>
            </a:endParaRPr>
          </a:p>
        </p:txBody>
      </p:sp>
      <p:sp>
        <p:nvSpPr>
          <p:cNvPr id="34" name="圆角矩形 2"/>
          <p:cNvSpPr/>
          <p:nvPr/>
        </p:nvSpPr>
        <p:spPr>
          <a:xfrm>
            <a:off x="4462814" y="2530892"/>
            <a:ext cx="3329989" cy="1995815"/>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81568 w 4330040"/>
              <a:gd name="connsiteY0" fmla="*/ 756084 h 2373557"/>
              <a:gd name="connsiteX1" fmla="*/ 837652 w 4330040"/>
              <a:gd name="connsiteY1" fmla="*/ 0 h 2373557"/>
              <a:gd name="connsiteX2" fmla="*/ 3573956 w 4330040"/>
              <a:gd name="connsiteY2" fmla="*/ 0 h 2373557"/>
              <a:gd name="connsiteX3" fmla="*/ 4330040 w 4330040"/>
              <a:gd name="connsiteY3" fmla="*/ 756084 h 2373557"/>
              <a:gd name="connsiteX4" fmla="*/ 4330040 w 4330040"/>
              <a:gd name="connsiteY4" fmla="*/ 756084 h 2373557"/>
              <a:gd name="connsiteX5" fmla="*/ 3573956 w 4330040"/>
              <a:gd name="connsiteY5" fmla="*/ 1512168 h 2373557"/>
              <a:gd name="connsiteX6" fmla="*/ 837652 w 4330040"/>
              <a:gd name="connsiteY6" fmla="*/ 1512168 h 2373557"/>
              <a:gd name="connsiteX7" fmla="*/ 50625 w 4330040"/>
              <a:gd name="connsiteY7" fmla="*/ 2373557 h 2373557"/>
              <a:gd name="connsiteX8" fmla="*/ 81568 w 4330040"/>
              <a:gd name="connsiteY8" fmla="*/ 756084 h 2373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30040" h="2373557">
                <a:moveTo>
                  <a:pt x="81568" y="756084"/>
                </a:moveTo>
                <a:cubicBezTo>
                  <a:pt x="212739" y="360491"/>
                  <a:pt x="420078" y="0"/>
                  <a:pt x="837652" y="0"/>
                </a:cubicBezTo>
                <a:lnTo>
                  <a:pt x="3573956" y="0"/>
                </a:lnTo>
                <a:cubicBezTo>
                  <a:pt x="3991530" y="0"/>
                  <a:pt x="4330040" y="338510"/>
                  <a:pt x="4330040" y="756084"/>
                </a:cubicBezTo>
                <a:lnTo>
                  <a:pt x="4330040" y="756084"/>
                </a:lnTo>
                <a:cubicBezTo>
                  <a:pt x="4330040" y="1173658"/>
                  <a:pt x="3991530" y="1512168"/>
                  <a:pt x="3573956" y="1512168"/>
                </a:cubicBezTo>
                <a:lnTo>
                  <a:pt x="837652" y="1512168"/>
                </a:lnTo>
                <a:cubicBezTo>
                  <a:pt x="295173" y="1484577"/>
                  <a:pt x="43635" y="2349942"/>
                  <a:pt x="50625" y="2373557"/>
                </a:cubicBezTo>
                <a:cubicBezTo>
                  <a:pt x="6410" y="2233910"/>
                  <a:pt x="-49603" y="1151677"/>
                  <a:pt x="81568" y="756084"/>
                </a:cubicBezTo>
                <a:close/>
              </a:path>
            </a:pathLst>
          </a:custGeom>
          <a:solidFill>
            <a:srgbClr val="83441D"/>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5" name="圆角矩形 2"/>
          <p:cNvSpPr/>
          <p:nvPr/>
        </p:nvSpPr>
        <p:spPr>
          <a:xfrm>
            <a:off x="3492337" y="1479817"/>
            <a:ext cx="3312513" cy="1901190"/>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07316" h="2261022">
                <a:moveTo>
                  <a:pt x="58844" y="756084"/>
                </a:moveTo>
                <a:cubicBezTo>
                  <a:pt x="84312" y="379247"/>
                  <a:pt x="397354" y="0"/>
                  <a:pt x="814928" y="0"/>
                </a:cubicBezTo>
                <a:lnTo>
                  <a:pt x="3551232" y="0"/>
                </a:lnTo>
                <a:cubicBezTo>
                  <a:pt x="3968806" y="0"/>
                  <a:pt x="4307316" y="338510"/>
                  <a:pt x="4307316" y="756084"/>
                </a:cubicBezTo>
                <a:lnTo>
                  <a:pt x="4307316" y="756084"/>
                </a:lnTo>
                <a:cubicBezTo>
                  <a:pt x="4307316" y="1173658"/>
                  <a:pt x="3968806" y="1512168"/>
                  <a:pt x="3551232" y="1512168"/>
                </a:cubicBezTo>
                <a:lnTo>
                  <a:pt x="814928" y="1512168"/>
                </a:lnTo>
                <a:cubicBezTo>
                  <a:pt x="272449" y="1484577"/>
                  <a:pt x="56611" y="2237407"/>
                  <a:pt x="63601" y="2261022"/>
                </a:cubicBezTo>
                <a:cubicBezTo>
                  <a:pt x="-62413" y="2135008"/>
                  <a:pt x="33376" y="1132921"/>
                  <a:pt x="58844" y="756084"/>
                </a:cubicBezTo>
                <a:close/>
              </a:path>
            </a:pathLst>
          </a:custGeom>
          <a:gradFill flip="none" rotWithShape="1">
            <a:gsLst>
              <a:gs pos="29000">
                <a:srgbClr val="F79646">
                  <a:lumMod val="50000"/>
                </a:srgbClr>
              </a:gs>
              <a:gs pos="81000">
                <a:srgbClr val="F79646">
                  <a:lumMod val="75000"/>
                </a:srgbClr>
              </a:gs>
              <a:gs pos="0">
                <a:srgbClr val="F79646">
                  <a:lumMod val="60000"/>
                  <a:lumOff val="40000"/>
                </a:srgbClr>
              </a:gs>
              <a:gs pos="100000">
                <a:srgbClr val="F79646">
                  <a:lumMod val="60000"/>
                  <a:lumOff val="40000"/>
                </a:srgbClr>
              </a:gs>
            </a:gsLst>
            <a:lin ang="0" scaled="1"/>
            <a:tileRect/>
          </a:gradFill>
          <a:ln w="25400" cap="flat" cmpd="sng" algn="ctr">
            <a:noFill/>
            <a:prstDash val="solid"/>
          </a:ln>
          <a:effectLst>
            <a:outerShdw blurRad="228600" dist="63500" dir="5400000" algn="t" rotWithShape="0">
              <a:prstClr val="black">
                <a:alpha val="40000"/>
              </a:prstClr>
            </a:outerShdw>
          </a:effectLst>
        </p:spPr>
        <p:txBody>
          <a:bodyPr rtlCol="0" anchor="ctr"/>
          <a:lstStyle/>
          <a:p>
            <a:pPr algn="ctr">
              <a:defRPr/>
            </a:pPr>
            <a:endParaRPr lang="zh-CN" altLang="en-US" kern="0">
              <a:solidFill>
                <a:sysClr val="window" lastClr="FFFFFF"/>
              </a:solidFill>
              <a:latin typeface="Calibri"/>
              <a:ea typeface="宋体"/>
            </a:endParaRPr>
          </a:p>
        </p:txBody>
      </p:sp>
      <p:sp>
        <p:nvSpPr>
          <p:cNvPr id="36" name="圆角矩形 2"/>
          <p:cNvSpPr/>
          <p:nvPr/>
        </p:nvSpPr>
        <p:spPr>
          <a:xfrm>
            <a:off x="3475296" y="1384054"/>
            <a:ext cx="3329989" cy="1995815"/>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81568 w 4330040"/>
              <a:gd name="connsiteY0" fmla="*/ 756084 h 2373557"/>
              <a:gd name="connsiteX1" fmla="*/ 837652 w 4330040"/>
              <a:gd name="connsiteY1" fmla="*/ 0 h 2373557"/>
              <a:gd name="connsiteX2" fmla="*/ 3573956 w 4330040"/>
              <a:gd name="connsiteY2" fmla="*/ 0 h 2373557"/>
              <a:gd name="connsiteX3" fmla="*/ 4330040 w 4330040"/>
              <a:gd name="connsiteY3" fmla="*/ 756084 h 2373557"/>
              <a:gd name="connsiteX4" fmla="*/ 4330040 w 4330040"/>
              <a:gd name="connsiteY4" fmla="*/ 756084 h 2373557"/>
              <a:gd name="connsiteX5" fmla="*/ 3573956 w 4330040"/>
              <a:gd name="connsiteY5" fmla="*/ 1512168 h 2373557"/>
              <a:gd name="connsiteX6" fmla="*/ 837652 w 4330040"/>
              <a:gd name="connsiteY6" fmla="*/ 1512168 h 2373557"/>
              <a:gd name="connsiteX7" fmla="*/ 50625 w 4330040"/>
              <a:gd name="connsiteY7" fmla="*/ 2373557 h 2373557"/>
              <a:gd name="connsiteX8" fmla="*/ 81568 w 4330040"/>
              <a:gd name="connsiteY8" fmla="*/ 756084 h 2373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30040" h="2373557">
                <a:moveTo>
                  <a:pt x="81568" y="756084"/>
                </a:moveTo>
                <a:cubicBezTo>
                  <a:pt x="212739" y="360491"/>
                  <a:pt x="420078" y="0"/>
                  <a:pt x="837652" y="0"/>
                </a:cubicBezTo>
                <a:lnTo>
                  <a:pt x="3573956" y="0"/>
                </a:lnTo>
                <a:cubicBezTo>
                  <a:pt x="3991530" y="0"/>
                  <a:pt x="4330040" y="338510"/>
                  <a:pt x="4330040" y="756084"/>
                </a:cubicBezTo>
                <a:lnTo>
                  <a:pt x="4330040" y="756084"/>
                </a:lnTo>
                <a:cubicBezTo>
                  <a:pt x="4330040" y="1173658"/>
                  <a:pt x="3991530" y="1512168"/>
                  <a:pt x="3573956" y="1512168"/>
                </a:cubicBezTo>
                <a:lnTo>
                  <a:pt x="837652" y="1512168"/>
                </a:lnTo>
                <a:cubicBezTo>
                  <a:pt x="295173" y="1484577"/>
                  <a:pt x="43635" y="2349942"/>
                  <a:pt x="50625" y="2373557"/>
                </a:cubicBezTo>
                <a:cubicBezTo>
                  <a:pt x="6410" y="2233910"/>
                  <a:pt x="-49603" y="1151677"/>
                  <a:pt x="81568" y="756084"/>
                </a:cubicBezTo>
                <a:close/>
              </a:path>
            </a:pathLst>
          </a:custGeom>
          <a:solidFill>
            <a:srgbClr val="F79646"/>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7" name="圆角矩形 2"/>
          <p:cNvSpPr/>
          <p:nvPr/>
        </p:nvSpPr>
        <p:spPr>
          <a:xfrm>
            <a:off x="2480421" y="306104"/>
            <a:ext cx="3312513" cy="1901190"/>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07316" h="2261022">
                <a:moveTo>
                  <a:pt x="58844" y="756084"/>
                </a:moveTo>
                <a:cubicBezTo>
                  <a:pt x="84312" y="379247"/>
                  <a:pt x="397354" y="0"/>
                  <a:pt x="814928" y="0"/>
                </a:cubicBezTo>
                <a:lnTo>
                  <a:pt x="3551232" y="0"/>
                </a:lnTo>
                <a:cubicBezTo>
                  <a:pt x="3968806" y="0"/>
                  <a:pt x="4307316" y="338510"/>
                  <a:pt x="4307316" y="756084"/>
                </a:cubicBezTo>
                <a:lnTo>
                  <a:pt x="4307316" y="756084"/>
                </a:lnTo>
                <a:cubicBezTo>
                  <a:pt x="4307316" y="1173658"/>
                  <a:pt x="3968806" y="1512168"/>
                  <a:pt x="3551232" y="1512168"/>
                </a:cubicBezTo>
                <a:lnTo>
                  <a:pt x="814928" y="1512168"/>
                </a:lnTo>
                <a:cubicBezTo>
                  <a:pt x="272449" y="1484577"/>
                  <a:pt x="56611" y="2237407"/>
                  <a:pt x="63601" y="2261022"/>
                </a:cubicBezTo>
                <a:cubicBezTo>
                  <a:pt x="-62413" y="2135008"/>
                  <a:pt x="33376" y="1132921"/>
                  <a:pt x="58844" y="756084"/>
                </a:cubicBezTo>
                <a:close/>
              </a:path>
            </a:pathLst>
          </a:custGeom>
          <a:gradFill flip="none" rotWithShape="1">
            <a:gsLst>
              <a:gs pos="29000">
                <a:srgbClr val="8A6D46"/>
              </a:gs>
              <a:gs pos="81000">
                <a:srgbClr val="BDA27D"/>
              </a:gs>
              <a:gs pos="0">
                <a:srgbClr val="E4D9CA"/>
              </a:gs>
              <a:gs pos="100000">
                <a:srgbClr val="DCCDBA"/>
              </a:gs>
            </a:gsLst>
            <a:lin ang="0" scaled="1"/>
            <a:tileRect/>
          </a:gradFill>
          <a:ln w="25400" cap="flat" cmpd="sng" algn="ctr">
            <a:noFill/>
            <a:prstDash val="solid"/>
          </a:ln>
          <a:effectLst>
            <a:outerShdw blurRad="228600" dist="63500" dir="5400000" algn="t" rotWithShape="0">
              <a:prstClr val="black">
                <a:alpha val="40000"/>
              </a:prstClr>
            </a:outerShdw>
          </a:effectLst>
        </p:spPr>
        <p:txBody>
          <a:bodyPr rtlCol="0" anchor="ctr"/>
          <a:lstStyle/>
          <a:p>
            <a:pPr algn="ctr">
              <a:defRPr/>
            </a:pPr>
            <a:endParaRPr lang="zh-CN" altLang="en-US" kern="0">
              <a:solidFill>
                <a:sysClr val="window" lastClr="FFFFFF"/>
              </a:solidFill>
              <a:latin typeface="Calibri"/>
              <a:ea typeface="宋体"/>
            </a:endParaRPr>
          </a:p>
        </p:txBody>
      </p:sp>
      <p:sp>
        <p:nvSpPr>
          <p:cNvPr id="38" name="圆角矩形 2"/>
          <p:cNvSpPr/>
          <p:nvPr/>
        </p:nvSpPr>
        <p:spPr>
          <a:xfrm>
            <a:off x="2463381" y="210341"/>
            <a:ext cx="3329989" cy="1995815"/>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81568 w 4330040"/>
              <a:gd name="connsiteY0" fmla="*/ 756084 h 2373557"/>
              <a:gd name="connsiteX1" fmla="*/ 837652 w 4330040"/>
              <a:gd name="connsiteY1" fmla="*/ 0 h 2373557"/>
              <a:gd name="connsiteX2" fmla="*/ 3573956 w 4330040"/>
              <a:gd name="connsiteY2" fmla="*/ 0 h 2373557"/>
              <a:gd name="connsiteX3" fmla="*/ 4330040 w 4330040"/>
              <a:gd name="connsiteY3" fmla="*/ 756084 h 2373557"/>
              <a:gd name="connsiteX4" fmla="*/ 4330040 w 4330040"/>
              <a:gd name="connsiteY4" fmla="*/ 756084 h 2373557"/>
              <a:gd name="connsiteX5" fmla="*/ 3573956 w 4330040"/>
              <a:gd name="connsiteY5" fmla="*/ 1512168 h 2373557"/>
              <a:gd name="connsiteX6" fmla="*/ 837652 w 4330040"/>
              <a:gd name="connsiteY6" fmla="*/ 1512168 h 2373557"/>
              <a:gd name="connsiteX7" fmla="*/ 50625 w 4330040"/>
              <a:gd name="connsiteY7" fmla="*/ 2373557 h 2373557"/>
              <a:gd name="connsiteX8" fmla="*/ 81568 w 4330040"/>
              <a:gd name="connsiteY8" fmla="*/ 756084 h 2373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30040" h="2373557">
                <a:moveTo>
                  <a:pt x="81568" y="756084"/>
                </a:moveTo>
                <a:cubicBezTo>
                  <a:pt x="212739" y="360491"/>
                  <a:pt x="420078" y="0"/>
                  <a:pt x="837652" y="0"/>
                </a:cubicBezTo>
                <a:lnTo>
                  <a:pt x="3573956" y="0"/>
                </a:lnTo>
                <a:cubicBezTo>
                  <a:pt x="3991530" y="0"/>
                  <a:pt x="4330040" y="338510"/>
                  <a:pt x="4330040" y="756084"/>
                </a:cubicBezTo>
                <a:lnTo>
                  <a:pt x="4330040" y="756084"/>
                </a:lnTo>
                <a:cubicBezTo>
                  <a:pt x="4330040" y="1173658"/>
                  <a:pt x="3991530" y="1512168"/>
                  <a:pt x="3573956" y="1512168"/>
                </a:cubicBezTo>
                <a:lnTo>
                  <a:pt x="837652" y="1512168"/>
                </a:lnTo>
                <a:cubicBezTo>
                  <a:pt x="295173" y="1484577"/>
                  <a:pt x="43635" y="2349942"/>
                  <a:pt x="50625" y="2373557"/>
                </a:cubicBezTo>
                <a:cubicBezTo>
                  <a:pt x="6410" y="2233910"/>
                  <a:pt x="-49603" y="1151677"/>
                  <a:pt x="81568" y="756084"/>
                </a:cubicBezTo>
                <a:close/>
              </a:path>
            </a:pathLst>
          </a:custGeom>
          <a:solidFill>
            <a:srgbClr val="C8B294"/>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39" name="椭圆 38"/>
          <p:cNvSpPr/>
          <p:nvPr/>
        </p:nvSpPr>
        <p:spPr>
          <a:xfrm>
            <a:off x="2815265" y="590154"/>
            <a:ext cx="105554" cy="105554"/>
          </a:xfrm>
          <a:prstGeom prst="ellipse">
            <a:avLst/>
          </a:prstGeom>
          <a:solidFill>
            <a:sysClr val="windowText" lastClr="000000">
              <a:lumMod val="75000"/>
              <a:lumOff val="25000"/>
            </a:sysClr>
          </a:solidFill>
          <a:ln w="25400" cap="flat" cmpd="sng" algn="ctr">
            <a:noFill/>
            <a:prstDash val="solid"/>
          </a:ln>
          <a:effectLst/>
        </p:spPr>
        <p:txBody>
          <a:bodyPr rtlCol="0" anchor="ctr"/>
          <a:lstStyle/>
          <a:p>
            <a:pPr algn="ctr">
              <a:defRPr/>
            </a:pPr>
            <a:endParaRPr lang="en-US" kern="0">
              <a:solidFill>
                <a:sysClr val="window" lastClr="FFFFFF"/>
              </a:solidFill>
              <a:latin typeface="Calibri"/>
            </a:endParaRPr>
          </a:p>
        </p:txBody>
      </p:sp>
      <p:sp>
        <p:nvSpPr>
          <p:cNvPr id="40" name="TextBox 39"/>
          <p:cNvSpPr txBox="1"/>
          <p:nvPr/>
        </p:nvSpPr>
        <p:spPr>
          <a:xfrm>
            <a:off x="2947101" y="442540"/>
            <a:ext cx="1900187" cy="33855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en-US" altLang="zh-CN" sz="2000" dirty="0">
                <a:solidFill>
                  <a:sysClr val="windowText" lastClr="000000">
                    <a:lumMod val="75000"/>
                    <a:lumOff val="25000"/>
                  </a:sysClr>
                </a:solidFill>
                <a:latin typeface="Adidas Unity" pitchFamily="2" charset="0"/>
                <a:cs typeface="Times New Roman" pitchFamily="18" charset="0"/>
              </a:rPr>
              <a:t>Your</a:t>
            </a:r>
            <a:r>
              <a:rPr lang="en-US" altLang="zh-CN" sz="1600" dirty="0">
                <a:solidFill>
                  <a:sysClr val="windowText" lastClr="000000">
                    <a:lumMod val="75000"/>
                    <a:lumOff val="25000"/>
                  </a:sysClr>
                </a:solidFill>
                <a:latin typeface="Adidas Unity" pitchFamily="2" charset="0"/>
                <a:cs typeface="Times New Roman" pitchFamily="18" charset="0"/>
              </a:rPr>
              <a:t> </a:t>
            </a:r>
            <a:r>
              <a:rPr lang="en-US" altLang="zh-CN" sz="2000" dirty="0">
                <a:solidFill>
                  <a:sysClr val="windowText" lastClr="000000">
                    <a:lumMod val="75000"/>
                    <a:lumOff val="25000"/>
                  </a:sysClr>
                </a:solidFill>
                <a:latin typeface="Adidas Unity" pitchFamily="2" charset="0"/>
                <a:cs typeface="Times New Roman" pitchFamily="18" charset="0"/>
              </a:rPr>
              <a:t>text</a:t>
            </a:r>
            <a:endParaRPr lang="zh-CN" altLang="en-US" sz="2000" dirty="0">
              <a:solidFill>
                <a:sysClr val="windowText" lastClr="000000">
                  <a:lumMod val="75000"/>
                  <a:lumOff val="25000"/>
                </a:sysClr>
              </a:solidFill>
              <a:latin typeface="Adidas Unity" pitchFamily="2" charset="0"/>
              <a:cs typeface="Times New Roman" pitchFamily="18" charset="0"/>
            </a:endParaRPr>
          </a:p>
        </p:txBody>
      </p:sp>
      <p:sp>
        <p:nvSpPr>
          <p:cNvPr id="41" name="TextBox 40"/>
          <p:cNvSpPr txBox="1"/>
          <p:nvPr/>
        </p:nvSpPr>
        <p:spPr>
          <a:xfrm rot="21501455">
            <a:off x="2970448" y="735982"/>
            <a:ext cx="2723518" cy="523220"/>
          </a:xfrm>
          <a:prstGeom prst="rect">
            <a:avLst/>
          </a:prstGeom>
          <a:noFill/>
        </p:spPr>
        <p:txBody>
          <a:bodyPr wrap="square" rtlCol="0">
            <a:spAutoFit/>
          </a:bodyPr>
          <a:lstStyle/>
          <a:p>
            <a:pPr>
              <a:defRPr/>
            </a:pPr>
            <a:r>
              <a:rPr lang="en-US" altLang="zh-CN" sz="1400" kern="0" dirty="0">
                <a:solidFill>
                  <a:sysClr val="windowText" lastClr="000000">
                    <a:lumMod val="75000"/>
                    <a:lumOff val="25000"/>
                  </a:sysClr>
                </a:solidFill>
                <a:latin typeface="Arial" pitchFamily="34" charset="0"/>
                <a:ea typeface="微软雅黑" pitchFamily="34" charset="-122"/>
                <a:cs typeface="Arial" pitchFamily="34" charset="0"/>
              </a:rPr>
              <a:t>Click here to add your text. Click here to add your text. </a:t>
            </a:r>
          </a:p>
        </p:txBody>
      </p:sp>
      <p:sp>
        <p:nvSpPr>
          <p:cNvPr id="42" name="椭圆 41"/>
          <p:cNvSpPr/>
          <p:nvPr/>
        </p:nvSpPr>
        <p:spPr>
          <a:xfrm>
            <a:off x="3812706" y="1841571"/>
            <a:ext cx="105554" cy="105554"/>
          </a:xfrm>
          <a:prstGeom prst="ellipse">
            <a:avLst/>
          </a:prstGeom>
          <a:solidFill>
            <a:sysClr val="window" lastClr="FFFFFF"/>
          </a:solidFill>
          <a:ln w="25400" cap="flat" cmpd="sng" algn="ctr">
            <a:noFill/>
            <a:prstDash val="solid"/>
          </a:ln>
          <a:effectLst/>
        </p:spPr>
        <p:txBody>
          <a:bodyPr rtlCol="0" anchor="ctr"/>
          <a:lstStyle/>
          <a:p>
            <a:pPr algn="ctr">
              <a:defRPr/>
            </a:pPr>
            <a:endParaRPr lang="en-US" kern="0">
              <a:solidFill>
                <a:sysClr val="window" lastClr="FFFFFF"/>
              </a:solidFill>
              <a:latin typeface="Calibri"/>
            </a:endParaRPr>
          </a:p>
        </p:txBody>
      </p:sp>
      <p:sp>
        <p:nvSpPr>
          <p:cNvPr id="43" name="TextBox 42"/>
          <p:cNvSpPr txBox="1"/>
          <p:nvPr/>
        </p:nvSpPr>
        <p:spPr>
          <a:xfrm>
            <a:off x="3944541" y="1693956"/>
            <a:ext cx="1900187" cy="33855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en-US" altLang="zh-CN" sz="2000" dirty="0">
                <a:solidFill>
                  <a:sysClr val="window" lastClr="FFFFFF"/>
                </a:solidFill>
                <a:latin typeface="Adidas Unity" pitchFamily="2" charset="0"/>
                <a:cs typeface="Times New Roman" pitchFamily="18" charset="0"/>
              </a:rPr>
              <a:t>Your</a:t>
            </a:r>
            <a:r>
              <a:rPr lang="en-US" altLang="zh-CN" sz="1600" dirty="0">
                <a:solidFill>
                  <a:sysClr val="window" lastClr="FFFFFF"/>
                </a:solidFill>
                <a:latin typeface="Adidas Unity" pitchFamily="2" charset="0"/>
                <a:cs typeface="Times New Roman" pitchFamily="18" charset="0"/>
              </a:rPr>
              <a:t> </a:t>
            </a:r>
            <a:r>
              <a:rPr lang="en-US" altLang="zh-CN" sz="2000" dirty="0">
                <a:solidFill>
                  <a:sysClr val="window" lastClr="FFFFFF"/>
                </a:solidFill>
                <a:latin typeface="Adidas Unity" pitchFamily="2" charset="0"/>
                <a:cs typeface="Times New Roman" pitchFamily="18" charset="0"/>
              </a:rPr>
              <a:t>text</a:t>
            </a:r>
            <a:endParaRPr lang="zh-CN" altLang="en-US" sz="2000" dirty="0">
              <a:solidFill>
                <a:sysClr val="window" lastClr="FFFFFF"/>
              </a:solidFill>
              <a:latin typeface="Adidas Unity" pitchFamily="2" charset="0"/>
              <a:cs typeface="Times New Roman" pitchFamily="18" charset="0"/>
            </a:endParaRPr>
          </a:p>
        </p:txBody>
      </p:sp>
      <p:sp>
        <p:nvSpPr>
          <p:cNvPr id="44" name="TextBox 43"/>
          <p:cNvSpPr txBox="1"/>
          <p:nvPr/>
        </p:nvSpPr>
        <p:spPr>
          <a:xfrm rot="21501455">
            <a:off x="3967888" y="1987399"/>
            <a:ext cx="2723518" cy="523220"/>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a:t>
            </a:r>
          </a:p>
        </p:txBody>
      </p:sp>
      <p:sp>
        <p:nvSpPr>
          <p:cNvPr id="45" name="椭圆 44"/>
          <p:cNvSpPr/>
          <p:nvPr/>
        </p:nvSpPr>
        <p:spPr>
          <a:xfrm>
            <a:off x="4773262" y="3022120"/>
            <a:ext cx="105554" cy="105554"/>
          </a:xfrm>
          <a:prstGeom prst="ellipse">
            <a:avLst/>
          </a:prstGeom>
          <a:solidFill>
            <a:sysClr val="window" lastClr="FFFFFF"/>
          </a:solidFill>
          <a:ln w="25400" cap="flat" cmpd="sng" algn="ctr">
            <a:noFill/>
            <a:prstDash val="solid"/>
          </a:ln>
          <a:effectLst/>
        </p:spPr>
        <p:txBody>
          <a:bodyPr rtlCol="0" anchor="ctr"/>
          <a:lstStyle/>
          <a:p>
            <a:pPr algn="ctr">
              <a:defRPr/>
            </a:pPr>
            <a:endParaRPr lang="en-US" kern="0">
              <a:solidFill>
                <a:sysClr val="window" lastClr="FFFFFF"/>
              </a:solidFill>
              <a:latin typeface="Calibri"/>
            </a:endParaRPr>
          </a:p>
        </p:txBody>
      </p:sp>
      <p:sp>
        <p:nvSpPr>
          <p:cNvPr id="46" name="TextBox 45"/>
          <p:cNvSpPr txBox="1"/>
          <p:nvPr/>
        </p:nvSpPr>
        <p:spPr>
          <a:xfrm>
            <a:off x="4905097" y="2874505"/>
            <a:ext cx="1900187" cy="33855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en-US" altLang="zh-CN" sz="2000" dirty="0">
                <a:solidFill>
                  <a:sysClr val="window" lastClr="FFFFFF"/>
                </a:solidFill>
                <a:latin typeface="Adidas Unity" pitchFamily="2" charset="0"/>
                <a:cs typeface="Times New Roman" pitchFamily="18" charset="0"/>
              </a:rPr>
              <a:t>Your</a:t>
            </a:r>
            <a:r>
              <a:rPr lang="en-US" altLang="zh-CN" sz="1600" dirty="0">
                <a:solidFill>
                  <a:sysClr val="window" lastClr="FFFFFF"/>
                </a:solidFill>
                <a:latin typeface="Adidas Unity" pitchFamily="2" charset="0"/>
                <a:cs typeface="Times New Roman" pitchFamily="18" charset="0"/>
              </a:rPr>
              <a:t> </a:t>
            </a:r>
            <a:r>
              <a:rPr lang="en-US" altLang="zh-CN" sz="2000" dirty="0">
                <a:solidFill>
                  <a:sysClr val="window" lastClr="FFFFFF"/>
                </a:solidFill>
                <a:latin typeface="Adidas Unity" pitchFamily="2" charset="0"/>
                <a:cs typeface="Times New Roman" pitchFamily="18" charset="0"/>
              </a:rPr>
              <a:t>text</a:t>
            </a:r>
            <a:endParaRPr lang="zh-CN" altLang="en-US" sz="2000" dirty="0">
              <a:solidFill>
                <a:sysClr val="window" lastClr="FFFFFF"/>
              </a:solidFill>
              <a:latin typeface="Adidas Unity" pitchFamily="2" charset="0"/>
              <a:cs typeface="Times New Roman" pitchFamily="18" charset="0"/>
            </a:endParaRPr>
          </a:p>
        </p:txBody>
      </p:sp>
      <p:sp>
        <p:nvSpPr>
          <p:cNvPr id="47" name="TextBox 46"/>
          <p:cNvSpPr txBox="1"/>
          <p:nvPr/>
        </p:nvSpPr>
        <p:spPr>
          <a:xfrm rot="21501455">
            <a:off x="4928444" y="3167948"/>
            <a:ext cx="2723518" cy="523220"/>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a:t>
            </a:r>
          </a:p>
        </p:txBody>
      </p:sp>
      <p:sp>
        <p:nvSpPr>
          <p:cNvPr id="48" name="椭圆 47"/>
          <p:cNvSpPr/>
          <p:nvPr/>
        </p:nvSpPr>
        <p:spPr>
          <a:xfrm>
            <a:off x="5990311" y="4088506"/>
            <a:ext cx="105554" cy="105554"/>
          </a:xfrm>
          <a:prstGeom prst="ellipse">
            <a:avLst/>
          </a:prstGeom>
          <a:solidFill>
            <a:sysClr val="windowText" lastClr="000000">
              <a:lumMod val="75000"/>
              <a:lumOff val="25000"/>
            </a:sysClr>
          </a:solidFill>
          <a:ln w="25400" cap="flat" cmpd="sng" algn="ctr">
            <a:noFill/>
            <a:prstDash val="solid"/>
          </a:ln>
          <a:effectLst/>
        </p:spPr>
        <p:txBody>
          <a:bodyPr rtlCol="0" anchor="ctr"/>
          <a:lstStyle/>
          <a:p>
            <a:pPr algn="ctr">
              <a:defRPr/>
            </a:pPr>
            <a:endParaRPr lang="en-US" kern="0">
              <a:solidFill>
                <a:srgbClr val="254E4F"/>
              </a:solidFill>
              <a:latin typeface="Calibri"/>
            </a:endParaRPr>
          </a:p>
        </p:txBody>
      </p:sp>
      <p:sp>
        <p:nvSpPr>
          <p:cNvPr id="49" name="TextBox 48"/>
          <p:cNvSpPr txBox="1"/>
          <p:nvPr/>
        </p:nvSpPr>
        <p:spPr>
          <a:xfrm>
            <a:off x="6122146" y="3940891"/>
            <a:ext cx="1900187" cy="33855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en-US" altLang="zh-CN" sz="2000" dirty="0">
                <a:solidFill>
                  <a:srgbClr val="254E4F"/>
                </a:solidFill>
                <a:latin typeface="Adidas Unity" pitchFamily="2" charset="0"/>
                <a:cs typeface="Times New Roman" pitchFamily="18" charset="0"/>
              </a:rPr>
              <a:t>Your</a:t>
            </a:r>
            <a:r>
              <a:rPr lang="en-US" altLang="zh-CN" sz="1600" dirty="0">
                <a:solidFill>
                  <a:srgbClr val="254E4F"/>
                </a:solidFill>
                <a:latin typeface="Adidas Unity" pitchFamily="2" charset="0"/>
                <a:cs typeface="Times New Roman" pitchFamily="18" charset="0"/>
              </a:rPr>
              <a:t> </a:t>
            </a:r>
            <a:r>
              <a:rPr lang="en-US" altLang="zh-CN" sz="2000" dirty="0">
                <a:solidFill>
                  <a:srgbClr val="254E4F"/>
                </a:solidFill>
                <a:latin typeface="Adidas Unity" pitchFamily="2" charset="0"/>
                <a:cs typeface="Times New Roman" pitchFamily="18" charset="0"/>
              </a:rPr>
              <a:t>text</a:t>
            </a:r>
            <a:endParaRPr lang="zh-CN" altLang="en-US" sz="2000" dirty="0">
              <a:solidFill>
                <a:srgbClr val="254E4F"/>
              </a:solidFill>
              <a:latin typeface="Adidas Unity" pitchFamily="2" charset="0"/>
              <a:cs typeface="Times New Roman" pitchFamily="18" charset="0"/>
            </a:endParaRPr>
          </a:p>
        </p:txBody>
      </p:sp>
      <p:sp>
        <p:nvSpPr>
          <p:cNvPr id="50" name="TextBox 49"/>
          <p:cNvSpPr txBox="1"/>
          <p:nvPr/>
        </p:nvSpPr>
        <p:spPr>
          <a:xfrm rot="21501455">
            <a:off x="6145493" y="4234334"/>
            <a:ext cx="2723518" cy="523220"/>
          </a:xfrm>
          <a:prstGeom prst="rect">
            <a:avLst/>
          </a:prstGeom>
          <a:noFill/>
        </p:spPr>
        <p:txBody>
          <a:bodyPr wrap="square" rtlCol="0">
            <a:spAutoFit/>
          </a:bodyPr>
          <a:lstStyle/>
          <a:p>
            <a:pPr>
              <a:defRPr/>
            </a:pPr>
            <a:r>
              <a:rPr lang="en-US" altLang="zh-CN" sz="1400" kern="0" dirty="0">
                <a:solidFill>
                  <a:srgbClr val="254E4F"/>
                </a:solidFill>
                <a:latin typeface="Arial" pitchFamily="34" charset="0"/>
                <a:ea typeface="微软雅黑" pitchFamily="34" charset="-122"/>
                <a:cs typeface="Arial" pitchFamily="34" charset="0"/>
              </a:rPr>
              <a:t>Click here to add your text. Click here to add your text. </a:t>
            </a:r>
          </a:p>
        </p:txBody>
      </p:sp>
      <p:sp>
        <p:nvSpPr>
          <p:cNvPr id="51" name="TextBox 50"/>
          <p:cNvSpPr txBox="1"/>
          <p:nvPr/>
        </p:nvSpPr>
        <p:spPr>
          <a:xfrm>
            <a:off x="2155362" y="2242769"/>
            <a:ext cx="871037" cy="58477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en-US" altLang="zh-CN" sz="4000" dirty="0">
                <a:solidFill>
                  <a:srgbClr val="AB8859"/>
                </a:solidFill>
                <a:latin typeface="Adidas Unity" pitchFamily="2" charset="0"/>
                <a:cs typeface="Times New Roman" pitchFamily="18" charset="0"/>
              </a:rPr>
              <a:t>01</a:t>
            </a:r>
            <a:endParaRPr lang="zh-CN" altLang="en-US" sz="4000" dirty="0">
              <a:solidFill>
                <a:srgbClr val="AB8859"/>
              </a:solidFill>
              <a:latin typeface="Adidas Unity" pitchFamily="2" charset="0"/>
              <a:cs typeface="Times New Roman" pitchFamily="18" charset="0"/>
            </a:endParaRPr>
          </a:p>
        </p:txBody>
      </p:sp>
      <p:sp>
        <p:nvSpPr>
          <p:cNvPr id="52" name="TextBox 51"/>
          <p:cNvSpPr txBox="1"/>
          <p:nvPr/>
        </p:nvSpPr>
        <p:spPr>
          <a:xfrm>
            <a:off x="3070267" y="3368806"/>
            <a:ext cx="871037" cy="58477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en-US" altLang="zh-CN" sz="4000" dirty="0">
                <a:solidFill>
                  <a:srgbClr val="F79646">
                    <a:lumMod val="75000"/>
                  </a:srgbClr>
                </a:solidFill>
                <a:latin typeface="Adidas Unity" pitchFamily="2" charset="0"/>
                <a:cs typeface="Times New Roman" pitchFamily="18" charset="0"/>
              </a:rPr>
              <a:t>02</a:t>
            </a:r>
            <a:endParaRPr lang="zh-CN" altLang="en-US" sz="4000" dirty="0">
              <a:solidFill>
                <a:srgbClr val="F79646">
                  <a:lumMod val="75000"/>
                </a:srgbClr>
              </a:solidFill>
              <a:latin typeface="Adidas Unity" pitchFamily="2" charset="0"/>
              <a:cs typeface="Times New Roman" pitchFamily="18" charset="0"/>
            </a:endParaRPr>
          </a:p>
        </p:txBody>
      </p:sp>
      <p:sp>
        <p:nvSpPr>
          <p:cNvPr id="53" name="TextBox 52"/>
          <p:cNvSpPr txBox="1"/>
          <p:nvPr/>
        </p:nvSpPr>
        <p:spPr>
          <a:xfrm>
            <a:off x="4055549" y="4463409"/>
            <a:ext cx="871037" cy="58477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en-US" altLang="zh-CN" sz="4000" dirty="0">
                <a:solidFill>
                  <a:srgbClr val="83441D"/>
                </a:solidFill>
                <a:latin typeface="Adidas Unity" pitchFamily="2" charset="0"/>
                <a:cs typeface="Times New Roman" pitchFamily="18" charset="0"/>
              </a:rPr>
              <a:t>03</a:t>
            </a:r>
            <a:endParaRPr lang="zh-CN" altLang="en-US" sz="4000" dirty="0">
              <a:solidFill>
                <a:srgbClr val="83441D"/>
              </a:solidFill>
              <a:latin typeface="Adidas Unity" pitchFamily="2" charset="0"/>
              <a:cs typeface="Times New Roman" pitchFamily="18" charset="0"/>
            </a:endParaRPr>
          </a:p>
        </p:txBody>
      </p:sp>
      <p:sp>
        <p:nvSpPr>
          <p:cNvPr id="54" name="TextBox 53"/>
          <p:cNvSpPr txBox="1"/>
          <p:nvPr/>
        </p:nvSpPr>
        <p:spPr>
          <a:xfrm>
            <a:off x="5146910" y="5629949"/>
            <a:ext cx="871037" cy="58477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en-US" altLang="zh-CN" sz="4000" dirty="0">
                <a:solidFill>
                  <a:srgbClr val="50A8AA"/>
                </a:solidFill>
                <a:latin typeface="Adidas Unity" pitchFamily="2" charset="0"/>
                <a:cs typeface="Times New Roman" pitchFamily="18" charset="0"/>
              </a:rPr>
              <a:t>04</a:t>
            </a:r>
            <a:endParaRPr lang="zh-CN" altLang="en-US" sz="4000" dirty="0">
              <a:solidFill>
                <a:srgbClr val="50A8AA"/>
              </a:solidFill>
              <a:latin typeface="Adidas Unity" pitchFamily="2" charset="0"/>
              <a:cs typeface="Times New Roman" pitchFamily="18" charset="0"/>
            </a:endParaRPr>
          </a:p>
        </p:txBody>
      </p:sp>
      <p:sp>
        <p:nvSpPr>
          <p:cNvPr id="55" name="TextBox 54"/>
          <p:cNvSpPr txBox="1"/>
          <p:nvPr/>
        </p:nvSpPr>
        <p:spPr>
          <a:xfrm>
            <a:off x="1935551" y="2802824"/>
            <a:ext cx="1161225" cy="28931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en-US" altLang="zh-CN" sz="1600" dirty="0">
                <a:solidFill>
                  <a:srgbClr val="AB8859"/>
                </a:solidFill>
                <a:latin typeface="Adidas Unity" pitchFamily="2" charset="0"/>
                <a:cs typeface="Times New Roman" pitchFamily="18" charset="0"/>
              </a:rPr>
              <a:t>Your</a:t>
            </a:r>
            <a:r>
              <a:rPr lang="en-US" altLang="zh-CN" sz="1200" dirty="0">
                <a:solidFill>
                  <a:srgbClr val="AB8859"/>
                </a:solidFill>
                <a:latin typeface="Adidas Unity" pitchFamily="2" charset="0"/>
                <a:cs typeface="Times New Roman" pitchFamily="18" charset="0"/>
              </a:rPr>
              <a:t> </a:t>
            </a:r>
            <a:r>
              <a:rPr lang="en-US" altLang="zh-CN" sz="1600" dirty="0">
                <a:solidFill>
                  <a:srgbClr val="AB8859"/>
                </a:solidFill>
                <a:latin typeface="Adidas Unity" pitchFamily="2" charset="0"/>
                <a:cs typeface="Times New Roman" pitchFamily="18" charset="0"/>
              </a:rPr>
              <a:t>text</a:t>
            </a:r>
            <a:endParaRPr lang="zh-CN" altLang="en-US" sz="1600" dirty="0">
              <a:solidFill>
                <a:srgbClr val="AB8859"/>
              </a:solidFill>
              <a:latin typeface="Adidas Unity" pitchFamily="2" charset="0"/>
              <a:cs typeface="Times New Roman" pitchFamily="18" charset="0"/>
            </a:endParaRPr>
          </a:p>
        </p:txBody>
      </p:sp>
      <p:sp>
        <p:nvSpPr>
          <p:cNvPr id="56" name="TextBox 55"/>
          <p:cNvSpPr txBox="1"/>
          <p:nvPr/>
        </p:nvSpPr>
        <p:spPr>
          <a:xfrm>
            <a:off x="2894683" y="3939087"/>
            <a:ext cx="1161225" cy="28931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en-US" altLang="zh-CN" sz="1600" dirty="0">
                <a:solidFill>
                  <a:srgbClr val="F79646">
                    <a:lumMod val="75000"/>
                  </a:srgbClr>
                </a:solidFill>
                <a:latin typeface="Adidas Unity" pitchFamily="2" charset="0"/>
                <a:cs typeface="Times New Roman" pitchFamily="18" charset="0"/>
              </a:rPr>
              <a:t>Your</a:t>
            </a:r>
            <a:r>
              <a:rPr lang="en-US" altLang="zh-CN" sz="1200" dirty="0">
                <a:solidFill>
                  <a:srgbClr val="F79646">
                    <a:lumMod val="75000"/>
                  </a:srgbClr>
                </a:solidFill>
                <a:latin typeface="Adidas Unity" pitchFamily="2" charset="0"/>
                <a:cs typeface="Times New Roman" pitchFamily="18" charset="0"/>
              </a:rPr>
              <a:t> </a:t>
            </a:r>
            <a:r>
              <a:rPr lang="en-US" altLang="zh-CN" sz="1600" dirty="0">
                <a:solidFill>
                  <a:srgbClr val="F79646">
                    <a:lumMod val="75000"/>
                  </a:srgbClr>
                </a:solidFill>
                <a:latin typeface="Adidas Unity" pitchFamily="2" charset="0"/>
                <a:cs typeface="Times New Roman" pitchFamily="18" charset="0"/>
              </a:rPr>
              <a:t>text</a:t>
            </a:r>
            <a:endParaRPr lang="zh-CN" altLang="en-US" sz="1600" dirty="0">
              <a:solidFill>
                <a:srgbClr val="F79646">
                  <a:lumMod val="75000"/>
                </a:srgbClr>
              </a:solidFill>
              <a:latin typeface="Adidas Unity" pitchFamily="2" charset="0"/>
              <a:cs typeface="Times New Roman" pitchFamily="18" charset="0"/>
            </a:endParaRPr>
          </a:p>
        </p:txBody>
      </p:sp>
      <p:sp>
        <p:nvSpPr>
          <p:cNvPr id="57" name="TextBox 56"/>
          <p:cNvSpPr txBox="1"/>
          <p:nvPr/>
        </p:nvSpPr>
        <p:spPr>
          <a:xfrm>
            <a:off x="3870927" y="5034939"/>
            <a:ext cx="1161225" cy="28931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en-US" altLang="zh-CN" sz="1600" dirty="0">
                <a:solidFill>
                  <a:srgbClr val="83441D"/>
                </a:solidFill>
                <a:latin typeface="Adidas Unity" pitchFamily="2" charset="0"/>
                <a:cs typeface="Times New Roman" pitchFamily="18" charset="0"/>
              </a:rPr>
              <a:t>Your</a:t>
            </a:r>
            <a:r>
              <a:rPr lang="en-US" altLang="zh-CN" sz="1200" dirty="0">
                <a:solidFill>
                  <a:srgbClr val="83441D"/>
                </a:solidFill>
                <a:latin typeface="Adidas Unity" pitchFamily="2" charset="0"/>
                <a:cs typeface="Times New Roman" pitchFamily="18" charset="0"/>
              </a:rPr>
              <a:t> </a:t>
            </a:r>
            <a:r>
              <a:rPr lang="en-US" altLang="zh-CN" sz="1600" dirty="0">
                <a:solidFill>
                  <a:srgbClr val="83441D"/>
                </a:solidFill>
                <a:latin typeface="Adidas Unity" pitchFamily="2" charset="0"/>
                <a:cs typeface="Times New Roman" pitchFamily="18" charset="0"/>
              </a:rPr>
              <a:t>text</a:t>
            </a:r>
            <a:endParaRPr lang="zh-CN" altLang="en-US" sz="1600" dirty="0">
              <a:solidFill>
                <a:srgbClr val="83441D"/>
              </a:solidFill>
              <a:latin typeface="Adidas Unity" pitchFamily="2" charset="0"/>
              <a:cs typeface="Times New Roman" pitchFamily="18" charset="0"/>
            </a:endParaRPr>
          </a:p>
        </p:txBody>
      </p:sp>
      <p:sp>
        <p:nvSpPr>
          <p:cNvPr id="58" name="TextBox 57"/>
          <p:cNvSpPr txBox="1"/>
          <p:nvPr/>
        </p:nvSpPr>
        <p:spPr>
          <a:xfrm>
            <a:off x="5018188" y="6170578"/>
            <a:ext cx="1161225" cy="28931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en-US" altLang="zh-CN" sz="1600" dirty="0">
                <a:solidFill>
                  <a:srgbClr val="50A8AA"/>
                </a:solidFill>
                <a:latin typeface="Adidas Unity" pitchFamily="2" charset="0"/>
                <a:cs typeface="Times New Roman" pitchFamily="18" charset="0"/>
              </a:rPr>
              <a:t>Your</a:t>
            </a:r>
            <a:r>
              <a:rPr lang="en-US" altLang="zh-CN" sz="1200" dirty="0">
                <a:solidFill>
                  <a:srgbClr val="50A8AA"/>
                </a:solidFill>
                <a:latin typeface="Adidas Unity" pitchFamily="2" charset="0"/>
                <a:cs typeface="Times New Roman" pitchFamily="18" charset="0"/>
              </a:rPr>
              <a:t> </a:t>
            </a:r>
            <a:r>
              <a:rPr lang="en-US" altLang="zh-CN" sz="1600" dirty="0">
                <a:solidFill>
                  <a:srgbClr val="50A8AA"/>
                </a:solidFill>
                <a:latin typeface="Adidas Unity" pitchFamily="2" charset="0"/>
                <a:cs typeface="Times New Roman" pitchFamily="18" charset="0"/>
              </a:rPr>
              <a:t>text</a:t>
            </a:r>
            <a:endParaRPr lang="zh-CN" altLang="en-US" sz="1600" dirty="0">
              <a:solidFill>
                <a:srgbClr val="50A8AA"/>
              </a:solidFill>
              <a:latin typeface="Adidas Unity" pitchFamily="2" charset="0"/>
              <a:cs typeface="Times New Roman" pitchFamily="18" charset="0"/>
            </a:endParaRPr>
          </a:p>
        </p:txBody>
      </p:sp>
      <p:sp>
        <p:nvSpPr>
          <p:cNvPr id="59" name="TextBox 58"/>
          <p:cNvSpPr txBox="1"/>
          <p:nvPr/>
        </p:nvSpPr>
        <p:spPr>
          <a:xfrm>
            <a:off x="23056" y="5304112"/>
            <a:ext cx="3828864" cy="584775"/>
          </a:xfrm>
          <a:prstGeom prst="rect">
            <a:avLst/>
          </a:prstGeom>
          <a:no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itchFamily="34" charset="-122"/>
                <a:cs typeface="Calibri" pitchFamily="34" charset="0"/>
              </a:defRPr>
            </a:lvl1pPr>
          </a:lstStyle>
          <a:p>
            <a:pPr algn="ctr">
              <a:lnSpc>
                <a:spcPct val="100000"/>
              </a:lnSpc>
              <a:defRPr/>
            </a:pPr>
            <a:r>
              <a:rPr lang="en-US" altLang="zh-CN" sz="3200" kern="0" dirty="0">
                <a:solidFill>
                  <a:sysClr val="windowText" lastClr="000000">
                    <a:lumMod val="75000"/>
                    <a:lumOff val="25000"/>
                  </a:sysClr>
                </a:solidFill>
                <a:latin typeface="Adidas Unity" pitchFamily="2" charset="0"/>
              </a:rPr>
              <a:t>Click here to add your title</a:t>
            </a:r>
            <a:endParaRPr lang="zh-CN" altLang="en-US" sz="3200" kern="0" dirty="0">
              <a:solidFill>
                <a:sysClr val="windowText" lastClr="000000">
                  <a:lumMod val="75000"/>
                  <a:lumOff val="25000"/>
                </a:sysClr>
              </a:solidFill>
              <a:latin typeface="Adidas Unity" pitchFamily="2" charset="0"/>
            </a:endParaRPr>
          </a:p>
        </p:txBody>
      </p:sp>
    </p:spTree>
    <p:extLst>
      <p:ext uri="{BB962C8B-B14F-4D97-AF65-F5344CB8AC3E}">
        <p14:creationId xmlns:p14="http://schemas.microsoft.com/office/powerpoint/2010/main" val="3453330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3">
            <a:extLst>
              <a:ext uri="{28A0092B-C50C-407E-A947-70E740481C1C}">
                <a14:useLocalDpi xmlns:a14="http://schemas.microsoft.com/office/drawing/2010/main" val="0"/>
              </a:ext>
            </a:extLst>
          </a:blip>
          <a:srcRect r="1697" b="2920"/>
          <a:stretch/>
        </p:blipFill>
        <p:spPr>
          <a:xfrm>
            <a:off x="-20745" y="-22105"/>
            <a:ext cx="9164746" cy="6880106"/>
          </a:xfrm>
          <a:prstGeom prst="rect">
            <a:avLst/>
          </a:prstGeom>
        </p:spPr>
      </p:pic>
      <p:sp>
        <p:nvSpPr>
          <p:cNvPr id="15" name="TextBox 14"/>
          <p:cNvSpPr txBox="1"/>
          <p:nvPr/>
        </p:nvSpPr>
        <p:spPr>
          <a:xfrm rot="19706569">
            <a:off x="701785" y="2204940"/>
            <a:ext cx="1002394" cy="58477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3600" b="1" i="0" u="none" strike="noStrike" kern="0" cap="none" spc="0" normalizeH="0" baseline="0">
                <a:ln w="18415" cmpd="sng">
                  <a:noFill/>
                  <a:prstDash val="solid"/>
                </a:ln>
                <a:solidFill>
                  <a:schemeClr val="accent6">
                    <a:lumMod val="50000"/>
                  </a:schemeClr>
                </a:solidFill>
                <a:effectLst>
                  <a:outerShdw dist="38100" dir="5400000" algn="t" rotWithShape="0">
                    <a:sysClr val="window" lastClr="FFFFFF">
                      <a:alpha val="40000"/>
                    </a:sysClr>
                  </a:outerShdw>
                </a:effectLst>
                <a:uLnTx/>
                <a:uFillTx/>
                <a:latin typeface="Agency FB" pitchFamily="34" charset="0"/>
                <a:ea typeface="微软雅黑" pitchFamily="34" charset="-122"/>
              </a:defRPr>
            </a:lvl1pPr>
          </a:lstStyle>
          <a:p>
            <a:pPr>
              <a:defRPr/>
            </a:pPr>
            <a:r>
              <a:rPr lang="en-US" altLang="zh-CN" sz="4000" dirty="0">
                <a:solidFill>
                  <a:srgbClr val="C0504D">
                    <a:lumMod val="50000"/>
                  </a:srgbClr>
                </a:solidFill>
              </a:rPr>
              <a:t>Text</a:t>
            </a:r>
            <a:endParaRPr lang="zh-CN" altLang="en-US" sz="4000" dirty="0">
              <a:solidFill>
                <a:srgbClr val="C0504D">
                  <a:lumMod val="50000"/>
                </a:srgbClr>
              </a:solidFill>
            </a:endParaRPr>
          </a:p>
        </p:txBody>
      </p:sp>
      <p:sp>
        <p:nvSpPr>
          <p:cNvPr id="16" name="TextBox 15"/>
          <p:cNvSpPr txBox="1"/>
          <p:nvPr/>
        </p:nvSpPr>
        <p:spPr>
          <a:xfrm rot="19706569">
            <a:off x="1147221" y="2919040"/>
            <a:ext cx="1002394" cy="58477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3600" b="1" i="0" u="none" strike="noStrike" kern="0" cap="none" spc="0" normalizeH="0" baseline="0">
                <a:ln w="18415" cmpd="sng">
                  <a:noFill/>
                  <a:prstDash val="solid"/>
                </a:ln>
                <a:solidFill>
                  <a:schemeClr val="accent6">
                    <a:lumMod val="50000"/>
                  </a:schemeClr>
                </a:solidFill>
                <a:effectLst>
                  <a:outerShdw dist="38100" dir="5400000" algn="t" rotWithShape="0">
                    <a:sysClr val="window" lastClr="FFFFFF">
                      <a:alpha val="40000"/>
                    </a:sysClr>
                  </a:outerShdw>
                </a:effectLst>
                <a:uLnTx/>
                <a:uFillTx/>
                <a:latin typeface="Agency FB" pitchFamily="34" charset="0"/>
                <a:ea typeface="微软雅黑" pitchFamily="34" charset="-122"/>
              </a:defRPr>
            </a:lvl1pPr>
          </a:lstStyle>
          <a:p>
            <a:pPr>
              <a:defRPr/>
            </a:pPr>
            <a:r>
              <a:rPr lang="en-US" altLang="zh-CN" sz="4000" dirty="0">
                <a:solidFill>
                  <a:sysClr val="windowText" lastClr="000000">
                    <a:lumMod val="75000"/>
                    <a:lumOff val="25000"/>
                  </a:sysClr>
                </a:solidFill>
              </a:rPr>
              <a:t>Text</a:t>
            </a:r>
            <a:endParaRPr lang="zh-CN" altLang="en-US" sz="4000" dirty="0">
              <a:solidFill>
                <a:sysClr val="windowText" lastClr="000000">
                  <a:lumMod val="75000"/>
                  <a:lumOff val="25000"/>
                </a:sysClr>
              </a:solidFill>
            </a:endParaRPr>
          </a:p>
        </p:txBody>
      </p:sp>
      <p:sp>
        <p:nvSpPr>
          <p:cNvPr id="17" name="TextBox 16"/>
          <p:cNvSpPr txBox="1"/>
          <p:nvPr/>
        </p:nvSpPr>
        <p:spPr>
          <a:xfrm rot="19706569">
            <a:off x="1558443" y="3609553"/>
            <a:ext cx="1002394" cy="58477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3600" b="1" i="0" u="none" strike="noStrike" kern="0" cap="none" spc="0" normalizeH="0" baseline="0">
                <a:ln w="18415" cmpd="sng">
                  <a:noFill/>
                  <a:prstDash val="solid"/>
                </a:ln>
                <a:solidFill>
                  <a:schemeClr val="accent6">
                    <a:lumMod val="50000"/>
                  </a:schemeClr>
                </a:solidFill>
                <a:effectLst>
                  <a:outerShdw dist="38100" dir="5400000" algn="t" rotWithShape="0">
                    <a:sysClr val="window" lastClr="FFFFFF">
                      <a:alpha val="40000"/>
                    </a:sysClr>
                  </a:outerShdw>
                </a:effectLst>
                <a:uLnTx/>
                <a:uFillTx/>
                <a:latin typeface="Agency FB" pitchFamily="34" charset="0"/>
                <a:ea typeface="微软雅黑" pitchFamily="34" charset="-122"/>
              </a:defRPr>
            </a:lvl1pPr>
          </a:lstStyle>
          <a:p>
            <a:pPr>
              <a:defRPr/>
            </a:pPr>
            <a:r>
              <a:rPr lang="en-US" altLang="zh-CN" sz="4000" dirty="0">
                <a:solidFill>
                  <a:srgbClr val="4BACC6">
                    <a:lumMod val="50000"/>
                  </a:srgbClr>
                </a:solidFill>
              </a:rPr>
              <a:t>Text</a:t>
            </a:r>
            <a:endParaRPr lang="zh-CN" altLang="en-US" sz="4000" dirty="0">
              <a:solidFill>
                <a:srgbClr val="4BACC6">
                  <a:lumMod val="50000"/>
                </a:srgbClr>
              </a:solidFill>
            </a:endParaRPr>
          </a:p>
        </p:txBody>
      </p:sp>
      <p:sp>
        <p:nvSpPr>
          <p:cNvPr id="18" name="TextBox 17"/>
          <p:cNvSpPr txBox="1"/>
          <p:nvPr/>
        </p:nvSpPr>
        <p:spPr>
          <a:xfrm rot="19706569">
            <a:off x="1925049" y="4323653"/>
            <a:ext cx="1002394" cy="58477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3600" b="1" i="0" u="none" strike="noStrike" kern="0" cap="none" spc="0" normalizeH="0" baseline="0">
                <a:ln w="18415" cmpd="sng">
                  <a:noFill/>
                  <a:prstDash val="solid"/>
                </a:ln>
                <a:solidFill>
                  <a:schemeClr val="accent6">
                    <a:lumMod val="50000"/>
                  </a:schemeClr>
                </a:solidFill>
                <a:effectLst>
                  <a:outerShdw dist="38100" dir="5400000" algn="t" rotWithShape="0">
                    <a:sysClr val="window" lastClr="FFFFFF">
                      <a:alpha val="40000"/>
                    </a:sysClr>
                  </a:outerShdw>
                </a:effectLst>
                <a:uLnTx/>
                <a:uFillTx/>
                <a:latin typeface="Agency FB" pitchFamily="34" charset="0"/>
                <a:ea typeface="微软雅黑" pitchFamily="34" charset="-122"/>
              </a:defRPr>
            </a:lvl1pPr>
          </a:lstStyle>
          <a:p>
            <a:pPr>
              <a:defRPr/>
            </a:pPr>
            <a:r>
              <a:rPr lang="en-US" altLang="zh-CN" sz="4000" dirty="0">
                <a:solidFill>
                  <a:sysClr val="window" lastClr="FFFFFF"/>
                </a:solidFill>
              </a:rPr>
              <a:t>Text</a:t>
            </a:r>
            <a:endParaRPr lang="zh-CN" altLang="en-US" sz="4000" dirty="0">
              <a:solidFill>
                <a:sysClr val="window" lastClr="FFFFFF"/>
              </a:solidFill>
            </a:endParaRPr>
          </a:p>
        </p:txBody>
      </p:sp>
      <p:sp>
        <p:nvSpPr>
          <p:cNvPr id="19" name="TextBox 18"/>
          <p:cNvSpPr txBox="1"/>
          <p:nvPr/>
        </p:nvSpPr>
        <p:spPr>
          <a:xfrm rot="19706569">
            <a:off x="2373381" y="5054571"/>
            <a:ext cx="1002394" cy="58477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3600" b="1" i="0" u="none" strike="noStrike" kern="0" cap="none" spc="0" normalizeH="0" baseline="0">
                <a:ln w="18415" cmpd="sng">
                  <a:noFill/>
                  <a:prstDash val="solid"/>
                </a:ln>
                <a:solidFill>
                  <a:schemeClr val="accent6">
                    <a:lumMod val="50000"/>
                  </a:schemeClr>
                </a:solidFill>
                <a:effectLst>
                  <a:outerShdw dist="38100" dir="5400000" algn="t" rotWithShape="0">
                    <a:sysClr val="window" lastClr="FFFFFF">
                      <a:alpha val="40000"/>
                    </a:sysClr>
                  </a:outerShdw>
                </a:effectLst>
                <a:uLnTx/>
                <a:uFillTx/>
                <a:latin typeface="Agency FB" pitchFamily="34" charset="0"/>
                <a:ea typeface="微软雅黑" pitchFamily="34" charset="-122"/>
              </a:defRPr>
            </a:lvl1pPr>
          </a:lstStyle>
          <a:p>
            <a:pPr>
              <a:defRPr/>
            </a:pPr>
            <a:r>
              <a:rPr lang="en-US" altLang="zh-CN" sz="4000" dirty="0">
                <a:solidFill>
                  <a:srgbClr val="EEECE1">
                    <a:lumMod val="25000"/>
                  </a:srgbClr>
                </a:solidFill>
              </a:rPr>
              <a:t>Text</a:t>
            </a:r>
            <a:endParaRPr lang="zh-CN" altLang="en-US" sz="4000" dirty="0">
              <a:solidFill>
                <a:srgbClr val="EEECE1">
                  <a:lumMod val="25000"/>
                </a:srgbClr>
              </a:solidFill>
            </a:endParaRPr>
          </a:p>
        </p:txBody>
      </p:sp>
      <p:sp>
        <p:nvSpPr>
          <p:cNvPr id="20" name="TextBox 19"/>
          <p:cNvSpPr txBox="1"/>
          <p:nvPr/>
        </p:nvSpPr>
        <p:spPr>
          <a:xfrm rot="19841282">
            <a:off x="2533829" y="716100"/>
            <a:ext cx="3468330" cy="523220"/>
          </a:xfrm>
          <a:prstGeom prst="rect">
            <a:avLst/>
          </a:prstGeom>
          <a:noFill/>
        </p:spPr>
        <p:txBody>
          <a:bodyPr wrap="square" rtlCol="0">
            <a:spAutoFit/>
          </a:bodyPr>
          <a:lstStyle/>
          <a:p>
            <a:pPr>
              <a:defRPr/>
            </a:pPr>
            <a:r>
              <a:rPr lang="en-US" altLang="zh-CN" sz="1400" kern="0" dirty="0">
                <a:solidFill>
                  <a:sysClr val="windowText" lastClr="000000">
                    <a:lumMod val="85000"/>
                    <a:lumOff val="15000"/>
                  </a:sysClr>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21" name="TextBox 20"/>
          <p:cNvSpPr txBox="1"/>
          <p:nvPr/>
        </p:nvSpPr>
        <p:spPr>
          <a:xfrm rot="19841282">
            <a:off x="2950111" y="1427236"/>
            <a:ext cx="3468330" cy="523220"/>
          </a:xfrm>
          <a:prstGeom prst="rect">
            <a:avLst/>
          </a:prstGeom>
          <a:noFill/>
        </p:spPr>
        <p:txBody>
          <a:bodyPr wrap="square" rtlCol="0">
            <a:spAutoFit/>
          </a:bodyPr>
          <a:lstStyle/>
          <a:p>
            <a:pPr>
              <a:defRPr/>
            </a:pPr>
            <a:r>
              <a:rPr lang="en-US" altLang="zh-CN" sz="1400" kern="0" dirty="0">
                <a:solidFill>
                  <a:sysClr val="windowText" lastClr="000000">
                    <a:lumMod val="85000"/>
                    <a:lumOff val="15000"/>
                  </a:sysClr>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22" name="TextBox 21"/>
          <p:cNvSpPr txBox="1"/>
          <p:nvPr/>
        </p:nvSpPr>
        <p:spPr>
          <a:xfrm rot="19841282">
            <a:off x="3375338" y="2142303"/>
            <a:ext cx="3468330" cy="523220"/>
          </a:xfrm>
          <a:prstGeom prst="rect">
            <a:avLst/>
          </a:prstGeom>
          <a:noFill/>
        </p:spPr>
        <p:txBody>
          <a:bodyPr wrap="square" rtlCol="0">
            <a:spAutoFit/>
          </a:bodyPr>
          <a:lstStyle/>
          <a:p>
            <a:pPr>
              <a:defRPr/>
            </a:pPr>
            <a:r>
              <a:rPr lang="en-US" altLang="zh-CN" sz="1400" kern="0" dirty="0">
                <a:solidFill>
                  <a:sysClr val="windowText" lastClr="000000">
                    <a:lumMod val="85000"/>
                    <a:lumOff val="15000"/>
                  </a:sysClr>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23" name="TextBox 22"/>
          <p:cNvSpPr txBox="1"/>
          <p:nvPr/>
        </p:nvSpPr>
        <p:spPr>
          <a:xfrm rot="19841282">
            <a:off x="3791620" y="2853439"/>
            <a:ext cx="3468330" cy="523220"/>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24" name="TextBox 23"/>
          <p:cNvSpPr txBox="1"/>
          <p:nvPr/>
        </p:nvSpPr>
        <p:spPr>
          <a:xfrm rot="19841282">
            <a:off x="4174842" y="3561498"/>
            <a:ext cx="3468330" cy="523220"/>
          </a:xfrm>
          <a:prstGeom prst="rect">
            <a:avLst/>
          </a:prstGeom>
          <a:noFill/>
        </p:spPr>
        <p:txBody>
          <a:bodyPr wrap="square" rtlCol="0">
            <a:spAutoFit/>
          </a:bodyPr>
          <a:lstStyle/>
          <a:p>
            <a:pPr>
              <a:defRPr/>
            </a:pPr>
            <a:r>
              <a:rPr lang="en-US" altLang="zh-CN" sz="1400" kern="0" dirty="0">
                <a:solidFill>
                  <a:sysClr val="windowText" lastClr="000000">
                    <a:lumMod val="85000"/>
                    <a:lumOff val="15000"/>
                  </a:sysClr>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25" name="TextBox 24"/>
          <p:cNvSpPr txBox="1"/>
          <p:nvPr/>
        </p:nvSpPr>
        <p:spPr>
          <a:xfrm>
            <a:off x="5137692" y="5006786"/>
            <a:ext cx="3826796" cy="1446550"/>
          </a:xfrm>
          <a:prstGeom prst="rect">
            <a:avLst/>
          </a:prstGeom>
          <a:no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itchFamily="34" charset="-122"/>
                <a:cs typeface="Calibri" pitchFamily="34" charset="0"/>
              </a:defRPr>
            </a:lvl1pPr>
          </a:lstStyle>
          <a:p>
            <a:pPr algn="ctr">
              <a:lnSpc>
                <a:spcPct val="100000"/>
              </a:lnSpc>
              <a:defRPr/>
            </a:pPr>
            <a:r>
              <a:rPr lang="en-US" altLang="zh-CN" sz="4400" kern="0" dirty="0">
                <a:solidFill>
                  <a:sysClr val="windowText" lastClr="000000">
                    <a:lumMod val="65000"/>
                    <a:lumOff val="35000"/>
                  </a:sysClr>
                </a:solidFill>
              </a:rPr>
              <a:t>Click here to add your title</a:t>
            </a:r>
            <a:endParaRPr lang="zh-CN" altLang="en-US" sz="4400" kern="0" dirty="0">
              <a:solidFill>
                <a:sysClr val="windowText" lastClr="000000">
                  <a:lumMod val="65000"/>
                  <a:lumOff val="35000"/>
                </a:sysClr>
              </a:solidFill>
            </a:endParaRPr>
          </a:p>
        </p:txBody>
      </p:sp>
    </p:spTree>
    <p:extLst>
      <p:ext uri="{BB962C8B-B14F-4D97-AF65-F5344CB8AC3E}">
        <p14:creationId xmlns:p14="http://schemas.microsoft.com/office/powerpoint/2010/main" val="28906843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259"/>
            <a:ext cx="6447196" cy="6858000"/>
          </a:xfrm>
          <a:prstGeom prst="rect">
            <a:avLst/>
          </a:prstGeom>
        </p:spPr>
      </p:pic>
      <p:sp>
        <p:nvSpPr>
          <p:cNvPr id="17" name="TextBox 16"/>
          <p:cNvSpPr txBox="1"/>
          <p:nvPr/>
        </p:nvSpPr>
        <p:spPr>
          <a:xfrm rot="19863836" flipH="1">
            <a:off x="1212308" y="1531668"/>
            <a:ext cx="955870" cy="646331"/>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sz="1800" dirty="0">
                <a:latin typeface="Arial Rounded MT Bold" pitchFamily="34" charset="0"/>
              </a:rPr>
              <a:t>YOUR TEXT</a:t>
            </a:r>
            <a:endParaRPr lang="zh-CN" altLang="en-US" sz="1800" dirty="0">
              <a:latin typeface="Arial Rounded MT Bold" pitchFamily="34" charset="0"/>
            </a:endParaRPr>
          </a:p>
        </p:txBody>
      </p:sp>
      <p:sp>
        <p:nvSpPr>
          <p:cNvPr id="18" name="TextBox 17"/>
          <p:cNvSpPr txBox="1"/>
          <p:nvPr/>
        </p:nvSpPr>
        <p:spPr>
          <a:xfrm rot="19863836" flipH="1">
            <a:off x="872025" y="3794693"/>
            <a:ext cx="955870" cy="58477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sz="1600" dirty="0">
                <a:latin typeface="Arial Rounded MT Bold" pitchFamily="34" charset="0"/>
              </a:rPr>
              <a:t>YOUR TEXT</a:t>
            </a:r>
            <a:endParaRPr lang="zh-CN" altLang="en-US" sz="1600" dirty="0">
              <a:latin typeface="Arial Rounded MT Bold" pitchFamily="34" charset="0"/>
            </a:endParaRPr>
          </a:p>
        </p:txBody>
      </p:sp>
      <p:sp>
        <p:nvSpPr>
          <p:cNvPr id="19" name="TextBox 18"/>
          <p:cNvSpPr txBox="1"/>
          <p:nvPr/>
        </p:nvSpPr>
        <p:spPr>
          <a:xfrm rot="1471447" flipH="1">
            <a:off x="3715827" y="628382"/>
            <a:ext cx="955870" cy="646331"/>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sz="1800" dirty="0">
                <a:latin typeface="Arial Rounded MT Bold" pitchFamily="34" charset="0"/>
              </a:rPr>
              <a:t>YOUR TEXT</a:t>
            </a:r>
            <a:endParaRPr lang="zh-CN" altLang="en-US" sz="1800" dirty="0">
              <a:latin typeface="Arial Rounded MT Bold" pitchFamily="34" charset="0"/>
            </a:endParaRPr>
          </a:p>
        </p:txBody>
      </p:sp>
      <p:sp>
        <p:nvSpPr>
          <p:cNvPr id="20" name="TextBox 19"/>
          <p:cNvSpPr txBox="1"/>
          <p:nvPr/>
        </p:nvSpPr>
        <p:spPr>
          <a:xfrm rot="3610436" flipH="1">
            <a:off x="4878723" y="2150234"/>
            <a:ext cx="955870" cy="646331"/>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sz="1800" dirty="0">
                <a:latin typeface="Arial Rounded MT Bold" pitchFamily="34" charset="0"/>
              </a:rPr>
              <a:t>YOUR TEXT</a:t>
            </a:r>
            <a:endParaRPr lang="zh-CN" altLang="en-US" sz="1800" dirty="0">
              <a:latin typeface="Arial Rounded MT Bold" pitchFamily="34" charset="0"/>
            </a:endParaRPr>
          </a:p>
        </p:txBody>
      </p:sp>
      <p:sp>
        <p:nvSpPr>
          <p:cNvPr id="21" name="TextBox 20"/>
          <p:cNvSpPr txBox="1"/>
          <p:nvPr/>
        </p:nvSpPr>
        <p:spPr>
          <a:xfrm rot="6246077" flipH="1">
            <a:off x="5416961" y="3946390"/>
            <a:ext cx="955870" cy="646331"/>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sz="1800" dirty="0">
                <a:latin typeface="Arial Rounded MT Bold" pitchFamily="34" charset="0"/>
              </a:rPr>
              <a:t>YOUR TEXT</a:t>
            </a:r>
            <a:endParaRPr lang="zh-CN" altLang="en-US" sz="1800" dirty="0">
              <a:latin typeface="Arial Rounded MT Bold" pitchFamily="34" charset="0"/>
            </a:endParaRPr>
          </a:p>
        </p:txBody>
      </p:sp>
      <p:sp>
        <p:nvSpPr>
          <p:cNvPr id="22" name="TextBox 21"/>
          <p:cNvSpPr txBox="1"/>
          <p:nvPr/>
        </p:nvSpPr>
        <p:spPr>
          <a:xfrm rot="3610436" flipH="1">
            <a:off x="3428746" y="4732920"/>
            <a:ext cx="955870" cy="52322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sz="1400" dirty="0">
                <a:latin typeface="Arial Rounded MT Bold" pitchFamily="34" charset="0"/>
              </a:rPr>
              <a:t>YOUR TEXT</a:t>
            </a:r>
            <a:endParaRPr lang="zh-CN" altLang="en-US" sz="1400" dirty="0">
              <a:latin typeface="Arial Rounded MT Bold" pitchFamily="34" charset="0"/>
            </a:endParaRPr>
          </a:p>
        </p:txBody>
      </p:sp>
      <p:sp>
        <p:nvSpPr>
          <p:cNvPr id="23" name="TextBox 22"/>
          <p:cNvSpPr txBox="1"/>
          <p:nvPr/>
        </p:nvSpPr>
        <p:spPr>
          <a:xfrm rot="19835966">
            <a:off x="1511964" y="2083933"/>
            <a:ext cx="1485509" cy="830997"/>
          </a:xfrm>
          <a:prstGeom prst="rect">
            <a:avLst/>
          </a:prstGeom>
          <a:noFill/>
        </p:spPr>
        <p:txBody>
          <a:bodyPr wrap="square" rtlCol="0">
            <a:spAutoFit/>
          </a:bodyPr>
          <a:lstStyle/>
          <a:p>
            <a:pPr>
              <a:defRPr/>
            </a:pPr>
            <a:r>
              <a:rPr lang="en-US" altLang="zh-CN" sz="1200" kern="0" dirty="0">
                <a:solidFill>
                  <a:sysClr val="window" lastClr="FFFFFF"/>
                </a:solidFill>
                <a:latin typeface="Arial" pitchFamily="34" charset="0"/>
                <a:ea typeface="微软雅黑" pitchFamily="34" charset="-122"/>
                <a:cs typeface="Arial" pitchFamily="34" charset="0"/>
              </a:rPr>
              <a:t>Click here to add your text. Click here to add your text. </a:t>
            </a:r>
          </a:p>
        </p:txBody>
      </p:sp>
      <p:sp>
        <p:nvSpPr>
          <p:cNvPr id="24" name="TextBox 23"/>
          <p:cNvSpPr txBox="1"/>
          <p:nvPr/>
        </p:nvSpPr>
        <p:spPr>
          <a:xfrm rot="19835966">
            <a:off x="1273595" y="4300021"/>
            <a:ext cx="1024642" cy="646331"/>
          </a:xfrm>
          <a:prstGeom prst="rect">
            <a:avLst/>
          </a:prstGeom>
          <a:noFill/>
        </p:spPr>
        <p:txBody>
          <a:bodyPr wrap="square" rtlCol="0">
            <a:spAutoFit/>
          </a:bodyPr>
          <a:lstStyle/>
          <a:p>
            <a:pPr>
              <a:defRPr/>
            </a:pPr>
            <a:r>
              <a:rPr lang="en-US" altLang="zh-CN" sz="1200" kern="0" dirty="0">
                <a:solidFill>
                  <a:sysClr val="window" lastClr="FFFFFF"/>
                </a:solidFill>
                <a:latin typeface="Arial" pitchFamily="34" charset="0"/>
                <a:ea typeface="微软雅黑" pitchFamily="34" charset="-122"/>
                <a:cs typeface="Arial" pitchFamily="34" charset="0"/>
              </a:rPr>
              <a:t>Click here to add your text. </a:t>
            </a:r>
          </a:p>
        </p:txBody>
      </p:sp>
      <p:sp>
        <p:nvSpPr>
          <p:cNvPr id="25" name="TextBox 24"/>
          <p:cNvSpPr txBox="1"/>
          <p:nvPr/>
        </p:nvSpPr>
        <p:spPr>
          <a:xfrm rot="1743221">
            <a:off x="3368234" y="1237806"/>
            <a:ext cx="1024642" cy="646331"/>
          </a:xfrm>
          <a:prstGeom prst="rect">
            <a:avLst/>
          </a:prstGeom>
          <a:noFill/>
        </p:spPr>
        <p:txBody>
          <a:bodyPr wrap="square" rtlCol="0">
            <a:spAutoFit/>
          </a:bodyPr>
          <a:lstStyle/>
          <a:p>
            <a:pPr>
              <a:defRPr/>
            </a:pPr>
            <a:r>
              <a:rPr lang="en-US" altLang="zh-CN" sz="1200" kern="0" dirty="0">
                <a:solidFill>
                  <a:sysClr val="window" lastClr="FFFFFF"/>
                </a:solidFill>
                <a:latin typeface="Arial" pitchFamily="34" charset="0"/>
                <a:ea typeface="微软雅黑" pitchFamily="34" charset="-122"/>
                <a:cs typeface="Arial" pitchFamily="34" charset="0"/>
              </a:rPr>
              <a:t>Click here to add your text. </a:t>
            </a:r>
          </a:p>
        </p:txBody>
      </p:sp>
      <p:sp>
        <p:nvSpPr>
          <p:cNvPr id="26" name="TextBox 25"/>
          <p:cNvSpPr txBox="1"/>
          <p:nvPr/>
        </p:nvSpPr>
        <p:spPr>
          <a:xfrm rot="3533926">
            <a:off x="4088407" y="2397707"/>
            <a:ext cx="1024642" cy="646331"/>
          </a:xfrm>
          <a:prstGeom prst="rect">
            <a:avLst/>
          </a:prstGeom>
          <a:noFill/>
        </p:spPr>
        <p:txBody>
          <a:bodyPr wrap="square" rtlCol="0">
            <a:spAutoFit/>
          </a:bodyPr>
          <a:lstStyle/>
          <a:p>
            <a:pPr>
              <a:defRPr/>
            </a:pPr>
            <a:r>
              <a:rPr lang="en-US" altLang="zh-CN" sz="1200" kern="0" dirty="0">
                <a:solidFill>
                  <a:sysClr val="window" lastClr="FFFFFF"/>
                </a:solidFill>
                <a:latin typeface="Arial" pitchFamily="34" charset="0"/>
                <a:ea typeface="微软雅黑" pitchFamily="34" charset="-122"/>
                <a:cs typeface="Arial" pitchFamily="34" charset="0"/>
              </a:rPr>
              <a:t>Click here to add your text. </a:t>
            </a:r>
          </a:p>
        </p:txBody>
      </p:sp>
      <p:sp>
        <p:nvSpPr>
          <p:cNvPr id="27" name="TextBox 26"/>
          <p:cNvSpPr txBox="1"/>
          <p:nvPr/>
        </p:nvSpPr>
        <p:spPr>
          <a:xfrm rot="6349433">
            <a:off x="4346542" y="3628457"/>
            <a:ext cx="1485509" cy="830997"/>
          </a:xfrm>
          <a:prstGeom prst="rect">
            <a:avLst/>
          </a:prstGeom>
          <a:noFill/>
        </p:spPr>
        <p:txBody>
          <a:bodyPr wrap="square" rtlCol="0">
            <a:spAutoFit/>
          </a:bodyPr>
          <a:lstStyle/>
          <a:p>
            <a:pPr>
              <a:defRPr/>
            </a:pPr>
            <a:r>
              <a:rPr lang="en-US" altLang="zh-CN" sz="1200" kern="0" dirty="0">
                <a:solidFill>
                  <a:sysClr val="window" lastClr="FFFFFF"/>
                </a:solidFill>
                <a:latin typeface="Arial" pitchFamily="34" charset="0"/>
                <a:ea typeface="微软雅黑" pitchFamily="34" charset="-122"/>
                <a:cs typeface="Arial" pitchFamily="34" charset="0"/>
              </a:rPr>
              <a:t>Click here to add your text. Click here to add your text. </a:t>
            </a:r>
          </a:p>
        </p:txBody>
      </p:sp>
      <p:sp>
        <p:nvSpPr>
          <p:cNvPr id="28" name="TextBox 27"/>
          <p:cNvSpPr txBox="1"/>
          <p:nvPr/>
        </p:nvSpPr>
        <p:spPr>
          <a:xfrm rot="3553890">
            <a:off x="2776345" y="4831318"/>
            <a:ext cx="1024642" cy="646331"/>
          </a:xfrm>
          <a:prstGeom prst="rect">
            <a:avLst/>
          </a:prstGeom>
          <a:noFill/>
        </p:spPr>
        <p:txBody>
          <a:bodyPr wrap="square" rtlCol="0">
            <a:spAutoFit/>
          </a:bodyPr>
          <a:lstStyle/>
          <a:p>
            <a:pPr>
              <a:defRPr/>
            </a:pPr>
            <a:r>
              <a:rPr lang="en-US" altLang="zh-CN" sz="1200" kern="0" dirty="0">
                <a:solidFill>
                  <a:sysClr val="window" lastClr="FFFFFF"/>
                </a:solidFill>
                <a:latin typeface="Arial" pitchFamily="34" charset="0"/>
                <a:ea typeface="微软雅黑" pitchFamily="34" charset="-122"/>
                <a:cs typeface="Arial" pitchFamily="34" charset="0"/>
              </a:rPr>
              <a:t>Click here to add your text. </a:t>
            </a:r>
          </a:p>
        </p:txBody>
      </p:sp>
      <p:sp>
        <p:nvSpPr>
          <p:cNvPr id="29" name="TextBox 28"/>
          <p:cNvSpPr txBox="1"/>
          <p:nvPr/>
        </p:nvSpPr>
        <p:spPr>
          <a:xfrm>
            <a:off x="4438798" y="5445226"/>
            <a:ext cx="4806909" cy="1200329"/>
          </a:xfrm>
          <a:prstGeom prst="rect">
            <a:avLst/>
          </a:prstGeom>
          <a:no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itchFamily="34" charset="-122"/>
                <a:cs typeface="Calibri" pitchFamily="34" charset="0"/>
              </a:defRPr>
            </a:lvl1pPr>
          </a:lstStyle>
          <a:p>
            <a:pPr algn="ctr">
              <a:lnSpc>
                <a:spcPct val="100000"/>
              </a:lnSpc>
              <a:defRPr/>
            </a:pPr>
            <a:r>
              <a:rPr lang="en-US" altLang="zh-CN" sz="3600" kern="0" dirty="0">
                <a:solidFill>
                  <a:sysClr val="windowText" lastClr="000000">
                    <a:lumMod val="75000"/>
                    <a:lumOff val="25000"/>
                  </a:sysClr>
                </a:solidFill>
                <a:latin typeface="Arial Rounded MT Bold" pitchFamily="34" charset="0"/>
              </a:rPr>
              <a:t>Click here to add your title</a:t>
            </a:r>
            <a:endParaRPr lang="zh-CN" altLang="en-US" sz="3600" kern="0" dirty="0">
              <a:solidFill>
                <a:sysClr val="windowText" lastClr="000000">
                  <a:lumMod val="75000"/>
                  <a:lumOff val="25000"/>
                </a:sysClr>
              </a:solidFill>
              <a:latin typeface="Arial Rounded MT Bold" pitchFamily="34" charset="0"/>
            </a:endParaRPr>
          </a:p>
        </p:txBody>
      </p:sp>
    </p:spTree>
    <p:extLst>
      <p:ext uri="{BB962C8B-B14F-4D97-AF65-F5344CB8AC3E}">
        <p14:creationId xmlns:p14="http://schemas.microsoft.com/office/powerpoint/2010/main" val="11465596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4362" y="1071276"/>
            <a:ext cx="7242054" cy="5670092"/>
          </a:xfrm>
          <a:prstGeom prst="rect">
            <a:avLst/>
          </a:prstGeom>
        </p:spPr>
      </p:pic>
      <p:sp>
        <p:nvSpPr>
          <p:cNvPr id="17" name="TextBox 16"/>
          <p:cNvSpPr txBox="1"/>
          <p:nvPr/>
        </p:nvSpPr>
        <p:spPr>
          <a:xfrm>
            <a:off x="1828433" y="6010825"/>
            <a:ext cx="1240003" cy="33855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2000" dirty="0">
                <a:solidFill>
                  <a:srgbClr val="EEECE1">
                    <a:lumMod val="50000"/>
                  </a:srgbClr>
                </a:solidFill>
                <a:effectLst>
                  <a:innerShdw blurRad="63500" dist="50800" dir="10800000">
                    <a:prstClr val="black">
                      <a:alpha val="50000"/>
                    </a:prstClr>
                  </a:innerShdw>
                </a:effectLst>
                <a:cs typeface="Times New Roman" pitchFamily="18" charset="0"/>
              </a:rPr>
              <a:t>YOUR TEXT</a:t>
            </a:r>
            <a:endParaRPr lang="zh-CN" altLang="en-US" sz="2000" dirty="0">
              <a:solidFill>
                <a:srgbClr val="EEECE1">
                  <a:lumMod val="50000"/>
                </a:srgbClr>
              </a:solidFill>
              <a:effectLst>
                <a:innerShdw blurRad="63500" dist="50800" dir="10800000">
                  <a:prstClr val="black">
                    <a:alpha val="50000"/>
                  </a:prstClr>
                </a:innerShdw>
              </a:effectLst>
              <a:cs typeface="Times New Roman" pitchFamily="18" charset="0"/>
            </a:endParaRPr>
          </a:p>
        </p:txBody>
      </p:sp>
      <p:sp>
        <p:nvSpPr>
          <p:cNvPr id="18" name="TextBox 17"/>
          <p:cNvSpPr txBox="1"/>
          <p:nvPr/>
        </p:nvSpPr>
        <p:spPr>
          <a:xfrm>
            <a:off x="1828433" y="5517234"/>
            <a:ext cx="1240003" cy="58477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4000" dirty="0">
                <a:solidFill>
                  <a:srgbClr val="EEECE1">
                    <a:lumMod val="50000"/>
                  </a:srgbClr>
                </a:solidFill>
                <a:effectLst>
                  <a:innerShdw blurRad="63500" dist="50800" dir="10800000">
                    <a:prstClr val="black">
                      <a:alpha val="50000"/>
                    </a:prstClr>
                  </a:innerShdw>
                </a:effectLst>
                <a:cs typeface="Times New Roman" pitchFamily="18" charset="0"/>
              </a:rPr>
              <a:t>01</a:t>
            </a:r>
            <a:endParaRPr lang="zh-CN" altLang="en-US" sz="4000" dirty="0">
              <a:solidFill>
                <a:srgbClr val="EEECE1">
                  <a:lumMod val="50000"/>
                </a:srgbClr>
              </a:solidFill>
              <a:effectLst>
                <a:innerShdw blurRad="63500" dist="50800" dir="10800000">
                  <a:prstClr val="black">
                    <a:alpha val="50000"/>
                  </a:prstClr>
                </a:innerShdw>
              </a:effectLst>
              <a:cs typeface="Times New Roman" pitchFamily="18" charset="0"/>
            </a:endParaRPr>
          </a:p>
        </p:txBody>
      </p:sp>
      <p:sp>
        <p:nvSpPr>
          <p:cNvPr id="19" name="TextBox 18"/>
          <p:cNvSpPr txBox="1"/>
          <p:nvPr/>
        </p:nvSpPr>
        <p:spPr>
          <a:xfrm>
            <a:off x="3180267" y="1999675"/>
            <a:ext cx="1240003" cy="33855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2000" dirty="0">
                <a:solidFill>
                  <a:srgbClr val="F79646">
                    <a:lumMod val="75000"/>
                  </a:srgbClr>
                </a:solidFill>
                <a:effectLst>
                  <a:innerShdw blurRad="63500" dist="50800" dir="10800000">
                    <a:prstClr val="black">
                      <a:alpha val="50000"/>
                    </a:prstClr>
                  </a:innerShdw>
                </a:effectLst>
                <a:cs typeface="Times New Roman" pitchFamily="18" charset="0"/>
              </a:rPr>
              <a:t>YOUR TEXT</a:t>
            </a:r>
            <a:endParaRPr lang="zh-CN" altLang="en-US" sz="2000" dirty="0">
              <a:solidFill>
                <a:srgbClr val="F79646">
                  <a:lumMod val="75000"/>
                </a:srgbClr>
              </a:solidFill>
              <a:effectLst>
                <a:innerShdw blurRad="63500" dist="50800" dir="10800000">
                  <a:prstClr val="black">
                    <a:alpha val="50000"/>
                  </a:prstClr>
                </a:innerShdw>
              </a:effectLst>
              <a:cs typeface="Times New Roman" pitchFamily="18" charset="0"/>
            </a:endParaRPr>
          </a:p>
        </p:txBody>
      </p:sp>
      <p:sp>
        <p:nvSpPr>
          <p:cNvPr id="20" name="TextBox 19"/>
          <p:cNvSpPr txBox="1"/>
          <p:nvPr/>
        </p:nvSpPr>
        <p:spPr>
          <a:xfrm>
            <a:off x="3180267" y="1484960"/>
            <a:ext cx="1240003" cy="58477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4000" dirty="0">
                <a:solidFill>
                  <a:srgbClr val="F79646">
                    <a:lumMod val="75000"/>
                  </a:srgbClr>
                </a:solidFill>
                <a:effectLst>
                  <a:innerShdw blurRad="63500" dist="50800" dir="10800000">
                    <a:prstClr val="black">
                      <a:alpha val="50000"/>
                    </a:prstClr>
                  </a:innerShdw>
                </a:effectLst>
                <a:cs typeface="Times New Roman" pitchFamily="18" charset="0"/>
              </a:rPr>
              <a:t>02</a:t>
            </a:r>
            <a:endParaRPr lang="zh-CN" altLang="en-US" sz="4000" dirty="0">
              <a:solidFill>
                <a:srgbClr val="F79646">
                  <a:lumMod val="75000"/>
                </a:srgbClr>
              </a:solidFill>
              <a:effectLst>
                <a:innerShdw blurRad="63500" dist="50800" dir="10800000">
                  <a:prstClr val="black">
                    <a:alpha val="50000"/>
                  </a:prstClr>
                </a:innerShdw>
              </a:effectLst>
              <a:cs typeface="Times New Roman" pitchFamily="18" charset="0"/>
            </a:endParaRPr>
          </a:p>
        </p:txBody>
      </p:sp>
      <p:sp>
        <p:nvSpPr>
          <p:cNvPr id="21" name="TextBox 20"/>
          <p:cNvSpPr txBox="1"/>
          <p:nvPr/>
        </p:nvSpPr>
        <p:spPr>
          <a:xfrm>
            <a:off x="4540739" y="6013708"/>
            <a:ext cx="1240003" cy="33855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2000" dirty="0">
                <a:solidFill>
                  <a:srgbClr val="C0504D">
                    <a:lumMod val="75000"/>
                  </a:srgbClr>
                </a:solidFill>
                <a:effectLst>
                  <a:innerShdw blurRad="63500" dist="50800" dir="10800000">
                    <a:prstClr val="black">
                      <a:alpha val="50000"/>
                    </a:prstClr>
                  </a:innerShdw>
                </a:effectLst>
                <a:cs typeface="Times New Roman" pitchFamily="18" charset="0"/>
              </a:rPr>
              <a:t>YOUR TEXT</a:t>
            </a:r>
            <a:endParaRPr lang="zh-CN" altLang="en-US" sz="2000" dirty="0">
              <a:solidFill>
                <a:srgbClr val="C0504D">
                  <a:lumMod val="75000"/>
                </a:srgbClr>
              </a:solidFill>
              <a:effectLst>
                <a:innerShdw blurRad="63500" dist="50800" dir="10800000">
                  <a:prstClr val="black">
                    <a:alpha val="50000"/>
                  </a:prstClr>
                </a:innerShdw>
              </a:effectLst>
              <a:cs typeface="Times New Roman" pitchFamily="18" charset="0"/>
            </a:endParaRPr>
          </a:p>
        </p:txBody>
      </p:sp>
      <p:sp>
        <p:nvSpPr>
          <p:cNvPr id="22" name="TextBox 21"/>
          <p:cNvSpPr txBox="1"/>
          <p:nvPr/>
        </p:nvSpPr>
        <p:spPr>
          <a:xfrm>
            <a:off x="4540739" y="5520117"/>
            <a:ext cx="1240003" cy="58477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4000" dirty="0">
                <a:solidFill>
                  <a:srgbClr val="C0504D">
                    <a:lumMod val="75000"/>
                  </a:srgbClr>
                </a:solidFill>
                <a:effectLst>
                  <a:innerShdw blurRad="63500" dist="50800" dir="10800000">
                    <a:prstClr val="black">
                      <a:alpha val="50000"/>
                    </a:prstClr>
                  </a:innerShdw>
                </a:effectLst>
                <a:cs typeface="Times New Roman" pitchFamily="18" charset="0"/>
              </a:rPr>
              <a:t>03</a:t>
            </a:r>
            <a:endParaRPr lang="zh-CN" altLang="en-US" sz="4000" dirty="0">
              <a:solidFill>
                <a:srgbClr val="C0504D">
                  <a:lumMod val="75000"/>
                </a:srgbClr>
              </a:solidFill>
              <a:effectLst>
                <a:innerShdw blurRad="63500" dist="50800" dir="10800000">
                  <a:prstClr val="black">
                    <a:alpha val="50000"/>
                  </a:prstClr>
                </a:innerShdw>
              </a:effectLst>
              <a:cs typeface="Times New Roman" pitchFamily="18" charset="0"/>
            </a:endParaRPr>
          </a:p>
        </p:txBody>
      </p:sp>
      <p:sp>
        <p:nvSpPr>
          <p:cNvPr id="23" name="TextBox 22"/>
          <p:cNvSpPr txBox="1"/>
          <p:nvPr/>
        </p:nvSpPr>
        <p:spPr>
          <a:xfrm>
            <a:off x="5998554" y="1999501"/>
            <a:ext cx="1240003" cy="33855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2000" dirty="0">
                <a:solidFill>
                  <a:srgbClr val="4BACC6">
                    <a:lumMod val="75000"/>
                  </a:srgbClr>
                </a:solidFill>
                <a:effectLst>
                  <a:innerShdw blurRad="63500" dist="50800" dir="10800000">
                    <a:prstClr val="black">
                      <a:alpha val="50000"/>
                    </a:prstClr>
                  </a:innerShdw>
                </a:effectLst>
                <a:cs typeface="Times New Roman" pitchFamily="18" charset="0"/>
              </a:rPr>
              <a:t>YOUR TEXT</a:t>
            </a:r>
            <a:endParaRPr lang="zh-CN" altLang="en-US" sz="2000" dirty="0">
              <a:solidFill>
                <a:srgbClr val="4BACC6">
                  <a:lumMod val="75000"/>
                </a:srgbClr>
              </a:solidFill>
              <a:effectLst>
                <a:innerShdw blurRad="63500" dist="50800" dir="10800000">
                  <a:prstClr val="black">
                    <a:alpha val="50000"/>
                  </a:prstClr>
                </a:innerShdw>
              </a:effectLst>
              <a:cs typeface="Times New Roman" pitchFamily="18" charset="0"/>
            </a:endParaRPr>
          </a:p>
        </p:txBody>
      </p:sp>
      <p:sp>
        <p:nvSpPr>
          <p:cNvPr id="24" name="TextBox 23"/>
          <p:cNvSpPr txBox="1"/>
          <p:nvPr/>
        </p:nvSpPr>
        <p:spPr>
          <a:xfrm>
            <a:off x="5998554" y="1484786"/>
            <a:ext cx="1240003" cy="58477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4000" dirty="0">
                <a:solidFill>
                  <a:srgbClr val="4BACC6">
                    <a:lumMod val="75000"/>
                  </a:srgbClr>
                </a:solidFill>
                <a:effectLst>
                  <a:innerShdw blurRad="63500" dist="50800" dir="10800000">
                    <a:prstClr val="black">
                      <a:alpha val="50000"/>
                    </a:prstClr>
                  </a:innerShdw>
                </a:effectLst>
                <a:cs typeface="Times New Roman" pitchFamily="18" charset="0"/>
              </a:rPr>
              <a:t>04</a:t>
            </a:r>
            <a:endParaRPr lang="zh-CN" altLang="en-US" sz="4000" dirty="0">
              <a:solidFill>
                <a:srgbClr val="4BACC6">
                  <a:lumMod val="75000"/>
                </a:srgbClr>
              </a:solidFill>
              <a:effectLst>
                <a:innerShdw blurRad="63500" dist="50800" dir="10800000">
                  <a:prstClr val="black">
                    <a:alpha val="50000"/>
                  </a:prstClr>
                </a:innerShdw>
              </a:effectLst>
              <a:cs typeface="Times New Roman" pitchFamily="18" charset="0"/>
            </a:endParaRPr>
          </a:p>
        </p:txBody>
      </p:sp>
      <p:sp>
        <p:nvSpPr>
          <p:cNvPr id="25" name="TextBox 24"/>
          <p:cNvSpPr txBox="1"/>
          <p:nvPr/>
        </p:nvSpPr>
        <p:spPr>
          <a:xfrm>
            <a:off x="1907704" y="1722057"/>
            <a:ext cx="1160730" cy="1815882"/>
          </a:xfrm>
          <a:prstGeom prst="rect">
            <a:avLst/>
          </a:prstGeom>
          <a:noFill/>
        </p:spPr>
        <p:txBody>
          <a:bodyPr wrap="square" rtlCol="0">
            <a:spAutoFit/>
          </a:bodyPr>
          <a:lstStyle/>
          <a:p>
            <a:pPr>
              <a:defRPr/>
            </a:pPr>
            <a:r>
              <a:rPr lang="en-US" altLang="zh-CN" sz="1400" kern="0" dirty="0">
                <a:solidFill>
                  <a:srgbClr val="EEECE1">
                    <a:lumMod val="25000"/>
                  </a:srgbClr>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26" name="TextBox 25"/>
          <p:cNvSpPr txBox="1"/>
          <p:nvPr/>
        </p:nvSpPr>
        <p:spPr>
          <a:xfrm>
            <a:off x="3265146" y="4421430"/>
            <a:ext cx="1160730" cy="1815882"/>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27" name="TextBox 26"/>
          <p:cNvSpPr txBox="1"/>
          <p:nvPr/>
        </p:nvSpPr>
        <p:spPr>
          <a:xfrm>
            <a:off x="4635406" y="1772816"/>
            <a:ext cx="1160730" cy="1815882"/>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28" name="TextBox 27"/>
          <p:cNvSpPr txBox="1"/>
          <p:nvPr/>
        </p:nvSpPr>
        <p:spPr>
          <a:xfrm>
            <a:off x="6077825" y="4352706"/>
            <a:ext cx="1160730" cy="1815882"/>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29" name="TextBox 28"/>
          <p:cNvSpPr txBox="1"/>
          <p:nvPr/>
        </p:nvSpPr>
        <p:spPr>
          <a:xfrm>
            <a:off x="1331640" y="283297"/>
            <a:ext cx="6300116" cy="769441"/>
          </a:xfrm>
          <a:prstGeom prst="rect">
            <a:avLst/>
          </a:prstGeom>
          <a:no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itchFamily="34" charset="-122"/>
                <a:cs typeface="Calibri" pitchFamily="34" charset="0"/>
              </a:defRPr>
            </a:lvl1pPr>
          </a:lstStyle>
          <a:p>
            <a:pPr algn="ctr">
              <a:lnSpc>
                <a:spcPct val="100000"/>
              </a:lnSpc>
              <a:defRPr/>
            </a:pPr>
            <a:r>
              <a:rPr lang="en-US" altLang="zh-CN" sz="4400" kern="0" dirty="0"/>
              <a:t>Click here to add your title</a:t>
            </a:r>
            <a:endParaRPr lang="zh-CN" altLang="en-US" sz="4400" kern="0" dirty="0"/>
          </a:p>
        </p:txBody>
      </p:sp>
    </p:spTree>
    <p:extLst>
      <p:ext uri="{BB962C8B-B14F-4D97-AF65-F5344CB8AC3E}">
        <p14:creationId xmlns:p14="http://schemas.microsoft.com/office/powerpoint/2010/main" val="5741665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319264"/>
            <a:ext cx="3414662" cy="1365864"/>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560" y="2863267"/>
            <a:ext cx="3414662" cy="1365864"/>
          </a:xfrm>
          <a:prstGeom prst="rect">
            <a:avLst/>
          </a:prstGeom>
        </p:spPr>
      </p:pic>
      <p:pic>
        <p:nvPicPr>
          <p:cNvPr id="21" name="图片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15816" y="4007352"/>
            <a:ext cx="3414662" cy="1365864"/>
          </a:xfrm>
          <a:prstGeom prst="rect">
            <a:avLst/>
          </a:prstGeom>
        </p:spPr>
      </p:pic>
      <p:pic>
        <p:nvPicPr>
          <p:cNvPr id="22" name="图片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15816" y="1463347"/>
            <a:ext cx="3414662" cy="1365864"/>
          </a:xfrm>
          <a:prstGeom prst="rect">
            <a:avLst/>
          </a:prstGeom>
        </p:spPr>
      </p:pic>
      <p:sp>
        <p:nvSpPr>
          <p:cNvPr id="23" name="TextBox 22"/>
          <p:cNvSpPr txBox="1"/>
          <p:nvPr/>
        </p:nvSpPr>
        <p:spPr>
          <a:xfrm flipH="1">
            <a:off x="499945" y="719312"/>
            <a:ext cx="1095323" cy="707886"/>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dirty="0">
                <a:solidFill>
                  <a:sysClr val="windowText" lastClr="000000">
                    <a:lumMod val="65000"/>
                    <a:lumOff val="35000"/>
                  </a:sysClr>
                </a:solidFill>
                <a:effectLst>
                  <a:outerShdw blurRad="50800" dist="38100" dir="5400000" algn="t" rotWithShape="0">
                    <a:sysClr val="window" lastClr="FFFFFF">
                      <a:alpha val="40000"/>
                    </a:sysClr>
                  </a:outerShdw>
                </a:effectLst>
                <a:latin typeface="Arial Rounded MT Bold" pitchFamily="34" charset="0"/>
              </a:rPr>
              <a:t>01</a:t>
            </a:r>
            <a:endParaRPr lang="zh-CN" altLang="en-US" dirty="0">
              <a:solidFill>
                <a:sysClr val="windowText" lastClr="000000">
                  <a:lumMod val="65000"/>
                  <a:lumOff val="35000"/>
                </a:sysClr>
              </a:solidFill>
              <a:effectLst>
                <a:outerShdw blurRad="50800" dist="38100" dir="5400000" algn="t" rotWithShape="0">
                  <a:sysClr val="window" lastClr="FFFFFF">
                    <a:alpha val="40000"/>
                  </a:sysClr>
                </a:outerShdw>
              </a:effectLst>
              <a:latin typeface="Arial Rounded MT Bold" pitchFamily="34" charset="0"/>
            </a:endParaRPr>
          </a:p>
        </p:txBody>
      </p:sp>
      <p:sp>
        <p:nvSpPr>
          <p:cNvPr id="24" name="TextBox 23"/>
          <p:cNvSpPr txBox="1"/>
          <p:nvPr/>
        </p:nvSpPr>
        <p:spPr>
          <a:xfrm rot="21141828" flipH="1">
            <a:off x="1671732" y="662327"/>
            <a:ext cx="1942103" cy="46166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sz="2400" dirty="0">
                <a:latin typeface="Arial Rounded MT Bold" pitchFamily="34" charset="0"/>
              </a:rPr>
              <a:t>YOUR TEXT</a:t>
            </a:r>
            <a:endParaRPr lang="zh-CN" altLang="en-US" sz="2400" dirty="0">
              <a:latin typeface="Arial Rounded MT Bold" pitchFamily="34" charset="0"/>
            </a:endParaRPr>
          </a:p>
        </p:txBody>
      </p:sp>
      <p:sp>
        <p:nvSpPr>
          <p:cNvPr id="25" name="TextBox 24"/>
          <p:cNvSpPr txBox="1"/>
          <p:nvPr/>
        </p:nvSpPr>
        <p:spPr>
          <a:xfrm flipH="1">
            <a:off x="2803334" y="1869103"/>
            <a:ext cx="1095323" cy="707886"/>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dirty="0">
                <a:solidFill>
                  <a:sysClr val="windowText" lastClr="000000">
                    <a:lumMod val="65000"/>
                    <a:lumOff val="35000"/>
                  </a:sysClr>
                </a:solidFill>
                <a:effectLst>
                  <a:outerShdw blurRad="50800" dist="38100" dir="5400000" algn="t" rotWithShape="0">
                    <a:sysClr val="window" lastClr="FFFFFF">
                      <a:alpha val="40000"/>
                    </a:sysClr>
                  </a:outerShdw>
                </a:effectLst>
                <a:latin typeface="Arial Rounded MT Bold" pitchFamily="34" charset="0"/>
              </a:rPr>
              <a:t>02</a:t>
            </a:r>
            <a:endParaRPr lang="zh-CN" altLang="en-US" dirty="0">
              <a:solidFill>
                <a:sysClr val="windowText" lastClr="000000">
                  <a:lumMod val="65000"/>
                  <a:lumOff val="35000"/>
                </a:sysClr>
              </a:solidFill>
              <a:effectLst>
                <a:outerShdw blurRad="50800" dist="38100" dir="5400000" algn="t" rotWithShape="0">
                  <a:sysClr val="window" lastClr="FFFFFF">
                    <a:alpha val="40000"/>
                  </a:sysClr>
                </a:outerShdw>
              </a:effectLst>
              <a:latin typeface="Arial Rounded MT Bold" pitchFamily="34" charset="0"/>
            </a:endParaRPr>
          </a:p>
        </p:txBody>
      </p:sp>
      <p:sp>
        <p:nvSpPr>
          <p:cNvPr id="26" name="TextBox 25"/>
          <p:cNvSpPr txBox="1"/>
          <p:nvPr/>
        </p:nvSpPr>
        <p:spPr>
          <a:xfrm rot="21141828" flipH="1">
            <a:off x="3975121" y="1812118"/>
            <a:ext cx="1942103" cy="46166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sz="2400" dirty="0">
                <a:latin typeface="Arial Rounded MT Bold" pitchFamily="34" charset="0"/>
              </a:rPr>
              <a:t>YOUR TEXT</a:t>
            </a:r>
            <a:endParaRPr lang="zh-CN" altLang="en-US" sz="2400" dirty="0">
              <a:latin typeface="Arial Rounded MT Bold" pitchFamily="34" charset="0"/>
            </a:endParaRPr>
          </a:p>
        </p:txBody>
      </p:sp>
      <p:sp>
        <p:nvSpPr>
          <p:cNvPr id="27" name="TextBox 26"/>
          <p:cNvSpPr txBox="1"/>
          <p:nvPr/>
        </p:nvSpPr>
        <p:spPr>
          <a:xfrm flipH="1">
            <a:off x="508008" y="3281919"/>
            <a:ext cx="1095323" cy="707886"/>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dirty="0">
                <a:solidFill>
                  <a:sysClr val="windowText" lastClr="000000">
                    <a:lumMod val="65000"/>
                    <a:lumOff val="35000"/>
                  </a:sysClr>
                </a:solidFill>
                <a:effectLst>
                  <a:outerShdw blurRad="50800" dist="38100" dir="5400000" algn="t" rotWithShape="0">
                    <a:sysClr val="window" lastClr="FFFFFF">
                      <a:alpha val="40000"/>
                    </a:sysClr>
                  </a:outerShdw>
                </a:effectLst>
                <a:latin typeface="Arial Rounded MT Bold" pitchFamily="34" charset="0"/>
              </a:rPr>
              <a:t>03</a:t>
            </a:r>
            <a:endParaRPr lang="zh-CN" altLang="en-US" dirty="0">
              <a:solidFill>
                <a:sysClr val="windowText" lastClr="000000">
                  <a:lumMod val="65000"/>
                  <a:lumOff val="35000"/>
                </a:sysClr>
              </a:solidFill>
              <a:effectLst>
                <a:outerShdw blurRad="50800" dist="38100" dir="5400000" algn="t" rotWithShape="0">
                  <a:sysClr val="window" lastClr="FFFFFF">
                    <a:alpha val="40000"/>
                  </a:sysClr>
                </a:outerShdw>
              </a:effectLst>
              <a:latin typeface="Arial Rounded MT Bold" pitchFamily="34" charset="0"/>
            </a:endParaRPr>
          </a:p>
        </p:txBody>
      </p:sp>
      <p:sp>
        <p:nvSpPr>
          <p:cNvPr id="28" name="TextBox 27"/>
          <p:cNvSpPr txBox="1"/>
          <p:nvPr/>
        </p:nvSpPr>
        <p:spPr>
          <a:xfrm rot="21141828" flipH="1">
            <a:off x="1679795" y="3224934"/>
            <a:ext cx="1942103" cy="46166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sz="2400" dirty="0">
                <a:latin typeface="Arial Rounded MT Bold" pitchFamily="34" charset="0"/>
              </a:rPr>
              <a:t>YOUR TEXT</a:t>
            </a:r>
            <a:endParaRPr lang="zh-CN" altLang="en-US" sz="2400" dirty="0">
              <a:latin typeface="Arial Rounded MT Bold" pitchFamily="34" charset="0"/>
            </a:endParaRPr>
          </a:p>
        </p:txBody>
      </p:sp>
      <p:sp>
        <p:nvSpPr>
          <p:cNvPr id="29" name="TextBox 28"/>
          <p:cNvSpPr txBox="1"/>
          <p:nvPr/>
        </p:nvSpPr>
        <p:spPr>
          <a:xfrm flipH="1">
            <a:off x="2812278" y="4405243"/>
            <a:ext cx="1095323" cy="707886"/>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dirty="0">
                <a:solidFill>
                  <a:sysClr val="windowText" lastClr="000000">
                    <a:lumMod val="65000"/>
                    <a:lumOff val="35000"/>
                  </a:sysClr>
                </a:solidFill>
                <a:effectLst>
                  <a:outerShdw blurRad="50800" dist="38100" dir="5400000" algn="t" rotWithShape="0">
                    <a:sysClr val="window" lastClr="FFFFFF">
                      <a:alpha val="40000"/>
                    </a:sysClr>
                  </a:outerShdw>
                </a:effectLst>
                <a:latin typeface="Arial Rounded MT Bold" pitchFamily="34" charset="0"/>
              </a:rPr>
              <a:t>04</a:t>
            </a:r>
            <a:endParaRPr lang="zh-CN" altLang="en-US" dirty="0">
              <a:solidFill>
                <a:sysClr val="windowText" lastClr="000000">
                  <a:lumMod val="65000"/>
                  <a:lumOff val="35000"/>
                </a:sysClr>
              </a:solidFill>
              <a:effectLst>
                <a:outerShdw blurRad="50800" dist="38100" dir="5400000" algn="t" rotWithShape="0">
                  <a:sysClr val="window" lastClr="FFFFFF">
                    <a:alpha val="40000"/>
                  </a:sysClr>
                </a:outerShdw>
              </a:effectLst>
              <a:latin typeface="Arial Rounded MT Bold" pitchFamily="34" charset="0"/>
            </a:endParaRPr>
          </a:p>
        </p:txBody>
      </p:sp>
      <p:sp>
        <p:nvSpPr>
          <p:cNvPr id="30" name="TextBox 29"/>
          <p:cNvSpPr txBox="1"/>
          <p:nvPr/>
        </p:nvSpPr>
        <p:spPr>
          <a:xfrm rot="21141828" flipH="1">
            <a:off x="3984065" y="4348258"/>
            <a:ext cx="1942103" cy="46166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sz="2400" dirty="0">
                <a:latin typeface="Arial Rounded MT Bold" pitchFamily="34" charset="0"/>
              </a:rPr>
              <a:t>YOUR TEXT</a:t>
            </a:r>
            <a:endParaRPr lang="zh-CN" altLang="en-US" sz="2400" dirty="0">
              <a:latin typeface="Arial Rounded MT Bold" pitchFamily="34" charset="0"/>
            </a:endParaRPr>
          </a:p>
        </p:txBody>
      </p:sp>
      <p:sp>
        <p:nvSpPr>
          <p:cNvPr id="31" name="TextBox 30"/>
          <p:cNvSpPr txBox="1"/>
          <p:nvPr/>
        </p:nvSpPr>
        <p:spPr>
          <a:xfrm>
            <a:off x="4216254" y="620688"/>
            <a:ext cx="2876026" cy="738664"/>
          </a:xfrm>
          <a:prstGeom prst="rect">
            <a:avLst/>
          </a:prstGeom>
          <a:noFill/>
        </p:spPr>
        <p:txBody>
          <a:bodyPr wrap="square" rtlCol="0">
            <a:spAutoFit/>
          </a:bodyPr>
          <a:lstStyle/>
          <a:p>
            <a:pPr>
              <a:defRPr/>
            </a:pPr>
            <a:r>
              <a:rPr lang="en-US" altLang="zh-CN" sz="1400" kern="0" dirty="0">
                <a:solidFill>
                  <a:sysClr val="windowText" lastClr="000000">
                    <a:lumMod val="65000"/>
                    <a:lumOff val="35000"/>
                  </a:sysClr>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32" name="TextBox 31"/>
          <p:cNvSpPr txBox="1"/>
          <p:nvPr/>
        </p:nvSpPr>
        <p:spPr>
          <a:xfrm>
            <a:off x="6444208" y="1869103"/>
            <a:ext cx="2304256" cy="738664"/>
          </a:xfrm>
          <a:prstGeom prst="rect">
            <a:avLst/>
          </a:prstGeom>
          <a:noFill/>
        </p:spPr>
        <p:txBody>
          <a:bodyPr wrap="square" rtlCol="0">
            <a:spAutoFit/>
          </a:bodyPr>
          <a:lstStyle/>
          <a:p>
            <a:pPr>
              <a:defRPr/>
            </a:pPr>
            <a:r>
              <a:rPr lang="en-US" altLang="zh-CN" sz="1400" kern="0" dirty="0">
                <a:solidFill>
                  <a:sysClr val="windowText" lastClr="000000">
                    <a:lumMod val="65000"/>
                    <a:lumOff val="35000"/>
                  </a:sysClr>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33" name="TextBox 32"/>
          <p:cNvSpPr txBox="1"/>
          <p:nvPr/>
        </p:nvSpPr>
        <p:spPr>
          <a:xfrm>
            <a:off x="6444208" y="4320952"/>
            <a:ext cx="2304256" cy="738664"/>
          </a:xfrm>
          <a:prstGeom prst="rect">
            <a:avLst/>
          </a:prstGeom>
          <a:noFill/>
        </p:spPr>
        <p:txBody>
          <a:bodyPr wrap="square" rtlCol="0">
            <a:spAutoFit/>
          </a:bodyPr>
          <a:lstStyle/>
          <a:p>
            <a:pPr>
              <a:defRPr/>
            </a:pPr>
            <a:r>
              <a:rPr lang="en-US" altLang="zh-CN" sz="1400" kern="0" dirty="0">
                <a:solidFill>
                  <a:sysClr val="windowText" lastClr="000000">
                    <a:lumMod val="65000"/>
                    <a:lumOff val="35000"/>
                  </a:sysClr>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34" name="TextBox 33"/>
          <p:cNvSpPr txBox="1"/>
          <p:nvPr/>
        </p:nvSpPr>
        <p:spPr>
          <a:xfrm>
            <a:off x="4124186" y="3235375"/>
            <a:ext cx="2876026" cy="738664"/>
          </a:xfrm>
          <a:prstGeom prst="rect">
            <a:avLst/>
          </a:prstGeom>
          <a:noFill/>
        </p:spPr>
        <p:txBody>
          <a:bodyPr wrap="square" rtlCol="0">
            <a:spAutoFit/>
          </a:bodyPr>
          <a:lstStyle/>
          <a:p>
            <a:pPr>
              <a:defRPr/>
            </a:pPr>
            <a:r>
              <a:rPr lang="en-US" altLang="zh-CN" sz="1400" kern="0" dirty="0">
                <a:solidFill>
                  <a:sysClr val="windowText" lastClr="000000">
                    <a:lumMod val="65000"/>
                    <a:lumOff val="35000"/>
                  </a:sysClr>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35" name="TextBox 34"/>
          <p:cNvSpPr txBox="1"/>
          <p:nvPr/>
        </p:nvSpPr>
        <p:spPr>
          <a:xfrm>
            <a:off x="1112093" y="5673442"/>
            <a:ext cx="7416824" cy="707886"/>
          </a:xfrm>
          <a:prstGeom prst="rect">
            <a:avLst/>
          </a:prstGeom>
          <a:no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itchFamily="34" charset="-122"/>
                <a:cs typeface="Calibri" pitchFamily="34" charset="0"/>
              </a:defRPr>
            </a:lvl1pPr>
          </a:lstStyle>
          <a:p>
            <a:pPr algn="ctr">
              <a:lnSpc>
                <a:spcPct val="100000"/>
              </a:lnSpc>
            </a:pPr>
            <a:r>
              <a:rPr lang="en-US" altLang="zh-CN" sz="4000" dirty="0">
                <a:latin typeface="Arial Rounded MT Bold" pitchFamily="34" charset="0"/>
              </a:rPr>
              <a:t>Click here to add your title</a:t>
            </a:r>
            <a:endParaRPr lang="zh-CN" altLang="en-US" sz="4000" dirty="0">
              <a:latin typeface="Arial Rounded MT Bold" pitchFamily="34" charset="0"/>
            </a:endParaRPr>
          </a:p>
        </p:txBody>
      </p:sp>
    </p:spTree>
    <p:extLst>
      <p:ext uri="{BB962C8B-B14F-4D97-AF65-F5344CB8AC3E}">
        <p14:creationId xmlns:p14="http://schemas.microsoft.com/office/powerpoint/2010/main" val="40541499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9714" y="174023"/>
            <a:ext cx="6546563" cy="6680664"/>
          </a:xfrm>
          <a:prstGeom prst="rect">
            <a:avLst/>
          </a:prstGeom>
        </p:spPr>
      </p:pic>
      <p:sp>
        <p:nvSpPr>
          <p:cNvPr id="9" name="TextBox 8"/>
          <p:cNvSpPr txBox="1"/>
          <p:nvPr/>
        </p:nvSpPr>
        <p:spPr>
          <a:xfrm>
            <a:off x="6300192" y="2060850"/>
            <a:ext cx="1440160" cy="1384995"/>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10" name="TextBox 9"/>
          <p:cNvSpPr txBox="1"/>
          <p:nvPr/>
        </p:nvSpPr>
        <p:spPr>
          <a:xfrm>
            <a:off x="3909414" y="1844826"/>
            <a:ext cx="1440160" cy="954107"/>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a:t>
            </a:r>
          </a:p>
        </p:txBody>
      </p:sp>
      <p:sp>
        <p:nvSpPr>
          <p:cNvPr id="11" name="TextBox 10"/>
          <p:cNvSpPr txBox="1"/>
          <p:nvPr/>
        </p:nvSpPr>
        <p:spPr>
          <a:xfrm>
            <a:off x="5623654" y="4437114"/>
            <a:ext cx="1944216" cy="954107"/>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12" name="TextBox 11"/>
          <p:cNvSpPr txBox="1"/>
          <p:nvPr/>
        </p:nvSpPr>
        <p:spPr>
          <a:xfrm>
            <a:off x="3524803" y="3573018"/>
            <a:ext cx="1479247" cy="1384995"/>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13" name="TextBox 12"/>
          <p:cNvSpPr txBox="1"/>
          <p:nvPr/>
        </p:nvSpPr>
        <p:spPr>
          <a:xfrm rot="5400000">
            <a:off x="-2108700" y="2912441"/>
            <a:ext cx="7284269" cy="972574"/>
          </a:xfrm>
          <a:prstGeom prst="rect">
            <a:avLst/>
          </a:prstGeom>
          <a:no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itchFamily="34" charset="-122"/>
                <a:cs typeface="Calibri" pitchFamily="34" charset="0"/>
              </a:defRPr>
            </a:lvl1pPr>
          </a:lstStyle>
          <a:p>
            <a:pPr algn="ctr">
              <a:defRPr/>
            </a:pPr>
            <a:r>
              <a:rPr lang="en-US" altLang="zh-CN" sz="4400" kern="0" dirty="0">
                <a:solidFill>
                  <a:sysClr val="windowText" lastClr="000000">
                    <a:lumMod val="65000"/>
                    <a:lumOff val="35000"/>
                  </a:sysClr>
                </a:solidFill>
                <a:latin typeface="Baskerville Old Face" pitchFamily="18" charset="0"/>
              </a:rPr>
              <a:t>Click here to add your title</a:t>
            </a:r>
            <a:endParaRPr lang="zh-CN" altLang="en-US" sz="4400" kern="0" dirty="0">
              <a:solidFill>
                <a:sysClr val="windowText" lastClr="000000">
                  <a:lumMod val="65000"/>
                  <a:lumOff val="35000"/>
                </a:sysClr>
              </a:solidFill>
              <a:latin typeface="Baskerville Old Face" pitchFamily="18" charset="0"/>
            </a:endParaRPr>
          </a:p>
        </p:txBody>
      </p:sp>
    </p:spTree>
    <p:extLst>
      <p:ext uri="{BB962C8B-B14F-4D97-AF65-F5344CB8AC3E}">
        <p14:creationId xmlns:p14="http://schemas.microsoft.com/office/powerpoint/2010/main" val="11539197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a:extLst>
              <a:ext uri="{28A0092B-C50C-407E-A947-70E740481C1C}">
                <a14:useLocalDpi xmlns:a14="http://schemas.microsoft.com/office/drawing/2010/main" val="0"/>
              </a:ext>
            </a:extLst>
          </a:blip>
          <a:srcRect l="1916" t="4206" r="1047" b="4357"/>
          <a:stretch/>
        </p:blipFill>
        <p:spPr>
          <a:xfrm>
            <a:off x="1" y="1"/>
            <a:ext cx="9144000" cy="6858000"/>
          </a:xfrm>
          <a:prstGeom prst="rect">
            <a:avLst/>
          </a:prstGeom>
        </p:spPr>
      </p:pic>
      <p:sp>
        <p:nvSpPr>
          <p:cNvPr id="14" name="矩形 13"/>
          <p:cNvSpPr/>
          <p:nvPr/>
        </p:nvSpPr>
        <p:spPr>
          <a:xfrm>
            <a:off x="2843808" y="2996954"/>
            <a:ext cx="3672408" cy="823563"/>
          </a:xfrm>
          <a:prstGeom prst="rect">
            <a:avLst/>
          </a:prstGeom>
          <a:solidFill>
            <a:sysClr val="window" lastClr="FFFFFF"/>
          </a:solidFill>
          <a:ln w="25400" cap="flat" cmpd="sng" algn="ctr">
            <a:noFill/>
            <a:prstDash val="solid"/>
          </a:ln>
          <a:effectLst/>
        </p:spPr>
        <p:txBody>
          <a:bodyPr rtlCol="0" anchor="ctr"/>
          <a:lstStyle/>
          <a:p>
            <a:pPr algn="ctr">
              <a:defRPr/>
            </a:pPr>
            <a:endParaRPr lang="en-US" kern="0">
              <a:solidFill>
                <a:sysClr val="window" lastClr="FFFFFF"/>
              </a:solidFill>
              <a:latin typeface="Calibri"/>
            </a:endParaRPr>
          </a:p>
        </p:txBody>
      </p:sp>
      <p:sp>
        <p:nvSpPr>
          <p:cNvPr id="15" name="TextBox 14"/>
          <p:cNvSpPr txBox="1"/>
          <p:nvPr/>
        </p:nvSpPr>
        <p:spPr>
          <a:xfrm>
            <a:off x="3275856" y="3140970"/>
            <a:ext cx="2664296" cy="535531"/>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3600" dirty="0">
                <a:solidFill>
                  <a:sysClr val="windowText" lastClr="000000">
                    <a:lumMod val="75000"/>
                    <a:lumOff val="25000"/>
                  </a:sysClr>
                </a:solidFill>
                <a:effectLst>
                  <a:outerShdw blurRad="50800" dist="38100" dir="5400000" algn="t" rotWithShape="0">
                    <a:prstClr val="black">
                      <a:alpha val="40000"/>
                    </a:prstClr>
                  </a:outerShdw>
                </a:effectLst>
                <a:latin typeface="Adidas Unity" pitchFamily="2" charset="0"/>
                <a:cs typeface="Times New Roman" pitchFamily="18" charset="0"/>
              </a:rPr>
              <a:t>Your</a:t>
            </a:r>
            <a:r>
              <a:rPr lang="en-US" altLang="zh-CN" sz="2800" dirty="0">
                <a:solidFill>
                  <a:sysClr val="windowText" lastClr="000000">
                    <a:lumMod val="75000"/>
                    <a:lumOff val="25000"/>
                  </a:sysClr>
                </a:solidFill>
                <a:effectLst>
                  <a:outerShdw blurRad="50800" dist="38100" dir="5400000" algn="t" rotWithShape="0">
                    <a:prstClr val="black">
                      <a:alpha val="40000"/>
                    </a:prstClr>
                  </a:outerShdw>
                </a:effectLst>
                <a:latin typeface="Adidas Unity" pitchFamily="2" charset="0"/>
                <a:cs typeface="Times New Roman" pitchFamily="18" charset="0"/>
              </a:rPr>
              <a:t>  </a:t>
            </a:r>
            <a:r>
              <a:rPr lang="en-US" altLang="zh-CN" sz="3600" dirty="0">
                <a:solidFill>
                  <a:sysClr val="windowText" lastClr="000000">
                    <a:lumMod val="75000"/>
                    <a:lumOff val="25000"/>
                  </a:sysClr>
                </a:solidFill>
                <a:effectLst>
                  <a:outerShdw blurRad="50800" dist="38100" dir="5400000" algn="t" rotWithShape="0">
                    <a:prstClr val="black">
                      <a:alpha val="40000"/>
                    </a:prstClr>
                  </a:outerShdw>
                </a:effectLst>
                <a:latin typeface="Adidas Unity" pitchFamily="2" charset="0"/>
                <a:cs typeface="Times New Roman" pitchFamily="18" charset="0"/>
              </a:rPr>
              <a:t>TITLE</a:t>
            </a:r>
            <a:endParaRPr lang="zh-CN" altLang="en-US" sz="3600" dirty="0">
              <a:solidFill>
                <a:sysClr val="windowText" lastClr="000000">
                  <a:lumMod val="75000"/>
                  <a:lumOff val="25000"/>
                </a:sysClr>
              </a:solidFill>
              <a:effectLst>
                <a:outerShdw blurRad="50800" dist="38100" dir="5400000" algn="t" rotWithShape="0">
                  <a:prstClr val="black">
                    <a:alpha val="40000"/>
                  </a:prstClr>
                </a:outerShdw>
              </a:effectLst>
              <a:latin typeface="Adidas Unity" pitchFamily="2" charset="0"/>
              <a:cs typeface="Times New Roman" pitchFamily="18" charset="0"/>
            </a:endParaRPr>
          </a:p>
        </p:txBody>
      </p:sp>
      <p:sp>
        <p:nvSpPr>
          <p:cNvPr id="16" name="TextBox 15"/>
          <p:cNvSpPr txBox="1"/>
          <p:nvPr/>
        </p:nvSpPr>
        <p:spPr>
          <a:xfrm rot="5400000">
            <a:off x="5727787" y="3335390"/>
            <a:ext cx="1720874" cy="33855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2000" dirty="0">
                <a:solidFill>
                  <a:sysClr val="windowText" lastClr="000000">
                    <a:lumMod val="75000"/>
                    <a:lumOff val="25000"/>
                  </a:sysClr>
                </a:solidFill>
                <a:latin typeface="Adidas Unity" pitchFamily="2" charset="0"/>
                <a:cs typeface="Times New Roman" pitchFamily="18" charset="0"/>
              </a:rPr>
              <a:t>Your</a:t>
            </a:r>
            <a:r>
              <a:rPr lang="en-US" altLang="zh-CN" sz="1600" dirty="0">
                <a:solidFill>
                  <a:sysClr val="windowText" lastClr="000000">
                    <a:lumMod val="75000"/>
                    <a:lumOff val="25000"/>
                  </a:sysClr>
                </a:solidFill>
                <a:latin typeface="Adidas Unity" pitchFamily="2" charset="0"/>
                <a:cs typeface="Times New Roman" pitchFamily="18" charset="0"/>
              </a:rPr>
              <a:t> </a:t>
            </a:r>
            <a:r>
              <a:rPr lang="en-US" altLang="zh-CN" sz="2000" dirty="0">
                <a:solidFill>
                  <a:sysClr val="windowText" lastClr="000000">
                    <a:lumMod val="75000"/>
                    <a:lumOff val="25000"/>
                  </a:sysClr>
                </a:solidFill>
                <a:latin typeface="Adidas Unity" pitchFamily="2" charset="0"/>
                <a:cs typeface="Times New Roman" pitchFamily="18" charset="0"/>
              </a:rPr>
              <a:t>text</a:t>
            </a:r>
            <a:endParaRPr lang="zh-CN" altLang="en-US" sz="2000" dirty="0">
              <a:solidFill>
                <a:sysClr val="windowText" lastClr="000000">
                  <a:lumMod val="75000"/>
                  <a:lumOff val="25000"/>
                </a:sysClr>
              </a:solidFill>
              <a:latin typeface="Adidas Unity" pitchFamily="2" charset="0"/>
              <a:cs typeface="Times New Roman" pitchFamily="18" charset="0"/>
            </a:endParaRPr>
          </a:p>
        </p:txBody>
      </p:sp>
      <p:sp>
        <p:nvSpPr>
          <p:cNvPr id="17" name="TextBox 16"/>
          <p:cNvSpPr txBox="1"/>
          <p:nvPr/>
        </p:nvSpPr>
        <p:spPr>
          <a:xfrm>
            <a:off x="6876256" y="2836095"/>
            <a:ext cx="1872208" cy="1384995"/>
          </a:xfrm>
          <a:prstGeom prst="rect">
            <a:avLst/>
          </a:prstGeom>
          <a:noFill/>
        </p:spPr>
        <p:txBody>
          <a:bodyPr wrap="square" rtlCol="0">
            <a:spAutoFit/>
          </a:bodyPr>
          <a:lstStyle/>
          <a:p>
            <a:pPr>
              <a:defRPr/>
            </a:pPr>
            <a:r>
              <a:rPr lang="en-US" altLang="zh-CN" sz="1400" kern="0" dirty="0">
                <a:solidFill>
                  <a:sysClr val="windowText" lastClr="000000">
                    <a:lumMod val="75000"/>
                    <a:lumOff val="25000"/>
                  </a:sysClr>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sp>
        <p:nvSpPr>
          <p:cNvPr id="18" name="TextBox 17"/>
          <p:cNvSpPr txBox="1"/>
          <p:nvPr/>
        </p:nvSpPr>
        <p:spPr>
          <a:xfrm rot="5400000">
            <a:off x="1598070" y="3211696"/>
            <a:ext cx="1720874" cy="33855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2000" dirty="0">
                <a:solidFill>
                  <a:sysClr val="windowText" lastClr="000000">
                    <a:lumMod val="75000"/>
                    <a:lumOff val="25000"/>
                  </a:sysClr>
                </a:solidFill>
                <a:latin typeface="Adidas Unity" pitchFamily="2" charset="0"/>
                <a:cs typeface="Times New Roman" pitchFamily="18" charset="0"/>
              </a:rPr>
              <a:t>Your</a:t>
            </a:r>
            <a:r>
              <a:rPr lang="en-US" altLang="zh-CN" sz="1600" dirty="0">
                <a:solidFill>
                  <a:sysClr val="windowText" lastClr="000000">
                    <a:lumMod val="75000"/>
                    <a:lumOff val="25000"/>
                  </a:sysClr>
                </a:solidFill>
                <a:latin typeface="Adidas Unity" pitchFamily="2" charset="0"/>
                <a:cs typeface="Times New Roman" pitchFamily="18" charset="0"/>
              </a:rPr>
              <a:t> </a:t>
            </a:r>
            <a:r>
              <a:rPr lang="en-US" altLang="zh-CN" sz="2000" dirty="0">
                <a:solidFill>
                  <a:sysClr val="windowText" lastClr="000000">
                    <a:lumMod val="75000"/>
                    <a:lumOff val="25000"/>
                  </a:sysClr>
                </a:solidFill>
                <a:latin typeface="Adidas Unity" pitchFamily="2" charset="0"/>
                <a:cs typeface="Times New Roman" pitchFamily="18" charset="0"/>
              </a:rPr>
              <a:t>text</a:t>
            </a:r>
            <a:endParaRPr lang="zh-CN" altLang="en-US" sz="2000" dirty="0">
              <a:solidFill>
                <a:sysClr val="windowText" lastClr="000000">
                  <a:lumMod val="75000"/>
                  <a:lumOff val="25000"/>
                </a:sysClr>
              </a:solidFill>
              <a:latin typeface="Adidas Unity" pitchFamily="2" charset="0"/>
              <a:cs typeface="Times New Roman" pitchFamily="18" charset="0"/>
            </a:endParaRPr>
          </a:p>
        </p:txBody>
      </p:sp>
      <p:sp>
        <p:nvSpPr>
          <p:cNvPr id="19" name="TextBox 18"/>
          <p:cNvSpPr txBox="1"/>
          <p:nvPr/>
        </p:nvSpPr>
        <p:spPr>
          <a:xfrm>
            <a:off x="467544" y="2712401"/>
            <a:ext cx="1872208" cy="1384995"/>
          </a:xfrm>
          <a:prstGeom prst="rect">
            <a:avLst/>
          </a:prstGeom>
          <a:noFill/>
        </p:spPr>
        <p:txBody>
          <a:bodyPr wrap="square" rtlCol="0">
            <a:spAutoFit/>
          </a:bodyPr>
          <a:lstStyle/>
          <a:p>
            <a:pPr>
              <a:defRPr/>
            </a:pPr>
            <a:r>
              <a:rPr lang="en-US" altLang="zh-CN" sz="1400" kern="0" dirty="0">
                <a:solidFill>
                  <a:sysClr val="windowText" lastClr="000000">
                    <a:lumMod val="75000"/>
                    <a:lumOff val="25000"/>
                  </a:sysClr>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sp>
        <p:nvSpPr>
          <p:cNvPr id="20" name="TextBox 19"/>
          <p:cNvSpPr txBox="1"/>
          <p:nvPr/>
        </p:nvSpPr>
        <p:spPr>
          <a:xfrm>
            <a:off x="3707904" y="1578278"/>
            <a:ext cx="1720874" cy="33855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2000" dirty="0">
                <a:solidFill>
                  <a:sysClr val="windowText" lastClr="000000">
                    <a:lumMod val="75000"/>
                    <a:lumOff val="25000"/>
                  </a:sysClr>
                </a:solidFill>
                <a:latin typeface="Adidas Unity" pitchFamily="2" charset="0"/>
                <a:cs typeface="Times New Roman" pitchFamily="18" charset="0"/>
              </a:rPr>
              <a:t>Your</a:t>
            </a:r>
            <a:r>
              <a:rPr lang="en-US" altLang="zh-CN" sz="1600" dirty="0">
                <a:solidFill>
                  <a:sysClr val="windowText" lastClr="000000">
                    <a:lumMod val="75000"/>
                    <a:lumOff val="25000"/>
                  </a:sysClr>
                </a:solidFill>
                <a:latin typeface="Adidas Unity" pitchFamily="2" charset="0"/>
                <a:cs typeface="Times New Roman" pitchFamily="18" charset="0"/>
              </a:rPr>
              <a:t> </a:t>
            </a:r>
            <a:r>
              <a:rPr lang="en-US" altLang="zh-CN" sz="2000" dirty="0">
                <a:solidFill>
                  <a:sysClr val="windowText" lastClr="000000">
                    <a:lumMod val="75000"/>
                    <a:lumOff val="25000"/>
                  </a:sysClr>
                </a:solidFill>
                <a:latin typeface="Adidas Unity" pitchFamily="2" charset="0"/>
                <a:cs typeface="Times New Roman" pitchFamily="18" charset="0"/>
              </a:rPr>
              <a:t>text</a:t>
            </a:r>
            <a:endParaRPr lang="zh-CN" altLang="en-US" sz="2000" dirty="0">
              <a:solidFill>
                <a:sysClr val="windowText" lastClr="000000">
                  <a:lumMod val="75000"/>
                  <a:lumOff val="25000"/>
                </a:sysClr>
              </a:solidFill>
              <a:latin typeface="Adidas Unity" pitchFamily="2" charset="0"/>
              <a:cs typeface="Times New Roman" pitchFamily="18" charset="0"/>
            </a:endParaRPr>
          </a:p>
        </p:txBody>
      </p:sp>
      <p:sp>
        <p:nvSpPr>
          <p:cNvPr id="21" name="TextBox 20"/>
          <p:cNvSpPr txBox="1"/>
          <p:nvPr/>
        </p:nvSpPr>
        <p:spPr>
          <a:xfrm>
            <a:off x="3675202" y="548682"/>
            <a:ext cx="2048927" cy="954107"/>
          </a:xfrm>
          <a:prstGeom prst="rect">
            <a:avLst/>
          </a:prstGeom>
          <a:noFill/>
        </p:spPr>
        <p:txBody>
          <a:bodyPr wrap="square" rtlCol="0">
            <a:spAutoFit/>
          </a:bodyPr>
          <a:lstStyle/>
          <a:p>
            <a:pPr>
              <a:defRPr/>
            </a:pPr>
            <a:r>
              <a:rPr lang="en-US" altLang="zh-CN" sz="1400" kern="0" dirty="0">
                <a:solidFill>
                  <a:sysClr val="windowText" lastClr="000000">
                    <a:lumMod val="75000"/>
                    <a:lumOff val="25000"/>
                  </a:sysClr>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22" name="TextBox 21"/>
          <p:cNvSpPr txBox="1"/>
          <p:nvPr/>
        </p:nvSpPr>
        <p:spPr>
          <a:xfrm>
            <a:off x="3747567" y="5131868"/>
            <a:ext cx="1720874" cy="33855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2000" dirty="0">
                <a:solidFill>
                  <a:sysClr val="windowText" lastClr="000000">
                    <a:lumMod val="75000"/>
                    <a:lumOff val="25000"/>
                  </a:sysClr>
                </a:solidFill>
                <a:latin typeface="Adidas Unity" pitchFamily="2" charset="0"/>
                <a:cs typeface="Times New Roman" pitchFamily="18" charset="0"/>
              </a:rPr>
              <a:t>Your</a:t>
            </a:r>
            <a:r>
              <a:rPr lang="en-US" altLang="zh-CN" sz="1600" dirty="0">
                <a:solidFill>
                  <a:sysClr val="windowText" lastClr="000000">
                    <a:lumMod val="75000"/>
                    <a:lumOff val="25000"/>
                  </a:sysClr>
                </a:solidFill>
                <a:latin typeface="Adidas Unity" pitchFamily="2" charset="0"/>
                <a:cs typeface="Times New Roman" pitchFamily="18" charset="0"/>
              </a:rPr>
              <a:t> </a:t>
            </a:r>
            <a:r>
              <a:rPr lang="en-US" altLang="zh-CN" sz="2000" dirty="0">
                <a:solidFill>
                  <a:sysClr val="windowText" lastClr="000000">
                    <a:lumMod val="75000"/>
                    <a:lumOff val="25000"/>
                  </a:sysClr>
                </a:solidFill>
                <a:latin typeface="Adidas Unity" pitchFamily="2" charset="0"/>
                <a:cs typeface="Times New Roman" pitchFamily="18" charset="0"/>
              </a:rPr>
              <a:t>text</a:t>
            </a:r>
            <a:endParaRPr lang="zh-CN" altLang="en-US" sz="2000" dirty="0">
              <a:solidFill>
                <a:sysClr val="windowText" lastClr="000000">
                  <a:lumMod val="75000"/>
                  <a:lumOff val="25000"/>
                </a:sysClr>
              </a:solidFill>
              <a:latin typeface="Adidas Unity" pitchFamily="2" charset="0"/>
              <a:cs typeface="Times New Roman" pitchFamily="18" charset="0"/>
            </a:endParaRPr>
          </a:p>
        </p:txBody>
      </p:sp>
      <p:sp>
        <p:nvSpPr>
          <p:cNvPr id="23" name="TextBox 22"/>
          <p:cNvSpPr txBox="1"/>
          <p:nvPr/>
        </p:nvSpPr>
        <p:spPr>
          <a:xfrm>
            <a:off x="3675203" y="5499231"/>
            <a:ext cx="2048927" cy="954107"/>
          </a:xfrm>
          <a:prstGeom prst="rect">
            <a:avLst/>
          </a:prstGeom>
          <a:noFill/>
        </p:spPr>
        <p:txBody>
          <a:bodyPr wrap="square" rtlCol="0">
            <a:spAutoFit/>
          </a:bodyPr>
          <a:lstStyle/>
          <a:p>
            <a:pPr>
              <a:defRPr/>
            </a:pPr>
            <a:r>
              <a:rPr lang="en-US" altLang="zh-CN" sz="1400" kern="0" dirty="0">
                <a:solidFill>
                  <a:sysClr val="windowText" lastClr="000000">
                    <a:lumMod val="75000"/>
                    <a:lumOff val="25000"/>
                  </a:sysClr>
                </a:solidFill>
                <a:latin typeface="Arial" pitchFamily="34" charset="0"/>
                <a:ea typeface="微软雅黑" pitchFamily="34" charset="-122"/>
                <a:cs typeface="Arial" pitchFamily="34" charset="0"/>
              </a:rPr>
              <a:t>Click here to add your text. Click here to add your text. Click here to add your text. </a:t>
            </a:r>
          </a:p>
        </p:txBody>
      </p:sp>
    </p:spTree>
    <p:extLst>
      <p:ext uri="{BB962C8B-B14F-4D97-AF65-F5344CB8AC3E}">
        <p14:creationId xmlns:p14="http://schemas.microsoft.com/office/powerpoint/2010/main" val="37629476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7429" y="188642"/>
            <a:ext cx="5836901" cy="6455123"/>
          </a:xfrm>
          <a:prstGeom prst="rect">
            <a:avLst/>
          </a:prstGeom>
        </p:spPr>
      </p:pic>
      <p:sp>
        <p:nvSpPr>
          <p:cNvPr id="17" name="TextBox 16"/>
          <p:cNvSpPr txBox="1"/>
          <p:nvPr/>
        </p:nvSpPr>
        <p:spPr>
          <a:xfrm flipH="1">
            <a:off x="3275858" y="3026337"/>
            <a:ext cx="2648429" cy="978729"/>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defRPr/>
            </a:pPr>
            <a:r>
              <a:rPr lang="en-US" altLang="zh-CN" sz="3600" dirty="0">
                <a:solidFill>
                  <a:sysClr val="windowText" lastClr="000000">
                    <a:lumMod val="75000"/>
                    <a:lumOff val="25000"/>
                  </a:sysClr>
                </a:solidFill>
                <a:effectLst>
                  <a:outerShdw dist="88900" dir="2700000" algn="tl" rotWithShape="0">
                    <a:prstClr val="black">
                      <a:alpha val="22000"/>
                    </a:prstClr>
                  </a:outerShdw>
                </a:effectLst>
                <a:latin typeface="Arial Rounded MT Bold" pitchFamily="34" charset="0"/>
              </a:rPr>
              <a:t>YOUR TITLE</a:t>
            </a:r>
            <a:endParaRPr lang="zh-CN" altLang="en-US" sz="3600" dirty="0">
              <a:solidFill>
                <a:sysClr val="windowText" lastClr="000000">
                  <a:lumMod val="75000"/>
                  <a:lumOff val="25000"/>
                </a:sysClr>
              </a:solidFill>
              <a:effectLst>
                <a:outerShdw dist="88900" dir="2700000" algn="tl" rotWithShape="0">
                  <a:prstClr val="black">
                    <a:alpha val="22000"/>
                  </a:prstClr>
                </a:outerShdw>
              </a:effectLst>
              <a:latin typeface="Arial Rounded MT Bold" pitchFamily="34" charset="0"/>
            </a:endParaRPr>
          </a:p>
        </p:txBody>
      </p:sp>
      <p:sp>
        <p:nvSpPr>
          <p:cNvPr id="18" name="TextBox 17"/>
          <p:cNvSpPr txBox="1"/>
          <p:nvPr/>
        </p:nvSpPr>
        <p:spPr>
          <a:xfrm>
            <a:off x="4193061" y="1844826"/>
            <a:ext cx="882997"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3200" b="0" dirty="0">
                <a:solidFill>
                  <a:sysClr val="windowText" lastClr="000000">
                    <a:lumMod val="95000"/>
                    <a:lumOff val="5000"/>
                  </a:sysClr>
                </a:solidFill>
                <a:latin typeface="Arial Rounded MT Bold" pitchFamily="34" charset="0"/>
                <a:cs typeface="Times New Roman" pitchFamily="18" charset="0"/>
              </a:rPr>
              <a:t>01</a:t>
            </a:r>
            <a:endParaRPr lang="zh-CN" altLang="en-US" sz="3200" b="0" dirty="0">
              <a:solidFill>
                <a:sysClr val="windowText" lastClr="000000">
                  <a:lumMod val="95000"/>
                  <a:lumOff val="5000"/>
                </a:sysClr>
              </a:solidFill>
              <a:latin typeface="Arial Rounded MT Bold" pitchFamily="34" charset="0"/>
              <a:cs typeface="Times New Roman" pitchFamily="18" charset="0"/>
            </a:endParaRPr>
          </a:p>
        </p:txBody>
      </p:sp>
      <p:sp>
        <p:nvSpPr>
          <p:cNvPr id="19" name="TextBox 18"/>
          <p:cNvSpPr txBox="1"/>
          <p:nvPr/>
        </p:nvSpPr>
        <p:spPr>
          <a:xfrm>
            <a:off x="5273181" y="2625655"/>
            <a:ext cx="882997"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3200" b="0" dirty="0">
                <a:solidFill>
                  <a:sysClr val="windowText" lastClr="000000">
                    <a:lumMod val="95000"/>
                    <a:lumOff val="5000"/>
                  </a:sysClr>
                </a:solidFill>
                <a:latin typeface="Arial Rounded MT Bold" pitchFamily="34" charset="0"/>
                <a:cs typeface="Times New Roman" pitchFamily="18" charset="0"/>
              </a:rPr>
              <a:t>02</a:t>
            </a:r>
            <a:endParaRPr lang="zh-CN" altLang="en-US" sz="3200" b="0" dirty="0">
              <a:solidFill>
                <a:sysClr val="windowText" lastClr="000000">
                  <a:lumMod val="95000"/>
                  <a:lumOff val="5000"/>
                </a:sysClr>
              </a:solidFill>
              <a:latin typeface="Arial Rounded MT Bold" pitchFamily="34" charset="0"/>
              <a:cs typeface="Times New Roman" pitchFamily="18" charset="0"/>
            </a:endParaRPr>
          </a:p>
        </p:txBody>
      </p:sp>
      <p:sp>
        <p:nvSpPr>
          <p:cNvPr id="20" name="TextBox 19"/>
          <p:cNvSpPr txBox="1"/>
          <p:nvPr/>
        </p:nvSpPr>
        <p:spPr>
          <a:xfrm>
            <a:off x="5292082" y="3821325"/>
            <a:ext cx="882997"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3200" b="0" dirty="0">
                <a:solidFill>
                  <a:sysClr val="windowText" lastClr="000000">
                    <a:lumMod val="95000"/>
                    <a:lumOff val="5000"/>
                  </a:sysClr>
                </a:solidFill>
                <a:latin typeface="Arial Rounded MT Bold" pitchFamily="34" charset="0"/>
                <a:cs typeface="Times New Roman" pitchFamily="18" charset="0"/>
              </a:rPr>
              <a:t>03</a:t>
            </a:r>
            <a:endParaRPr lang="zh-CN" altLang="en-US" sz="3200" b="0" dirty="0">
              <a:solidFill>
                <a:sysClr val="windowText" lastClr="000000">
                  <a:lumMod val="95000"/>
                  <a:lumOff val="5000"/>
                </a:sysClr>
              </a:solidFill>
              <a:latin typeface="Arial Rounded MT Bold" pitchFamily="34" charset="0"/>
              <a:cs typeface="Times New Roman" pitchFamily="18" charset="0"/>
            </a:endParaRPr>
          </a:p>
        </p:txBody>
      </p:sp>
      <p:sp>
        <p:nvSpPr>
          <p:cNvPr id="21" name="TextBox 20"/>
          <p:cNvSpPr txBox="1"/>
          <p:nvPr/>
        </p:nvSpPr>
        <p:spPr>
          <a:xfrm>
            <a:off x="4164033" y="4523636"/>
            <a:ext cx="882997"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3200" b="0" dirty="0">
                <a:solidFill>
                  <a:sysClr val="windowText" lastClr="000000">
                    <a:lumMod val="95000"/>
                    <a:lumOff val="5000"/>
                  </a:sysClr>
                </a:solidFill>
                <a:latin typeface="Arial Rounded MT Bold" pitchFamily="34" charset="0"/>
                <a:cs typeface="Times New Roman" pitchFamily="18" charset="0"/>
              </a:rPr>
              <a:t>04</a:t>
            </a:r>
            <a:endParaRPr lang="zh-CN" altLang="en-US" sz="3200" b="0" dirty="0">
              <a:solidFill>
                <a:sysClr val="windowText" lastClr="000000">
                  <a:lumMod val="95000"/>
                  <a:lumOff val="5000"/>
                </a:sysClr>
              </a:solidFill>
              <a:latin typeface="Arial Rounded MT Bold" pitchFamily="34" charset="0"/>
              <a:cs typeface="Times New Roman" pitchFamily="18" charset="0"/>
            </a:endParaRPr>
          </a:p>
        </p:txBody>
      </p:sp>
      <p:sp>
        <p:nvSpPr>
          <p:cNvPr id="22" name="TextBox 21"/>
          <p:cNvSpPr txBox="1"/>
          <p:nvPr/>
        </p:nvSpPr>
        <p:spPr>
          <a:xfrm>
            <a:off x="3074910" y="3806810"/>
            <a:ext cx="882997"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3200" b="0" dirty="0">
                <a:solidFill>
                  <a:sysClr val="windowText" lastClr="000000">
                    <a:lumMod val="95000"/>
                    <a:lumOff val="5000"/>
                  </a:sysClr>
                </a:solidFill>
                <a:latin typeface="Arial Rounded MT Bold" pitchFamily="34" charset="0"/>
                <a:cs typeface="Times New Roman" pitchFamily="18" charset="0"/>
              </a:rPr>
              <a:t>05</a:t>
            </a:r>
            <a:endParaRPr lang="zh-CN" altLang="en-US" sz="3200" b="0" dirty="0">
              <a:solidFill>
                <a:sysClr val="windowText" lastClr="000000">
                  <a:lumMod val="95000"/>
                  <a:lumOff val="5000"/>
                </a:sysClr>
              </a:solidFill>
              <a:latin typeface="Arial Rounded MT Bold" pitchFamily="34" charset="0"/>
              <a:cs typeface="Times New Roman" pitchFamily="18" charset="0"/>
            </a:endParaRPr>
          </a:p>
        </p:txBody>
      </p:sp>
      <p:sp>
        <p:nvSpPr>
          <p:cNvPr id="23" name="TextBox 22"/>
          <p:cNvSpPr txBox="1"/>
          <p:nvPr/>
        </p:nvSpPr>
        <p:spPr>
          <a:xfrm>
            <a:off x="3074910" y="2611140"/>
            <a:ext cx="882997" cy="48628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defRPr/>
            </a:pPr>
            <a:r>
              <a:rPr lang="en-US" altLang="zh-CN" sz="3200" b="0" dirty="0">
                <a:solidFill>
                  <a:sysClr val="windowText" lastClr="000000">
                    <a:lumMod val="95000"/>
                    <a:lumOff val="5000"/>
                  </a:sysClr>
                </a:solidFill>
                <a:latin typeface="Arial Rounded MT Bold" pitchFamily="34" charset="0"/>
                <a:cs typeface="Times New Roman" pitchFamily="18" charset="0"/>
              </a:rPr>
              <a:t>06</a:t>
            </a:r>
            <a:endParaRPr lang="zh-CN" altLang="en-US" sz="3200" b="0" dirty="0">
              <a:solidFill>
                <a:sysClr val="windowText" lastClr="000000">
                  <a:lumMod val="95000"/>
                  <a:lumOff val="5000"/>
                </a:sysClr>
              </a:solidFill>
              <a:latin typeface="Arial Rounded MT Bold" pitchFamily="34" charset="0"/>
              <a:cs typeface="Times New Roman" pitchFamily="18" charset="0"/>
            </a:endParaRPr>
          </a:p>
        </p:txBody>
      </p:sp>
      <p:sp>
        <p:nvSpPr>
          <p:cNvPr id="24" name="TextBox 23"/>
          <p:cNvSpPr txBox="1"/>
          <p:nvPr/>
        </p:nvSpPr>
        <p:spPr>
          <a:xfrm>
            <a:off x="3995938" y="746703"/>
            <a:ext cx="1472567" cy="954107"/>
          </a:xfrm>
          <a:prstGeom prst="rect">
            <a:avLst/>
          </a:prstGeom>
          <a:noFill/>
        </p:spPr>
        <p:txBody>
          <a:bodyPr wrap="square" rtlCol="0">
            <a:spAutoFit/>
          </a:bodyPr>
          <a:lstStyle/>
          <a:p>
            <a:pPr lvl="0">
              <a:defRPr/>
            </a:pPr>
            <a:r>
              <a:rPr lang="en-US" altLang="zh-CN" sz="1400" kern="0" dirty="0">
                <a:solidFill>
                  <a:srgbClr val="4C3A00"/>
                </a:solidFill>
                <a:latin typeface="Arial" pitchFamily="34" charset="0"/>
                <a:ea typeface="微软雅黑" pitchFamily="34" charset="-122"/>
                <a:cs typeface="Arial" pitchFamily="34" charset="0"/>
              </a:rPr>
              <a:t>Click here to add your text. Click here to add your text. </a:t>
            </a:r>
          </a:p>
        </p:txBody>
      </p:sp>
      <p:sp>
        <p:nvSpPr>
          <p:cNvPr id="25" name="TextBox 24"/>
          <p:cNvSpPr txBox="1"/>
          <p:nvPr/>
        </p:nvSpPr>
        <p:spPr>
          <a:xfrm>
            <a:off x="5940154" y="1914691"/>
            <a:ext cx="1472567" cy="954107"/>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a:t>
            </a:r>
          </a:p>
        </p:txBody>
      </p:sp>
      <p:sp>
        <p:nvSpPr>
          <p:cNvPr id="26" name="TextBox 25"/>
          <p:cNvSpPr txBox="1"/>
          <p:nvPr/>
        </p:nvSpPr>
        <p:spPr>
          <a:xfrm>
            <a:off x="5924287" y="4003869"/>
            <a:ext cx="1472567" cy="954107"/>
          </a:xfrm>
          <a:prstGeom prst="rect">
            <a:avLst/>
          </a:prstGeom>
          <a:noFill/>
        </p:spPr>
        <p:txBody>
          <a:bodyPr wrap="square" rtlCol="0">
            <a:spAutoFit/>
          </a:bodyPr>
          <a:lstStyle/>
          <a:p>
            <a:pPr>
              <a:defRPr/>
            </a:pPr>
            <a:r>
              <a:rPr lang="en-US" altLang="zh-CN" sz="1400" kern="0" dirty="0">
                <a:solidFill>
                  <a:sysClr val="windowText" lastClr="000000">
                    <a:lumMod val="75000"/>
                    <a:lumOff val="25000"/>
                  </a:sysClr>
                </a:solidFill>
                <a:latin typeface="Arial" pitchFamily="34" charset="0"/>
                <a:ea typeface="微软雅黑" pitchFamily="34" charset="-122"/>
                <a:cs typeface="Arial" pitchFamily="34" charset="0"/>
              </a:rPr>
              <a:t>Click here to add your text. Click here to add your text. </a:t>
            </a:r>
          </a:p>
        </p:txBody>
      </p:sp>
      <p:sp>
        <p:nvSpPr>
          <p:cNvPr id="27" name="TextBox 26"/>
          <p:cNvSpPr txBox="1"/>
          <p:nvPr/>
        </p:nvSpPr>
        <p:spPr>
          <a:xfrm>
            <a:off x="3963531" y="5229202"/>
            <a:ext cx="1472567" cy="954107"/>
          </a:xfrm>
          <a:prstGeom prst="rect">
            <a:avLst/>
          </a:prstGeom>
          <a:noFill/>
        </p:spPr>
        <p:txBody>
          <a:bodyPr wrap="square" rtlCol="0">
            <a:spAutoFit/>
          </a:bodyPr>
          <a:lstStyle/>
          <a:p>
            <a:pPr>
              <a:defRPr/>
            </a:pPr>
            <a:r>
              <a:rPr lang="en-US" altLang="zh-CN" sz="1400" kern="0" dirty="0">
                <a:solidFill>
                  <a:sysClr val="windowText" lastClr="000000">
                    <a:lumMod val="75000"/>
                    <a:lumOff val="25000"/>
                  </a:sysClr>
                </a:solidFill>
                <a:latin typeface="Arial" pitchFamily="34" charset="0"/>
                <a:ea typeface="微软雅黑" pitchFamily="34" charset="-122"/>
                <a:cs typeface="Arial" pitchFamily="34" charset="0"/>
              </a:rPr>
              <a:t>Click here to add your text. Click here to add your text. </a:t>
            </a:r>
          </a:p>
        </p:txBody>
      </p:sp>
      <p:sp>
        <p:nvSpPr>
          <p:cNvPr id="28" name="TextBox 27"/>
          <p:cNvSpPr txBox="1"/>
          <p:nvPr/>
        </p:nvSpPr>
        <p:spPr>
          <a:xfrm>
            <a:off x="2019315" y="3993412"/>
            <a:ext cx="1472567" cy="954107"/>
          </a:xfrm>
          <a:prstGeom prst="rect">
            <a:avLst/>
          </a:prstGeom>
          <a:noFill/>
        </p:spPr>
        <p:txBody>
          <a:bodyPr wrap="square" rtlCol="0">
            <a:spAutoFit/>
          </a:bodyPr>
          <a:lstStyle/>
          <a:p>
            <a:pPr>
              <a:defRPr/>
            </a:pPr>
            <a:r>
              <a:rPr lang="en-US" altLang="zh-CN" sz="1400" kern="0" dirty="0">
                <a:solidFill>
                  <a:sysClr val="windowText" lastClr="000000">
                    <a:lumMod val="75000"/>
                    <a:lumOff val="25000"/>
                  </a:sysClr>
                </a:solidFill>
                <a:latin typeface="Arial" pitchFamily="34" charset="0"/>
                <a:ea typeface="微软雅黑" pitchFamily="34" charset="-122"/>
                <a:cs typeface="Arial" pitchFamily="34" charset="0"/>
              </a:rPr>
              <a:t>Click here to add your text. Click here to add your text. </a:t>
            </a:r>
          </a:p>
        </p:txBody>
      </p:sp>
      <p:sp>
        <p:nvSpPr>
          <p:cNvPr id="29" name="TextBox 28"/>
          <p:cNvSpPr txBox="1"/>
          <p:nvPr/>
        </p:nvSpPr>
        <p:spPr>
          <a:xfrm>
            <a:off x="2051722" y="1988842"/>
            <a:ext cx="1472567" cy="954107"/>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a:t>
            </a:r>
          </a:p>
        </p:txBody>
      </p:sp>
    </p:spTree>
    <p:extLst>
      <p:ext uri="{BB962C8B-B14F-4D97-AF65-F5344CB8AC3E}">
        <p14:creationId xmlns:p14="http://schemas.microsoft.com/office/powerpoint/2010/main" val="38751606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4"/>
          <p:cNvSpPr>
            <a:spLocks noGrp="1"/>
          </p:cNvSpPr>
          <p:nvPr>
            <p:ph type="sldNum" sz="quarter" idx="12"/>
          </p:nvPr>
        </p:nvSpPr>
        <p:spPr/>
        <p:txBody>
          <a:bodyPr/>
          <a:lstStyle/>
          <a:p>
            <a:fld id="{C54CAC3F-A8A9-4343-9C85-FDB721C4EB58}" type="slidenum">
              <a:rPr lang="zh-CN" altLang="en-US"/>
              <a:pPr/>
              <a:t>26</a:t>
            </a:fld>
            <a:endParaRPr lang="zh-CN" altLang="en-US" sz="1800">
              <a:solidFill>
                <a:schemeClr val="tx1"/>
              </a:solidFill>
              <a:latin typeface="Arial" panose="020B0604020202020204" pitchFamily="34" charset="0"/>
            </a:endParaRPr>
          </a:p>
        </p:txBody>
      </p:sp>
      <p:pic>
        <p:nvPicPr>
          <p:cNvPr id="40962" name="图片 9"/>
          <p:cNvPicPr>
            <a:picLocks noChangeAspect="1" noChangeArrowheads="1"/>
          </p:cNvPicPr>
          <p:nvPr/>
        </p:nvPicPr>
        <p:blipFill>
          <a:blip r:embed="rId3">
            <a:extLst>
              <a:ext uri="{28A0092B-C50C-407E-A947-70E740481C1C}">
                <a14:useLocalDpi xmlns:a14="http://schemas.microsoft.com/office/drawing/2010/main" val="0"/>
              </a:ext>
            </a:extLst>
          </a:blip>
          <a:srcRect l="6558" t="6557" r="6227" b="5354"/>
          <a:stretch>
            <a:fillRect/>
          </a:stretch>
        </p:blipFill>
        <p:spPr bwMode="auto">
          <a:xfrm>
            <a:off x="395288" y="71440"/>
            <a:ext cx="6604000" cy="666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3" name="TextBox 10"/>
          <p:cNvSpPr>
            <a:spLocks noChangeArrowheads="1"/>
          </p:cNvSpPr>
          <p:nvPr/>
        </p:nvSpPr>
        <p:spPr bwMode="auto">
          <a:xfrm flipH="1">
            <a:off x="2927350" y="3225802"/>
            <a:ext cx="1284288"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5400" b="1" i="1">
                <a:solidFill>
                  <a:schemeClr val="bg1"/>
                </a:solidFill>
                <a:latin typeface="Baskerville Old Face" panose="02020602080505020303" pitchFamily="18" charset="0"/>
                <a:ea typeface="微软雅黑" panose="020B0503020204020204" pitchFamily="34" charset="-122"/>
                <a:sym typeface="Baskerville Old Face" panose="02020602080505020303" pitchFamily="18" charset="0"/>
              </a:rPr>
              <a:t>01</a:t>
            </a:r>
            <a:endParaRPr lang="zh-CN" altLang="en-US" sz="5400" b="1" i="1">
              <a:solidFill>
                <a:schemeClr val="bg1"/>
              </a:solidFill>
              <a:latin typeface="Baskerville Old Face" panose="02020602080505020303" pitchFamily="18" charset="0"/>
              <a:ea typeface="微软雅黑" panose="020B0503020204020204" pitchFamily="34" charset="-122"/>
              <a:sym typeface="Baskerville Old Face" panose="02020602080505020303" pitchFamily="18" charset="0"/>
            </a:endParaRPr>
          </a:p>
        </p:txBody>
      </p:sp>
      <p:sp>
        <p:nvSpPr>
          <p:cNvPr id="40964" name="TextBox 11"/>
          <p:cNvSpPr>
            <a:spLocks noChangeArrowheads="1"/>
          </p:cNvSpPr>
          <p:nvPr/>
        </p:nvSpPr>
        <p:spPr bwMode="auto">
          <a:xfrm flipH="1">
            <a:off x="1819277" y="3914775"/>
            <a:ext cx="1744663"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Click here to add your text. </a:t>
            </a:r>
            <a:endParaRPr lang="zh-CN" altLang="en-US"/>
          </a:p>
        </p:txBody>
      </p:sp>
      <p:sp>
        <p:nvSpPr>
          <p:cNvPr id="40965" name="TextBox 12"/>
          <p:cNvSpPr>
            <a:spLocks noChangeArrowheads="1"/>
          </p:cNvSpPr>
          <p:nvPr/>
        </p:nvSpPr>
        <p:spPr bwMode="auto">
          <a:xfrm flipH="1">
            <a:off x="3851277" y="2000250"/>
            <a:ext cx="128587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5400" b="1" i="1">
                <a:solidFill>
                  <a:schemeClr val="bg1"/>
                </a:solidFill>
                <a:latin typeface="Baskerville Old Face" panose="02020602080505020303" pitchFamily="18" charset="0"/>
                <a:ea typeface="微软雅黑" panose="020B0503020204020204" pitchFamily="34" charset="-122"/>
                <a:sym typeface="Baskerville Old Face" panose="02020602080505020303" pitchFamily="18" charset="0"/>
              </a:rPr>
              <a:t>02</a:t>
            </a:r>
            <a:endParaRPr lang="zh-CN" altLang="en-US" sz="5400" b="1" i="1">
              <a:solidFill>
                <a:schemeClr val="bg1"/>
              </a:solidFill>
              <a:latin typeface="Baskerville Old Face" panose="02020602080505020303" pitchFamily="18" charset="0"/>
              <a:ea typeface="微软雅黑" panose="020B0503020204020204" pitchFamily="34" charset="-122"/>
              <a:sym typeface="Baskerville Old Face" panose="02020602080505020303" pitchFamily="18" charset="0"/>
            </a:endParaRPr>
          </a:p>
        </p:txBody>
      </p:sp>
      <p:sp>
        <p:nvSpPr>
          <p:cNvPr id="40966" name="TextBox 13"/>
          <p:cNvSpPr>
            <a:spLocks noChangeArrowheads="1"/>
          </p:cNvSpPr>
          <p:nvPr/>
        </p:nvSpPr>
        <p:spPr bwMode="auto">
          <a:xfrm flipH="1">
            <a:off x="1692277" y="1898652"/>
            <a:ext cx="238601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Click here to add your text. </a:t>
            </a:r>
            <a:endParaRPr lang="zh-CN" altLang="en-US"/>
          </a:p>
        </p:txBody>
      </p:sp>
      <p:sp>
        <p:nvSpPr>
          <p:cNvPr id="40967" name="TextBox 14"/>
          <p:cNvSpPr>
            <a:spLocks noChangeArrowheads="1"/>
          </p:cNvSpPr>
          <p:nvPr/>
        </p:nvSpPr>
        <p:spPr bwMode="auto">
          <a:xfrm flipH="1">
            <a:off x="4872040" y="920752"/>
            <a:ext cx="1284287"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5400" b="1" i="1">
                <a:solidFill>
                  <a:schemeClr val="bg1"/>
                </a:solidFill>
                <a:latin typeface="Baskerville Old Face" panose="02020602080505020303" pitchFamily="18" charset="0"/>
                <a:ea typeface="微软雅黑" panose="020B0503020204020204" pitchFamily="34" charset="-122"/>
                <a:sym typeface="Baskerville Old Face" panose="02020602080505020303" pitchFamily="18" charset="0"/>
              </a:rPr>
              <a:t>03</a:t>
            </a:r>
            <a:endParaRPr lang="zh-CN" altLang="en-US" sz="5400" b="1" i="1">
              <a:solidFill>
                <a:schemeClr val="bg1"/>
              </a:solidFill>
              <a:latin typeface="Baskerville Old Face" panose="02020602080505020303" pitchFamily="18" charset="0"/>
              <a:ea typeface="微软雅黑" panose="020B0503020204020204" pitchFamily="34" charset="-122"/>
              <a:sym typeface="Baskerville Old Face" panose="02020602080505020303" pitchFamily="18" charset="0"/>
            </a:endParaRPr>
          </a:p>
        </p:txBody>
      </p:sp>
      <p:sp>
        <p:nvSpPr>
          <p:cNvPr id="40968" name="TextBox 15"/>
          <p:cNvSpPr>
            <a:spLocks noChangeArrowheads="1"/>
          </p:cNvSpPr>
          <p:nvPr/>
        </p:nvSpPr>
        <p:spPr bwMode="auto">
          <a:xfrm flipH="1">
            <a:off x="1819277" y="817565"/>
            <a:ext cx="32797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Click here to add your text. Click here to add your text. </a:t>
            </a:r>
            <a:endParaRPr lang="zh-CN" altLang="en-US"/>
          </a:p>
        </p:txBody>
      </p:sp>
      <p:sp>
        <p:nvSpPr>
          <p:cNvPr id="40969" name="TextBox 16"/>
          <p:cNvSpPr>
            <a:spLocks noChangeArrowheads="1"/>
          </p:cNvSpPr>
          <p:nvPr/>
        </p:nvSpPr>
        <p:spPr bwMode="auto">
          <a:xfrm>
            <a:off x="7153275" y="404815"/>
            <a:ext cx="616547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4400" b="1" i="1">
                <a:solidFill>
                  <a:srgbClr val="3F3F3F"/>
                </a:solidFill>
                <a:latin typeface="Baskerville Old Face" panose="02020602080505020303" pitchFamily="18" charset="0"/>
                <a:sym typeface="Baskerville Old Face" panose="02020602080505020303" pitchFamily="18" charset="0"/>
              </a:rPr>
              <a:t>Click here to add your title</a:t>
            </a:r>
            <a:endParaRPr lang="zh-CN" altLang="en-US" sz="4400" b="1" i="1">
              <a:solidFill>
                <a:srgbClr val="3F3F3F"/>
              </a:solidFill>
              <a:latin typeface="Baskerville Old Face" panose="02020602080505020303" pitchFamily="18" charset="0"/>
              <a:sym typeface="Baskerville Old Face" panose="02020602080505020303" pitchFamily="18" charset="0"/>
            </a:endParaRPr>
          </a:p>
        </p:txBody>
      </p:sp>
    </p:spTree>
    <p:extLst>
      <p:ext uri="{BB962C8B-B14F-4D97-AF65-F5344CB8AC3E}">
        <p14:creationId xmlns:p14="http://schemas.microsoft.com/office/powerpoint/2010/main" val="15308811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4"/>
          <p:cNvSpPr>
            <a:spLocks noGrp="1"/>
          </p:cNvSpPr>
          <p:nvPr>
            <p:ph type="sldNum" sz="quarter" idx="12"/>
          </p:nvPr>
        </p:nvSpPr>
        <p:spPr/>
        <p:txBody>
          <a:bodyPr/>
          <a:lstStyle/>
          <a:p>
            <a:fld id="{49965156-509C-45C5-9851-DEF5A3D58A7B}" type="slidenum">
              <a:rPr lang="zh-CN" altLang="en-US"/>
              <a:pPr/>
              <a:t>27</a:t>
            </a:fld>
            <a:endParaRPr lang="zh-CN" altLang="en-US" sz="1800">
              <a:solidFill>
                <a:schemeClr val="tx1"/>
              </a:solidFill>
              <a:latin typeface="Arial" panose="020B0604020202020204" pitchFamily="34" charset="0"/>
            </a:endParaRPr>
          </a:p>
        </p:txBody>
      </p:sp>
      <p:pic>
        <p:nvPicPr>
          <p:cNvPr id="212994" name="图片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5" y="188915"/>
            <a:ext cx="4937125" cy="621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2995" name="Picture 2"/>
          <p:cNvPicPr>
            <a:picLocks noChangeAspect="1" noChangeArrowheads="1"/>
          </p:cNvPicPr>
          <p:nvPr/>
        </p:nvPicPr>
        <p:blipFill>
          <a:blip r:embed="rId4">
            <a:extLst>
              <a:ext uri="{28A0092B-C50C-407E-A947-70E740481C1C}">
                <a14:useLocalDpi xmlns:a14="http://schemas.microsoft.com/office/drawing/2010/main" val="0"/>
              </a:ext>
            </a:extLst>
          </a:blip>
          <a:srcRect b="50000"/>
          <a:stretch>
            <a:fillRect/>
          </a:stretch>
        </p:blipFill>
        <p:spPr bwMode="auto">
          <a:xfrm rot="5400000" flipH="1" flipV="1">
            <a:off x="2430463" y="3770314"/>
            <a:ext cx="6484938"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212996" name="TextBox 11"/>
          <p:cNvSpPr>
            <a:spLocks noChangeArrowheads="1"/>
          </p:cNvSpPr>
          <p:nvPr/>
        </p:nvSpPr>
        <p:spPr bwMode="auto">
          <a:xfrm rot="1074677">
            <a:off x="2438400" y="1774587"/>
            <a:ext cx="360045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Click here to add your text. </a:t>
            </a:r>
            <a:endParaRPr lang="zh-CN" altLang="en-US"/>
          </a:p>
        </p:txBody>
      </p:sp>
      <p:sp>
        <p:nvSpPr>
          <p:cNvPr id="212997" name="TextBox 12"/>
          <p:cNvSpPr>
            <a:spLocks noChangeArrowheads="1"/>
          </p:cNvSpPr>
          <p:nvPr/>
        </p:nvSpPr>
        <p:spPr bwMode="auto">
          <a:xfrm rot="1074677">
            <a:off x="2978150" y="2730500"/>
            <a:ext cx="310038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a:t>
            </a:r>
          </a:p>
        </p:txBody>
      </p:sp>
      <p:sp>
        <p:nvSpPr>
          <p:cNvPr id="212998" name="TextBox 13"/>
          <p:cNvSpPr>
            <a:spLocks noChangeArrowheads="1"/>
          </p:cNvSpPr>
          <p:nvPr/>
        </p:nvSpPr>
        <p:spPr bwMode="auto">
          <a:xfrm rot="1074677">
            <a:off x="3328988" y="3505202"/>
            <a:ext cx="25193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3F3F3F"/>
                </a:solidFill>
                <a:ea typeface="微软雅黑" panose="020B0503020204020204" pitchFamily="34" charset="-122"/>
                <a:sym typeface="Arial" panose="020B0604020202020204" pitchFamily="34" charset="0"/>
              </a:rPr>
              <a:t>Click here to add your text. Click here to add your text. </a:t>
            </a:r>
          </a:p>
        </p:txBody>
      </p:sp>
      <p:sp>
        <p:nvSpPr>
          <p:cNvPr id="212999" name="TextBox 14"/>
          <p:cNvSpPr>
            <a:spLocks noChangeArrowheads="1"/>
          </p:cNvSpPr>
          <p:nvPr/>
        </p:nvSpPr>
        <p:spPr bwMode="auto">
          <a:xfrm rot="1074677">
            <a:off x="3367088" y="4378325"/>
            <a:ext cx="25066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a:t>
            </a:r>
          </a:p>
        </p:txBody>
      </p:sp>
      <p:sp>
        <p:nvSpPr>
          <p:cNvPr id="213000" name="TextBox 15"/>
          <p:cNvSpPr>
            <a:spLocks noChangeArrowheads="1"/>
          </p:cNvSpPr>
          <p:nvPr/>
        </p:nvSpPr>
        <p:spPr bwMode="auto">
          <a:xfrm rot="1074677">
            <a:off x="1960565" y="4941890"/>
            <a:ext cx="38306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Click here to add your text. </a:t>
            </a:r>
            <a:endParaRPr lang="zh-CN" altLang="en-US"/>
          </a:p>
        </p:txBody>
      </p:sp>
      <p:sp>
        <p:nvSpPr>
          <p:cNvPr id="213001" name="TextBox 16"/>
          <p:cNvSpPr>
            <a:spLocks noChangeArrowheads="1"/>
          </p:cNvSpPr>
          <p:nvPr/>
        </p:nvSpPr>
        <p:spPr bwMode="auto">
          <a:xfrm rot="5400000">
            <a:off x="4521201" y="2822577"/>
            <a:ext cx="5402262"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4800" b="1" i="1">
                <a:solidFill>
                  <a:srgbClr val="595959"/>
                </a:solidFill>
                <a:latin typeface="Bauhaus 93" panose="04030905020B02020C02" pitchFamily="82" charset="0"/>
                <a:ea typeface="微软雅黑" panose="020B0503020204020204" pitchFamily="34" charset="-122"/>
                <a:sym typeface="Bauhaus 93" panose="04030905020B02020C02" pitchFamily="82" charset="0"/>
              </a:rPr>
              <a:t>Click here to add your title</a:t>
            </a:r>
            <a:endParaRPr lang="zh-CN" altLang="en-US" sz="4800" b="1" i="1">
              <a:solidFill>
                <a:srgbClr val="595959"/>
              </a:solidFill>
              <a:latin typeface="Bauhaus 93" panose="04030905020B02020C02" pitchFamily="82" charset="0"/>
              <a:ea typeface="微软雅黑" panose="020B0503020204020204" pitchFamily="34" charset="-122"/>
              <a:sym typeface="Bauhaus 93" panose="04030905020B02020C02" pitchFamily="82" charset="0"/>
            </a:endParaRPr>
          </a:p>
        </p:txBody>
      </p:sp>
    </p:spTree>
    <p:extLst>
      <p:ext uri="{BB962C8B-B14F-4D97-AF65-F5344CB8AC3E}">
        <p14:creationId xmlns:p14="http://schemas.microsoft.com/office/powerpoint/2010/main" val="23010412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4"/>
          <p:cNvSpPr>
            <a:spLocks noGrp="1"/>
          </p:cNvSpPr>
          <p:nvPr>
            <p:ph type="sldNum" sz="quarter" idx="12"/>
          </p:nvPr>
        </p:nvSpPr>
        <p:spPr/>
        <p:txBody>
          <a:bodyPr/>
          <a:lstStyle/>
          <a:p>
            <a:fld id="{B06FACDE-6829-44FF-96B8-103B9DD62C4B}" type="slidenum">
              <a:rPr lang="zh-CN" altLang="en-US"/>
              <a:pPr/>
              <a:t>28</a:t>
            </a:fld>
            <a:endParaRPr lang="zh-CN" altLang="en-US" sz="1800">
              <a:solidFill>
                <a:schemeClr val="tx1"/>
              </a:solidFill>
              <a:latin typeface="Arial" panose="020B0604020202020204" pitchFamily="34" charset="0"/>
            </a:endParaRPr>
          </a:p>
        </p:txBody>
      </p:sp>
      <p:pic>
        <p:nvPicPr>
          <p:cNvPr id="294914" name="图片 9"/>
          <p:cNvPicPr>
            <a:picLocks noChangeAspect="1" noChangeArrowheads="1"/>
          </p:cNvPicPr>
          <p:nvPr/>
        </p:nvPicPr>
        <p:blipFill>
          <a:blip r:embed="rId3">
            <a:extLst>
              <a:ext uri="{28A0092B-C50C-407E-A947-70E740481C1C}">
                <a14:useLocalDpi xmlns:a14="http://schemas.microsoft.com/office/drawing/2010/main" val="0"/>
              </a:ext>
            </a:extLst>
          </a:blip>
          <a:srcRect l="50000" t="17776" b="27159"/>
          <a:stretch>
            <a:fillRect/>
          </a:stretch>
        </p:blipFill>
        <p:spPr bwMode="auto">
          <a:xfrm>
            <a:off x="2" y="0"/>
            <a:ext cx="62579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4915" name="TextBox 10"/>
          <p:cNvSpPr>
            <a:spLocks noChangeArrowheads="1"/>
          </p:cNvSpPr>
          <p:nvPr/>
        </p:nvSpPr>
        <p:spPr bwMode="auto">
          <a:xfrm rot="20189011">
            <a:off x="781050" y="2357438"/>
            <a:ext cx="180975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3200" b="1" i="1">
                <a:solidFill>
                  <a:srgbClr val="205867"/>
                </a:solidFill>
                <a:latin typeface="Agency FB" panose="020B0503020202020204" pitchFamily="34" charset="0"/>
                <a:ea typeface="微软雅黑" panose="020B0503020204020204" pitchFamily="34" charset="-122"/>
                <a:sym typeface="Agency FB" panose="020B0503020202020204" pitchFamily="34" charset="0"/>
              </a:rPr>
              <a:t>YOUR TEXT</a:t>
            </a:r>
            <a:endParaRPr lang="zh-CN" altLang="en-US" sz="3200" b="1" i="1">
              <a:solidFill>
                <a:srgbClr val="205867"/>
              </a:solidFill>
              <a:latin typeface="Agency FB" panose="020B0503020202020204" pitchFamily="34" charset="0"/>
              <a:ea typeface="微软雅黑" panose="020B0503020204020204" pitchFamily="34" charset="-122"/>
              <a:sym typeface="Agency FB" panose="020B0503020202020204" pitchFamily="34" charset="0"/>
            </a:endParaRPr>
          </a:p>
        </p:txBody>
      </p:sp>
      <p:sp>
        <p:nvSpPr>
          <p:cNvPr id="294916" name="TextBox 11"/>
          <p:cNvSpPr>
            <a:spLocks noChangeArrowheads="1"/>
          </p:cNvSpPr>
          <p:nvPr/>
        </p:nvSpPr>
        <p:spPr bwMode="auto">
          <a:xfrm rot="20151790" flipH="1">
            <a:off x="1112838" y="2590793"/>
            <a:ext cx="18669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262626"/>
                </a:solidFill>
                <a:ea typeface="微软雅黑" panose="020B0503020204020204" pitchFamily="34" charset="-122"/>
                <a:sym typeface="Arial" panose="020B0604020202020204" pitchFamily="34" charset="0"/>
              </a:rPr>
              <a:t>Click here to add your text. Click here to add your text. </a:t>
            </a:r>
            <a:endParaRPr lang="zh-CN" altLang="en-US"/>
          </a:p>
        </p:txBody>
      </p:sp>
      <p:sp>
        <p:nvSpPr>
          <p:cNvPr id="294917" name="TextBox 12"/>
          <p:cNvSpPr>
            <a:spLocks noChangeArrowheads="1"/>
          </p:cNvSpPr>
          <p:nvPr/>
        </p:nvSpPr>
        <p:spPr bwMode="auto">
          <a:xfrm rot="1322928">
            <a:off x="2805113" y="4722813"/>
            <a:ext cx="180975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3200" b="1" i="1">
                <a:solidFill>
                  <a:srgbClr val="974806"/>
                </a:solidFill>
                <a:latin typeface="Agency FB" panose="020B0503020202020204" pitchFamily="34" charset="0"/>
                <a:ea typeface="微软雅黑" panose="020B0503020204020204" pitchFamily="34" charset="-122"/>
                <a:sym typeface="Agency FB" panose="020B0503020202020204" pitchFamily="34" charset="0"/>
              </a:rPr>
              <a:t>YOUR TEXT</a:t>
            </a:r>
            <a:endParaRPr lang="zh-CN" altLang="en-US" sz="3200" b="1" i="1">
              <a:solidFill>
                <a:srgbClr val="974806"/>
              </a:solidFill>
              <a:latin typeface="Agency FB" panose="020B0503020202020204" pitchFamily="34" charset="0"/>
              <a:ea typeface="微软雅黑" panose="020B0503020204020204" pitchFamily="34" charset="-122"/>
              <a:sym typeface="Agency FB" panose="020B0503020202020204" pitchFamily="34" charset="0"/>
            </a:endParaRPr>
          </a:p>
        </p:txBody>
      </p:sp>
      <p:sp>
        <p:nvSpPr>
          <p:cNvPr id="294918" name="TextBox 13"/>
          <p:cNvSpPr>
            <a:spLocks noChangeArrowheads="1"/>
          </p:cNvSpPr>
          <p:nvPr/>
        </p:nvSpPr>
        <p:spPr bwMode="auto">
          <a:xfrm rot="1285706" flipH="1">
            <a:off x="2628902" y="5091105"/>
            <a:ext cx="186531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262626"/>
                </a:solidFill>
                <a:ea typeface="微软雅黑" panose="020B0503020204020204" pitchFamily="34" charset="-122"/>
                <a:sym typeface="Arial" panose="020B0604020202020204" pitchFamily="34" charset="0"/>
              </a:rPr>
              <a:t>Click here to add your text. Click here to add your text. </a:t>
            </a:r>
            <a:endParaRPr lang="zh-CN" altLang="en-US"/>
          </a:p>
        </p:txBody>
      </p:sp>
      <p:sp>
        <p:nvSpPr>
          <p:cNvPr id="294919" name="TextBox 14"/>
          <p:cNvSpPr>
            <a:spLocks noChangeArrowheads="1"/>
          </p:cNvSpPr>
          <p:nvPr/>
        </p:nvSpPr>
        <p:spPr bwMode="auto">
          <a:xfrm rot="20130950">
            <a:off x="3822700" y="1004888"/>
            <a:ext cx="180975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3200" b="1" i="1">
                <a:solidFill>
                  <a:srgbClr val="967200"/>
                </a:solidFill>
                <a:latin typeface="Agency FB" panose="020B0503020202020204" pitchFamily="34" charset="0"/>
                <a:ea typeface="微软雅黑" panose="020B0503020204020204" pitchFamily="34" charset="-122"/>
                <a:sym typeface="Agency FB" panose="020B0503020202020204" pitchFamily="34" charset="0"/>
              </a:rPr>
              <a:t>YOUR TEXT</a:t>
            </a:r>
            <a:endParaRPr lang="zh-CN" altLang="en-US" sz="3200" b="1" i="1">
              <a:solidFill>
                <a:srgbClr val="967200"/>
              </a:solidFill>
              <a:latin typeface="Agency FB" panose="020B0503020202020204" pitchFamily="34" charset="0"/>
              <a:ea typeface="微软雅黑" panose="020B0503020204020204" pitchFamily="34" charset="-122"/>
              <a:sym typeface="Agency FB" panose="020B0503020202020204" pitchFamily="34" charset="0"/>
            </a:endParaRPr>
          </a:p>
        </p:txBody>
      </p:sp>
      <p:sp>
        <p:nvSpPr>
          <p:cNvPr id="294920" name="TextBox 15"/>
          <p:cNvSpPr>
            <a:spLocks noChangeArrowheads="1"/>
          </p:cNvSpPr>
          <p:nvPr/>
        </p:nvSpPr>
        <p:spPr bwMode="auto">
          <a:xfrm rot="20093728" flipH="1">
            <a:off x="4064000" y="1305711"/>
            <a:ext cx="18669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262626"/>
                </a:solidFill>
                <a:ea typeface="微软雅黑" panose="020B0503020204020204" pitchFamily="34" charset="-122"/>
                <a:sym typeface="Arial" panose="020B0604020202020204" pitchFamily="34" charset="0"/>
              </a:rPr>
              <a:t>Click here to add your text. Click here to add your text. </a:t>
            </a:r>
            <a:endParaRPr lang="zh-CN" altLang="en-US"/>
          </a:p>
        </p:txBody>
      </p:sp>
      <p:sp>
        <p:nvSpPr>
          <p:cNvPr id="294921" name="TextBox 16"/>
          <p:cNvSpPr>
            <a:spLocks noChangeArrowheads="1"/>
          </p:cNvSpPr>
          <p:nvPr/>
        </p:nvSpPr>
        <p:spPr bwMode="auto">
          <a:xfrm rot="5400000">
            <a:off x="4048921" y="3050383"/>
            <a:ext cx="71278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4800" b="1" i="1">
                <a:solidFill>
                  <a:srgbClr val="595959"/>
                </a:solidFill>
                <a:latin typeface="Agency FB" panose="020B0503020202020204" pitchFamily="34" charset="0"/>
                <a:ea typeface="微软雅黑" panose="020B0503020204020204" pitchFamily="34" charset="-122"/>
                <a:sym typeface="Calibri" panose="020F0502020204030204" pitchFamily="34" charset="0"/>
              </a:rPr>
              <a:t>Click here to add your title</a:t>
            </a:r>
            <a:endParaRPr lang="zh-CN" altLang="en-US" sz="4800" b="1" i="1">
              <a:solidFill>
                <a:srgbClr val="595959"/>
              </a:solidFill>
              <a:latin typeface="Agency FB" panose="020B0503020202020204" pitchFamily="34" charset="0"/>
              <a:ea typeface="微软雅黑" panose="020B0503020204020204" pitchFamily="34" charset="-122"/>
              <a:sym typeface="Calibri" panose="020F0502020204030204" pitchFamily="34" charset="0"/>
            </a:endParaRPr>
          </a:p>
        </p:txBody>
      </p:sp>
    </p:spTree>
    <p:extLst>
      <p:ext uri="{BB962C8B-B14F-4D97-AF65-F5344CB8AC3E}">
        <p14:creationId xmlns:p14="http://schemas.microsoft.com/office/powerpoint/2010/main" val="36948327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4"/>
          <p:cNvSpPr>
            <a:spLocks noGrp="1"/>
          </p:cNvSpPr>
          <p:nvPr>
            <p:ph type="sldNum" sz="quarter" idx="12"/>
          </p:nvPr>
        </p:nvSpPr>
        <p:spPr/>
        <p:txBody>
          <a:bodyPr/>
          <a:lstStyle/>
          <a:p>
            <a:fld id="{7B0FA8C6-5B0A-4F77-9579-A3A9C052467D}" type="slidenum">
              <a:rPr lang="zh-CN" altLang="en-US"/>
              <a:pPr/>
              <a:t>29</a:t>
            </a:fld>
            <a:endParaRPr lang="zh-CN" altLang="en-US" sz="1800">
              <a:solidFill>
                <a:schemeClr val="tx1"/>
              </a:solidFill>
              <a:latin typeface="Arial" panose="020B0604020202020204" pitchFamily="34" charset="0"/>
            </a:endParaRPr>
          </a:p>
        </p:txBody>
      </p:sp>
      <p:pic>
        <p:nvPicPr>
          <p:cNvPr id="122882" name="图片 7"/>
          <p:cNvPicPr>
            <a:picLocks noChangeAspect="1" noChangeArrowheads="1"/>
          </p:cNvPicPr>
          <p:nvPr/>
        </p:nvPicPr>
        <p:blipFill>
          <a:blip r:embed="rId3">
            <a:extLst>
              <a:ext uri="{28A0092B-C50C-407E-A947-70E740481C1C}">
                <a14:useLocalDpi xmlns:a14="http://schemas.microsoft.com/office/drawing/2010/main" val="0"/>
              </a:ext>
            </a:extLst>
          </a:blip>
          <a:srcRect b="40533"/>
          <a:stretch>
            <a:fillRect/>
          </a:stretch>
        </p:blipFill>
        <p:spPr bwMode="auto">
          <a:xfrm>
            <a:off x="765177" y="-25400"/>
            <a:ext cx="6327775" cy="688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883" name="TextBox 8"/>
          <p:cNvSpPr>
            <a:spLocks noChangeArrowheads="1"/>
          </p:cNvSpPr>
          <p:nvPr/>
        </p:nvSpPr>
        <p:spPr bwMode="auto">
          <a:xfrm>
            <a:off x="1054102" y="1628777"/>
            <a:ext cx="1336675"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3200" b="1" i="1">
                <a:solidFill>
                  <a:srgbClr val="E36C09"/>
                </a:solidFill>
                <a:latin typeface="Adidas Unity" pitchFamily="2" charset="0"/>
                <a:ea typeface="微软雅黑" panose="020B0503020204020204" pitchFamily="34" charset="-122"/>
                <a:sym typeface="Times New Roman" panose="02020603050405020304" pitchFamily="18" charset="0"/>
              </a:rPr>
              <a:t>Your text</a:t>
            </a:r>
            <a:endParaRPr lang="zh-CN" altLang="en-US" sz="3200" b="1" i="1">
              <a:solidFill>
                <a:srgbClr val="E36C09"/>
              </a:solidFill>
              <a:latin typeface="Adidas Unity" pitchFamily="2" charset="0"/>
              <a:ea typeface="微软雅黑" panose="020B0503020204020204" pitchFamily="34" charset="-122"/>
              <a:sym typeface="Times New Roman" panose="02020603050405020304" pitchFamily="18" charset="0"/>
            </a:endParaRPr>
          </a:p>
        </p:txBody>
      </p:sp>
      <p:sp>
        <p:nvSpPr>
          <p:cNvPr id="122884" name="TextBox 9"/>
          <p:cNvSpPr>
            <a:spLocks noChangeArrowheads="1"/>
          </p:cNvSpPr>
          <p:nvPr/>
        </p:nvSpPr>
        <p:spPr bwMode="auto">
          <a:xfrm>
            <a:off x="3429002" y="1557340"/>
            <a:ext cx="3375025"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3F3F3F"/>
                </a:solidFill>
                <a:ea typeface="微软雅黑" panose="020B0503020204020204" pitchFamily="34" charset="-122"/>
                <a:sym typeface="Arial" panose="020B0604020202020204" pitchFamily="34" charset="0"/>
              </a:rPr>
              <a:t>Click here to add your text. Click here to add your text. Click here to add your text. </a:t>
            </a:r>
            <a:r>
              <a:rPr lang="en-US" sz="1400">
                <a:solidFill>
                  <a:srgbClr val="3F3F3F"/>
                </a:solidFill>
                <a:ea typeface="微软雅黑" panose="020B0503020204020204" pitchFamily="34" charset="-122"/>
                <a:sym typeface="Arial" panose="020B0604020202020204" pitchFamily="34" charset="0"/>
              </a:rPr>
              <a:t>Click here to add your text. Click here to add your text. Click here to add your text. </a:t>
            </a:r>
            <a:endParaRPr lang="zh-CN" altLang="en-US" sz="1400">
              <a:solidFill>
                <a:srgbClr val="3F3F3F"/>
              </a:solidFill>
              <a:ea typeface="微软雅黑" panose="020B0503020204020204" pitchFamily="34" charset="-122"/>
              <a:sym typeface="Arial" panose="020B0604020202020204" pitchFamily="34" charset="0"/>
            </a:endParaRPr>
          </a:p>
          <a:p>
            <a:r>
              <a:rPr lang="en-US" sz="1400">
                <a:solidFill>
                  <a:srgbClr val="3F3F3F"/>
                </a:solidFill>
                <a:ea typeface="微软雅黑" panose="020B0503020204020204" pitchFamily="34" charset="-122"/>
                <a:sym typeface="Arial" panose="020B0604020202020204" pitchFamily="34" charset="0"/>
              </a:rPr>
              <a:t>Click here to add your text. </a:t>
            </a:r>
            <a:endParaRPr lang="zh-CN" altLang="en-US"/>
          </a:p>
        </p:txBody>
      </p:sp>
      <p:sp>
        <p:nvSpPr>
          <p:cNvPr id="122885" name="TextBox 10"/>
          <p:cNvSpPr>
            <a:spLocks noChangeArrowheads="1"/>
          </p:cNvSpPr>
          <p:nvPr/>
        </p:nvSpPr>
        <p:spPr bwMode="auto">
          <a:xfrm>
            <a:off x="868363" y="4708527"/>
            <a:ext cx="1338262"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3200" b="1" i="1">
                <a:solidFill>
                  <a:srgbClr val="E36C09"/>
                </a:solidFill>
                <a:latin typeface="Adidas Unity" pitchFamily="2" charset="0"/>
                <a:ea typeface="微软雅黑" panose="020B0503020204020204" pitchFamily="34" charset="-122"/>
                <a:sym typeface="Times New Roman" panose="02020603050405020304" pitchFamily="18" charset="0"/>
              </a:rPr>
              <a:t>Your text</a:t>
            </a:r>
            <a:endParaRPr lang="zh-CN" altLang="en-US" sz="3200" b="1" i="1">
              <a:solidFill>
                <a:srgbClr val="E36C09"/>
              </a:solidFill>
              <a:latin typeface="Adidas Unity" pitchFamily="2" charset="0"/>
              <a:ea typeface="微软雅黑" panose="020B0503020204020204" pitchFamily="34" charset="-122"/>
              <a:sym typeface="Times New Roman" panose="02020603050405020304" pitchFamily="18" charset="0"/>
            </a:endParaRPr>
          </a:p>
        </p:txBody>
      </p:sp>
      <p:sp>
        <p:nvSpPr>
          <p:cNvPr id="122886" name="TextBox 11"/>
          <p:cNvSpPr>
            <a:spLocks noChangeArrowheads="1"/>
          </p:cNvSpPr>
          <p:nvPr/>
        </p:nvSpPr>
        <p:spPr bwMode="auto">
          <a:xfrm>
            <a:off x="2278063" y="4635500"/>
            <a:ext cx="2735262"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3F3F3F"/>
                </a:solidFill>
                <a:ea typeface="微软雅黑" panose="020B0503020204020204" pitchFamily="34" charset="-122"/>
                <a:sym typeface="Arial" panose="020B0604020202020204" pitchFamily="34" charset="0"/>
              </a:rPr>
              <a:t>Click here to add your text. Click here to add your text. Click here to add your text. </a:t>
            </a:r>
            <a:r>
              <a:rPr lang="en-US" sz="1400">
                <a:solidFill>
                  <a:srgbClr val="3F3F3F"/>
                </a:solidFill>
                <a:ea typeface="微软雅黑" panose="020B0503020204020204" pitchFamily="34" charset="-122"/>
                <a:sym typeface="Arial" panose="020B0604020202020204" pitchFamily="34" charset="0"/>
              </a:rPr>
              <a:t>Click here to add your text. Click here to add your text. </a:t>
            </a:r>
            <a:endParaRPr lang="zh-CN" altLang="en-US"/>
          </a:p>
        </p:txBody>
      </p:sp>
      <p:sp>
        <p:nvSpPr>
          <p:cNvPr id="122887" name="TextBox 12"/>
          <p:cNvSpPr>
            <a:spLocks noChangeArrowheads="1"/>
          </p:cNvSpPr>
          <p:nvPr/>
        </p:nvSpPr>
        <p:spPr bwMode="auto">
          <a:xfrm rot="5400000">
            <a:off x="4429920" y="3069432"/>
            <a:ext cx="69834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b="1" i="1">
                <a:solidFill>
                  <a:srgbClr val="266455"/>
                </a:solidFill>
                <a:latin typeface="Adidas Unity" pitchFamily="2" charset="0"/>
                <a:ea typeface="微软雅黑" panose="020B0503020204020204" pitchFamily="34" charset="-122"/>
                <a:sym typeface="Calibri" panose="020F0502020204030204" pitchFamily="34" charset="0"/>
              </a:rPr>
              <a:t>Click here to add your title</a:t>
            </a:r>
            <a:endParaRPr lang="zh-CN" altLang="en-US" sz="3600" b="1" i="1">
              <a:solidFill>
                <a:srgbClr val="266455"/>
              </a:solidFill>
              <a:latin typeface="Adidas Unity" pitchFamily="2" charset="0"/>
              <a:ea typeface="微软雅黑" panose="020B0503020204020204" pitchFamily="34" charset="-122"/>
              <a:sym typeface="Calibri" panose="020F0502020204030204" pitchFamily="34" charset="0"/>
            </a:endParaRPr>
          </a:p>
        </p:txBody>
      </p:sp>
    </p:spTree>
    <p:extLst>
      <p:ext uri="{BB962C8B-B14F-4D97-AF65-F5344CB8AC3E}">
        <p14:creationId xmlns:p14="http://schemas.microsoft.com/office/powerpoint/2010/main" val="4007926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3157539" y="0"/>
            <a:ext cx="4726469" cy="6858000"/>
          </a:xfrm>
          <a:prstGeom prst="rect">
            <a:avLst/>
          </a:prstGeom>
          <a:solidFill>
            <a:sysClr val="windowText" lastClr="000000">
              <a:lumMod val="65000"/>
              <a:lumOff val="3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pic>
        <p:nvPicPr>
          <p:cNvPr id="21" name="图片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6096" y="188642"/>
            <a:ext cx="2592288" cy="2344351"/>
          </a:xfrm>
          <a:prstGeom prst="rect">
            <a:avLst/>
          </a:prstGeom>
        </p:spPr>
      </p:pic>
      <p:sp>
        <p:nvSpPr>
          <p:cNvPr id="22" name="六边形 21"/>
          <p:cNvSpPr/>
          <p:nvPr/>
        </p:nvSpPr>
        <p:spPr>
          <a:xfrm rot="19089077">
            <a:off x="5649153" y="1502680"/>
            <a:ext cx="772870" cy="666267"/>
          </a:xfrm>
          <a:prstGeom prst="hexagon">
            <a:avLst/>
          </a:prstGeom>
          <a:solidFill>
            <a:srgbClr val="92D05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23" name="TextBox 22"/>
          <p:cNvSpPr txBox="1"/>
          <p:nvPr/>
        </p:nvSpPr>
        <p:spPr>
          <a:xfrm rot="20067997" flipH="1">
            <a:off x="5772208" y="1530712"/>
            <a:ext cx="585037" cy="703462"/>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defRPr/>
            </a:pPr>
            <a:r>
              <a:rPr lang="en-US" altLang="zh-CN" sz="4800" dirty="0">
                <a:latin typeface="Baskerville Old Face" pitchFamily="18" charset="0"/>
              </a:rPr>
              <a:t>1</a:t>
            </a:r>
            <a:endParaRPr lang="zh-CN" altLang="en-US" sz="4800" dirty="0">
              <a:latin typeface="Baskerville Old Face" pitchFamily="18" charset="0"/>
            </a:endParaRPr>
          </a:p>
        </p:txBody>
      </p:sp>
      <p:sp>
        <p:nvSpPr>
          <p:cNvPr id="24" name="TextBox 23"/>
          <p:cNvSpPr txBox="1"/>
          <p:nvPr/>
        </p:nvSpPr>
        <p:spPr>
          <a:xfrm rot="20066059" flipH="1">
            <a:off x="6213452" y="1163645"/>
            <a:ext cx="1766806" cy="550664"/>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defRPr/>
            </a:pPr>
            <a:r>
              <a:rPr lang="en-US" altLang="zh-CN" sz="3600" dirty="0">
                <a:solidFill>
                  <a:srgbClr val="92D050"/>
                </a:solidFill>
                <a:latin typeface="Baskerville Old Face" pitchFamily="18" charset="0"/>
              </a:rPr>
              <a:t>TEXT</a:t>
            </a:r>
            <a:endParaRPr lang="zh-CN" altLang="en-US" sz="3600" dirty="0">
              <a:solidFill>
                <a:srgbClr val="92D050"/>
              </a:solidFill>
              <a:latin typeface="Baskerville Old Face" pitchFamily="18" charset="0"/>
            </a:endParaRPr>
          </a:p>
        </p:txBody>
      </p:sp>
      <p:sp>
        <p:nvSpPr>
          <p:cNvPr id="25" name="TextBox 24"/>
          <p:cNvSpPr txBox="1"/>
          <p:nvPr/>
        </p:nvSpPr>
        <p:spPr>
          <a:xfrm>
            <a:off x="3437132" y="1556794"/>
            <a:ext cx="2024663" cy="954107"/>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a:t>
            </a:r>
          </a:p>
        </p:txBody>
      </p:sp>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6096" y="1944172"/>
            <a:ext cx="2592288" cy="2344351"/>
          </a:xfrm>
          <a:prstGeom prst="rect">
            <a:avLst/>
          </a:prstGeom>
        </p:spPr>
      </p:pic>
      <p:sp>
        <p:nvSpPr>
          <p:cNvPr id="27" name="六边形 26"/>
          <p:cNvSpPr/>
          <p:nvPr/>
        </p:nvSpPr>
        <p:spPr>
          <a:xfrm rot="19089077">
            <a:off x="5649153" y="3258210"/>
            <a:ext cx="772870" cy="666267"/>
          </a:xfrm>
          <a:prstGeom prst="hexagon">
            <a:avLst/>
          </a:prstGeom>
          <a:solidFill>
            <a:srgbClr val="4BACC6">
              <a:lumMod val="75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28" name="TextBox 27"/>
          <p:cNvSpPr txBox="1"/>
          <p:nvPr/>
        </p:nvSpPr>
        <p:spPr>
          <a:xfrm rot="20067997" flipH="1">
            <a:off x="5772208" y="3286242"/>
            <a:ext cx="585037" cy="703462"/>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defRPr/>
            </a:pPr>
            <a:r>
              <a:rPr lang="en-US" altLang="zh-CN" sz="4800" dirty="0">
                <a:latin typeface="Baskerville Old Face" pitchFamily="18" charset="0"/>
              </a:rPr>
              <a:t>2</a:t>
            </a:r>
            <a:endParaRPr lang="zh-CN" altLang="en-US" sz="4800" dirty="0">
              <a:latin typeface="Baskerville Old Face" pitchFamily="18" charset="0"/>
            </a:endParaRPr>
          </a:p>
        </p:txBody>
      </p:sp>
      <p:sp>
        <p:nvSpPr>
          <p:cNvPr id="29" name="TextBox 28"/>
          <p:cNvSpPr txBox="1"/>
          <p:nvPr/>
        </p:nvSpPr>
        <p:spPr>
          <a:xfrm rot="20066059" flipH="1">
            <a:off x="6213452" y="2919175"/>
            <a:ext cx="1766806" cy="550664"/>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defRPr/>
            </a:pPr>
            <a:r>
              <a:rPr lang="en-US" altLang="zh-CN" sz="3600" dirty="0">
                <a:solidFill>
                  <a:srgbClr val="4BACC6">
                    <a:lumMod val="75000"/>
                  </a:srgbClr>
                </a:solidFill>
                <a:latin typeface="Baskerville Old Face" pitchFamily="18" charset="0"/>
              </a:rPr>
              <a:t>TEXT</a:t>
            </a:r>
            <a:endParaRPr lang="zh-CN" altLang="en-US" sz="3600" dirty="0">
              <a:solidFill>
                <a:srgbClr val="4BACC6">
                  <a:lumMod val="75000"/>
                </a:srgbClr>
              </a:solidFill>
              <a:latin typeface="Baskerville Old Face" pitchFamily="18" charset="0"/>
            </a:endParaRPr>
          </a:p>
        </p:txBody>
      </p:sp>
      <p:sp>
        <p:nvSpPr>
          <p:cNvPr id="30" name="TextBox 29"/>
          <p:cNvSpPr txBox="1"/>
          <p:nvPr/>
        </p:nvSpPr>
        <p:spPr>
          <a:xfrm>
            <a:off x="3437132" y="3312324"/>
            <a:ext cx="2024663" cy="954107"/>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a:t>
            </a:r>
          </a:p>
        </p:txBody>
      </p:sp>
      <p:pic>
        <p:nvPicPr>
          <p:cNvPr id="31" name="图片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6096" y="3717034"/>
            <a:ext cx="2592288" cy="2344351"/>
          </a:xfrm>
          <a:prstGeom prst="rect">
            <a:avLst/>
          </a:prstGeom>
        </p:spPr>
      </p:pic>
      <p:sp>
        <p:nvSpPr>
          <p:cNvPr id="32" name="六边形 31"/>
          <p:cNvSpPr/>
          <p:nvPr/>
        </p:nvSpPr>
        <p:spPr>
          <a:xfrm rot="19089077">
            <a:off x="5649153" y="5031072"/>
            <a:ext cx="772870" cy="666267"/>
          </a:xfrm>
          <a:prstGeom prst="hexagon">
            <a:avLst/>
          </a:prstGeom>
          <a:solidFill>
            <a:srgbClr val="00B0F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33" name="TextBox 32"/>
          <p:cNvSpPr txBox="1"/>
          <p:nvPr/>
        </p:nvSpPr>
        <p:spPr>
          <a:xfrm rot="20067997" flipH="1">
            <a:off x="5772208" y="5059104"/>
            <a:ext cx="585037" cy="703462"/>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defRPr/>
            </a:pPr>
            <a:r>
              <a:rPr lang="en-US" altLang="zh-CN" sz="4800" dirty="0">
                <a:latin typeface="Baskerville Old Face" pitchFamily="18" charset="0"/>
              </a:rPr>
              <a:t>3</a:t>
            </a:r>
            <a:endParaRPr lang="zh-CN" altLang="en-US" sz="4800" dirty="0">
              <a:latin typeface="Baskerville Old Face" pitchFamily="18" charset="0"/>
            </a:endParaRPr>
          </a:p>
        </p:txBody>
      </p:sp>
      <p:sp>
        <p:nvSpPr>
          <p:cNvPr id="34" name="TextBox 33"/>
          <p:cNvSpPr txBox="1"/>
          <p:nvPr/>
        </p:nvSpPr>
        <p:spPr>
          <a:xfrm rot="20066059" flipH="1">
            <a:off x="6213452" y="4692037"/>
            <a:ext cx="1766806" cy="550664"/>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defRPr/>
            </a:pPr>
            <a:r>
              <a:rPr lang="en-US" altLang="zh-CN" sz="3600" dirty="0">
                <a:solidFill>
                  <a:srgbClr val="00B0F0"/>
                </a:solidFill>
                <a:latin typeface="Baskerville Old Face" pitchFamily="18" charset="0"/>
              </a:rPr>
              <a:t>TEXT</a:t>
            </a:r>
            <a:endParaRPr lang="zh-CN" altLang="en-US" sz="3600" dirty="0">
              <a:solidFill>
                <a:srgbClr val="00B0F0"/>
              </a:solidFill>
              <a:latin typeface="Baskerville Old Face" pitchFamily="18" charset="0"/>
            </a:endParaRPr>
          </a:p>
        </p:txBody>
      </p:sp>
      <p:sp>
        <p:nvSpPr>
          <p:cNvPr id="35" name="TextBox 34"/>
          <p:cNvSpPr txBox="1"/>
          <p:nvPr/>
        </p:nvSpPr>
        <p:spPr>
          <a:xfrm>
            <a:off x="3437132" y="5085186"/>
            <a:ext cx="2024663" cy="954107"/>
          </a:xfrm>
          <a:prstGeom prst="rect">
            <a:avLst/>
          </a:prstGeom>
          <a:noFill/>
        </p:spPr>
        <p:txBody>
          <a:bodyPr wrap="square" rtlCol="0">
            <a:spAutoFit/>
          </a:bodyPr>
          <a:lstStyle/>
          <a:p>
            <a:pPr>
              <a:defRPr/>
            </a:pPr>
            <a:r>
              <a:rPr lang="en-US" altLang="zh-CN" sz="1400" kern="0" dirty="0">
                <a:solidFill>
                  <a:sysClr val="window" lastClr="FFFFFF"/>
                </a:solidFill>
                <a:latin typeface="Arial" pitchFamily="34" charset="0"/>
                <a:ea typeface="微软雅黑" pitchFamily="34" charset="-122"/>
                <a:cs typeface="Arial" pitchFamily="34" charset="0"/>
              </a:rPr>
              <a:t>Click here to add your text. Click here to add your text. Click here to add your text. </a:t>
            </a:r>
          </a:p>
        </p:txBody>
      </p:sp>
      <p:sp>
        <p:nvSpPr>
          <p:cNvPr id="36" name="矩形 35"/>
          <p:cNvSpPr/>
          <p:nvPr/>
        </p:nvSpPr>
        <p:spPr>
          <a:xfrm>
            <a:off x="1213321" y="0"/>
            <a:ext cx="1152128" cy="6885384"/>
          </a:xfrm>
          <a:prstGeom prst="rect">
            <a:avLst/>
          </a:prstGeom>
          <a:solidFill>
            <a:sysClr val="windowText" lastClr="000000">
              <a:lumMod val="65000"/>
              <a:lumOff val="3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37" name="TextBox 36"/>
          <p:cNvSpPr txBox="1"/>
          <p:nvPr/>
        </p:nvSpPr>
        <p:spPr>
          <a:xfrm>
            <a:off x="1359659" y="404664"/>
            <a:ext cx="861774" cy="6120682"/>
          </a:xfrm>
          <a:prstGeom prst="rect">
            <a:avLst/>
          </a:prstGeom>
          <a:noFill/>
        </p:spPr>
        <p:txBody>
          <a:bodyPr vert="eaVert" wrap="square" rtlCol="0">
            <a:spAutoFit/>
          </a:bodyPr>
          <a:lstStyle/>
          <a:p>
            <a:pPr algn="ctr">
              <a:defRPr/>
            </a:pPr>
            <a:r>
              <a:rPr lang="en-US" altLang="zh-CN" sz="4400" b="1" kern="0" dirty="0">
                <a:solidFill>
                  <a:sysClr val="window" lastClr="FFFFFF"/>
                </a:solidFill>
                <a:latin typeface="Baskerville Old Face" pitchFamily="18" charset="0"/>
              </a:rPr>
              <a:t>Click here to add your title</a:t>
            </a:r>
            <a:endParaRPr lang="zh-CN" altLang="en-US" sz="4400" b="1" kern="0" dirty="0">
              <a:solidFill>
                <a:sysClr val="window" lastClr="FFFFFF"/>
              </a:solidFill>
              <a:latin typeface="Baskerville Old Face" pitchFamily="18" charset="0"/>
            </a:endParaRPr>
          </a:p>
        </p:txBody>
      </p:sp>
    </p:spTree>
    <p:extLst>
      <p:ext uri="{BB962C8B-B14F-4D97-AF65-F5344CB8AC3E}">
        <p14:creationId xmlns:p14="http://schemas.microsoft.com/office/powerpoint/2010/main" val="31946125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灯片编号占位符 4"/>
          <p:cNvSpPr>
            <a:spLocks noGrp="1"/>
          </p:cNvSpPr>
          <p:nvPr>
            <p:ph type="sldNum" sz="quarter" idx="12"/>
          </p:nvPr>
        </p:nvSpPr>
        <p:spPr/>
        <p:txBody>
          <a:bodyPr/>
          <a:lstStyle/>
          <a:p>
            <a:fld id="{EDAB2D49-4C40-4915-9BDD-392E79B6972B}" type="slidenum">
              <a:rPr lang="zh-CN" altLang="en-US"/>
              <a:pPr/>
              <a:t>30</a:t>
            </a:fld>
            <a:endParaRPr lang="zh-CN" altLang="en-US" sz="1800">
              <a:solidFill>
                <a:schemeClr val="tx1"/>
              </a:solidFill>
              <a:latin typeface="Arial" panose="020B0604020202020204" pitchFamily="34" charset="0"/>
            </a:endParaRPr>
          </a:p>
        </p:txBody>
      </p:sp>
      <p:pic>
        <p:nvPicPr>
          <p:cNvPr id="45058" name="图片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90" y="549275"/>
            <a:ext cx="5614987"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59" name="图片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90" y="4470400"/>
            <a:ext cx="5614987"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0" name="图片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5663" y="2670175"/>
            <a:ext cx="561340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1" name="TextBox 19"/>
          <p:cNvSpPr>
            <a:spLocks noChangeArrowheads="1"/>
          </p:cNvSpPr>
          <p:nvPr/>
        </p:nvSpPr>
        <p:spPr bwMode="auto">
          <a:xfrm flipH="1">
            <a:off x="1619252" y="1276352"/>
            <a:ext cx="1285875"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6000" b="1" i="1">
                <a:solidFill>
                  <a:srgbClr val="974806"/>
                </a:solidFill>
                <a:latin typeface="Baskerville Old Face" panose="02020602080505020303" pitchFamily="18" charset="0"/>
                <a:ea typeface="微软雅黑" panose="020B0503020204020204" pitchFamily="34" charset="-122"/>
                <a:sym typeface="Baskerville Old Face" panose="02020602080505020303" pitchFamily="18" charset="0"/>
              </a:rPr>
              <a:t>01</a:t>
            </a:r>
            <a:endParaRPr lang="zh-CN" altLang="en-US" sz="6000" b="1" i="1">
              <a:solidFill>
                <a:srgbClr val="974806"/>
              </a:solidFill>
              <a:latin typeface="Baskerville Old Face" panose="02020602080505020303" pitchFamily="18" charset="0"/>
              <a:ea typeface="微软雅黑" panose="020B0503020204020204" pitchFamily="34" charset="-122"/>
              <a:sym typeface="Baskerville Old Face" panose="02020602080505020303" pitchFamily="18" charset="0"/>
            </a:endParaRPr>
          </a:p>
        </p:txBody>
      </p:sp>
      <p:sp>
        <p:nvSpPr>
          <p:cNvPr id="45062" name="TextBox 20"/>
          <p:cNvSpPr>
            <a:spLocks noChangeArrowheads="1"/>
          </p:cNvSpPr>
          <p:nvPr/>
        </p:nvSpPr>
        <p:spPr bwMode="auto">
          <a:xfrm flipH="1">
            <a:off x="1619252" y="3089275"/>
            <a:ext cx="128587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6000" b="1" i="1">
                <a:solidFill>
                  <a:srgbClr val="31859B"/>
                </a:solidFill>
                <a:latin typeface="Baskerville Old Face" panose="02020602080505020303" pitchFamily="18" charset="0"/>
                <a:ea typeface="微软雅黑" panose="020B0503020204020204" pitchFamily="34" charset="-122"/>
                <a:sym typeface="Baskerville Old Face" panose="02020602080505020303" pitchFamily="18" charset="0"/>
              </a:rPr>
              <a:t>02</a:t>
            </a:r>
            <a:endParaRPr lang="zh-CN" altLang="en-US" sz="6000" b="1" i="1">
              <a:solidFill>
                <a:srgbClr val="31859B"/>
              </a:solidFill>
              <a:latin typeface="Baskerville Old Face" panose="02020602080505020303" pitchFamily="18" charset="0"/>
              <a:ea typeface="微软雅黑" panose="020B0503020204020204" pitchFamily="34" charset="-122"/>
              <a:sym typeface="Baskerville Old Face" panose="02020602080505020303" pitchFamily="18" charset="0"/>
            </a:endParaRPr>
          </a:p>
        </p:txBody>
      </p:sp>
      <p:sp>
        <p:nvSpPr>
          <p:cNvPr id="45063" name="TextBox 21"/>
          <p:cNvSpPr>
            <a:spLocks noChangeArrowheads="1"/>
          </p:cNvSpPr>
          <p:nvPr/>
        </p:nvSpPr>
        <p:spPr bwMode="auto">
          <a:xfrm flipH="1">
            <a:off x="1547815" y="4949827"/>
            <a:ext cx="1284287"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6000" b="1" i="1">
                <a:solidFill>
                  <a:srgbClr val="4B3C29"/>
                </a:solidFill>
                <a:latin typeface="Baskerville Old Face" panose="02020602080505020303" pitchFamily="18" charset="0"/>
                <a:ea typeface="微软雅黑" panose="020B0503020204020204" pitchFamily="34" charset="-122"/>
                <a:sym typeface="Baskerville Old Face" panose="02020602080505020303" pitchFamily="18" charset="0"/>
              </a:rPr>
              <a:t>03</a:t>
            </a:r>
            <a:endParaRPr lang="zh-CN" altLang="en-US" sz="6000" b="1" i="1">
              <a:solidFill>
                <a:srgbClr val="4B3C29"/>
              </a:solidFill>
              <a:latin typeface="Baskerville Old Face" panose="02020602080505020303" pitchFamily="18" charset="0"/>
              <a:ea typeface="微软雅黑" panose="020B0503020204020204" pitchFamily="34" charset="-122"/>
              <a:sym typeface="Baskerville Old Face" panose="02020602080505020303" pitchFamily="18" charset="0"/>
            </a:endParaRPr>
          </a:p>
        </p:txBody>
      </p:sp>
      <p:sp>
        <p:nvSpPr>
          <p:cNvPr id="45064" name="TextBox 22"/>
          <p:cNvSpPr>
            <a:spLocks noChangeArrowheads="1"/>
          </p:cNvSpPr>
          <p:nvPr/>
        </p:nvSpPr>
        <p:spPr bwMode="auto">
          <a:xfrm flipH="1">
            <a:off x="2843213" y="1052513"/>
            <a:ext cx="2089150"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pPr>
            <a:r>
              <a:rPr lang="en-US" sz="2800" b="1" i="1">
                <a:solidFill>
                  <a:srgbClr val="974806"/>
                </a:solidFill>
                <a:latin typeface="Baskerville Old Face" panose="02020602080505020303" pitchFamily="18" charset="0"/>
                <a:ea typeface="微软雅黑" panose="020B0503020204020204" pitchFamily="34" charset="-122"/>
                <a:sym typeface="Times New Roman" panose="02020603050405020304" pitchFamily="18" charset="0"/>
              </a:rPr>
              <a:t>Your</a:t>
            </a:r>
            <a:r>
              <a:rPr lang="en-US" sz="2000" b="1" i="1">
                <a:solidFill>
                  <a:srgbClr val="974806"/>
                </a:solidFill>
                <a:latin typeface="Baskerville Old Face" panose="02020602080505020303" pitchFamily="18" charset="0"/>
                <a:ea typeface="微软雅黑" panose="020B0503020204020204" pitchFamily="34" charset="-122"/>
                <a:sym typeface="Times New Roman" panose="02020603050405020304" pitchFamily="18" charset="0"/>
              </a:rPr>
              <a:t>  </a:t>
            </a:r>
            <a:r>
              <a:rPr lang="en-US" sz="2800" b="1" i="1">
                <a:solidFill>
                  <a:srgbClr val="974806"/>
                </a:solidFill>
                <a:latin typeface="Baskerville Old Face" panose="02020602080505020303" pitchFamily="18" charset="0"/>
                <a:ea typeface="微软雅黑" panose="020B0503020204020204" pitchFamily="34" charset="-122"/>
                <a:sym typeface="Times New Roman" panose="02020603050405020304" pitchFamily="18" charset="0"/>
              </a:rPr>
              <a:t>text</a:t>
            </a:r>
            <a:endParaRPr lang="zh-CN" altLang="en-US" sz="2800" b="1" i="1">
              <a:solidFill>
                <a:srgbClr val="974806"/>
              </a:solidFill>
              <a:latin typeface="Baskerville Old Face" panose="02020602080505020303" pitchFamily="18" charset="0"/>
              <a:ea typeface="微软雅黑" panose="020B0503020204020204" pitchFamily="34" charset="-122"/>
              <a:sym typeface="Times New Roman" panose="02020603050405020304" pitchFamily="18" charset="0"/>
            </a:endParaRPr>
          </a:p>
        </p:txBody>
      </p:sp>
      <p:sp>
        <p:nvSpPr>
          <p:cNvPr id="45065" name="TextBox 23"/>
          <p:cNvSpPr>
            <a:spLocks noChangeArrowheads="1"/>
          </p:cNvSpPr>
          <p:nvPr/>
        </p:nvSpPr>
        <p:spPr bwMode="auto">
          <a:xfrm>
            <a:off x="7153275" y="404815"/>
            <a:ext cx="616547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4400" b="1" i="1">
                <a:solidFill>
                  <a:srgbClr val="3F3F3F"/>
                </a:solidFill>
                <a:latin typeface="Baskerville Old Face" panose="02020602080505020303" pitchFamily="18" charset="0"/>
                <a:sym typeface="Baskerville Old Face" panose="02020602080505020303" pitchFamily="18" charset="0"/>
              </a:rPr>
              <a:t>Click here to add your title</a:t>
            </a:r>
            <a:endParaRPr lang="zh-CN" altLang="en-US" sz="4400" b="1" i="1">
              <a:solidFill>
                <a:srgbClr val="3F3F3F"/>
              </a:solidFill>
              <a:latin typeface="Baskerville Old Face" panose="02020602080505020303" pitchFamily="18" charset="0"/>
              <a:sym typeface="Baskerville Old Face" panose="02020602080505020303" pitchFamily="18" charset="0"/>
            </a:endParaRPr>
          </a:p>
        </p:txBody>
      </p:sp>
      <p:sp>
        <p:nvSpPr>
          <p:cNvPr id="45066" name="TextBox 24"/>
          <p:cNvSpPr>
            <a:spLocks noChangeArrowheads="1"/>
          </p:cNvSpPr>
          <p:nvPr/>
        </p:nvSpPr>
        <p:spPr bwMode="auto">
          <a:xfrm flipH="1">
            <a:off x="2700340" y="1463677"/>
            <a:ext cx="28797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Click here to add your text. </a:t>
            </a:r>
            <a:endParaRPr lang="en-US" sz="1400" b="1" i="1">
              <a:solidFill>
                <a:srgbClr val="4B3C29"/>
              </a:solidFill>
              <a:ea typeface="微软雅黑" panose="020B0503020204020204" pitchFamily="34" charset="-122"/>
              <a:sym typeface="Arial" panose="020B0604020202020204" pitchFamily="34" charset="0"/>
            </a:endParaRPr>
          </a:p>
        </p:txBody>
      </p:sp>
      <p:sp>
        <p:nvSpPr>
          <p:cNvPr id="45067" name="TextBox 25"/>
          <p:cNvSpPr>
            <a:spLocks noChangeArrowheads="1"/>
          </p:cNvSpPr>
          <p:nvPr/>
        </p:nvSpPr>
        <p:spPr bwMode="auto">
          <a:xfrm flipH="1">
            <a:off x="2843213" y="2865438"/>
            <a:ext cx="2089150"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pPr>
            <a:r>
              <a:rPr lang="en-US" sz="2800" b="1" i="1">
                <a:solidFill>
                  <a:srgbClr val="31859B"/>
                </a:solidFill>
                <a:latin typeface="Baskerville Old Face" panose="02020602080505020303" pitchFamily="18" charset="0"/>
                <a:ea typeface="微软雅黑" panose="020B0503020204020204" pitchFamily="34" charset="-122"/>
                <a:sym typeface="Times New Roman" panose="02020603050405020304" pitchFamily="18" charset="0"/>
              </a:rPr>
              <a:t>Your</a:t>
            </a:r>
            <a:r>
              <a:rPr lang="en-US" sz="2000" b="1" i="1">
                <a:solidFill>
                  <a:srgbClr val="31859B"/>
                </a:solidFill>
                <a:latin typeface="Baskerville Old Face" panose="02020602080505020303" pitchFamily="18" charset="0"/>
                <a:ea typeface="微软雅黑" panose="020B0503020204020204" pitchFamily="34" charset="-122"/>
                <a:sym typeface="Times New Roman" panose="02020603050405020304" pitchFamily="18" charset="0"/>
              </a:rPr>
              <a:t>  </a:t>
            </a:r>
            <a:r>
              <a:rPr lang="en-US" sz="2800" b="1" i="1">
                <a:solidFill>
                  <a:srgbClr val="31859B"/>
                </a:solidFill>
                <a:latin typeface="Baskerville Old Face" panose="02020602080505020303" pitchFamily="18" charset="0"/>
                <a:ea typeface="微软雅黑" panose="020B0503020204020204" pitchFamily="34" charset="-122"/>
                <a:sym typeface="Times New Roman" panose="02020603050405020304" pitchFamily="18" charset="0"/>
              </a:rPr>
              <a:t>text</a:t>
            </a:r>
            <a:endParaRPr lang="zh-CN" altLang="en-US" sz="2800" b="1" i="1">
              <a:solidFill>
                <a:srgbClr val="31859B"/>
              </a:solidFill>
              <a:latin typeface="Baskerville Old Face" panose="02020602080505020303" pitchFamily="18" charset="0"/>
              <a:ea typeface="微软雅黑" panose="020B0503020204020204" pitchFamily="34" charset="-122"/>
              <a:sym typeface="Times New Roman" panose="02020603050405020304" pitchFamily="18" charset="0"/>
            </a:endParaRPr>
          </a:p>
        </p:txBody>
      </p:sp>
      <p:sp>
        <p:nvSpPr>
          <p:cNvPr id="45068" name="TextBox 26"/>
          <p:cNvSpPr>
            <a:spLocks noChangeArrowheads="1"/>
          </p:cNvSpPr>
          <p:nvPr/>
        </p:nvSpPr>
        <p:spPr bwMode="auto">
          <a:xfrm flipH="1">
            <a:off x="2700340" y="3276600"/>
            <a:ext cx="28797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Click here to add your text. </a:t>
            </a:r>
            <a:endParaRPr lang="en-US" sz="1400" b="1" i="1">
              <a:solidFill>
                <a:srgbClr val="4B3C29"/>
              </a:solidFill>
              <a:ea typeface="微软雅黑" panose="020B0503020204020204" pitchFamily="34" charset="-122"/>
              <a:sym typeface="Arial" panose="020B0604020202020204" pitchFamily="34" charset="0"/>
            </a:endParaRPr>
          </a:p>
        </p:txBody>
      </p:sp>
      <p:sp>
        <p:nvSpPr>
          <p:cNvPr id="45069" name="TextBox 27"/>
          <p:cNvSpPr>
            <a:spLocks noChangeArrowheads="1"/>
          </p:cNvSpPr>
          <p:nvPr/>
        </p:nvSpPr>
        <p:spPr bwMode="auto">
          <a:xfrm flipH="1">
            <a:off x="2832100" y="4652963"/>
            <a:ext cx="2089150"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pPr>
            <a:r>
              <a:rPr lang="en-US" sz="2800" b="1" i="1">
                <a:solidFill>
                  <a:srgbClr val="4B3C29"/>
                </a:solidFill>
                <a:latin typeface="Baskerville Old Face" panose="02020602080505020303" pitchFamily="18" charset="0"/>
                <a:ea typeface="微软雅黑" panose="020B0503020204020204" pitchFamily="34" charset="-122"/>
                <a:sym typeface="Times New Roman" panose="02020603050405020304" pitchFamily="18" charset="0"/>
              </a:rPr>
              <a:t>Your</a:t>
            </a:r>
            <a:r>
              <a:rPr lang="en-US" sz="2000" b="1" i="1">
                <a:solidFill>
                  <a:srgbClr val="4B3C29"/>
                </a:solidFill>
                <a:latin typeface="Baskerville Old Face" panose="02020602080505020303" pitchFamily="18" charset="0"/>
                <a:ea typeface="微软雅黑" panose="020B0503020204020204" pitchFamily="34" charset="-122"/>
                <a:sym typeface="Times New Roman" panose="02020603050405020304" pitchFamily="18" charset="0"/>
              </a:rPr>
              <a:t>  </a:t>
            </a:r>
            <a:r>
              <a:rPr lang="en-US" sz="2800" b="1" i="1">
                <a:solidFill>
                  <a:srgbClr val="4B3C29"/>
                </a:solidFill>
                <a:latin typeface="Baskerville Old Face" panose="02020602080505020303" pitchFamily="18" charset="0"/>
                <a:ea typeface="微软雅黑" panose="020B0503020204020204" pitchFamily="34" charset="-122"/>
                <a:sym typeface="Times New Roman" panose="02020603050405020304" pitchFamily="18" charset="0"/>
              </a:rPr>
              <a:t>text</a:t>
            </a:r>
            <a:endParaRPr lang="zh-CN" altLang="en-US" sz="2800" b="1" i="1">
              <a:solidFill>
                <a:srgbClr val="4B3C29"/>
              </a:solidFill>
              <a:latin typeface="Baskerville Old Face" panose="02020602080505020303" pitchFamily="18" charset="0"/>
              <a:ea typeface="微软雅黑" panose="020B0503020204020204" pitchFamily="34" charset="-122"/>
              <a:sym typeface="Times New Roman" panose="02020603050405020304" pitchFamily="18" charset="0"/>
            </a:endParaRPr>
          </a:p>
        </p:txBody>
      </p:sp>
      <p:sp>
        <p:nvSpPr>
          <p:cNvPr id="45070" name="TextBox 28"/>
          <p:cNvSpPr>
            <a:spLocks noChangeArrowheads="1"/>
          </p:cNvSpPr>
          <p:nvPr/>
        </p:nvSpPr>
        <p:spPr bwMode="auto">
          <a:xfrm flipH="1">
            <a:off x="2689227" y="5064127"/>
            <a:ext cx="2879725"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Click here to add your text. </a:t>
            </a:r>
            <a:endParaRPr lang="en-US" sz="1400" b="1" i="1">
              <a:solidFill>
                <a:srgbClr val="4B3C29"/>
              </a:solidFill>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991119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4"/>
          <p:cNvSpPr>
            <a:spLocks noGrp="1"/>
          </p:cNvSpPr>
          <p:nvPr>
            <p:ph type="sldNum" sz="quarter" idx="12"/>
          </p:nvPr>
        </p:nvSpPr>
        <p:spPr/>
        <p:txBody>
          <a:bodyPr/>
          <a:lstStyle/>
          <a:p>
            <a:fld id="{8FE519EE-74E9-46B7-ACEC-26D82CF4F98E}" type="slidenum">
              <a:rPr lang="zh-CN" altLang="en-US"/>
              <a:pPr/>
              <a:t>31</a:t>
            </a:fld>
            <a:endParaRPr lang="zh-CN" altLang="en-US" sz="1800">
              <a:solidFill>
                <a:schemeClr val="tx1"/>
              </a:solidFill>
              <a:latin typeface="Arial" panose="020B0604020202020204" pitchFamily="34" charset="0"/>
            </a:endParaRPr>
          </a:p>
        </p:txBody>
      </p:sp>
      <p:pic>
        <p:nvPicPr>
          <p:cNvPr id="55298" name="图片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 y="188915"/>
            <a:ext cx="8677275" cy="603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9" name="TextBox 10"/>
          <p:cNvSpPr>
            <a:spLocks noChangeArrowheads="1"/>
          </p:cNvSpPr>
          <p:nvPr/>
        </p:nvSpPr>
        <p:spPr bwMode="auto">
          <a:xfrm>
            <a:off x="4932365" y="1487490"/>
            <a:ext cx="259238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000" b="1" i="1">
                <a:solidFill>
                  <a:srgbClr val="4F6128"/>
                </a:solidFill>
                <a:latin typeface="Agency FB" panose="020B0503020202020204" pitchFamily="34" charset="0"/>
                <a:ea typeface="微软雅黑" panose="020B0503020204020204" pitchFamily="34" charset="-122"/>
                <a:sym typeface="Agency FB" panose="020B0503020202020204" pitchFamily="34" charset="0"/>
              </a:rPr>
              <a:t>YOUR TEXT</a:t>
            </a:r>
            <a:endParaRPr lang="zh-CN" altLang="en-US" sz="4000" b="1" i="1">
              <a:solidFill>
                <a:srgbClr val="4F6128"/>
              </a:solidFill>
              <a:latin typeface="Agency FB" panose="020B0503020202020204" pitchFamily="34" charset="0"/>
              <a:ea typeface="微软雅黑" panose="020B0503020204020204" pitchFamily="34" charset="-122"/>
              <a:sym typeface="Agency FB" panose="020B0503020202020204" pitchFamily="34" charset="0"/>
            </a:endParaRPr>
          </a:p>
        </p:txBody>
      </p:sp>
      <p:sp>
        <p:nvSpPr>
          <p:cNvPr id="55300" name="TextBox 11"/>
          <p:cNvSpPr>
            <a:spLocks noChangeArrowheads="1"/>
          </p:cNvSpPr>
          <p:nvPr/>
        </p:nvSpPr>
        <p:spPr bwMode="auto">
          <a:xfrm>
            <a:off x="4930775" y="3030540"/>
            <a:ext cx="25923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000" b="1" i="1">
                <a:solidFill>
                  <a:srgbClr val="00467A"/>
                </a:solidFill>
                <a:latin typeface="Agency FB" panose="020B0503020202020204" pitchFamily="34" charset="0"/>
                <a:ea typeface="微软雅黑" panose="020B0503020204020204" pitchFamily="34" charset="-122"/>
                <a:sym typeface="Agency FB" panose="020B0503020202020204" pitchFamily="34" charset="0"/>
              </a:rPr>
              <a:t>YOUR TEXT</a:t>
            </a:r>
            <a:endParaRPr lang="zh-CN" altLang="en-US" sz="4000" b="1" i="1">
              <a:solidFill>
                <a:srgbClr val="00467A"/>
              </a:solidFill>
              <a:latin typeface="Agency FB" panose="020B0503020202020204" pitchFamily="34" charset="0"/>
              <a:ea typeface="微软雅黑" panose="020B0503020204020204" pitchFamily="34" charset="-122"/>
              <a:sym typeface="Agency FB" panose="020B0503020202020204" pitchFamily="34" charset="0"/>
            </a:endParaRPr>
          </a:p>
        </p:txBody>
      </p:sp>
      <p:sp>
        <p:nvSpPr>
          <p:cNvPr id="55301" name="TextBox 12"/>
          <p:cNvSpPr>
            <a:spLocks noChangeArrowheads="1"/>
          </p:cNvSpPr>
          <p:nvPr/>
        </p:nvSpPr>
        <p:spPr bwMode="auto">
          <a:xfrm>
            <a:off x="4930775" y="4581525"/>
            <a:ext cx="25923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000" b="1" i="1">
                <a:solidFill>
                  <a:srgbClr val="673105"/>
                </a:solidFill>
                <a:latin typeface="Agency FB" panose="020B0503020202020204" pitchFamily="34" charset="0"/>
                <a:ea typeface="微软雅黑" panose="020B0503020204020204" pitchFamily="34" charset="-122"/>
                <a:sym typeface="Agency FB" panose="020B0503020202020204" pitchFamily="34" charset="0"/>
              </a:rPr>
              <a:t>YOUR TEXT</a:t>
            </a:r>
            <a:endParaRPr lang="zh-CN" altLang="en-US" sz="4000" b="1" i="1">
              <a:solidFill>
                <a:srgbClr val="673105"/>
              </a:solidFill>
              <a:latin typeface="Agency FB" panose="020B0503020202020204" pitchFamily="34" charset="0"/>
              <a:ea typeface="微软雅黑" panose="020B0503020204020204" pitchFamily="34" charset="-122"/>
              <a:sym typeface="Agency FB" panose="020B0503020202020204" pitchFamily="34" charset="0"/>
            </a:endParaRPr>
          </a:p>
        </p:txBody>
      </p:sp>
      <p:sp>
        <p:nvSpPr>
          <p:cNvPr id="55302" name="TextBox 13"/>
          <p:cNvSpPr>
            <a:spLocks noChangeArrowheads="1"/>
          </p:cNvSpPr>
          <p:nvPr/>
        </p:nvSpPr>
        <p:spPr bwMode="auto">
          <a:xfrm flipH="1">
            <a:off x="927100" y="1322390"/>
            <a:ext cx="32131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Click here to add your text. Click here to add your text. </a:t>
            </a:r>
            <a:endParaRPr lang="en-US" sz="1400" b="1" i="1">
              <a:solidFill>
                <a:srgbClr val="4B3C29"/>
              </a:solidFill>
              <a:ea typeface="微软雅黑" panose="020B0503020204020204" pitchFamily="34" charset="-122"/>
              <a:sym typeface="Arial" panose="020B0604020202020204" pitchFamily="34" charset="0"/>
            </a:endParaRPr>
          </a:p>
        </p:txBody>
      </p:sp>
      <p:sp>
        <p:nvSpPr>
          <p:cNvPr id="55303" name="TextBox 14"/>
          <p:cNvSpPr>
            <a:spLocks noChangeArrowheads="1"/>
          </p:cNvSpPr>
          <p:nvPr/>
        </p:nvSpPr>
        <p:spPr bwMode="auto">
          <a:xfrm>
            <a:off x="971550" y="5653090"/>
            <a:ext cx="7416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5400" b="1" i="1">
                <a:solidFill>
                  <a:srgbClr val="595959"/>
                </a:solidFill>
                <a:latin typeface="Agency FB" panose="020B0503020202020204" pitchFamily="34" charset="0"/>
                <a:ea typeface="微软雅黑" panose="020B0503020204020204" pitchFamily="34" charset="-122"/>
                <a:sym typeface="Calibri" panose="020F0502020204030204" pitchFamily="34" charset="0"/>
              </a:rPr>
              <a:t>Click here to add your title</a:t>
            </a:r>
            <a:endParaRPr lang="zh-CN" altLang="en-US" sz="5400" b="1" i="1">
              <a:solidFill>
                <a:srgbClr val="595959"/>
              </a:solidFill>
              <a:latin typeface="Agency FB" panose="020B0503020202020204" pitchFamily="34" charset="0"/>
              <a:ea typeface="微软雅黑" panose="020B0503020204020204" pitchFamily="34" charset="-122"/>
              <a:sym typeface="Calibri" panose="020F0502020204030204" pitchFamily="34" charset="0"/>
            </a:endParaRPr>
          </a:p>
        </p:txBody>
      </p:sp>
      <p:sp>
        <p:nvSpPr>
          <p:cNvPr id="55304" name="TextBox 15"/>
          <p:cNvSpPr>
            <a:spLocks noChangeArrowheads="1"/>
          </p:cNvSpPr>
          <p:nvPr/>
        </p:nvSpPr>
        <p:spPr bwMode="auto">
          <a:xfrm flipH="1">
            <a:off x="927100" y="2997200"/>
            <a:ext cx="32131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Click here to add your text. Click here to add your text. </a:t>
            </a:r>
            <a:endParaRPr lang="en-US" sz="1400" b="1" i="1">
              <a:solidFill>
                <a:srgbClr val="4B3C29"/>
              </a:solidFill>
              <a:ea typeface="微软雅黑" panose="020B0503020204020204" pitchFamily="34" charset="-122"/>
              <a:sym typeface="Arial" panose="020B0604020202020204" pitchFamily="34" charset="0"/>
            </a:endParaRPr>
          </a:p>
        </p:txBody>
      </p:sp>
      <p:sp>
        <p:nvSpPr>
          <p:cNvPr id="55305" name="TextBox 16"/>
          <p:cNvSpPr>
            <a:spLocks noChangeArrowheads="1"/>
          </p:cNvSpPr>
          <p:nvPr/>
        </p:nvSpPr>
        <p:spPr bwMode="auto">
          <a:xfrm flipH="1">
            <a:off x="927100" y="4508502"/>
            <a:ext cx="32131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Click here to add your text. Click here to add your text. </a:t>
            </a:r>
            <a:endParaRPr lang="en-US" sz="1400" b="1" i="1">
              <a:solidFill>
                <a:srgbClr val="4B3C29"/>
              </a:solidFill>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256393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灯片编号占位符 4"/>
          <p:cNvSpPr>
            <a:spLocks noGrp="1"/>
          </p:cNvSpPr>
          <p:nvPr>
            <p:ph type="sldNum" sz="quarter" idx="12"/>
          </p:nvPr>
        </p:nvSpPr>
        <p:spPr/>
        <p:txBody>
          <a:bodyPr/>
          <a:lstStyle/>
          <a:p>
            <a:fld id="{33CA6204-97FF-4E65-8240-D098AE26DC89}" type="slidenum">
              <a:rPr lang="zh-CN" altLang="en-US"/>
              <a:pPr/>
              <a:t>32</a:t>
            </a:fld>
            <a:endParaRPr lang="zh-CN" altLang="en-US" sz="1800">
              <a:solidFill>
                <a:schemeClr val="tx1"/>
              </a:solidFill>
              <a:latin typeface="Arial" panose="020B0604020202020204" pitchFamily="34" charset="0"/>
            </a:endParaRPr>
          </a:p>
        </p:txBody>
      </p:sp>
      <p:pic>
        <p:nvPicPr>
          <p:cNvPr id="67586" name="图片 16"/>
          <p:cNvPicPr>
            <a:picLocks noChangeAspect="1" noChangeArrowheads="1"/>
          </p:cNvPicPr>
          <p:nvPr/>
        </p:nvPicPr>
        <p:blipFill>
          <a:blip r:embed="rId3">
            <a:extLst>
              <a:ext uri="{28A0092B-C50C-407E-A947-70E740481C1C}">
                <a14:useLocalDpi xmlns:a14="http://schemas.microsoft.com/office/drawing/2010/main" val="0"/>
              </a:ext>
            </a:extLst>
          </a:blip>
          <a:srcRect t="3790" b="8736"/>
          <a:stretch>
            <a:fillRect/>
          </a:stretch>
        </p:blipFill>
        <p:spPr bwMode="auto">
          <a:xfrm>
            <a:off x="0" y="0"/>
            <a:ext cx="91440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87" name="TextBox 17"/>
          <p:cNvSpPr>
            <a:spLocks noChangeArrowheads="1"/>
          </p:cNvSpPr>
          <p:nvPr/>
        </p:nvSpPr>
        <p:spPr bwMode="auto">
          <a:xfrm rot="16200000" flipH="1">
            <a:off x="4013994" y="3024983"/>
            <a:ext cx="28527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595959"/>
                </a:solidFill>
                <a:ea typeface="微软雅黑" panose="020B0503020204020204" pitchFamily="34" charset="-122"/>
                <a:sym typeface="Arial" panose="020B0604020202020204" pitchFamily="34" charset="0"/>
              </a:rPr>
              <a:t>Click here to add your text. Click here to add your text. </a:t>
            </a:r>
            <a:endParaRPr lang="zh-CN" altLang="en-US"/>
          </a:p>
        </p:txBody>
      </p:sp>
      <p:sp>
        <p:nvSpPr>
          <p:cNvPr id="67588" name="TextBox 18"/>
          <p:cNvSpPr>
            <a:spLocks noChangeArrowheads="1"/>
          </p:cNvSpPr>
          <p:nvPr/>
        </p:nvSpPr>
        <p:spPr bwMode="auto">
          <a:xfrm rot="16200000" flipH="1">
            <a:off x="2109790" y="2289177"/>
            <a:ext cx="28543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595959"/>
                </a:solidFill>
                <a:ea typeface="微软雅黑" panose="020B0503020204020204" pitchFamily="34" charset="-122"/>
                <a:sym typeface="Arial" panose="020B0604020202020204" pitchFamily="34" charset="0"/>
              </a:rPr>
              <a:t>Click here to add your text. Click here to add your text. </a:t>
            </a:r>
            <a:endParaRPr lang="zh-CN" altLang="en-US"/>
          </a:p>
        </p:txBody>
      </p:sp>
      <p:sp>
        <p:nvSpPr>
          <p:cNvPr id="67589" name="TextBox 19"/>
          <p:cNvSpPr>
            <a:spLocks noChangeArrowheads="1"/>
          </p:cNvSpPr>
          <p:nvPr/>
        </p:nvSpPr>
        <p:spPr bwMode="auto">
          <a:xfrm rot="16200000" flipH="1">
            <a:off x="861219" y="2799558"/>
            <a:ext cx="15700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595959"/>
                </a:solidFill>
                <a:ea typeface="微软雅黑" panose="020B0503020204020204" pitchFamily="34" charset="-122"/>
                <a:sym typeface="Arial" panose="020B0604020202020204" pitchFamily="34" charset="0"/>
              </a:rPr>
              <a:t>Click here to add your text. </a:t>
            </a:r>
          </a:p>
        </p:txBody>
      </p:sp>
      <p:sp>
        <p:nvSpPr>
          <p:cNvPr id="67590" name="TextBox 20"/>
          <p:cNvSpPr>
            <a:spLocks noChangeArrowheads="1"/>
          </p:cNvSpPr>
          <p:nvPr/>
        </p:nvSpPr>
        <p:spPr bwMode="auto">
          <a:xfrm rot="16200000" flipH="1">
            <a:off x="6583363" y="2800352"/>
            <a:ext cx="15700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595959"/>
                </a:solidFill>
                <a:ea typeface="微软雅黑" panose="020B0503020204020204" pitchFamily="34" charset="-122"/>
                <a:sym typeface="Arial" panose="020B0604020202020204" pitchFamily="34" charset="0"/>
              </a:rPr>
              <a:t>Click here to add your text. </a:t>
            </a:r>
          </a:p>
        </p:txBody>
      </p:sp>
      <p:sp>
        <p:nvSpPr>
          <p:cNvPr id="67591" name="TextBox 21"/>
          <p:cNvSpPr>
            <a:spLocks noChangeArrowheads="1"/>
          </p:cNvSpPr>
          <p:nvPr/>
        </p:nvSpPr>
        <p:spPr bwMode="auto">
          <a:xfrm flipH="1">
            <a:off x="2222500" y="2405065"/>
            <a:ext cx="8382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400" b="1" i="1">
                <a:solidFill>
                  <a:schemeClr val="bg1"/>
                </a:solidFill>
                <a:latin typeface="Baskerville Old Face" panose="02020602080505020303" pitchFamily="18" charset="0"/>
                <a:ea typeface="微软雅黑" panose="020B0503020204020204" pitchFamily="34" charset="-122"/>
                <a:sym typeface="Baskerville Old Face" panose="02020602080505020303" pitchFamily="18" charset="0"/>
              </a:rPr>
              <a:t>01</a:t>
            </a:r>
            <a:endParaRPr lang="zh-CN" altLang="en-US" sz="4400" b="1" i="1">
              <a:solidFill>
                <a:schemeClr val="bg1"/>
              </a:solidFill>
              <a:latin typeface="Baskerville Old Face" panose="02020602080505020303" pitchFamily="18" charset="0"/>
              <a:ea typeface="微软雅黑" panose="020B0503020204020204" pitchFamily="34" charset="-122"/>
              <a:sym typeface="Baskerville Old Face" panose="02020602080505020303" pitchFamily="18" charset="0"/>
            </a:endParaRPr>
          </a:p>
        </p:txBody>
      </p:sp>
      <p:sp>
        <p:nvSpPr>
          <p:cNvPr id="67592" name="TextBox 22"/>
          <p:cNvSpPr>
            <a:spLocks noChangeArrowheads="1"/>
          </p:cNvSpPr>
          <p:nvPr/>
        </p:nvSpPr>
        <p:spPr bwMode="auto">
          <a:xfrm flipH="1">
            <a:off x="2222500" y="3124200"/>
            <a:ext cx="8382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pPr>
            <a:r>
              <a:rPr lang="en-US" sz="2000" b="1" i="1">
                <a:solidFill>
                  <a:srgbClr val="FFFFFF"/>
                </a:solidFill>
                <a:latin typeface="Baskerville Old Face" panose="02020602080505020303" pitchFamily="18" charset="0"/>
                <a:ea typeface="微软雅黑" panose="020B0503020204020204" pitchFamily="34" charset="-122"/>
                <a:sym typeface="Times New Roman" panose="02020603050405020304" pitchFamily="18" charset="0"/>
              </a:rPr>
              <a:t>Your</a:t>
            </a:r>
            <a:r>
              <a:rPr lang="en-US" sz="1600" b="1" i="1">
                <a:solidFill>
                  <a:srgbClr val="FFFFFF"/>
                </a:solidFill>
                <a:latin typeface="Baskerville Old Face" panose="02020602080505020303" pitchFamily="18" charset="0"/>
                <a:ea typeface="微软雅黑" panose="020B0503020204020204" pitchFamily="34" charset="-122"/>
                <a:sym typeface="Times New Roman" panose="02020603050405020304" pitchFamily="18" charset="0"/>
              </a:rPr>
              <a:t>  </a:t>
            </a:r>
            <a:r>
              <a:rPr lang="en-US" sz="2000" b="1" i="1">
                <a:solidFill>
                  <a:srgbClr val="FFFFFF"/>
                </a:solidFill>
                <a:latin typeface="Baskerville Old Face" panose="02020602080505020303" pitchFamily="18" charset="0"/>
                <a:ea typeface="微软雅黑" panose="020B0503020204020204" pitchFamily="34" charset="-122"/>
                <a:sym typeface="Times New Roman" panose="02020603050405020304" pitchFamily="18" charset="0"/>
              </a:rPr>
              <a:t>text</a:t>
            </a:r>
            <a:endParaRPr lang="zh-CN" altLang="en-US" sz="2000" b="1" i="1">
              <a:solidFill>
                <a:srgbClr val="FFFFFF"/>
              </a:solidFill>
              <a:latin typeface="Baskerville Old Face" panose="02020602080505020303" pitchFamily="18" charset="0"/>
              <a:ea typeface="微软雅黑" panose="020B0503020204020204" pitchFamily="34" charset="-122"/>
              <a:sym typeface="Times New Roman" panose="02020603050405020304" pitchFamily="18" charset="0"/>
            </a:endParaRPr>
          </a:p>
        </p:txBody>
      </p:sp>
      <p:sp>
        <p:nvSpPr>
          <p:cNvPr id="67593" name="直接连接符 23"/>
          <p:cNvSpPr>
            <a:spLocks noChangeShapeType="1"/>
          </p:cNvSpPr>
          <p:nvPr/>
        </p:nvSpPr>
        <p:spPr bwMode="auto">
          <a:xfrm>
            <a:off x="2298702" y="2986088"/>
            <a:ext cx="620713" cy="0"/>
          </a:xfrm>
          <a:prstGeom prst="line">
            <a:avLst/>
          </a:prstGeom>
          <a:noFill/>
          <a:ln w="28575" cap="flat" cmpd="sng">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594" name="TextBox 24"/>
          <p:cNvSpPr>
            <a:spLocks noChangeArrowheads="1"/>
          </p:cNvSpPr>
          <p:nvPr/>
        </p:nvSpPr>
        <p:spPr bwMode="auto">
          <a:xfrm flipH="1">
            <a:off x="4152900" y="2405065"/>
            <a:ext cx="8382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400" b="1" i="1">
                <a:solidFill>
                  <a:schemeClr val="bg1"/>
                </a:solidFill>
                <a:latin typeface="Baskerville Old Face" panose="02020602080505020303" pitchFamily="18" charset="0"/>
                <a:ea typeface="微软雅黑" panose="020B0503020204020204" pitchFamily="34" charset="-122"/>
                <a:sym typeface="Baskerville Old Face" panose="02020602080505020303" pitchFamily="18" charset="0"/>
              </a:rPr>
              <a:t>02</a:t>
            </a:r>
            <a:endParaRPr lang="zh-CN" altLang="en-US" sz="4400" b="1" i="1">
              <a:solidFill>
                <a:schemeClr val="bg1"/>
              </a:solidFill>
              <a:latin typeface="Baskerville Old Face" panose="02020602080505020303" pitchFamily="18" charset="0"/>
              <a:ea typeface="微软雅黑" panose="020B0503020204020204" pitchFamily="34" charset="-122"/>
              <a:sym typeface="Baskerville Old Face" panose="02020602080505020303" pitchFamily="18" charset="0"/>
            </a:endParaRPr>
          </a:p>
        </p:txBody>
      </p:sp>
      <p:sp>
        <p:nvSpPr>
          <p:cNvPr id="67595" name="TextBox 25"/>
          <p:cNvSpPr>
            <a:spLocks noChangeArrowheads="1"/>
          </p:cNvSpPr>
          <p:nvPr/>
        </p:nvSpPr>
        <p:spPr bwMode="auto">
          <a:xfrm flipH="1">
            <a:off x="4152900" y="3124200"/>
            <a:ext cx="8382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pPr>
            <a:r>
              <a:rPr lang="en-US" sz="2000" b="1" i="1">
                <a:solidFill>
                  <a:srgbClr val="FFFFFF"/>
                </a:solidFill>
                <a:latin typeface="Baskerville Old Face" panose="02020602080505020303" pitchFamily="18" charset="0"/>
                <a:ea typeface="微软雅黑" panose="020B0503020204020204" pitchFamily="34" charset="-122"/>
                <a:sym typeface="Times New Roman" panose="02020603050405020304" pitchFamily="18" charset="0"/>
              </a:rPr>
              <a:t>Your</a:t>
            </a:r>
            <a:r>
              <a:rPr lang="en-US" sz="1600" b="1" i="1">
                <a:solidFill>
                  <a:srgbClr val="FFFFFF"/>
                </a:solidFill>
                <a:latin typeface="Baskerville Old Face" panose="02020602080505020303" pitchFamily="18" charset="0"/>
                <a:ea typeface="微软雅黑" panose="020B0503020204020204" pitchFamily="34" charset="-122"/>
                <a:sym typeface="Times New Roman" panose="02020603050405020304" pitchFamily="18" charset="0"/>
              </a:rPr>
              <a:t>  </a:t>
            </a:r>
            <a:r>
              <a:rPr lang="en-US" sz="2000" b="1" i="1">
                <a:solidFill>
                  <a:srgbClr val="FFFFFF"/>
                </a:solidFill>
                <a:latin typeface="Baskerville Old Face" panose="02020602080505020303" pitchFamily="18" charset="0"/>
                <a:ea typeface="微软雅黑" panose="020B0503020204020204" pitchFamily="34" charset="-122"/>
                <a:sym typeface="Times New Roman" panose="02020603050405020304" pitchFamily="18" charset="0"/>
              </a:rPr>
              <a:t>text</a:t>
            </a:r>
            <a:endParaRPr lang="zh-CN" altLang="en-US" sz="2000" b="1" i="1">
              <a:solidFill>
                <a:srgbClr val="FFFFFF"/>
              </a:solidFill>
              <a:latin typeface="Baskerville Old Face" panose="02020602080505020303" pitchFamily="18" charset="0"/>
              <a:ea typeface="微软雅黑" panose="020B0503020204020204" pitchFamily="34" charset="-122"/>
              <a:sym typeface="Times New Roman" panose="02020603050405020304" pitchFamily="18" charset="0"/>
            </a:endParaRPr>
          </a:p>
        </p:txBody>
      </p:sp>
      <p:sp>
        <p:nvSpPr>
          <p:cNvPr id="67596" name="直接连接符 26"/>
          <p:cNvSpPr>
            <a:spLocks noChangeShapeType="1"/>
          </p:cNvSpPr>
          <p:nvPr/>
        </p:nvSpPr>
        <p:spPr bwMode="auto">
          <a:xfrm>
            <a:off x="4229102" y="2986088"/>
            <a:ext cx="620713" cy="0"/>
          </a:xfrm>
          <a:prstGeom prst="line">
            <a:avLst/>
          </a:prstGeom>
          <a:noFill/>
          <a:ln w="28575" cap="flat" cmpd="sng">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597" name="TextBox 27"/>
          <p:cNvSpPr>
            <a:spLocks noChangeArrowheads="1"/>
          </p:cNvSpPr>
          <p:nvPr/>
        </p:nvSpPr>
        <p:spPr bwMode="auto">
          <a:xfrm flipH="1">
            <a:off x="6011863" y="2405065"/>
            <a:ext cx="836612"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400" b="1" i="1">
                <a:solidFill>
                  <a:schemeClr val="bg1"/>
                </a:solidFill>
                <a:latin typeface="Baskerville Old Face" panose="02020602080505020303" pitchFamily="18" charset="0"/>
                <a:ea typeface="微软雅黑" panose="020B0503020204020204" pitchFamily="34" charset="-122"/>
                <a:sym typeface="Baskerville Old Face" panose="02020602080505020303" pitchFamily="18" charset="0"/>
              </a:rPr>
              <a:t>03</a:t>
            </a:r>
            <a:endParaRPr lang="zh-CN" altLang="en-US" sz="4400" b="1" i="1">
              <a:solidFill>
                <a:schemeClr val="bg1"/>
              </a:solidFill>
              <a:latin typeface="Baskerville Old Face" panose="02020602080505020303" pitchFamily="18" charset="0"/>
              <a:ea typeface="微软雅黑" panose="020B0503020204020204" pitchFamily="34" charset="-122"/>
              <a:sym typeface="Baskerville Old Face" panose="02020602080505020303" pitchFamily="18" charset="0"/>
            </a:endParaRPr>
          </a:p>
        </p:txBody>
      </p:sp>
      <p:sp>
        <p:nvSpPr>
          <p:cNvPr id="67598" name="TextBox 28"/>
          <p:cNvSpPr>
            <a:spLocks noChangeArrowheads="1"/>
          </p:cNvSpPr>
          <p:nvPr/>
        </p:nvSpPr>
        <p:spPr bwMode="auto">
          <a:xfrm flipH="1">
            <a:off x="6011863" y="3124200"/>
            <a:ext cx="836612"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80000"/>
              </a:lnSpc>
            </a:pPr>
            <a:r>
              <a:rPr lang="en-US" sz="2000" b="1" i="1">
                <a:solidFill>
                  <a:srgbClr val="FFFFFF"/>
                </a:solidFill>
                <a:latin typeface="Baskerville Old Face" panose="02020602080505020303" pitchFamily="18" charset="0"/>
                <a:ea typeface="微软雅黑" panose="020B0503020204020204" pitchFamily="34" charset="-122"/>
                <a:sym typeface="Times New Roman" panose="02020603050405020304" pitchFamily="18" charset="0"/>
              </a:rPr>
              <a:t>Your</a:t>
            </a:r>
            <a:r>
              <a:rPr lang="en-US" sz="1600" b="1" i="1">
                <a:solidFill>
                  <a:srgbClr val="FFFFFF"/>
                </a:solidFill>
                <a:latin typeface="Baskerville Old Face" panose="02020602080505020303" pitchFamily="18" charset="0"/>
                <a:ea typeface="微软雅黑" panose="020B0503020204020204" pitchFamily="34" charset="-122"/>
                <a:sym typeface="Times New Roman" panose="02020603050405020304" pitchFamily="18" charset="0"/>
              </a:rPr>
              <a:t>  </a:t>
            </a:r>
            <a:r>
              <a:rPr lang="en-US" sz="2000" b="1" i="1">
                <a:solidFill>
                  <a:srgbClr val="FFFFFF"/>
                </a:solidFill>
                <a:latin typeface="Baskerville Old Face" panose="02020602080505020303" pitchFamily="18" charset="0"/>
                <a:ea typeface="微软雅黑" panose="020B0503020204020204" pitchFamily="34" charset="-122"/>
                <a:sym typeface="Times New Roman" panose="02020603050405020304" pitchFamily="18" charset="0"/>
              </a:rPr>
              <a:t>text</a:t>
            </a:r>
            <a:endParaRPr lang="zh-CN" altLang="en-US" sz="2000" b="1" i="1">
              <a:solidFill>
                <a:srgbClr val="FFFFFF"/>
              </a:solidFill>
              <a:latin typeface="Baskerville Old Face" panose="02020602080505020303" pitchFamily="18" charset="0"/>
              <a:ea typeface="微软雅黑" panose="020B0503020204020204" pitchFamily="34" charset="-122"/>
              <a:sym typeface="Times New Roman" panose="02020603050405020304" pitchFamily="18" charset="0"/>
            </a:endParaRPr>
          </a:p>
        </p:txBody>
      </p:sp>
      <p:sp>
        <p:nvSpPr>
          <p:cNvPr id="67599" name="直接连接符 29"/>
          <p:cNvSpPr>
            <a:spLocks noChangeShapeType="1"/>
          </p:cNvSpPr>
          <p:nvPr/>
        </p:nvSpPr>
        <p:spPr bwMode="auto">
          <a:xfrm>
            <a:off x="6088063" y="2986088"/>
            <a:ext cx="620712" cy="0"/>
          </a:xfrm>
          <a:prstGeom prst="line">
            <a:avLst/>
          </a:prstGeom>
          <a:noFill/>
          <a:ln w="28575" cap="flat" cmpd="sng">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00" name="TextBox 30"/>
          <p:cNvSpPr>
            <a:spLocks noChangeArrowheads="1"/>
          </p:cNvSpPr>
          <p:nvPr/>
        </p:nvSpPr>
        <p:spPr bwMode="auto">
          <a:xfrm rot="16200000">
            <a:off x="1292163" y="5707491"/>
            <a:ext cx="671049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4800" b="1" i="1">
                <a:solidFill>
                  <a:srgbClr val="3F3F3F"/>
                </a:solidFill>
                <a:latin typeface="Baskerville Old Face" panose="02020602080505020303" pitchFamily="18" charset="0"/>
                <a:sym typeface="Baskerville Old Face" panose="02020602080505020303" pitchFamily="18" charset="0"/>
              </a:rPr>
              <a:t>Click here to add your title</a:t>
            </a:r>
            <a:endParaRPr lang="zh-CN" altLang="en-US" sz="4800" b="1" i="1">
              <a:solidFill>
                <a:srgbClr val="3F3F3F"/>
              </a:solidFill>
              <a:latin typeface="Baskerville Old Face" panose="02020602080505020303" pitchFamily="18" charset="0"/>
              <a:sym typeface="Baskerville Old Face" panose="02020602080505020303" pitchFamily="18" charset="0"/>
            </a:endParaRPr>
          </a:p>
        </p:txBody>
      </p:sp>
    </p:spTree>
    <p:extLst>
      <p:ext uri="{BB962C8B-B14F-4D97-AF65-F5344CB8AC3E}">
        <p14:creationId xmlns:p14="http://schemas.microsoft.com/office/powerpoint/2010/main" val="30625904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4"/>
          <p:cNvSpPr>
            <a:spLocks noGrp="1"/>
          </p:cNvSpPr>
          <p:nvPr>
            <p:ph type="sldNum" sz="quarter" idx="12"/>
          </p:nvPr>
        </p:nvSpPr>
        <p:spPr/>
        <p:txBody>
          <a:bodyPr/>
          <a:lstStyle/>
          <a:p>
            <a:fld id="{E069FEE7-4BEC-4836-9AA4-F73E9B223E7F}" type="slidenum">
              <a:rPr lang="zh-CN" altLang="en-US"/>
              <a:pPr/>
              <a:t>33</a:t>
            </a:fld>
            <a:endParaRPr lang="zh-CN" altLang="en-US" sz="1800">
              <a:solidFill>
                <a:schemeClr val="tx1"/>
              </a:solidFill>
              <a:latin typeface="Arial" panose="020B0604020202020204" pitchFamily="34" charset="0"/>
            </a:endParaRPr>
          </a:p>
        </p:txBody>
      </p:sp>
      <p:pic>
        <p:nvPicPr>
          <p:cNvPr id="81922" name="图片 11"/>
          <p:cNvPicPr>
            <a:picLocks noChangeAspect="1" noChangeArrowheads="1"/>
          </p:cNvPicPr>
          <p:nvPr/>
        </p:nvPicPr>
        <p:blipFill>
          <a:blip r:embed="rId3">
            <a:extLst>
              <a:ext uri="{28A0092B-C50C-407E-A947-70E740481C1C}">
                <a14:useLocalDpi xmlns:a14="http://schemas.microsoft.com/office/drawing/2010/main" val="0"/>
              </a:ext>
            </a:extLst>
          </a:blip>
          <a:srcRect l="5203" t="12065"/>
          <a:stretch>
            <a:fillRect/>
          </a:stretch>
        </p:blipFill>
        <p:spPr bwMode="auto">
          <a:xfrm>
            <a:off x="2" y="0"/>
            <a:ext cx="91805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3" name="TextBox 12"/>
          <p:cNvSpPr>
            <a:spLocks noChangeArrowheads="1"/>
          </p:cNvSpPr>
          <p:nvPr/>
        </p:nvSpPr>
        <p:spPr bwMode="auto">
          <a:xfrm flipH="1">
            <a:off x="971552" y="2219325"/>
            <a:ext cx="1031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000" b="1" i="1">
                <a:solidFill>
                  <a:srgbClr val="3F3F3F"/>
                </a:solidFill>
                <a:latin typeface="Arial Rounded MT Bold" panose="020F0704030504030204" pitchFamily="34" charset="0"/>
                <a:ea typeface="微软雅黑" panose="020B0503020204020204" pitchFamily="34" charset="-122"/>
                <a:sym typeface="Arial Rounded MT Bold" panose="020F0704030504030204" pitchFamily="34" charset="0"/>
              </a:rPr>
              <a:t>01</a:t>
            </a:r>
            <a:endParaRPr lang="zh-CN" altLang="en-US" sz="4000" b="1" i="1">
              <a:solidFill>
                <a:srgbClr val="3F3F3F"/>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81924" name="TextBox 13"/>
          <p:cNvSpPr>
            <a:spLocks noChangeArrowheads="1"/>
          </p:cNvSpPr>
          <p:nvPr/>
        </p:nvSpPr>
        <p:spPr bwMode="auto">
          <a:xfrm flipH="1">
            <a:off x="928690" y="2781302"/>
            <a:ext cx="1114425"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3F3F3F"/>
                </a:solidFill>
                <a:ea typeface="微软雅黑" panose="020B0503020204020204" pitchFamily="34" charset="-122"/>
                <a:sym typeface="Arial" panose="020B0604020202020204" pitchFamily="34" charset="0"/>
              </a:rPr>
              <a:t>Click here to add your text. Click here to add your text. </a:t>
            </a:r>
            <a:endParaRPr lang="zh-CN" altLang="en-US"/>
          </a:p>
        </p:txBody>
      </p:sp>
      <p:sp>
        <p:nvSpPr>
          <p:cNvPr id="81925" name="TextBox 14"/>
          <p:cNvSpPr>
            <a:spLocks noChangeArrowheads="1"/>
          </p:cNvSpPr>
          <p:nvPr/>
        </p:nvSpPr>
        <p:spPr bwMode="auto">
          <a:xfrm flipH="1">
            <a:off x="2136777" y="2219325"/>
            <a:ext cx="10334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0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02</a:t>
            </a:r>
            <a:endParaRPr lang="zh-CN" altLang="en-US" sz="40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81926" name="TextBox 15"/>
          <p:cNvSpPr>
            <a:spLocks noChangeArrowheads="1"/>
          </p:cNvSpPr>
          <p:nvPr/>
        </p:nvSpPr>
        <p:spPr bwMode="auto">
          <a:xfrm flipH="1">
            <a:off x="2095502" y="2781302"/>
            <a:ext cx="1114425"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a:t>
            </a:r>
            <a:endParaRPr lang="zh-CN" altLang="en-US"/>
          </a:p>
        </p:txBody>
      </p:sp>
      <p:sp>
        <p:nvSpPr>
          <p:cNvPr id="81927" name="TextBox 16"/>
          <p:cNvSpPr>
            <a:spLocks noChangeArrowheads="1"/>
          </p:cNvSpPr>
          <p:nvPr/>
        </p:nvSpPr>
        <p:spPr bwMode="auto">
          <a:xfrm flipH="1">
            <a:off x="3284540" y="2219325"/>
            <a:ext cx="1031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0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03</a:t>
            </a:r>
            <a:endParaRPr lang="zh-CN" altLang="en-US" sz="40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81928" name="TextBox 17"/>
          <p:cNvSpPr>
            <a:spLocks noChangeArrowheads="1"/>
          </p:cNvSpPr>
          <p:nvPr/>
        </p:nvSpPr>
        <p:spPr bwMode="auto">
          <a:xfrm flipH="1">
            <a:off x="3241677" y="2781302"/>
            <a:ext cx="1114425"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a:t>
            </a:r>
            <a:endParaRPr lang="zh-CN" altLang="en-US"/>
          </a:p>
        </p:txBody>
      </p:sp>
      <p:sp>
        <p:nvSpPr>
          <p:cNvPr id="81929" name="TextBox 18"/>
          <p:cNvSpPr>
            <a:spLocks noChangeArrowheads="1"/>
          </p:cNvSpPr>
          <p:nvPr/>
        </p:nvSpPr>
        <p:spPr bwMode="auto">
          <a:xfrm flipH="1">
            <a:off x="4421188" y="2219325"/>
            <a:ext cx="10334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0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04</a:t>
            </a:r>
            <a:endParaRPr lang="zh-CN" altLang="en-US" sz="40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81930" name="TextBox 19"/>
          <p:cNvSpPr>
            <a:spLocks noChangeArrowheads="1"/>
          </p:cNvSpPr>
          <p:nvPr/>
        </p:nvSpPr>
        <p:spPr bwMode="auto">
          <a:xfrm flipH="1">
            <a:off x="4378327" y="2781302"/>
            <a:ext cx="1114425"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a:t>
            </a:r>
            <a:endParaRPr lang="zh-CN" altLang="en-US"/>
          </a:p>
        </p:txBody>
      </p:sp>
      <p:sp>
        <p:nvSpPr>
          <p:cNvPr id="81931" name="TextBox 20"/>
          <p:cNvSpPr>
            <a:spLocks noChangeArrowheads="1"/>
          </p:cNvSpPr>
          <p:nvPr/>
        </p:nvSpPr>
        <p:spPr bwMode="auto">
          <a:xfrm flipH="1">
            <a:off x="6407150" y="2492375"/>
            <a:ext cx="1836738" cy="117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400" b="1" i="1">
                <a:solidFill>
                  <a:srgbClr val="FFFFFF"/>
                </a:solidFill>
                <a:latin typeface="Arial Rounded MT Bold" panose="020F0704030504030204" pitchFamily="34" charset="0"/>
                <a:ea typeface="微软雅黑" panose="020B0503020204020204" pitchFamily="34" charset="-122"/>
                <a:sym typeface="Times New Roman" panose="02020603050405020304" pitchFamily="18" charset="0"/>
              </a:rPr>
              <a:t>YOUR  TITLE</a:t>
            </a:r>
            <a:endParaRPr lang="zh-CN" altLang="en-US" sz="4400" b="1" i="1">
              <a:solidFill>
                <a:srgbClr val="FFFFFF"/>
              </a:solidFill>
              <a:latin typeface="Arial Rounded MT Bold" panose="020F0704030504030204" pitchFamily="34" charset="0"/>
              <a:ea typeface="微软雅黑" panose="020B0503020204020204" pitchFamily="34" charset="-122"/>
              <a:sym typeface="Times New Roman" panose="02020603050405020304" pitchFamily="18" charset="0"/>
            </a:endParaRPr>
          </a:p>
        </p:txBody>
      </p:sp>
    </p:spTree>
    <p:extLst>
      <p:ext uri="{BB962C8B-B14F-4D97-AF65-F5344CB8AC3E}">
        <p14:creationId xmlns:p14="http://schemas.microsoft.com/office/powerpoint/2010/main" val="37631547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082661" y="1986258"/>
            <a:ext cx="1338828" cy="369332"/>
          </a:xfrm>
          <a:prstGeom prst="rect">
            <a:avLst/>
          </a:prstGeom>
          <a:noFill/>
        </p:spPr>
        <p:txBody>
          <a:bodyPr wrap="none" rtlCol="0">
            <a:spAutoFit/>
          </a:bodyPr>
          <a:lstStyle/>
          <a:p>
            <a:r>
              <a:rPr lang="zh-CN" altLang="en-US" b="1" dirty="0">
                <a:solidFill>
                  <a:srgbClr val="FF6E6F"/>
                </a:solidFill>
                <a:latin typeface="华文细黑" panose="02010600040101010101" pitchFamily="2" charset="-122"/>
                <a:ea typeface="华文细黑" panose="02010600040101010101" pitchFamily="2" charset="-122"/>
              </a:rPr>
              <a:t>最后的最后</a:t>
            </a:r>
          </a:p>
        </p:txBody>
      </p:sp>
      <p:sp>
        <p:nvSpPr>
          <p:cNvPr id="11" name="文本框 10"/>
          <p:cNvSpPr txBox="1"/>
          <p:nvPr/>
        </p:nvSpPr>
        <p:spPr>
          <a:xfrm>
            <a:off x="1807314" y="2308991"/>
            <a:ext cx="4031873" cy="2400657"/>
          </a:xfrm>
          <a:prstGeom prst="rect">
            <a:avLst/>
          </a:prstGeom>
          <a:noFill/>
        </p:spPr>
        <p:txBody>
          <a:bodyPr wrap="none" rtlCol="0">
            <a:spAutoFit/>
          </a:bodyPr>
          <a:lstStyle/>
          <a:p>
            <a:r>
              <a:rPr lang="zh-CN" altLang="en-US" sz="15000" dirty="0">
                <a:latin typeface="华文细黑" panose="02010600040101010101" pitchFamily="2" charset="-122"/>
                <a:ea typeface="华文细黑" panose="02010600040101010101" pitchFamily="2" charset="-122"/>
              </a:rPr>
              <a:t>逼格</a:t>
            </a:r>
          </a:p>
        </p:txBody>
      </p:sp>
      <p:sp>
        <p:nvSpPr>
          <p:cNvPr id="12" name="文本框 11"/>
          <p:cNvSpPr txBox="1"/>
          <p:nvPr/>
        </p:nvSpPr>
        <p:spPr>
          <a:xfrm>
            <a:off x="1792416" y="2308991"/>
            <a:ext cx="6186309" cy="369332"/>
          </a:xfrm>
          <a:prstGeom prst="rect">
            <a:avLst/>
          </a:prstGeom>
          <a:noFill/>
        </p:spPr>
        <p:txBody>
          <a:bodyPr wrap="none" rtlCol="0">
            <a:spAutoFit/>
          </a:bodyPr>
          <a:lstStyle/>
          <a:p>
            <a:r>
              <a:rPr lang="zh-CN" altLang="en-US" b="1" dirty="0" smtClean="0">
                <a:solidFill>
                  <a:srgbClr val="FF6E6F"/>
                </a:solidFill>
                <a:latin typeface="华文细黑" panose="02010600040101010101" pitchFamily="2" charset="-122"/>
                <a:ea typeface="华文细黑" panose="02010600040101010101" pitchFamily="2" charset="-122"/>
              </a:rPr>
              <a:t>博主想</a:t>
            </a:r>
            <a:r>
              <a:rPr lang="zh-CN" altLang="en-US" b="1" dirty="0">
                <a:solidFill>
                  <a:srgbClr val="FF6E6F"/>
                </a:solidFill>
                <a:latin typeface="华文细黑" panose="02010600040101010101" pitchFamily="2" charset="-122"/>
                <a:ea typeface="华文细黑" panose="02010600040101010101" pitchFamily="2" charset="-122"/>
              </a:rPr>
              <a:t>说：各种求包养，求留言，求分享，求告诉你的朋友</a:t>
            </a:r>
          </a:p>
        </p:txBody>
      </p:sp>
      <p:sp>
        <p:nvSpPr>
          <p:cNvPr id="13" name="文本框 12"/>
          <p:cNvSpPr txBox="1"/>
          <p:nvPr/>
        </p:nvSpPr>
        <p:spPr>
          <a:xfrm>
            <a:off x="1957391" y="4327309"/>
            <a:ext cx="3687548" cy="692497"/>
          </a:xfrm>
          <a:prstGeom prst="rect">
            <a:avLst/>
          </a:prstGeom>
          <a:noFill/>
        </p:spPr>
        <p:txBody>
          <a:bodyPr wrap="none" rtlCol="0">
            <a:spAutoFit/>
          </a:bodyPr>
          <a:lstStyle/>
          <a:p>
            <a:r>
              <a:rPr lang="en-US" altLang="zh-CN" sz="3900" dirty="0"/>
              <a:t>www.tretars.com</a:t>
            </a:r>
            <a:endParaRPr lang="zh-CN" altLang="en-US" sz="3900" dirty="0"/>
          </a:p>
        </p:txBody>
      </p:sp>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7886" y="2721651"/>
            <a:ext cx="2275072" cy="2275072"/>
          </a:xfrm>
          <a:prstGeom prst="rect">
            <a:avLst/>
          </a:prstGeom>
        </p:spPr>
      </p:pic>
    </p:spTree>
    <p:extLst>
      <p:ext uri="{BB962C8B-B14F-4D97-AF65-F5344CB8AC3E}">
        <p14:creationId xmlns:p14="http://schemas.microsoft.com/office/powerpoint/2010/main" val="2186173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a:extLst>
              <a:ext uri="{28A0092B-C50C-407E-A947-70E740481C1C}">
                <a14:useLocalDpi xmlns:a14="http://schemas.microsoft.com/office/drawing/2010/main" val="0"/>
              </a:ext>
            </a:extLst>
          </a:blip>
          <a:srcRect r="4274" b="26858"/>
          <a:stretch/>
        </p:blipFill>
        <p:spPr>
          <a:xfrm>
            <a:off x="179514" y="908721"/>
            <a:ext cx="8823115" cy="5949280"/>
          </a:xfrm>
          <a:prstGeom prst="rect">
            <a:avLst/>
          </a:prstGeom>
        </p:spPr>
      </p:pic>
      <p:sp>
        <p:nvSpPr>
          <p:cNvPr id="13" name="TextBox 12"/>
          <p:cNvSpPr txBox="1"/>
          <p:nvPr/>
        </p:nvSpPr>
        <p:spPr>
          <a:xfrm rot="19705001" flipH="1">
            <a:off x="1554167" y="2906715"/>
            <a:ext cx="1003370" cy="2031325"/>
          </a:xfrm>
          <a:prstGeom prst="rect">
            <a:avLst/>
          </a:prstGeom>
          <a:noFill/>
        </p:spPr>
        <p:txBody>
          <a:bodyPr wrap="square" rtlCol="0">
            <a:spAutoFit/>
          </a:bodyPr>
          <a:lstStyle/>
          <a:p>
            <a:pPr>
              <a:defRPr/>
            </a:pPr>
            <a:r>
              <a:rPr lang="en-US" altLang="zh-CN" sz="1400" kern="0" dirty="0">
                <a:solidFill>
                  <a:sysClr val="window" lastClr="FFFFFF"/>
                </a:solidFill>
                <a:effectLst>
                  <a:glow rad="139700">
                    <a:srgbClr val="F79646">
                      <a:satMod val="175000"/>
                      <a:alpha val="40000"/>
                    </a:srgbClr>
                  </a:glow>
                </a:effectLst>
                <a:latin typeface="Arial" pitchFamily="34" charset="0"/>
                <a:ea typeface="微软雅黑" pitchFamily="34" charset="-122"/>
                <a:cs typeface="Arial" pitchFamily="34" charset="0"/>
              </a:rPr>
              <a:t>Click here to add your text. Click here to add your text. Click here to add your text. </a:t>
            </a:r>
          </a:p>
        </p:txBody>
      </p:sp>
      <p:sp>
        <p:nvSpPr>
          <p:cNvPr id="14" name="TextBox 13"/>
          <p:cNvSpPr txBox="1"/>
          <p:nvPr/>
        </p:nvSpPr>
        <p:spPr>
          <a:xfrm rot="19705001" flipH="1">
            <a:off x="2807200" y="2662462"/>
            <a:ext cx="1003370" cy="2031325"/>
          </a:xfrm>
          <a:prstGeom prst="rect">
            <a:avLst/>
          </a:prstGeom>
          <a:noFill/>
        </p:spPr>
        <p:txBody>
          <a:bodyPr wrap="square" rtlCol="0">
            <a:spAutoFit/>
          </a:bodyPr>
          <a:lstStyle/>
          <a:p>
            <a:pPr>
              <a:defRPr/>
            </a:pPr>
            <a:r>
              <a:rPr lang="en-US" altLang="zh-CN" sz="1400" kern="0" dirty="0">
                <a:solidFill>
                  <a:sysClr val="window" lastClr="FFFFFF"/>
                </a:solidFill>
                <a:effectLst>
                  <a:glow rad="139700">
                    <a:srgbClr val="4F81BD">
                      <a:satMod val="175000"/>
                      <a:alpha val="40000"/>
                    </a:srgbClr>
                  </a:glow>
                </a:effectLst>
                <a:latin typeface="Arial" pitchFamily="34" charset="0"/>
                <a:ea typeface="微软雅黑" pitchFamily="34" charset="-122"/>
                <a:cs typeface="Arial" pitchFamily="34" charset="0"/>
              </a:rPr>
              <a:t>Click here to add your text. Click here to add your text. Click here to add your text. </a:t>
            </a:r>
          </a:p>
        </p:txBody>
      </p:sp>
      <p:sp>
        <p:nvSpPr>
          <p:cNvPr id="15" name="TextBox 14"/>
          <p:cNvSpPr txBox="1"/>
          <p:nvPr/>
        </p:nvSpPr>
        <p:spPr>
          <a:xfrm rot="19705001" flipH="1">
            <a:off x="4005754" y="2391399"/>
            <a:ext cx="1003370" cy="2031325"/>
          </a:xfrm>
          <a:prstGeom prst="rect">
            <a:avLst/>
          </a:prstGeom>
          <a:noFill/>
        </p:spPr>
        <p:txBody>
          <a:bodyPr wrap="square" rtlCol="0">
            <a:spAutoFit/>
          </a:bodyPr>
          <a:lstStyle/>
          <a:p>
            <a:pPr>
              <a:defRPr/>
            </a:pPr>
            <a:r>
              <a:rPr lang="en-US" altLang="zh-CN" sz="1400" kern="0" dirty="0">
                <a:solidFill>
                  <a:sysClr val="window" lastClr="FFFFFF"/>
                </a:solidFill>
                <a:effectLst>
                  <a:glow rad="139700">
                    <a:srgbClr val="EEECE1">
                      <a:lumMod val="50000"/>
                      <a:alpha val="40000"/>
                    </a:srgbClr>
                  </a:glow>
                </a:effectLst>
                <a:latin typeface="Arial" pitchFamily="34" charset="0"/>
                <a:ea typeface="微软雅黑" pitchFamily="34" charset="-122"/>
                <a:cs typeface="Arial" pitchFamily="34" charset="0"/>
              </a:rPr>
              <a:t>Click here to add your text. Click here to add your text. Click here to add your text. </a:t>
            </a:r>
          </a:p>
        </p:txBody>
      </p:sp>
      <p:sp>
        <p:nvSpPr>
          <p:cNvPr id="16" name="TextBox 15"/>
          <p:cNvSpPr txBox="1"/>
          <p:nvPr/>
        </p:nvSpPr>
        <p:spPr>
          <a:xfrm rot="19705001" flipH="1">
            <a:off x="5174307" y="2005446"/>
            <a:ext cx="1003370" cy="2031325"/>
          </a:xfrm>
          <a:prstGeom prst="rect">
            <a:avLst/>
          </a:prstGeom>
          <a:noFill/>
        </p:spPr>
        <p:txBody>
          <a:bodyPr wrap="square" rtlCol="0">
            <a:spAutoFit/>
          </a:bodyPr>
          <a:lstStyle/>
          <a:p>
            <a:pPr>
              <a:defRPr/>
            </a:pPr>
            <a:r>
              <a:rPr lang="en-US" altLang="zh-CN" sz="1400" kern="0" dirty="0">
                <a:solidFill>
                  <a:sysClr val="window" lastClr="FFFFFF"/>
                </a:solidFill>
                <a:effectLst>
                  <a:glow rad="139700">
                    <a:sysClr val="windowText" lastClr="000000">
                      <a:lumMod val="50000"/>
                      <a:lumOff val="50000"/>
                      <a:alpha val="40000"/>
                    </a:sysClr>
                  </a:glow>
                </a:effectLst>
                <a:latin typeface="Arial" pitchFamily="34" charset="0"/>
                <a:ea typeface="微软雅黑" pitchFamily="34" charset="-122"/>
                <a:cs typeface="Arial" pitchFamily="34" charset="0"/>
              </a:rPr>
              <a:t>Click here to add your text. Click here to add your text. Click here to add your text. </a:t>
            </a:r>
          </a:p>
        </p:txBody>
      </p:sp>
      <p:sp>
        <p:nvSpPr>
          <p:cNvPr id="17" name="TextBox 16"/>
          <p:cNvSpPr txBox="1"/>
          <p:nvPr/>
        </p:nvSpPr>
        <p:spPr>
          <a:xfrm rot="19607228" flipH="1">
            <a:off x="3884322" y="5831403"/>
            <a:ext cx="1095323" cy="707886"/>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sz="2000" dirty="0">
                <a:latin typeface="Arial Rounded MT Bold" pitchFamily="34" charset="0"/>
              </a:rPr>
              <a:t>YOUR TEXT</a:t>
            </a:r>
            <a:endParaRPr lang="zh-CN" altLang="en-US" sz="2000" dirty="0">
              <a:latin typeface="Arial Rounded MT Bold" pitchFamily="34" charset="0"/>
            </a:endParaRPr>
          </a:p>
        </p:txBody>
      </p:sp>
      <p:sp>
        <p:nvSpPr>
          <p:cNvPr id="18" name="TextBox 17"/>
          <p:cNvSpPr txBox="1"/>
          <p:nvPr/>
        </p:nvSpPr>
        <p:spPr>
          <a:xfrm rot="19607228" flipH="1">
            <a:off x="4924915" y="5183331"/>
            <a:ext cx="1095323" cy="707886"/>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sz="2000" dirty="0">
                <a:latin typeface="Arial Rounded MT Bold" pitchFamily="34" charset="0"/>
              </a:rPr>
              <a:t>YOUR TEXT</a:t>
            </a:r>
            <a:endParaRPr lang="zh-CN" altLang="en-US" sz="2000" dirty="0">
              <a:latin typeface="Arial Rounded MT Bold" pitchFamily="34" charset="0"/>
            </a:endParaRPr>
          </a:p>
        </p:txBody>
      </p:sp>
      <p:sp>
        <p:nvSpPr>
          <p:cNvPr id="19" name="TextBox 18"/>
          <p:cNvSpPr txBox="1"/>
          <p:nvPr/>
        </p:nvSpPr>
        <p:spPr>
          <a:xfrm rot="19607228" flipH="1">
            <a:off x="5900546" y="4613044"/>
            <a:ext cx="1095323" cy="707886"/>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sz="2000" dirty="0">
                <a:latin typeface="Arial Rounded MT Bold" pitchFamily="34" charset="0"/>
              </a:rPr>
              <a:t>YOUR TEXT</a:t>
            </a:r>
            <a:endParaRPr lang="zh-CN" altLang="en-US" sz="2000" dirty="0">
              <a:latin typeface="Arial Rounded MT Bold" pitchFamily="34" charset="0"/>
            </a:endParaRPr>
          </a:p>
        </p:txBody>
      </p:sp>
      <p:sp>
        <p:nvSpPr>
          <p:cNvPr id="20" name="TextBox 19"/>
          <p:cNvSpPr txBox="1"/>
          <p:nvPr/>
        </p:nvSpPr>
        <p:spPr>
          <a:xfrm rot="19607228" flipH="1">
            <a:off x="6924424" y="3989242"/>
            <a:ext cx="1095323" cy="707886"/>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nSpc>
                <a:spcPct val="100000"/>
              </a:lnSpc>
              <a:defRPr/>
            </a:pPr>
            <a:r>
              <a:rPr lang="en-US" altLang="zh-CN" sz="2000" dirty="0">
                <a:latin typeface="Arial Rounded MT Bold" pitchFamily="34" charset="0"/>
              </a:rPr>
              <a:t>YOUR TEXT</a:t>
            </a:r>
            <a:endParaRPr lang="zh-CN" altLang="en-US" sz="2000" dirty="0">
              <a:latin typeface="Arial Rounded MT Bold" pitchFamily="34" charset="0"/>
            </a:endParaRPr>
          </a:p>
        </p:txBody>
      </p:sp>
      <p:sp>
        <p:nvSpPr>
          <p:cNvPr id="21" name="TextBox 20"/>
          <p:cNvSpPr txBox="1"/>
          <p:nvPr/>
        </p:nvSpPr>
        <p:spPr>
          <a:xfrm>
            <a:off x="1112093" y="200835"/>
            <a:ext cx="7416824" cy="707886"/>
          </a:xfrm>
          <a:prstGeom prst="rect">
            <a:avLst/>
          </a:prstGeom>
          <a:no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itchFamily="34" charset="-122"/>
                <a:cs typeface="Calibri" pitchFamily="34" charset="0"/>
              </a:defRPr>
            </a:lvl1pPr>
          </a:lstStyle>
          <a:p>
            <a:pPr algn="ctr">
              <a:lnSpc>
                <a:spcPct val="100000"/>
              </a:lnSpc>
            </a:pPr>
            <a:r>
              <a:rPr lang="en-US" altLang="zh-CN" sz="4000" dirty="0">
                <a:latin typeface="Arial Rounded MT Bold" pitchFamily="34" charset="0"/>
              </a:rPr>
              <a:t>Click here to add your title</a:t>
            </a:r>
            <a:endParaRPr lang="zh-CN" altLang="en-US" sz="4000" dirty="0">
              <a:latin typeface="Arial Rounded MT Bold" pitchFamily="34" charset="0"/>
            </a:endParaRPr>
          </a:p>
        </p:txBody>
      </p:sp>
    </p:spTree>
    <p:extLst>
      <p:ext uri="{BB962C8B-B14F-4D97-AF65-F5344CB8AC3E}">
        <p14:creationId xmlns:p14="http://schemas.microsoft.com/office/powerpoint/2010/main" val="2631665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灯片编号占位符 4"/>
          <p:cNvSpPr>
            <a:spLocks noGrp="1"/>
          </p:cNvSpPr>
          <p:nvPr>
            <p:ph type="sldNum" sz="quarter" idx="12"/>
          </p:nvPr>
        </p:nvSpPr>
        <p:spPr/>
        <p:txBody>
          <a:bodyPr/>
          <a:lstStyle/>
          <a:p>
            <a:fld id="{37B9473F-1E7A-4EA2-8350-FAA69BAEB9CA}" type="slidenum">
              <a:rPr lang="zh-CN" altLang="en-US"/>
              <a:pPr/>
              <a:t>5</a:t>
            </a:fld>
            <a:endParaRPr lang="zh-CN" altLang="en-US" sz="1800">
              <a:solidFill>
                <a:schemeClr val="tx1"/>
              </a:solidFill>
              <a:latin typeface="Arial" panose="020B0604020202020204" pitchFamily="34" charset="0"/>
            </a:endParaRPr>
          </a:p>
        </p:txBody>
      </p:sp>
      <p:grpSp>
        <p:nvGrpSpPr>
          <p:cNvPr id="53250" name="组合 69"/>
          <p:cNvGrpSpPr>
            <a:grpSpLocks/>
          </p:cNvGrpSpPr>
          <p:nvPr/>
        </p:nvGrpSpPr>
        <p:grpSpPr bwMode="auto">
          <a:xfrm>
            <a:off x="4027488" y="3016250"/>
            <a:ext cx="3484562" cy="2160588"/>
            <a:chOff x="0" y="0"/>
            <a:chExt cx="4589473" cy="3072214"/>
          </a:xfrm>
        </p:grpSpPr>
        <p:sp>
          <p:nvSpPr>
            <p:cNvPr id="53251" name="五边形 6"/>
            <p:cNvSpPr>
              <a:spLocks noChangeArrowheads="1"/>
            </p:cNvSpPr>
            <p:nvPr/>
          </p:nvSpPr>
          <p:spPr bwMode="auto">
            <a:xfrm>
              <a:off x="260036" y="1304980"/>
              <a:ext cx="4329437" cy="1327147"/>
            </a:xfrm>
            <a:custGeom>
              <a:avLst/>
              <a:gdLst>
                <a:gd name="T0" fmla="*/ 0 w 4329437"/>
                <a:gd name="T1" fmla="*/ 0 h 1327147"/>
                <a:gd name="T2" fmla="*/ 4329437 w 4329437"/>
                <a:gd name="T3" fmla="*/ 1327147 h 1327147"/>
              </a:gdLst>
              <a:ahLst/>
              <a:cxnLst/>
              <a:rect l="T0" t="T1" r="T2" b="T3"/>
              <a:pathLst>
                <a:path w="4329437" h="1327147">
                  <a:moveTo>
                    <a:pt x="0" y="0"/>
                  </a:moveTo>
                  <a:lnTo>
                    <a:pt x="3063884" y="0"/>
                  </a:lnTo>
                  <a:lnTo>
                    <a:pt x="4329437" y="320674"/>
                  </a:lnTo>
                  <a:lnTo>
                    <a:pt x="3216284" y="1327147"/>
                  </a:lnTo>
                  <a:lnTo>
                    <a:pt x="1017114" y="1132621"/>
                  </a:lnTo>
                  <a:close/>
                </a:path>
              </a:pathLst>
            </a:custGeom>
            <a:solidFill>
              <a:srgbClr val="7F7F7F"/>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i="1">
                <a:solidFill>
                  <a:srgbClr val="FFFFFF"/>
                </a:solidFill>
                <a:latin typeface="Calibri" panose="020F0502020204030204" pitchFamily="34" charset="0"/>
                <a:sym typeface="微软雅黑" panose="020B0503020204020204" pitchFamily="34" charset="-122"/>
              </a:endParaRPr>
            </a:p>
          </p:txBody>
        </p:sp>
        <p:sp>
          <p:nvSpPr>
            <p:cNvPr id="53252" name="五边形 3"/>
            <p:cNvSpPr>
              <a:spLocks noChangeArrowheads="1"/>
            </p:cNvSpPr>
            <p:nvPr/>
          </p:nvSpPr>
          <p:spPr bwMode="auto">
            <a:xfrm>
              <a:off x="0" y="1007167"/>
              <a:ext cx="3888432" cy="1129027"/>
            </a:xfrm>
            <a:custGeom>
              <a:avLst/>
              <a:gdLst>
                <a:gd name="T0" fmla="*/ 0 w 3888432"/>
                <a:gd name="T1" fmla="*/ 0 h 1129027"/>
                <a:gd name="T2" fmla="*/ 3888432 w 3888432"/>
                <a:gd name="T3" fmla="*/ 1129027 h 1129027"/>
              </a:gdLst>
              <a:ahLst/>
              <a:cxnLst/>
              <a:rect l="T0" t="T1" r="T2" b="T3"/>
              <a:pathLst>
                <a:path w="3888432" h="1129027">
                  <a:moveTo>
                    <a:pt x="0" y="0"/>
                  </a:moveTo>
                  <a:lnTo>
                    <a:pt x="3323919" y="0"/>
                  </a:lnTo>
                  <a:lnTo>
                    <a:pt x="3888432" y="564514"/>
                  </a:lnTo>
                  <a:lnTo>
                    <a:pt x="3323919" y="1129027"/>
                  </a:lnTo>
                  <a:lnTo>
                    <a:pt x="1006480" y="1129027"/>
                  </a:lnTo>
                  <a:lnTo>
                    <a:pt x="0" y="8248"/>
                  </a:lnTo>
                  <a:close/>
                </a:path>
              </a:pathLst>
            </a:custGeom>
            <a:gradFill rotWithShape="1">
              <a:gsLst>
                <a:gs pos="0">
                  <a:srgbClr val="08888E"/>
                </a:gs>
                <a:gs pos="50999">
                  <a:srgbClr val="10AFB6"/>
                </a:gs>
                <a:gs pos="100000">
                  <a:srgbClr val="13D2DC"/>
                </a:gs>
              </a:gsLst>
              <a:lin ang="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i="1">
                <a:solidFill>
                  <a:srgbClr val="FFFFFF"/>
                </a:solidFill>
                <a:latin typeface="Calibri" panose="020F0502020204030204" pitchFamily="34" charset="0"/>
                <a:sym typeface="微软雅黑" panose="020B0503020204020204" pitchFamily="34" charset="-122"/>
              </a:endParaRPr>
            </a:p>
          </p:txBody>
        </p:sp>
        <p:sp>
          <p:nvSpPr>
            <p:cNvPr id="53253" name="五边形 5"/>
            <p:cNvSpPr>
              <a:spLocks noChangeArrowheads="1"/>
            </p:cNvSpPr>
            <p:nvPr/>
          </p:nvSpPr>
          <p:spPr bwMode="auto">
            <a:xfrm>
              <a:off x="0" y="1007167"/>
              <a:ext cx="3888432" cy="591437"/>
            </a:xfrm>
            <a:custGeom>
              <a:avLst/>
              <a:gdLst>
                <a:gd name="T0" fmla="*/ 0 w 3888432"/>
                <a:gd name="T1" fmla="*/ 0 h 591437"/>
                <a:gd name="T2" fmla="*/ 3888432 w 3888432"/>
                <a:gd name="T3" fmla="*/ 591437 h 591437"/>
              </a:gdLst>
              <a:ahLst/>
              <a:cxnLst/>
              <a:rect l="T0" t="T1" r="T2" b="T3"/>
              <a:pathLst>
                <a:path w="3888432" h="591437">
                  <a:moveTo>
                    <a:pt x="0" y="0"/>
                  </a:moveTo>
                  <a:lnTo>
                    <a:pt x="3323919" y="0"/>
                  </a:lnTo>
                  <a:lnTo>
                    <a:pt x="3888432" y="564514"/>
                  </a:lnTo>
                  <a:lnTo>
                    <a:pt x="523714" y="591437"/>
                  </a:lnTo>
                  <a:lnTo>
                    <a:pt x="0" y="8248"/>
                  </a:lnTo>
                  <a:close/>
                </a:path>
              </a:pathLst>
            </a:custGeom>
            <a:solidFill>
              <a:srgbClr val="FF6161"/>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i="1">
                <a:solidFill>
                  <a:srgbClr val="FFFFFF"/>
                </a:solidFill>
                <a:latin typeface="Calibri" panose="020F0502020204030204" pitchFamily="34" charset="0"/>
                <a:sym typeface="微软雅黑" panose="020B0503020204020204" pitchFamily="34" charset="-122"/>
              </a:endParaRPr>
            </a:p>
          </p:txBody>
        </p:sp>
        <p:pic>
          <p:nvPicPr>
            <p:cNvPr id="53254" name="Picture 2"/>
            <p:cNvPicPr>
              <a:picLocks noChangeAspect="1" noChangeArrowheads="1"/>
            </p:cNvPicPr>
            <p:nvPr/>
          </p:nvPicPr>
          <p:blipFill>
            <a:blip r:embed="rId3">
              <a:extLst>
                <a:ext uri="{28A0092B-C50C-407E-A947-70E740481C1C}">
                  <a14:useLocalDpi xmlns:a14="http://schemas.microsoft.com/office/drawing/2010/main" val="0"/>
                </a:ext>
              </a:extLst>
            </a:blip>
            <a:srcRect b="50000"/>
            <a:stretch>
              <a:fillRect/>
            </a:stretch>
          </p:blipFill>
          <p:spPr bwMode="auto">
            <a:xfrm rot="2943353">
              <a:off x="-892842" y="1355556"/>
              <a:ext cx="3072214" cy="361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grpSp>
      <p:grpSp>
        <p:nvGrpSpPr>
          <p:cNvPr id="53255" name="组合 74"/>
          <p:cNvGrpSpPr>
            <a:grpSpLocks/>
          </p:cNvGrpSpPr>
          <p:nvPr/>
        </p:nvGrpSpPr>
        <p:grpSpPr bwMode="auto">
          <a:xfrm flipH="1" flipV="1">
            <a:off x="-177800" y="1498600"/>
            <a:ext cx="3481388" cy="2160588"/>
            <a:chOff x="0" y="0"/>
            <a:chExt cx="4589473" cy="3072214"/>
          </a:xfrm>
        </p:grpSpPr>
        <p:sp>
          <p:nvSpPr>
            <p:cNvPr id="53256" name="五边形 6"/>
            <p:cNvSpPr>
              <a:spLocks noChangeArrowheads="1"/>
            </p:cNvSpPr>
            <p:nvPr/>
          </p:nvSpPr>
          <p:spPr bwMode="auto">
            <a:xfrm>
              <a:off x="260036" y="1326647"/>
              <a:ext cx="4329437" cy="1327147"/>
            </a:xfrm>
            <a:custGeom>
              <a:avLst/>
              <a:gdLst>
                <a:gd name="T0" fmla="*/ 0 w 4329437"/>
                <a:gd name="T1" fmla="*/ 0 h 1327147"/>
                <a:gd name="T2" fmla="*/ 4329437 w 4329437"/>
                <a:gd name="T3" fmla="*/ 1327147 h 1327147"/>
              </a:gdLst>
              <a:ahLst/>
              <a:cxnLst/>
              <a:rect l="T0" t="T1" r="T2" b="T3"/>
              <a:pathLst>
                <a:path w="4329437" h="1327147">
                  <a:moveTo>
                    <a:pt x="0" y="0"/>
                  </a:moveTo>
                  <a:lnTo>
                    <a:pt x="3063884" y="0"/>
                  </a:lnTo>
                  <a:lnTo>
                    <a:pt x="4329437" y="320674"/>
                  </a:lnTo>
                  <a:lnTo>
                    <a:pt x="3216284" y="1327147"/>
                  </a:lnTo>
                  <a:lnTo>
                    <a:pt x="1017114" y="1132621"/>
                  </a:lnTo>
                  <a:close/>
                </a:path>
              </a:pathLst>
            </a:custGeom>
            <a:solidFill>
              <a:srgbClr val="7F7F7F"/>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i="1">
                <a:solidFill>
                  <a:srgbClr val="FFFFFF"/>
                </a:solidFill>
                <a:latin typeface="Calibri" panose="020F0502020204030204" pitchFamily="34" charset="0"/>
                <a:sym typeface="微软雅黑" panose="020B0503020204020204" pitchFamily="34" charset="-122"/>
              </a:endParaRPr>
            </a:p>
          </p:txBody>
        </p:sp>
        <p:sp>
          <p:nvSpPr>
            <p:cNvPr id="53257" name="五边形 3"/>
            <p:cNvSpPr>
              <a:spLocks noChangeArrowheads="1"/>
            </p:cNvSpPr>
            <p:nvPr/>
          </p:nvSpPr>
          <p:spPr bwMode="auto">
            <a:xfrm>
              <a:off x="0" y="1028834"/>
              <a:ext cx="3888432" cy="1129027"/>
            </a:xfrm>
            <a:custGeom>
              <a:avLst/>
              <a:gdLst>
                <a:gd name="T0" fmla="*/ 0 w 3888432"/>
                <a:gd name="T1" fmla="*/ 0 h 1129027"/>
                <a:gd name="T2" fmla="*/ 3888432 w 3888432"/>
                <a:gd name="T3" fmla="*/ 1129027 h 1129027"/>
              </a:gdLst>
              <a:ahLst/>
              <a:cxnLst/>
              <a:rect l="T0" t="T1" r="T2" b="T3"/>
              <a:pathLst>
                <a:path w="3888432" h="1129027">
                  <a:moveTo>
                    <a:pt x="0" y="0"/>
                  </a:moveTo>
                  <a:lnTo>
                    <a:pt x="3323919" y="0"/>
                  </a:lnTo>
                  <a:lnTo>
                    <a:pt x="3888432" y="564514"/>
                  </a:lnTo>
                  <a:lnTo>
                    <a:pt x="3323919" y="1129027"/>
                  </a:lnTo>
                  <a:lnTo>
                    <a:pt x="1006480" y="1129027"/>
                  </a:lnTo>
                  <a:lnTo>
                    <a:pt x="0" y="8248"/>
                  </a:lnTo>
                  <a:close/>
                </a:path>
              </a:pathLst>
            </a:custGeom>
            <a:gradFill rotWithShape="1">
              <a:gsLst>
                <a:gs pos="0">
                  <a:srgbClr val="08888E"/>
                </a:gs>
                <a:gs pos="50999">
                  <a:srgbClr val="10AFB6"/>
                </a:gs>
                <a:gs pos="100000">
                  <a:srgbClr val="13D2DC"/>
                </a:gs>
              </a:gsLst>
              <a:lin ang="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i="1">
                <a:solidFill>
                  <a:srgbClr val="FFFFFF"/>
                </a:solidFill>
                <a:latin typeface="Calibri" panose="020F0502020204030204" pitchFamily="34" charset="0"/>
                <a:sym typeface="微软雅黑" panose="020B0503020204020204" pitchFamily="34" charset="-122"/>
              </a:endParaRPr>
            </a:p>
          </p:txBody>
        </p:sp>
        <p:sp>
          <p:nvSpPr>
            <p:cNvPr id="53258" name="五边形 5"/>
            <p:cNvSpPr>
              <a:spLocks noChangeArrowheads="1"/>
            </p:cNvSpPr>
            <p:nvPr/>
          </p:nvSpPr>
          <p:spPr bwMode="auto">
            <a:xfrm>
              <a:off x="0" y="1028834"/>
              <a:ext cx="3888432" cy="591437"/>
            </a:xfrm>
            <a:custGeom>
              <a:avLst/>
              <a:gdLst>
                <a:gd name="T0" fmla="*/ 0 w 3888432"/>
                <a:gd name="T1" fmla="*/ 0 h 591437"/>
                <a:gd name="T2" fmla="*/ 3888432 w 3888432"/>
                <a:gd name="T3" fmla="*/ 591437 h 591437"/>
              </a:gdLst>
              <a:ahLst/>
              <a:cxnLst/>
              <a:rect l="T0" t="T1" r="T2" b="T3"/>
              <a:pathLst>
                <a:path w="3888432" h="591437">
                  <a:moveTo>
                    <a:pt x="0" y="0"/>
                  </a:moveTo>
                  <a:lnTo>
                    <a:pt x="3323919" y="0"/>
                  </a:lnTo>
                  <a:lnTo>
                    <a:pt x="3888432" y="564514"/>
                  </a:lnTo>
                  <a:lnTo>
                    <a:pt x="523714" y="591437"/>
                  </a:lnTo>
                  <a:lnTo>
                    <a:pt x="0" y="8248"/>
                  </a:lnTo>
                  <a:close/>
                </a:path>
              </a:pathLst>
            </a:custGeom>
            <a:solidFill>
              <a:srgbClr val="FF6161"/>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i="1">
                <a:solidFill>
                  <a:srgbClr val="FFFFFF"/>
                </a:solidFill>
                <a:latin typeface="Calibri" panose="020F0502020204030204" pitchFamily="34" charset="0"/>
                <a:sym typeface="微软雅黑" panose="020B0503020204020204" pitchFamily="34" charset="-122"/>
              </a:endParaRPr>
            </a:p>
          </p:txBody>
        </p:sp>
        <p:pic>
          <p:nvPicPr>
            <p:cNvPr id="53259" name="Picture 2"/>
            <p:cNvPicPr>
              <a:picLocks noChangeAspect="1" noChangeArrowheads="1"/>
            </p:cNvPicPr>
            <p:nvPr/>
          </p:nvPicPr>
          <p:blipFill>
            <a:blip r:embed="rId3">
              <a:extLst>
                <a:ext uri="{28A0092B-C50C-407E-A947-70E740481C1C}">
                  <a14:useLocalDpi xmlns:a14="http://schemas.microsoft.com/office/drawing/2010/main" val="0"/>
                </a:ext>
              </a:extLst>
            </a:blip>
            <a:srcRect b="50000"/>
            <a:stretch>
              <a:fillRect/>
            </a:stretch>
          </p:blipFill>
          <p:spPr bwMode="auto">
            <a:xfrm rot="2943353">
              <a:off x="-892842" y="1355556"/>
              <a:ext cx="3072214" cy="361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grpSp>
      <p:grpSp>
        <p:nvGrpSpPr>
          <p:cNvPr id="53260" name="组合 79"/>
          <p:cNvGrpSpPr>
            <a:grpSpLocks/>
          </p:cNvGrpSpPr>
          <p:nvPr/>
        </p:nvGrpSpPr>
        <p:grpSpPr bwMode="auto">
          <a:xfrm rot="5400000" flipH="1" flipV="1">
            <a:off x="2822575" y="333375"/>
            <a:ext cx="3227388" cy="2332038"/>
            <a:chOff x="0" y="0"/>
            <a:chExt cx="4589474" cy="3072214"/>
          </a:xfrm>
        </p:grpSpPr>
        <p:sp>
          <p:nvSpPr>
            <p:cNvPr id="53261" name="五边形 6"/>
            <p:cNvSpPr>
              <a:spLocks noChangeArrowheads="1"/>
            </p:cNvSpPr>
            <p:nvPr/>
          </p:nvSpPr>
          <p:spPr bwMode="auto">
            <a:xfrm>
              <a:off x="260037" y="1326646"/>
              <a:ext cx="4329437" cy="1327147"/>
            </a:xfrm>
            <a:custGeom>
              <a:avLst/>
              <a:gdLst>
                <a:gd name="T0" fmla="*/ 0 w 4329437"/>
                <a:gd name="T1" fmla="*/ 0 h 1327147"/>
                <a:gd name="T2" fmla="*/ 4329437 w 4329437"/>
                <a:gd name="T3" fmla="*/ 1327147 h 1327147"/>
              </a:gdLst>
              <a:ahLst/>
              <a:cxnLst/>
              <a:rect l="T0" t="T1" r="T2" b="T3"/>
              <a:pathLst>
                <a:path w="4329437" h="1327147">
                  <a:moveTo>
                    <a:pt x="0" y="0"/>
                  </a:moveTo>
                  <a:lnTo>
                    <a:pt x="3063884" y="0"/>
                  </a:lnTo>
                  <a:lnTo>
                    <a:pt x="4329437" y="320674"/>
                  </a:lnTo>
                  <a:lnTo>
                    <a:pt x="3216284" y="1327147"/>
                  </a:lnTo>
                  <a:lnTo>
                    <a:pt x="1017114" y="1132621"/>
                  </a:lnTo>
                  <a:close/>
                </a:path>
              </a:pathLst>
            </a:custGeom>
            <a:solidFill>
              <a:srgbClr val="7F7F7F"/>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i="1">
                <a:solidFill>
                  <a:srgbClr val="FFFFFF"/>
                </a:solidFill>
                <a:latin typeface="Calibri" panose="020F0502020204030204" pitchFamily="34" charset="0"/>
                <a:sym typeface="微软雅黑" panose="020B0503020204020204" pitchFamily="34" charset="-122"/>
              </a:endParaRPr>
            </a:p>
          </p:txBody>
        </p:sp>
        <p:sp>
          <p:nvSpPr>
            <p:cNvPr id="53262" name="五边形 3"/>
            <p:cNvSpPr>
              <a:spLocks noChangeArrowheads="1"/>
            </p:cNvSpPr>
            <p:nvPr/>
          </p:nvSpPr>
          <p:spPr bwMode="auto">
            <a:xfrm>
              <a:off x="0" y="1028834"/>
              <a:ext cx="3888432" cy="1129027"/>
            </a:xfrm>
            <a:custGeom>
              <a:avLst/>
              <a:gdLst>
                <a:gd name="T0" fmla="*/ 0 w 3888432"/>
                <a:gd name="T1" fmla="*/ 0 h 1129027"/>
                <a:gd name="T2" fmla="*/ 3888432 w 3888432"/>
                <a:gd name="T3" fmla="*/ 1129027 h 1129027"/>
              </a:gdLst>
              <a:ahLst/>
              <a:cxnLst/>
              <a:rect l="T0" t="T1" r="T2" b="T3"/>
              <a:pathLst>
                <a:path w="3888432" h="1129027">
                  <a:moveTo>
                    <a:pt x="0" y="0"/>
                  </a:moveTo>
                  <a:lnTo>
                    <a:pt x="3323919" y="0"/>
                  </a:lnTo>
                  <a:lnTo>
                    <a:pt x="3888432" y="564514"/>
                  </a:lnTo>
                  <a:lnTo>
                    <a:pt x="3323919" y="1129027"/>
                  </a:lnTo>
                  <a:lnTo>
                    <a:pt x="1006480" y="1129027"/>
                  </a:lnTo>
                  <a:lnTo>
                    <a:pt x="0" y="8248"/>
                  </a:lnTo>
                  <a:close/>
                </a:path>
              </a:pathLst>
            </a:custGeom>
            <a:gradFill rotWithShape="1">
              <a:gsLst>
                <a:gs pos="0">
                  <a:srgbClr val="08888E"/>
                </a:gs>
                <a:gs pos="50999">
                  <a:srgbClr val="10AFB6"/>
                </a:gs>
                <a:gs pos="100000">
                  <a:srgbClr val="13D2DC"/>
                </a:gs>
              </a:gsLst>
              <a:lin ang="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i="1">
                <a:solidFill>
                  <a:srgbClr val="FFFFFF"/>
                </a:solidFill>
                <a:latin typeface="Calibri" panose="020F0502020204030204" pitchFamily="34" charset="0"/>
                <a:sym typeface="微软雅黑" panose="020B0503020204020204" pitchFamily="34" charset="-122"/>
              </a:endParaRPr>
            </a:p>
          </p:txBody>
        </p:sp>
        <p:sp>
          <p:nvSpPr>
            <p:cNvPr id="53263" name="五边形 5"/>
            <p:cNvSpPr>
              <a:spLocks noChangeArrowheads="1"/>
            </p:cNvSpPr>
            <p:nvPr/>
          </p:nvSpPr>
          <p:spPr bwMode="auto">
            <a:xfrm>
              <a:off x="1" y="1028833"/>
              <a:ext cx="3888432" cy="591437"/>
            </a:xfrm>
            <a:custGeom>
              <a:avLst/>
              <a:gdLst>
                <a:gd name="T0" fmla="*/ 0 w 3888432"/>
                <a:gd name="T1" fmla="*/ 0 h 591437"/>
                <a:gd name="T2" fmla="*/ 3888432 w 3888432"/>
                <a:gd name="T3" fmla="*/ 591437 h 591437"/>
              </a:gdLst>
              <a:ahLst/>
              <a:cxnLst/>
              <a:rect l="T0" t="T1" r="T2" b="T3"/>
              <a:pathLst>
                <a:path w="3888432" h="591437">
                  <a:moveTo>
                    <a:pt x="0" y="0"/>
                  </a:moveTo>
                  <a:lnTo>
                    <a:pt x="3323919" y="0"/>
                  </a:lnTo>
                  <a:lnTo>
                    <a:pt x="3888432" y="564514"/>
                  </a:lnTo>
                  <a:lnTo>
                    <a:pt x="523714" y="591437"/>
                  </a:lnTo>
                  <a:lnTo>
                    <a:pt x="0" y="8248"/>
                  </a:lnTo>
                  <a:close/>
                </a:path>
              </a:pathLst>
            </a:custGeom>
            <a:solidFill>
              <a:srgbClr val="FF6161"/>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i="1">
                <a:solidFill>
                  <a:srgbClr val="FFFFFF"/>
                </a:solidFill>
                <a:latin typeface="Calibri" panose="020F0502020204030204" pitchFamily="34" charset="0"/>
                <a:sym typeface="微软雅黑" panose="020B0503020204020204" pitchFamily="34" charset="-122"/>
              </a:endParaRPr>
            </a:p>
          </p:txBody>
        </p:sp>
        <p:pic>
          <p:nvPicPr>
            <p:cNvPr id="53264" name="Picture 2"/>
            <p:cNvPicPr>
              <a:picLocks noChangeAspect="1" noChangeArrowheads="1"/>
            </p:cNvPicPr>
            <p:nvPr/>
          </p:nvPicPr>
          <p:blipFill>
            <a:blip r:embed="rId3">
              <a:extLst>
                <a:ext uri="{28A0092B-C50C-407E-A947-70E740481C1C}">
                  <a14:useLocalDpi xmlns:a14="http://schemas.microsoft.com/office/drawing/2010/main" val="0"/>
                </a:ext>
              </a:extLst>
            </a:blip>
            <a:srcRect b="50000"/>
            <a:stretch>
              <a:fillRect/>
            </a:stretch>
          </p:blipFill>
          <p:spPr bwMode="auto">
            <a:xfrm rot="2943353">
              <a:off x="-872762" y="1355556"/>
              <a:ext cx="3072214" cy="361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grpSp>
      <p:grpSp>
        <p:nvGrpSpPr>
          <p:cNvPr id="53265" name="组合 84"/>
          <p:cNvGrpSpPr>
            <a:grpSpLocks/>
          </p:cNvGrpSpPr>
          <p:nvPr/>
        </p:nvGrpSpPr>
        <p:grpSpPr bwMode="auto">
          <a:xfrm rot="5400000">
            <a:off x="1266827" y="4176713"/>
            <a:ext cx="3227387" cy="2332038"/>
            <a:chOff x="0" y="0"/>
            <a:chExt cx="4589474" cy="3072214"/>
          </a:xfrm>
        </p:grpSpPr>
        <p:sp>
          <p:nvSpPr>
            <p:cNvPr id="53266" name="五边形 6"/>
            <p:cNvSpPr>
              <a:spLocks noChangeArrowheads="1"/>
            </p:cNvSpPr>
            <p:nvPr/>
          </p:nvSpPr>
          <p:spPr bwMode="auto">
            <a:xfrm>
              <a:off x="260037" y="1326646"/>
              <a:ext cx="4329437" cy="1327147"/>
            </a:xfrm>
            <a:custGeom>
              <a:avLst/>
              <a:gdLst>
                <a:gd name="T0" fmla="*/ 0 w 4329437"/>
                <a:gd name="T1" fmla="*/ 0 h 1327147"/>
                <a:gd name="T2" fmla="*/ 4329437 w 4329437"/>
                <a:gd name="T3" fmla="*/ 1327147 h 1327147"/>
              </a:gdLst>
              <a:ahLst/>
              <a:cxnLst/>
              <a:rect l="T0" t="T1" r="T2" b="T3"/>
              <a:pathLst>
                <a:path w="4329437" h="1327147">
                  <a:moveTo>
                    <a:pt x="0" y="0"/>
                  </a:moveTo>
                  <a:lnTo>
                    <a:pt x="3063884" y="0"/>
                  </a:lnTo>
                  <a:lnTo>
                    <a:pt x="4329437" y="320674"/>
                  </a:lnTo>
                  <a:lnTo>
                    <a:pt x="3216284" y="1327147"/>
                  </a:lnTo>
                  <a:lnTo>
                    <a:pt x="1017114" y="1132621"/>
                  </a:lnTo>
                  <a:close/>
                </a:path>
              </a:pathLst>
            </a:custGeom>
            <a:solidFill>
              <a:srgbClr val="7F7F7F"/>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i="1">
                <a:solidFill>
                  <a:srgbClr val="FFFFFF"/>
                </a:solidFill>
                <a:latin typeface="Calibri" panose="020F0502020204030204" pitchFamily="34" charset="0"/>
                <a:sym typeface="微软雅黑" panose="020B0503020204020204" pitchFamily="34" charset="-122"/>
              </a:endParaRPr>
            </a:p>
          </p:txBody>
        </p:sp>
        <p:sp>
          <p:nvSpPr>
            <p:cNvPr id="53267" name="五边形 3"/>
            <p:cNvSpPr>
              <a:spLocks noChangeArrowheads="1"/>
            </p:cNvSpPr>
            <p:nvPr/>
          </p:nvSpPr>
          <p:spPr bwMode="auto">
            <a:xfrm>
              <a:off x="0" y="1028834"/>
              <a:ext cx="3888432" cy="1129027"/>
            </a:xfrm>
            <a:custGeom>
              <a:avLst/>
              <a:gdLst>
                <a:gd name="T0" fmla="*/ 0 w 3888432"/>
                <a:gd name="T1" fmla="*/ 0 h 1129027"/>
                <a:gd name="T2" fmla="*/ 3888432 w 3888432"/>
                <a:gd name="T3" fmla="*/ 1129027 h 1129027"/>
              </a:gdLst>
              <a:ahLst/>
              <a:cxnLst/>
              <a:rect l="T0" t="T1" r="T2" b="T3"/>
              <a:pathLst>
                <a:path w="3888432" h="1129027">
                  <a:moveTo>
                    <a:pt x="0" y="0"/>
                  </a:moveTo>
                  <a:lnTo>
                    <a:pt x="3323919" y="0"/>
                  </a:lnTo>
                  <a:lnTo>
                    <a:pt x="3888432" y="564514"/>
                  </a:lnTo>
                  <a:lnTo>
                    <a:pt x="3323919" y="1129027"/>
                  </a:lnTo>
                  <a:lnTo>
                    <a:pt x="1006480" y="1129027"/>
                  </a:lnTo>
                  <a:lnTo>
                    <a:pt x="0" y="8248"/>
                  </a:lnTo>
                  <a:close/>
                </a:path>
              </a:pathLst>
            </a:custGeom>
            <a:gradFill rotWithShape="1">
              <a:gsLst>
                <a:gs pos="0">
                  <a:srgbClr val="08888E"/>
                </a:gs>
                <a:gs pos="50999">
                  <a:srgbClr val="10AFB6"/>
                </a:gs>
                <a:gs pos="100000">
                  <a:srgbClr val="13D2DC"/>
                </a:gs>
              </a:gsLst>
              <a:lin ang="0" scaled="1"/>
            </a:gra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i="1">
                <a:solidFill>
                  <a:srgbClr val="FFFFFF"/>
                </a:solidFill>
                <a:latin typeface="Calibri" panose="020F0502020204030204" pitchFamily="34" charset="0"/>
                <a:sym typeface="微软雅黑" panose="020B0503020204020204" pitchFamily="34" charset="-122"/>
              </a:endParaRPr>
            </a:p>
          </p:txBody>
        </p:sp>
        <p:sp>
          <p:nvSpPr>
            <p:cNvPr id="53268" name="五边形 5"/>
            <p:cNvSpPr>
              <a:spLocks noChangeArrowheads="1"/>
            </p:cNvSpPr>
            <p:nvPr/>
          </p:nvSpPr>
          <p:spPr bwMode="auto">
            <a:xfrm>
              <a:off x="1" y="1028833"/>
              <a:ext cx="3888432" cy="591437"/>
            </a:xfrm>
            <a:custGeom>
              <a:avLst/>
              <a:gdLst>
                <a:gd name="T0" fmla="*/ 0 w 3888432"/>
                <a:gd name="T1" fmla="*/ 0 h 591437"/>
                <a:gd name="T2" fmla="*/ 3888432 w 3888432"/>
                <a:gd name="T3" fmla="*/ 591437 h 591437"/>
              </a:gdLst>
              <a:ahLst/>
              <a:cxnLst/>
              <a:rect l="T0" t="T1" r="T2" b="T3"/>
              <a:pathLst>
                <a:path w="3888432" h="591437">
                  <a:moveTo>
                    <a:pt x="0" y="0"/>
                  </a:moveTo>
                  <a:lnTo>
                    <a:pt x="3323919" y="0"/>
                  </a:lnTo>
                  <a:lnTo>
                    <a:pt x="3888432" y="564514"/>
                  </a:lnTo>
                  <a:lnTo>
                    <a:pt x="523714" y="591437"/>
                  </a:lnTo>
                  <a:lnTo>
                    <a:pt x="0" y="8248"/>
                  </a:lnTo>
                  <a:close/>
                </a:path>
              </a:pathLst>
            </a:custGeom>
            <a:solidFill>
              <a:srgbClr val="FF6161"/>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b="1" i="1">
                <a:solidFill>
                  <a:srgbClr val="FFFFFF"/>
                </a:solidFill>
                <a:latin typeface="Calibri" panose="020F0502020204030204" pitchFamily="34" charset="0"/>
                <a:sym typeface="微软雅黑" panose="020B0503020204020204" pitchFamily="34" charset="-122"/>
              </a:endParaRPr>
            </a:p>
          </p:txBody>
        </p:sp>
        <p:pic>
          <p:nvPicPr>
            <p:cNvPr id="53269" name="Picture 2"/>
            <p:cNvPicPr>
              <a:picLocks noChangeAspect="1" noChangeArrowheads="1"/>
            </p:cNvPicPr>
            <p:nvPr/>
          </p:nvPicPr>
          <p:blipFill>
            <a:blip r:embed="rId3">
              <a:extLst>
                <a:ext uri="{28A0092B-C50C-407E-A947-70E740481C1C}">
                  <a14:useLocalDpi xmlns:a14="http://schemas.microsoft.com/office/drawing/2010/main" val="0"/>
                </a:ext>
              </a:extLst>
            </a:blip>
            <a:srcRect b="50000"/>
            <a:stretch>
              <a:fillRect/>
            </a:stretch>
          </p:blipFill>
          <p:spPr bwMode="auto">
            <a:xfrm rot="2943353">
              <a:off x="-872762" y="1355556"/>
              <a:ext cx="3072214" cy="361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grpSp>
      <p:sp>
        <p:nvSpPr>
          <p:cNvPr id="53270" name="TextBox 89"/>
          <p:cNvSpPr>
            <a:spLocks noChangeArrowheads="1"/>
          </p:cNvSpPr>
          <p:nvPr/>
        </p:nvSpPr>
        <p:spPr bwMode="auto">
          <a:xfrm flipH="1">
            <a:off x="3971927" y="922338"/>
            <a:ext cx="1031875"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400" b="1" i="1" dirty="0">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01</a:t>
            </a:r>
            <a:endParaRPr lang="zh-CN" altLang="en-US" sz="4400" b="1" i="1" dirty="0">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53271" name="TextBox 90"/>
          <p:cNvSpPr>
            <a:spLocks noChangeArrowheads="1"/>
          </p:cNvSpPr>
          <p:nvPr/>
        </p:nvSpPr>
        <p:spPr bwMode="auto">
          <a:xfrm flipH="1">
            <a:off x="5483227" y="3875088"/>
            <a:ext cx="1033463"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4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02</a:t>
            </a:r>
            <a:endParaRPr lang="zh-CN" altLang="en-US" sz="44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53272" name="TextBox 91"/>
          <p:cNvSpPr>
            <a:spLocks noChangeArrowheads="1"/>
          </p:cNvSpPr>
          <p:nvPr/>
        </p:nvSpPr>
        <p:spPr bwMode="auto">
          <a:xfrm flipH="1">
            <a:off x="2314577" y="5459413"/>
            <a:ext cx="1033463"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4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03</a:t>
            </a:r>
            <a:endParaRPr lang="zh-CN" altLang="en-US" sz="44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53273" name="TextBox 92"/>
          <p:cNvSpPr>
            <a:spLocks noChangeArrowheads="1"/>
          </p:cNvSpPr>
          <p:nvPr/>
        </p:nvSpPr>
        <p:spPr bwMode="auto">
          <a:xfrm flipH="1">
            <a:off x="539752" y="2290763"/>
            <a:ext cx="1031875"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44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04</a:t>
            </a:r>
            <a:endParaRPr lang="zh-CN" altLang="en-US" sz="44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53274" name="TextBox 93"/>
          <p:cNvSpPr>
            <a:spLocks noChangeArrowheads="1"/>
          </p:cNvSpPr>
          <p:nvPr/>
        </p:nvSpPr>
        <p:spPr bwMode="auto">
          <a:xfrm flipH="1">
            <a:off x="466727" y="3162300"/>
            <a:ext cx="18383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2000" b="1" i="1">
                <a:solidFill>
                  <a:srgbClr val="08888E"/>
                </a:solidFill>
                <a:latin typeface="Arial Rounded MT Bold" panose="020F0704030504030204" pitchFamily="34" charset="0"/>
                <a:ea typeface="微软雅黑" panose="020B0503020204020204" pitchFamily="34" charset="-122"/>
                <a:sym typeface="Times New Roman" panose="02020603050405020304" pitchFamily="18" charset="0"/>
              </a:rPr>
              <a:t>Your</a:t>
            </a:r>
            <a:r>
              <a:rPr lang="en-US" sz="1600" b="1" i="1">
                <a:solidFill>
                  <a:srgbClr val="08888E"/>
                </a:solidFill>
                <a:latin typeface="Arial Rounded MT Bold" panose="020F0704030504030204" pitchFamily="34" charset="0"/>
                <a:ea typeface="微软雅黑" panose="020B0503020204020204" pitchFamily="34" charset="-122"/>
                <a:sym typeface="Times New Roman" panose="02020603050405020304" pitchFamily="18" charset="0"/>
              </a:rPr>
              <a:t>  </a:t>
            </a:r>
            <a:r>
              <a:rPr lang="en-US" sz="2000" b="1" i="1">
                <a:solidFill>
                  <a:srgbClr val="08888E"/>
                </a:solidFill>
                <a:latin typeface="Arial Rounded MT Bold" panose="020F0704030504030204" pitchFamily="34" charset="0"/>
                <a:ea typeface="微软雅黑" panose="020B0503020204020204" pitchFamily="34" charset="-122"/>
                <a:sym typeface="Times New Roman" panose="02020603050405020304" pitchFamily="18" charset="0"/>
              </a:rPr>
              <a:t>text</a:t>
            </a:r>
            <a:endParaRPr lang="zh-CN" altLang="en-US" sz="2000" b="1" i="1">
              <a:solidFill>
                <a:srgbClr val="08888E"/>
              </a:solidFill>
              <a:latin typeface="Arial Rounded MT Bold" panose="020F0704030504030204" pitchFamily="34" charset="0"/>
              <a:ea typeface="微软雅黑" panose="020B0503020204020204" pitchFamily="34" charset="-122"/>
              <a:sym typeface="Times New Roman" panose="02020603050405020304" pitchFamily="18" charset="0"/>
            </a:endParaRPr>
          </a:p>
        </p:txBody>
      </p:sp>
      <p:sp>
        <p:nvSpPr>
          <p:cNvPr id="53275" name="TextBox 94"/>
          <p:cNvSpPr>
            <a:spLocks noChangeArrowheads="1"/>
          </p:cNvSpPr>
          <p:nvPr/>
        </p:nvSpPr>
        <p:spPr bwMode="auto">
          <a:xfrm flipH="1">
            <a:off x="395290" y="3554415"/>
            <a:ext cx="20542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Click here to add your text. </a:t>
            </a:r>
            <a:endParaRPr lang="en-US" sz="1400" b="1" i="1">
              <a:solidFill>
                <a:srgbClr val="4B3C29"/>
              </a:solidFill>
              <a:ea typeface="微软雅黑" panose="020B0503020204020204" pitchFamily="34" charset="-122"/>
              <a:sym typeface="Arial" panose="020B0604020202020204" pitchFamily="34" charset="0"/>
            </a:endParaRPr>
          </a:p>
        </p:txBody>
      </p:sp>
      <p:sp>
        <p:nvSpPr>
          <p:cNvPr id="53276" name="TextBox 95"/>
          <p:cNvSpPr>
            <a:spLocks noChangeArrowheads="1"/>
          </p:cNvSpPr>
          <p:nvPr/>
        </p:nvSpPr>
        <p:spPr bwMode="auto">
          <a:xfrm flipH="1">
            <a:off x="5148265" y="2200275"/>
            <a:ext cx="18367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2000" b="1" i="1">
                <a:solidFill>
                  <a:srgbClr val="08888E"/>
                </a:solidFill>
                <a:latin typeface="Arial Rounded MT Bold" panose="020F0704030504030204" pitchFamily="34" charset="0"/>
                <a:ea typeface="微软雅黑" panose="020B0503020204020204" pitchFamily="34" charset="-122"/>
                <a:sym typeface="Times New Roman" panose="02020603050405020304" pitchFamily="18" charset="0"/>
              </a:rPr>
              <a:t>Your</a:t>
            </a:r>
            <a:r>
              <a:rPr lang="en-US" sz="1600" b="1" i="1">
                <a:solidFill>
                  <a:srgbClr val="08888E"/>
                </a:solidFill>
                <a:latin typeface="Arial Rounded MT Bold" panose="020F0704030504030204" pitchFamily="34" charset="0"/>
                <a:ea typeface="微软雅黑" panose="020B0503020204020204" pitchFamily="34" charset="-122"/>
                <a:sym typeface="Times New Roman" panose="02020603050405020304" pitchFamily="18" charset="0"/>
              </a:rPr>
              <a:t>  </a:t>
            </a:r>
            <a:r>
              <a:rPr lang="en-US" sz="2000" b="1" i="1">
                <a:solidFill>
                  <a:srgbClr val="08888E"/>
                </a:solidFill>
                <a:latin typeface="Arial Rounded MT Bold" panose="020F0704030504030204" pitchFamily="34" charset="0"/>
                <a:ea typeface="微软雅黑" panose="020B0503020204020204" pitchFamily="34" charset="-122"/>
                <a:sym typeface="Times New Roman" panose="02020603050405020304" pitchFamily="18" charset="0"/>
              </a:rPr>
              <a:t>text</a:t>
            </a:r>
            <a:endParaRPr lang="zh-CN" altLang="en-US" sz="2000" b="1" i="1">
              <a:solidFill>
                <a:srgbClr val="08888E"/>
              </a:solidFill>
              <a:latin typeface="Arial Rounded MT Bold" panose="020F0704030504030204" pitchFamily="34" charset="0"/>
              <a:ea typeface="微软雅黑" panose="020B0503020204020204" pitchFamily="34" charset="-122"/>
              <a:sym typeface="Times New Roman" panose="02020603050405020304" pitchFamily="18" charset="0"/>
            </a:endParaRPr>
          </a:p>
        </p:txBody>
      </p:sp>
      <p:sp>
        <p:nvSpPr>
          <p:cNvPr id="53277" name="TextBox 96"/>
          <p:cNvSpPr>
            <a:spLocks noChangeArrowheads="1"/>
          </p:cNvSpPr>
          <p:nvPr/>
        </p:nvSpPr>
        <p:spPr bwMode="auto">
          <a:xfrm flipH="1">
            <a:off x="5076825" y="2592390"/>
            <a:ext cx="205263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Click here to add your text. </a:t>
            </a:r>
            <a:endParaRPr lang="en-US" sz="1400" b="1" i="1">
              <a:solidFill>
                <a:srgbClr val="4B3C29"/>
              </a:solidFill>
              <a:ea typeface="微软雅黑" panose="020B0503020204020204" pitchFamily="34" charset="-122"/>
              <a:sym typeface="Arial" panose="020B0604020202020204" pitchFamily="34" charset="0"/>
            </a:endParaRPr>
          </a:p>
        </p:txBody>
      </p:sp>
      <p:sp>
        <p:nvSpPr>
          <p:cNvPr id="53278" name="TextBox 97"/>
          <p:cNvSpPr>
            <a:spLocks noChangeArrowheads="1"/>
          </p:cNvSpPr>
          <p:nvPr/>
        </p:nvSpPr>
        <p:spPr bwMode="auto">
          <a:xfrm flipH="1">
            <a:off x="2195515" y="836615"/>
            <a:ext cx="18383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2000" b="1" i="1">
                <a:solidFill>
                  <a:srgbClr val="08888E"/>
                </a:solidFill>
                <a:latin typeface="Arial Rounded MT Bold" panose="020F0704030504030204" pitchFamily="34" charset="0"/>
                <a:ea typeface="微软雅黑" panose="020B0503020204020204" pitchFamily="34" charset="-122"/>
                <a:sym typeface="Times New Roman" panose="02020603050405020304" pitchFamily="18" charset="0"/>
              </a:rPr>
              <a:t>Your</a:t>
            </a:r>
            <a:r>
              <a:rPr lang="en-US" sz="1600" b="1" i="1">
                <a:solidFill>
                  <a:srgbClr val="08888E"/>
                </a:solidFill>
                <a:latin typeface="Arial Rounded MT Bold" panose="020F0704030504030204" pitchFamily="34" charset="0"/>
                <a:ea typeface="微软雅黑" panose="020B0503020204020204" pitchFamily="34" charset="-122"/>
                <a:sym typeface="Times New Roman" panose="02020603050405020304" pitchFamily="18" charset="0"/>
              </a:rPr>
              <a:t>  </a:t>
            </a:r>
            <a:r>
              <a:rPr lang="en-US" sz="2000" b="1" i="1">
                <a:solidFill>
                  <a:srgbClr val="08888E"/>
                </a:solidFill>
                <a:latin typeface="Arial Rounded MT Bold" panose="020F0704030504030204" pitchFamily="34" charset="0"/>
                <a:ea typeface="微软雅黑" panose="020B0503020204020204" pitchFamily="34" charset="-122"/>
                <a:sym typeface="Times New Roman" panose="02020603050405020304" pitchFamily="18" charset="0"/>
              </a:rPr>
              <a:t>text</a:t>
            </a:r>
            <a:endParaRPr lang="zh-CN" altLang="en-US" sz="2000" b="1" i="1">
              <a:solidFill>
                <a:srgbClr val="08888E"/>
              </a:solidFill>
              <a:latin typeface="Arial Rounded MT Bold" panose="020F0704030504030204" pitchFamily="34" charset="0"/>
              <a:ea typeface="微软雅黑" panose="020B0503020204020204" pitchFamily="34" charset="-122"/>
              <a:sym typeface="Times New Roman" panose="02020603050405020304" pitchFamily="18" charset="0"/>
            </a:endParaRPr>
          </a:p>
        </p:txBody>
      </p:sp>
      <p:sp>
        <p:nvSpPr>
          <p:cNvPr id="53279" name="TextBox 98"/>
          <p:cNvSpPr>
            <a:spLocks noChangeArrowheads="1"/>
          </p:cNvSpPr>
          <p:nvPr/>
        </p:nvSpPr>
        <p:spPr bwMode="auto">
          <a:xfrm flipH="1">
            <a:off x="2593975" y="1228727"/>
            <a:ext cx="1473200"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a:t>
            </a:r>
            <a:endParaRPr lang="en-US" sz="1400" b="1" i="1">
              <a:solidFill>
                <a:srgbClr val="4B3C29"/>
              </a:solidFill>
              <a:ea typeface="微软雅黑" panose="020B0503020204020204" pitchFamily="34" charset="-122"/>
              <a:sym typeface="Arial" panose="020B0604020202020204" pitchFamily="34" charset="0"/>
            </a:endParaRPr>
          </a:p>
        </p:txBody>
      </p:sp>
      <p:sp>
        <p:nvSpPr>
          <p:cNvPr id="53280" name="TextBox 99"/>
          <p:cNvSpPr>
            <a:spLocks noChangeArrowheads="1"/>
          </p:cNvSpPr>
          <p:nvPr/>
        </p:nvSpPr>
        <p:spPr bwMode="auto">
          <a:xfrm flipH="1">
            <a:off x="3381377" y="4867275"/>
            <a:ext cx="18383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80000"/>
              </a:lnSpc>
            </a:pPr>
            <a:r>
              <a:rPr lang="en-US" sz="2000" b="1" i="1">
                <a:solidFill>
                  <a:srgbClr val="08888E"/>
                </a:solidFill>
                <a:latin typeface="Arial Rounded MT Bold" panose="020F0704030504030204" pitchFamily="34" charset="0"/>
                <a:ea typeface="微软雅黑" panose="020B0503020204020204" pitchFamily="34" charset="-122"/>
                <a:sym typeface="Times New Roman" panose="02020603050405020304" pitchFamily="18" charset="0"/>
              </a:rPr>
              <a:t>Your</a:t>
            </a:r>
            <a:r>
              <a:rPr lang="en-US" sz="1600" b="1" i="1">
                <a:solidFill>
                  <a:srgbClr val="08888E"/>
                </a:solidFill>
                <a:latin typeface="Arial Rounded MT Bold" panose="020F0704030504030204" pitchFamily="34" charset="0"/>
                <a:ea typeface="微软雅黑" panose="020B0503020204020204" pitchFamily="34" charset="-122"/>
                <a:sym typeface="Times New Roman" panose="02020603050405020304" pitchFamily="18" charset="0"/>
              </a:rPr>
              <a:t>  </a:t>
            </a:r>
            <a:r>
              <a:rPr lang="en-US" sz="2000" b="1" i="1">
                <a:solidFill>
                  <a:srgbClr val="08888E"/>
                </a:solidFill>
                <a:latin typeface="Arial Rounded MT Bold" panose="020F0704030504030204" pitchFamily="34" charset="0"/>
                <a:ea typeface="微软雅黑" panose="020B0503020204020204" pitchFamily="34" charset="-122"/>
                <a:sym typeface="Times New Roman" panose="02020603050405020304" pitchFamily="18" charset="0"/>
              </a:rPr>
              <a:t>text</a:t>
            </a:r>
            <a:endParaRPr lang="zh-CN" altLang="en-US" sz="2000" b="1" i="1">
              <a:solidFill>
                <a:srgbClr val="08888E"/>
              </a:solidFill>
              <a:latin typeface="Arial Rounded MT Bold" panose="020F0704030504030204" pitchFamily="34" charset="0"/>
              <a:ea typeface="微软雅黑" panose="020B0503020204020204" pitchFamily="34" charset="-122"/>
              <a:sym typeface="Times New Roman" panose="02020603050405020304" pitchFamily="18" charset="0"/>
            </a:endParaRPr>
          </a:p>
        </p:txBody>
      </p:sp>
      <p:sp>
        <p:nvSpPr>
          <p:cNvPr id="53281" name="TextBox 100"/>
          <p:cNvSpPr>
            <a:spLocks noChangeArrowheads="1"/>
          </p:cNvSpPr>
          <p:nvPr/>
        </p:nvSpPr>
        <p:spPr bwMode="auto">
          <a:xfrm flipH="1">
            <a:off x="3309940" y="5259390"/>
            <a:ext cx="20542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i="1">
                <a:solidFill>
                  <a:srgbClr val="4B3C29"/>
                </a:solidFill>
                <a:ea typeface="微软雅黑" panose="020B0503020204020204" pitchFamily="34" charset="-122"/>
                <a:sym typeface="Arial" panose="020B0604020202020204" pitchFamily="34" charset="0"/>
              </a:rPr>
              <a:t>Click here to add your text. Click here to add your text</a:t>
            </a:r>
            <a:r>
              <a:rPr lang="en-US" sz="1400">
                <a:solidFill>
                  <a:srgbClr val="4B3C29"/>
                </a:solidFill>
                <a:ea typeface="微软雅黑" panose="020B0503020204020204" pitchFamily="34" charset="-122"/>
                <a:sym typeface="Arial" panose="020B0604020202020204" pitchFamily="34" charset="0"/>
              </a:rPr>
              <a:t>. Click here to add your text. </a:t>
            </a:r>
            <a:endParaRPr lang="en-US" sz="1400" b="1" i="1">
              <a:solidFill>
                <a:srgbClr val="4B3C29"/>
              </a:solidFill>
              <a:ea typeface="微软雅黑" panose="020B0503020204020204" pitchFamily="34" charset="-122"/>
              <a:sym typeface="Arial" panose="020B0604020202020204" pitchFamily="34" charset="0"/>
            </a:endParaRPr>
          </a:p>
        </p:txBody>
      </p:sp>
      <p:sp>
        <p:nvSpPr>
          <p:cNvPr id="53282" name="TextBox 101"/>
          <p:cNvSpPr>
            <a:spLocks noChangeArrowheads="1"/>
          </p:cNvSpPr>
          <p:nvPr/>
        </p:nvSpPr>
        <p:spPr bwMode="auto">
          <a:xfrm>
            <a:off x="7664450" y="404815"/>
            <a:ext cx="616547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4400" b="1" i="1">
                <a:solidFill>
                  <a:srgbClr val="08888E"/>
                </a:solidFill>
                <a:latin typeface="Baskerville Old Face" panose="02020602080505020303" pitchFamily="18" charset="0"/>
                <a:sym typeface="Baskerville Old Face" panose="02020602080505020303" pitchFamily="18" charset="0"/>
              </a:rPr>
              <a:t>Click here to add your title</a:t>
            </a:r>
            <a:endParaRPr lang="zh-CN" altLang="en-US" sz="4400" b="1" i="1">
              <a:solidFill>
                <a:srgbClr val="08888E"/>
              </a:solidFill>
              <a:latin typeface="Baskerville Old Face" panose="02020602080505020303" pitchFamily="18" charset="0"/>
              <a:sym typeface="Baskerville Old Face" panose="02020602080505020303" pitchFamily="18" charset="0"/>
            </a:endParaRPr>
          </a:p>
        </p:txBody>
      </p:sp>
    </p:spTree>
    <p:extLst>
      <p:ext uri="{BB962C8B-B14F-4D97-AF65-F5344CB8AC3E}">
        <p14:creationId xmlns:p14="http://schemas.microsoft.com/office/powerpoint/2010/main" val="2095309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a:extLst>
              <a:ext uri="{28A0092B-C50C-407E-A947-70E740481C1C}">
                <a14:useLocalDpi xmlns:a14="http://schemas.microsoft.com/office/drawing/2010/main" val="0"/>
              </a:ext>
            </a:extLst>
          </a:blip>
          <a:srcRect l="8228" r="8228"/>
          <a:stretch/>
        </p:blipFill>
        <p:spPr>
          <a:xfrm>
            <a:off x="0" y="1742126"/>
            <a:ext cx="9144000" cy="2831629"/>
          </a:xfrm>
          <a:prstGeom prst="rect">
            <a:avLst/>
          </a:prstGeom>
        </p:spPr>
      </p:pic>
      <p:sp>
        <p:nvSpPr>
          <p:cNvPr id="14" name="TextBox 13"/>
          <p:cNvSpPr txBox="1"/>
          <p:nvPr/>
        </p:nvSpPr>
        <p:spPr>
          <a:xfrm>
            <a:off x="594972" y="1844826"/>
            <a:ext cx="1170960" cy="904863"/>
          </a:xfrm>
          <a:prstGeom prst="rect">
            <a:avLst/>
          </a:prstGeom>
          <a:noFill/>
        </p:spPr>
        <p:txBody>
          <a:bodyPr wrap="square" rtlCol="0">
            <a:spAutoFit/>
          </a:bodyPr>
          <a:lstStyle/>
          <a:p>
            <a:pPr>
              <a:lnSpc>
                <a:spcPct val="80000"/>
              </a:lnSpc>
              <a:defRPr/>
            </a:pPr>
            <a:r>
              <a:rPr lang="en-US" altLang="zh-CN" sz="6600" b="1" kern="0" dirty="0">
                <a:solidFill>
                  <a:sysClr val="window" lastClr="FFFFFF"/>
                </a:solidFill>
                <a:effectLst>
                  <a:innerShdw blurRad="63500" dist="50800" dir="16200000">
                    <a:srgbClr val="C00000">
                      <a:alpha val="50000"/>
                    </a:srgbClr>
                  </a:innerShdw>
                </a:effectLst>
                <a:latin typeface="Adidas Unity" pitchFamily="2" charset="0"/>
                <a:ea typeface="Gungsuh" pitchFamily="18" charset="-127"/>
              </a:rPr>
              <a:t>01</a:t>
            </a:r>
            <a:endParaRPr lang="zh-CN" altLang="en-US" sz="6600" b="1" kern="0" dirty="0">
              <a:solidFill>
                <a:sysClr val="window" lastClr="FFFFFF"/>
              </a:solidFill>
              <a:effectLst>
                <a:innerShdw blurRad="63500" dist="50800" dir="16200000">
                  <a:srgbClr val="C00000">
                    <a:alpha val="50000"/>
                  </a:srgbClr>
                </a:innerShdw>
              </a:effectLst>
              <a:latin typeface="Adidas Unity" pitchFamily="2" charset="0"/>
              <a:ea typeface="Gungsuh" pitchFamily="18" charset="-127"/>
            </a:endParaRPr>
          </a:p>
        </p:txBody>
      </p:sp>
      <p:sp>
        <p:nvSpPr>
          <p:cNvPr id="15" name="TextBox 14"/>
          <p:cNvSpPr txBox="1"/>
          <p:nvPr/>
        </p:nvSpPr>
        <p:spPr>
          <a:xfrm>
            <a:off x="251520" y="674112"/>
            <a:ext cx="2448272" cy="738664"/>
          </a:xfrm>
          <a:prstGeom prst="rect">
            <a:avLst/>
          </a:prstGeom>
          <a:noFill/>
        </p:spPr>
        <p:txBody>
          <a:bodyPr wrap="square" rtlCol="0">
            <a:spAutoFit/>
          </a:bodyPr>
          <a:lstStyle/>
          <a:p>
            <a:pPr>
              <a:defRPr/>
            </a:pPr>
            <a:r>
              <a:rPr lang="en-US" altLang="zh-CN" sz="1400" kern="0" dirty="0">
                <a:solidFill>
                  <a:sysClr val="window" lastClr="FFFFFF">
                    <a:lumMod val="50000"/>
                  </a:sysClr>
                </a:solidFill>
                <a:latin typeface="Arial" pitchFamily="34" charset="0"/>
                <a:ea typeface="微软雅黑" pitchFamily="34" charset="-122"/>
                <a:cs typeface="Arial" pitchFamily="34" charset="0"/>
              </a:rPr>
              <a:t>Click here to add your  text. Click here to add your text. Click here to add your text. </a:t>
            </a:r>
          </a:p>
        </p:txBody>
      </p:sp>
      <p:cxnSp>
        <p:nvCxnSpPr>
          <p:cNvPr id="16" name="直接连接符 15"/>
          <p:cNvCxnSpPr/>
          <p:nvPr/>
        </p:nvCxnSpPr>
        <p:spPr>
          <a:xfrm>
            <a:off x="1087906" y="1502787"/>
            <a:ext cx="0" cy="480964"/>
          </a:xfrm>
          <a:prstGeom prst="line">
            <a:avLst/>
          </a:prstGeom>
          <a:noFill/>
          <a:ln w="28575" cap="flat" cmpd="sng" algn="ctr">
            <a:solidFill>
              <a:sysClr val="window" lastClr="FFFFFF">
                <a:lumMod val="75000"/>
              </a:sysClr>
            </a:solidFill>
            <a:prstDash val="solid"/>
            <a:headEnd type="arrow" w="med" len="med"/>
            <a:tailEnd type="none" w="med" len="med"/>
          </a:ln>
          <a:effectLst/>
        </p:spPr>
      </p:cxnSp>
      <p:sp>
        <p:nvSpPr>
          <p:cNvPr id="17" name="TextBox 16"/>
          <p:cNvSpPr txBox="1"/>
          <p:nvPr/>
        </p:nvSpPr>
        <p:spPr>
          <a:xfrm>
            <a:off x="7435732" y="1844826"/>
            <a:ext cx="1170960" cy="904863"/>
          </a:xfrm>
          <a:prstGeom prst="rect">
            <a:avLst/>
          </a:prstGeom>
          <a:noFill/>
        </p:spPr>
        <p:txBody>
          <a:bodyPr wrap="square" rtlCol="0">
            <a:spAutoFit/>
          </a:bodyPr>
          <a:lstStyle/>
          <a:p>
            <a:pPr>
              <a:lnSpc>
                <a:spcPct val="80000"/>
              </a:lnSpc>
              <a:defRPr/>
            </a:pPr>
            <a:r>
              <a:rPr lang="en-US" altLang="zh-CN" sz="6600" b="1" kern="0" dirty="0">
                <a:solidFill>
                  <a:sysClr val="window" lastClr="FFFFFF"/>
                </a:solidFill>
                <a:effectLst>
                  <a:innerShdw blurRad="63500" dist="50800" dir="16200000">
                    <a:srgbClr val="8A6900">
                      <a:alpha val="49804"/>
                    </a:srgbClr>
                  </a:innerShdw>
                </a:effectLst>
                <a:latin typeface="Adidas Unity" pitchFamily="2" charset="0"/>
                <a:ea typeface="Gungsuh" pitchFamily="18" charset="-127"/>
              </a:rPr>
              <a:t>03</a:t>
            </a:r>
            <a:endParaRPr lang="zh-CN" altLang="en-US" sz="6600" b="1" kern="0" dirty="0">
              <a:solidFill>
                <a:sysClr val="window" lastClr="FFFFFF"/>
              </a:solidFill>
              <a:effectLst>
                <a:innerShdw blurRad="63500" dist="50800" dir="16200000">
                  <a:srgbClr val="8A6900">
                    <a:alpha val="49804"/>
                  </a:srgbClr>
                </a:innerShdw>
              </a:effectLst>
              <a:latin typeface="Adidas Unity" pitchFamily="2" charset="0"/>
              <a:ea typeface="Gungsuh" pitchFamily="18" charset="-127"/>
            </a:endParaRPr>
          </a:p>
        </p:txBody>
      </p:sp>
      <p:sp>
        <p:nvSpPr>
          <p:cNvPr id="18" name="TextBox 17"/>
          <p:cNvSpPr txBox="1"/>
          <p:nvPr/>
        </p:nvSpPr>
        <p:spPr>
          <a:xfrm>
            <a:off x="6588224" y="674112"/>
            <a:ext cx="2378508" cy="738664"/>
          </a:xfrm>
          <a:prstGeom prst="rect">
            <a:avLst/>
          </a:prstGeom>
          <a:noFill/>
        </p:spPr>
        <p:txBody>
          <a:bodyPr wrap="square" rtlCol="0">
            <a:spAutoFit/>
          </a:bodyPr>
          <a:lstStyle/>
          <a:p>
            <a:pPr>
              <a:defRPr/>
            </a:pPr>
            <a:r>
              <a:rPr lang="en-US" altLang="zh-CN" sz="1400" kern="0" dirty="0">
                <a:solidFill>
                  <a:sysClr val="window" lastClr="FFFFFF">
                    <a:lumMod val="50000"/>
                  </a:sysClr>
                </a:solidFill>
                <a:latin typeface="Arial" pitchFamily="34" charset="0"/>
                <a:ea typeface="微软雅黑" pitchFamily="34" charset="-122"/>
                <a:cs typeface="Arial" pitchFamily="34" charset="0"/>
              </a:rPr>
              <a:t>Click here to add your  text. Click here to add your text. Click here to add your text. </a:t>
            </a:r>
          </a:p>
        </p:txBody>
      </p:sp>
      <p:cxnSp>
        <p:nvCxnSpPr>
          <p:cNvPr id="19" name="直接连接符 18"/>
          <p:cNvCxnSpPr/>
          <p:nvPr/>
        </p:nvCxnSpPr>
        <p:spPr>
          <a:xfrm>
            <a:off x="7928666" y="1502787"/>
            <a:ext cx="0" cy="480964"/>
          </a:xfrm>
          <a:prstGeom prst="line">
            <a:avLst/>
          </a:prstGeom>
          <a:noFill/>
          <a:ln w="28575" cap="flat" cmpd="sng" algn="ctr">
            <a:solidFill>
              <a:sysClr val="window" lastClr="FFFFFF">
                <a:lumMod val="75000"/>
              </a:sysClr>
            </a:solidFill>
            <a:prstDash val="solid"/>
            <a:headEnd type="arrow" w="med" len="med"/>
            <a:tailEnd type="none" w="med" len="med"/>
          </a:ln>
          <a:effectLst/>
        </p:spPr>
      </p:cxnSp>
      <p:sp>
        <p:nvSpPr>
          <p:cNvPr id="20" name="TextBox 19"/>
          <p:cNvSpPr txBox="1"/>
          <p:nvPr/>
        </p:nvSpPr>
        <p:spPr>
          <a:xfrm>
            <a:off x="3995936" y="3048839"/>
            <a:ext cx="1170960" cy="904863"/>
          </a:xfrm>
          <a:prstGeom prst="rect">
            <a:avLst/>
          </a:prstGeom>
          <a:noFill/>
        </p:spPr>
        <p:txBody>
          <a:bodyPr wrap="square" rtlCol="0">
            <a:spAutoFit/>
          </a:bodyPr>
          <a:lstStyle/>
          <a:p>
            <a:pPr>
              <a:lnSpc>
                <a:spcPct val="80000"/>
              </a:lnSpc>
              <a:defRPr/>
            </a:pPr>
            <a:r>
              <a:rPr lang="en-US" altLang="zh-CN" sz="6600" b="1" kern="0" dirty="0">
                <a:solidFill>
                  <a:sysClr val="window" lastClr="FFFFFF"/>
                </a:solidFill>
                <a:effectLst>
                  <a:innerShdw blurRad="63500" dist="50800" dir="16200000">
                    <a:sysClr val="windowText" lastClr="000000">
                      <a:lumMod val="85000"/>
                      <a:lumOff val="15000"/>
                      <a:alpha val="50000"/>
                    </a:sysClr>
                  </a:innerShdw>
                </a:effectLst>
                <a:latin typeface="Adidas Unity" pitchFamily="2" charset="0"/>
                <a:ea typeface="Gungsuh" pitchFamily="18" charset="-127"/>
              </a:rPr>
              <a:t>02</a:t>
            </a:r>
            <a:endParaRPr lang="zh-CN" altLang="en-US" sz="6600" b="1" kern="0" dirty="0">
              <a:solidFill>
                <a:sysClr val="window" lastClr="FFFFFF"/>
              </a:solidFill>
              <a:effectLst>
                <a:innerShdw blurRad="63500" dist="50800" dir="16200000">
                  <a:sysClr val="windowText" lastClr="000000">
                    <a:lumMod val="85000"/>
                    <a:lumOff val="15000"/>
                    <a:alpha val="50000"/>
                  </a:sysClr>
                </a:innerShdw>
              </a:effectLst>
              <a:latin typeface="Adidas Unity" pitchFamily="2" charset="0"/>
              <a:ea typeface="Gungsuh" pitchFamily="18" charset="-127"/>
            </a:endParaRPr>
          </a:p>
        </p:txBody>
      </p:sp>
      <p:sp>
        <p:nvSpPr>
          <p:cNvPr id="21" name="TextBox 20"/>
          <p:cNvSpPr txBox="1"/>
          <p:nvPr/>
        </p:nvSpPr>
        <p:spPr>
          <a:xfrm>
            <a:off x="3347864" y="4490536"/>
            <a:ext cx="2808312" cy="738664"/>
          </a:xfrm>
          <a:prstGeom prst="rect">
            <a:avLst/>
          </a:prstGeom>
          <a:noFill/>
        </p:spPr>
        <p:txBody>
          <a:bodyPr wrap="square" rtlCol="0">
            <a:spAutoFit/>
          </a:bodyPr>
          <a:lstStyle/>
          <a:p>
            <a:pPr>
              <a:defRPr/>
            </a:pPr>
            <a:r>
              <a:rPr lang="en-US" altLang="zh-CN" sz="1400" kern="0" dirty="0">
                <a:solidFill>
                  <a:sysClr val="window" lastClr="FFFFFF">
                    <a:lumMod val="50000"/>
                  </a:sysClr>
                </a:solidFill>
                <a:latin typeface="Arial" pitchFamily="34" charset="0"/>
                <a:ea typeface="微软雅黑" pitchFamily="34" charset="-122"/>
                <a:cs typeface="Arial" pitchFamily="34" charset="0"/>
              </a:rPr>
              <a:t>Click here to add your  text. Click here to add your text. Click here to add your text. </a:t>
            </a:r>
          </a:p>
        </p:txBody>
      </p:sp>
      <p:cxnSp>
        <p:nvCxnSpPr>
          <p:cNvPr id="22" name="直接连接符 21"/>
          <p:cNvCxnSpPr/>
          <p:nvPr/>
        </p:nvCxnSpPr>
        <p:spPr>
          <a:xfrm flipV="1">
            <a:off x="4572000" y="3932475"/>
            <a:ext cx="0" cy="480964"/>
          </a:xfrm>
          <a:prstGeom prst="line">
            <a:avLst/>
          </a:prstGeom>
          <a:noFill/>
          <a:ln w="28575" cap="flat" cmpd="sng" algn="ctr">
            <a:solidFill>
              <a:sysClr val="window" lastClr="FFFFFF">
                <a:lumMod val="75000"/>
              </a:sysClr>
            </a:solidFill>
            <a:prstDash val="solid"/>
            <a:headEnd type="arrow" w="med" len="med"/>
            <a:tailEnd type="none" w="med" len="med"/>
          </a:ln>
          <a:effectLst/>
        </p:spPr>
      </p:cxnSp>
      <p:sp>
        <p:nvSpPr>
          <p:cNvPr id="23" name="TextBox 22"/>
          <p:cNvSpPr txBox="1"/>
          <p:nvPr/>
        </p:nvSpPr>
        <p:spPr>
          <a:xfrm>
            <a:off x="1403648" y="5580720"/>
            <a:ext cx="6329532" cy="812530"/>
          </a:xfrm>
          <a:prstGeom prst="rect">
            <a:avLst/>
          </a:prstGeom>
          <a:noFill/>
        </p:spPr>
        <p:txBody>
          <a:bodyPr wrap="square" rtlCol="0">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itchFamily="34" charset="-122"/>
                <a:cs typeface="Calibri" pitchFamily="34" charset="0"/>
              </a:defRPr>
            </a:lvl1pPr>
          </a:lstStyle>
          <a:p>
            <a:pPr algn="ctr"/>
            <a:r>
              <a:rPr lang="en-US" altLang="zh-CN" sz="3600" dirty="0">
                <a:latin typeface="Adidas Unity" pitchFamily="2" charset="0"/>
              </a:rPr>
              <a:t>Click here to add your title</a:t>
            </a:r>
            <a:endParaRPr lang="zh-CN" altLang="en-US" sz="3600" dirty="0">
              <a:latin typeface="Adidas Unity" pitchFamily="2" charset="0"/>
            </a:endParaRPr>
          </a:p>
        </p:txBody>
      </p:sp>
    </p:spTree>
    <p:extLst>
      <p:ext uri="{BB962C8B-B14F-4D97-AF65-F5344CB8AC3E}">
        <p14:creationId xmlns:p14="http://schemas.microsoft.com/office/powerpoint/2010/main" val="2091503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灯片编号占位符 4"/>
          <p:cNvSpPr>
            <a:spLocks noGrp="1"/>
          </p:cNvSpPr>
          <p:nvPr>
            <p:ph type="sldNum" sz="quarter" idx="12"/>
          </p:nvPr>
        </p:nvSpPr>
        <p:spPr/>
        <p:txBody>
          <a:bodyPr/>
          <a:lstStyle/>
          <a:p>
            <a:fld id="{28F0D080-A614-4A55-A8DC-CBCEA6C7D31E}" type="slidenum">
              <a:rPr lang="zh-CN" altLang="en-US"/>
              <a:pPr/>
              <a:t>7</a:t>
            </a:fld>
            <a:endParaRPr lang="zh-CN" altLang="en-US" sz="1800">
              <a:solidFill>
                <a:schemeClr val="tx1"/>
              </a:solidFill>
              <a:latin typeface="Arial" panose="020B0604020202020204" pitchFamily="34" charset="0"/>
            </a:endParaRPr>
          </a:p>
        </p:txBody>
      </p:sp>
      <p:pic>
        <p:nvPicPr>
          <p:cNvPr id="23554" name="图片 12"/>
          <p:cNvPicPr>
            <a:picLocks noChangeAspect="1" noChangeArrowheads="1"/>
          </p:cNvPicPr>
          <p:nvPr/>
        </p:nvPicPr>
        <p:blipFill>
          <a:blip r:embed="rId3">
            <a:extLst>
              <a:ext uri="{28A0092B-C50C-407E-A947-70E740481C1C}">
                <a14:useLocalDpi xmlns:a14="http://schemas.microsoft.com/office/drawing/2010/main" val="0"/>
              </a:ext>
            </a:extLst>
          </a:blip>
          <a:srcRect t="17003" b="20598"/>
          <a:stretch>
            <a:fillRect/>
          </a:stretch>
        </p:blipFill>
        <p:spPr bwMode="auto">
          <a:xfrm>
            <a:off x="250825" y="0"/>
            <a:ext cx="7600950" cy="625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Box 13"/>
          <p:cNvSpPr>
            <a:spLocks noChangeArrowheads="1"/>
          </p:cNvSpPr>
          <p:nvPr/>
        </p:nvSpPr>
        <p:spPr bwMode="auto">
          <a:xfrm flipH="1">
            <a:off x="2627315" y="1557338"/>
            <a:ext cx="7953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01</a:t>
            </a:r>
            <a:endParaRPr lang="zh-CN" altLang="en-US" sz="36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23556" name="TextBox 14"/>
          <p:cNvSpPr>
            <a:spLocks noChangeArrowheads="1"/>
          </p:cNvSpPr>
          <p:nvPr/>
        </p:nvSpPr>
        <p:spPr bwMode="auto">
          <a:xfrm flipH="1">
            <a:off x="2339975" y="2133602"/>
            <a:ext cx="15113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2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YOUR TEXT</a:t>
            </a:r>
            <a:endParaRPr lang="zh-CN" altLang="en-US" sz="12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23557" name="TextBox 15"/>
          <p:cNvSpPr>
            <a:spLocks noChangeArrowheads="1"/>
          </p:cNvSpPr>
          <p:nvPr/>
        </p:nvSpPr>
        <p:spPr bwMode="auto">
          <a:xfrm>
            <a:off x="3708402" y="1655765"/>
            <a:ext cx="273526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Click here to add your text. </a:t>
            </a:r>
            <a:endParaRPr lang="zh-CN" altLang="en-US"/>
          </a:p>
        </p:txBody>
      </p:sp>
      <p:sp>
        <p:nvSpPr>
          <p:cNvPr id="23558" name="TextBox 16"/>
          <p:cNvSpPr>
            <a:spLocks noChangeArrowheads="1"/>
          </p:cNvSpPr>
          <p:nvPr/>
        </p:nvSpPr>
        <p:spPr bwMode="auto">
          <a:xfrm flipH="1">
            <a:off x="2136775" y="2620963"/>
            <a:ext cx="7953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02</a:t>
            </a:r>
            <a:endParaRPr lang="zh-CN" altLang="en-US" sz="36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23559" name="TextBox 17"/>
          <p:cNvSpPr>
            <a:spLocks noChangeArrowheads="1"/>
          </p:cNvSpPr>
          <p:nvPr/>
        </p:nvSpPr>
        <p:spPr bwMode="auto">
          <a:xfrm flipH="1">
            <a:off x="1849438" y="3197227"/>
            <a:ext cx="15113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2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YOUR TEXT</a:t>
            </a:r>
            <a:endParaRPr lang="zh-CN" altLang="en-US" sz="12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23560" name="TextBox 18"/>
          <p:cNvSpPr>
            <a:spLocks noChangeArrowheads="1"/>
          </p:cNvSpPr>
          <p:nvPr/>
        </p:nvSpPr>
        <p:spPr bwMode="auto">
          <a:xfrm>
            <a:off x="3217863" y="2719390"/>
            <a:ext cx="273526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Click here to add your text. </a:t>
            </a:r>
            <a:endParaRPr lang="zh-CN" altLang="en-US"/>
          </a:p>
        </p:txBody>
      </p:sp>
      <p:sp>
        <p:nvSpPr>
          <p:cNvPr id="23561" name="TextBox 19"/>
          <p:cNvSpPr>
            <a:spLocks noChangeArrowheads="1"/>
          </p:cNvSpPr>
          <p:nvPr/>
        </p:nvSpPr>
        <p:spPr bwMode="auto">
          <a:xfrm flipH="1">
            <a:off x="1577975" y="3673477"/>
            <a:ext cx="7953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03</a:t>
            </a:r>
            <a:endParaRPr lang="zh-CN" altLang="en-US" sz="36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23562" name="TextBox 20"/>
          <p:cNvSpPr>
            <a:spLocks noChangeArrowheads="1"/>
          </p:cNvSpPr>
          <p:nvPr/>
        </p:nvSpPr>
        <p:spPr bwMode="auto">
          <a:xfrm flipH="1">
            <a:off x="1290640" y="4248152"/>
            <a:ext cx="151288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12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rPr>
              <a:t>YOUR TEXT</a:t>
            </a:r>
            <a:endParaRPr lang="zh-CN" altLang="en-US" sz="1200" b="1" i="1">
              <a:solidFill>
                <a:schemeClr val="bg1"/>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23563" name="TextBox 21"/>
          <p:cNvSpPr>
            <a:spLocks noChangeArrowheads="1"/>
          </p:cNvSpPr>
          <p:nvPr/>
        </p:nvSpPr>
        <p:spPr bwMode="auto">
          <a:xfrm>
            <a:off x="2659063" y="3771900"/>
            <a:ext cx="273526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Click here to add your text. </a:t>
            </a:r>
            <a:endParaRPr lang="zh-CN" altLang="en-US"/>
          </a:p>
        </p:txBody>
      </p:sp>
      <p:sp>
        <p:nvSpPr>
          <p:cNvPr id="23564" name="TextBox 22"/>
          <p:cNvSpPr>
            <a:spLocks noChangeArrowheads="1"/>
          </p:cNvSpPr>
          <p:nvPr/>
        </p:nvSpPr>
        <p:spPr bwMode="auto">
          <a:xfrm>
            <a:off x="971550" y="5611815"/>
            <a:ext cx="78486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4400" b="1" i="1">
                <a:solidFill>
                  <a:srgbClr val="595959"/>
                </a:solidFill>
                <a:latin typeface="Arial Rounded MT Bold" panose="020F0704030504030204" pitchFamily="34" charset="0"/>
                <a:ea typeface="微软雅黑" panose="020B0503020204020204" pitchFamily="34" charset="-122"/>
                <a:sym typeface="Calibri" panose="020F0502020204030204" pitchFamily="34" charset="0"/>
              </a:rPr>
              <a:t>Click here to add your title</a:t>
            </a:r>
            <a:endParaRPr lang="zh-CN" altLang="en-US" sz="4400" b="1" i="1">
              <a:solidFill>
                <a:srgbClr val="595959"/>
              </a:solidFill>
              <a:latin typeface="Arial Rounded MT Bold" panose="020F0704030504030204" pitchFamily="34" charset="0"/>
              <a:ea typeface="微软雅黑" panose="020B0503020204020204" pitchFamily="34" charset="-122"/>
              <a:sym typeface="Calibri" panose="020F0502020204030204" pitchFamily="34" charset="0"/>
            </a:endParaRPr>
          </a:p>
        </p:txBody>
      </p:sp>
    </p:spTree>
    <p:extLst>
      <p:ext uri="{BB962C8B-B14F-4D97-AF65-F5344CB8AC3E}">
        <p14:creationId xmlns:p14="http://schemas.microsoft.com/office/powerpoint/2010/main" val="23749396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2354742" y="0"/>
            <a:ext cx="4392488" cy="6858000"/>
          </a:xfrm>
          <a:prstGeom prst="rect">
            <a:avLst/>
          </a:prstGeom>
          <a:solidFill>
            <a:sysClr val="window" lastClr="FFFFFF">
              <a:lumMod val="95000"/>
            </a:sysClr>
          </a:solidFill>
          <a:ln w="25400" cap="flat" cmpd="sng" algn="ctr">
            <a:noFill/>
            <a:prstDash val="solid"/>
          </a:ln>
          <a:effectLst>
            <a:outerShdw blurRad="228600" sx="104000" sy="104000" algn="ctr" rotWithShape="0">
              <a:prstClr val="black">
                <a:alpha val="22000"/>
              </a:prstClr>
            </a:outerShdw>
          </a:effectLst>
        </p:spPr>
        <p:txBody>
          <a:bodyPr rtlCol="0" anchor="ctr"/>
          <a:lstStyle/>
          <a:p>
            <a:pPr algn="ctr">
              <a:defRPr/>
            </a:pPr>
            <a:endParaRPr lang="en-US" kern="0">
              <a:solidFill>
                <a:sysClr val="window" lastClr="FFFFFF"/>
              </a:solidFill>
              <a:latin typeface="Calibri"/>
            </a:endParaRPr>
          </a:p>
        </p:txBody>
      </p:sp>
      <p:pic>
        <p:nvPicPr>
          <p:cNvPr id="35" name="图片 34"/>
          <p:cNvPicPr>
            <a:picLocks noChangeAspect="1"/>
          </p:cNvPicPr>
          <p:nvPr/>
        </p:nvPicPr>
        <p:blipFill rotWithShape="1">
          <a:blip r:embed="rId3">
            <a:extLst>
              <a:ext uri="{28A0092B-C50C-407E-A947-70E740481C1C}">
                <a14:useLocalDpi xmlns:a14="http://schemas.microsoft.com/office/drawing/2010/main" val="0"/>
              </a:ext>
            </a:extLst>
          </a:blip>
          <a:srcRect r="8082"/>
          <a:stretch/>
        </p:blipFill>
        <p:spPr>
          <a:xfrm>
            <a:off x="6271903" y="620689"/>
            <a:ext cx="2872099" cy="1917180"/>
          </a:xfrm>
          <a:prstGeom prst="rect">
            <a:avLst/>
          </a:prstGeom>
        </p:spPr>
      </p:pic>
      <p:pic>
        <p:nvPicPr>
          <p:cNvPr id="36" name="图片 35"/>
          <p:cNvPicPr>
            <a:picLocks noChangeAspect="1"/>
          </p:cNvPicPr>
          <p:nvPr/>
        </p:nvPicPr>
        <p:blipFill rotWithShape="1">
          <a:blip r:embed="rId3">
            <a:extLst>
              <a:ext uri="{28A0092B-C50C-407E-A947-70E740481C1C}">
                <a14:useLocalDpi xmlns:a14="http://schemas.microsoft.com/office/drawing/2010/main" val="0"/>
              </a:ext>
            </a:extLst>
          </a:blip>
          <a:srcRect r="8082"/>
          <a:stretch/>
        </p:blipFill>
        <p:spPr>
          <a:xfrm flipH="1">
            <a:off x="-36511" y="620689"/>
            <a:ext cx="2872099" cy="1917180"/>
          </a:xfrm>
          <a:prstGeom prst="rect">
            <a:avLst/>
          </a:prstGeom>
        </p:spPr>
      </p:pic>
      <p:pic>
        <p:nvPicPr>
          <p:cNvPr id="37" name="图片 36"/>
          <p:cNvPicPr>
            <a:picLocks noChangeAspect="1"/>
          </p:cNvPicPr>
          <p:nvPr/>
        </p:nvPicPr>
        <p:blipFill rotWithShape="1">
          <a:blip r:embed="rId3">
            <a:extLst>
              <a:ext uri="{28A0092B-C50C-407E-A947-70E740481C1C}">
                <a14:useLocalDpi xmlns:a14="http://schemas.microsoft.com/office/drawing/2010/main" val="0"/>
              </a:ext>
            </a:extLst>
          </a:blip>
          <a:srcRect r="8082"/>
          <a:stretch/>
        </p:blipFill>
        <p:spPr>
          <a:xfrm>
            <a:off x="6271903" y="2636912"/>
            <a:ext cx="2872099" cy="1917180"/>
          </a:xfrm>
          <a:prstGeom prst="rect">
            <a:avLst/>
          </a:prstGeom>
        </p:spPr>
      </p:pic>
      <p:pic>
        <p:nvPicPr>
          <p:cNvPr id="38" name="图片 37"/>
          <p:cNvPicPr>
            <a:picLocks noChangeAspect="1"/>
          </p:cNvPicPr>
          <p:nvPr/>
        </p:nvPicPr>
        <p:blipFill rotWithShape="1">
          <a:blip r:embed="rId3">
            <a:extLst>
              <a:ext uri="{28A0092B-C50C-407E-A947-70E740481C1C}">
                <a14:useLocalDpi xmlns:a14="http://schemas.microsoft.com/office/drawing/2010/main" val="0"/>
              </a:ext>
            </a:extLst>
          </a:blip>
          <a:srcRect r="8082"/>
          <a:stretch/>
        </p:blipFill>
        <p:spPr>
          <a:xfrm flipH="1">
            <a:off x="-36511" y="2636912"/>
            <a:ext cx="2872099" cy="1917180"/>
          </a:xfrm>
          <a:prstGeom prst="rect">
            <a:avLst/>
          </a:prstGeom>
        </p:spPr>
      </p:pic>
      <p:sp>
        <p:nvSpPr>
          <p:cNvPr id="39" name="矩形 38"/>
          <p:cNvSpPr/>
          <p:nvPr/>
        </p:nvSpPr>
        <p:spPr>
          <a:xfrm>
            <a:off x="0" y="5458916"/>
            <a:ext cx="9144000" cy="850404"/>
          </a:xfrm>
          <a:prstGeom prst="rect">
            <a:avLst/>
          </a:prstGeom>
          <a:solidFill>
            <a:srgbClr val="C0504D"/>
          </a:solidFill>
          <a:ln w="25400" cap="flat" cmpd="sng" algn="ctr">
            <a:noFill/>
            <a:prstDash val="solid"/>
          </a:ln>
          <a:effectLst/>
        </p:spPr>
        <p:txBody>
          <a:bodyPr rtlCol="0" anchor="ctr"/>
          <a:lstStyle/>
          <a:p>
            <a:pPr algn="ctr">
              <a:defRPr/>
            </a:pPr>
            <a:endParaRPr lang="en-US" kern="0">
              <a:solidFill>
                <a:sysClr val="window" lastClr="FFFFFF"/>
              </a:solidFill>
              <a:latin typeface="Calibri"/>
            </a:endParaRPr>
          </a:p>
        </p:txBody>
      </p:sp>
      <p:sp>
        <p:nvSpPr>
          <p:cNvPr id="40" name="圆角矩形 39"/>
          <p:cNvSpPr/>
          <p:nvPr/>
        </p:nvSpPr>
        <p:spPr>
          <a:xfrm>
            <a:off x="3059832" y="684420"/>
            <a:ext cx="648072" cy="648071"/>
          </a:xfrm>
          <a:prstGeom prst="roundRect">
            <a:avLst/>
          </a:prstGeom>
          <a:solidFill>
            <a:sysClr val="windowText" lastClr="000000">
              <a:lumMod val="85000"/>
              <a:lumOff val="1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41" name="TextBox 40"/>
          <p:cNvSpPr txBox="1"/>
          <p:nvPr/>
        </p:nvSpPr>
        <p:spPr>
          <a:xfrm flipH="1">
            <a:off x="2942317" y="733189"/>
            <a:ext cx="894615" cy="652551"/>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defRPr/>
            </a:pPr>
            <a:r>
              <a:rPr lang="en-US" altLang="zh-CN" sz="4400" dirty="0">
                <a:latin typeface="Baskerville Old Face" pitchFamily="18" charset="0"/>
              </a:rPr>
              <a:t>01</a:t>
            </a:r>
            <a:endParaRPr lang="zh-CN" altLang="en-US" sz="4400" dirty="0">
              <a:latin typeface="Baskerville Old Face" pitchFamily="18" charset="0"/>
            </a:endParaRPr>
          </a:p>
        </p:txBody>
      </p:sp>
      <p:sp>
        <p:nvSpPr>
          <p:cNvPr id="42" name="TextBox 41"/>
          <p:cNvSpPr txBox="1"/>
          <p:nvPr/>
        </p:nvSpPr>
        <p:spPr>
          <a:xfrm flipH="1">
            <a:off x="3743638" y="1036009"/>
            <a:ext cx="2340531" cy="44877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gn="l">
              <a:defRPr/>
            </a:pPr>
            <a:r>
              <a:rPr lang="en-US" altLang="zh-CN" sz="2800" dirty="0">
                <a:solidFill>
                  <a:srgbClr val="C0504D"/>
                </a:solidFill>
                <a:latin typeface="Baskerville Old Face" pitchFamily="18" charset="0"/>
              </a:rPr>
              <a:t>YOUR TEXT</a:t>
            </a:r>
            <a:endParaRPr lang="zh-CN" altLang="en-US" sz="2800" dirty="0">
              <a:solidFill>
                <a:srgbClr val="C0504D"/>
              </a:solidFill>
              <a:latin typeface="Baskerville Old Face" pitchFamily="18" charset="0"/>
            </a:endParaRPr>
          </a:p>
        </p:txBody>
      </p:sp>
      <p:sp>
        <p:nvSpPr>
          <p:cNvPr id="43" name="TextBox 42"/>
          <p:cNvSpPr txBox="1"/>
          <p:nvPr/>
        </p:nvSpPr>
        <p:spPr>
          <a:xfrm>
            <a:off x="2987826" y="1466200"/>
            <a:ext cx="3212069" cy="738664"/>
          </a:xfrm>
          <a:prstGeom prst="rect">
            <a:avLst/>
          </a:prstGeom>
          <a:noFill/>
        </p:spPr>
        <p:txBody>
          <a:bodyPr wrap="square" rtlCol="0">
            <a:spAutoFit/>
          </a:bodyPr>
          <a:lstStyle/>
          <a:p>
            <a:pPr lvl="0">
              <a:defRPr/>
            </a:pPr>
            <a:r>
              <a:rPr lang="en-US" altLang="zh-CN" sz="1400" kern="0" dirty="0">
                <a:solidFill>
                  <a:srgbClr val="4C3A00"/>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sp>
        <p:nvSpPr>
          <p:cNvPr id="44" name="圆角矩形 43"/>
          <p:cNvSpPr/>
          <p:nvPr/>
        </p:nvSpPr>
        <p:spPr>
          <a:xfrm>
            <a:off x="3059832" y="2628636"/>
            <a:ext cx="648072" cy="648071"/>
          </a:xfrm>
          <a:prstGeom prst="roundRect">
            <a:avLst/>
          </a:prstGeom>
          <a:solidFill>
            <a:sysClr val="windowText" lastClr="000000">
              <a:lumMod val="85000"/>
              <a:lumOff val="1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a:solidFill>
                <a:sysClr val="window" lastClr="FFFFFF"/>
              </a:solidFill>
              <a:latin typeface="Calibri"/>
            </a:endParaRPr>
          </a:p>
        </p:txBody>
      </p:sp>
      <p:sp>
        <p:nvSpPr>
          <p:cNvPr id="45" name="TextBox 44"/>
          <p:cNvSpPr txBox="1"/>
          <p:nvPr/>
        </p:nvSpPr>
        <p:spPr>
          <a:xfrm flipH="1">
            <a:off x="2942317" y="2677405"/>
            <a:ext cx="894615" cy="652551"/>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defRPr/>
            </a:pPr>
            <a:r>
              <a:rPr lang="en-US" altLang="zh-CN" sz="4400" dirty="0">
                <a:latin typeface="Baskerville Old Face" pitchFamily="18" charset="0"/>
              </a:rPr>
              <a:t>02</a:t>
            </a:r>
            <a:endParaRPr lang="zh-CN" altLang="en-US" sz="4400" dirty="0">
              <a:latin typeface="Baskerville Old Face" pitchFamily="18" charset="0"/>
            </a:endParaRPr>
          </a:p>
        </p:txBody>
      </p:sp>
      <p:sp>
        <p:nvSpPr>
          <p:cNvPr id="46" name="TextBox 45"/>
          <p:cNvSpPr txBox="1"/>
          <p:nvPr/>
        </p:nvSpPr>
        <p:spPr>
          <a:xfrm flipH="1">
            <a:off x="3743638" y="2980225"/>
            <a:ext cx="2340531" cy="44877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4000" b="1" i="0" u="none" strike="noStrike" kern="0" cap="none" spc="0" normalizeH="0" baseline="0">
                <a:ln w="18415" cmpd="sng">
                  <a:noFill/>
                  <a:prstDash val="solid"/>
                </a:ln>
                <a:solidFill>
                  <a:schemeClr val="bg1"/>
                </a:solidFill>
                <a:uLnTx/>
                <a:uFillTx/>
                <a:latin typeface="Agency FB" pitchFamily="34" charset="0"/>
                <a:ea typeface="微软雅黑" pitchFamily="34" charset="-122"/>
              </a:defRPr>
            </a:lvl1pPr>
          </a:lstStyle>
          <a:p>
            <a:pPr algn="l">
              <a:defRPr/>
            </a:pPr>
            <a:r>
              <a:rPr lang="en-US" altLang="zh-CN" sz="2800" dirty="0">
                <a:solidFill>
                  <a:srgbClr val="C0504D"/>
                </a:solidFill>
                <a:latin typeface="Baskerville Old Face" pitchFamily="18" charset="0"/>
              </a:rPr>
              <a:t>YOUR TEXT</a:t>
            </a:r>
            <a:endParaRPr lang="zh-CN" altLang="en-US" sz="2800" dirty="0">
              <a:solidFill>
                <a:srgbClr val="C0504D"/>
              </a:solidFill>
              <a:latin typeface="Baskerville Old Face" pitchFamily="18" charset="0"/>
            </a:endParaRPr>
          </a:p>
        </p:txBody>
      </p:sp>
      <p:sp>
        <p:nvSpPr>
          <p:cNvPr id="47" name="TextBox 46"/>
          <p:cNvSpPr txBox="1"/>
          <p:nvPr/>
        </p:nvSpPr>
        <p:spPr>
          <a:xfrm>
            <a:off x="2987826" y="3410416"/>
            <a:ext cx="3212069" cy="738664"/>
          </a:xfrm>
          <a:prstGeom prst="rect">
            <a:avLst/>
          </a:prstGeom>
          <a:noFill/>
        </p:spPr>
        <p:txBody>
          <a:bodyPr wrap="square" rtlCol="0">
            <a:spAutoFit/>
          </a:bodyPr>
          <a:lstStyle/>
          <a:p>
            <a:pPr lvl="0">
              <a:defRPr/>
            </a:pPr>
            <a:r>
              <a:rPr lang="en-US" altLang="zh-CN" sz="1400" kern="0" dirty="0">
                <a:solidFill>
                  <a:srgbClr val="4C3A00"/>
                </a:solidFill>
                <a:latin typeface="Arial" pitchFamily="34" charset="0"/>
                <a:ea typeface="微软雅黑" pitchFamily="34" charset="-122"/>
                <a:cs typeface="Arial" pitchFamily="34" charset="0"/>
              </a:rPr>
              <a:t>Click here to add your text. Click here to add your text. Click here to add your text. Click here to add your text. </a:t>
            </a:r>
          </a:p>
        </p:txBody>
      </p:sp>
      <p:sp>
        <p:nvSpPr>
          <p:cNvPr id="48" name="TextBox 47"/>
          <p:cNvSpPr txBox="1"/>
          <p:nvPr/>
        </p:nvSpPr>
        <p:spPr>
          <a:xfrm rot="16200000">
            <a:off x="4182344" y="2206026"/>
            <a:ext cx="923330" cy="7344817"/>
          </a:xfrm>
          <a:prstGeom prst="rect">
            <a:avLst/>
          </a:prstGeom>
          <a:noFill/>
        </p:spPr>
        <p:txBody>
          <a:bodyPr vert="eaVert" wrap="square" rtlCol="0">
            <a:spAutoFit/>
          </a:bodyPr>
          <a:lstStyle/>
          <a:p>
            <a:pPr algn="ctr">
              <a:defRPr/>
            </a:pPr>
            <a:r>
              <a:rPr lang="en-US" altLang="zh-CN" sz="4800" b="1" kern="0" dirty="0">
                <a:solidFill>
                  <a:sysClr val="window" lastClr="FFFFFF"/>
                </a:solidFill>
                <a:latin typeface="Baskerville Old Face" pitchFamily="18" charset="0"/>
              </a:rPr>
              <a:t>Click here to add your title</a:t>
            </a:r>
            <a:endParaRPr lang="zh-CN" altLang="en-US" sz="4800" b="1" kern="0" dirty="0">
              <a:solidFill>
                <a:sysClr val="window" lastClr="FFFFFF"/>
              </a:solidFill>
              <a:latin typeface="Baskerville Old Face" pitchFamily="18" charset="0"/>
            </a:endParaRPr>
          </a:p>
        </p:txBody>
      </p:sp>
    </p:spTree>
    <p:extLst>
      <p:ext uri="{BB962C8B-B14F-4D97-AF65-F5344CB8AC3E}">
        <p14:creationId xmlns:p14="http://schemas.microsoft.com/office/powerpoint/2010/main" val="238123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4"/>
          <p:cNvSpPr>
            <a:spLocks noGrp="1"/>
          </p:cNvSpPr>
          <p:nvPr>
            <p:ph type="sldNum" sz="quarter" idx="12"/>
          </p:nvPr>
        </p:nvSpPr>
        <p:spPr/>
        <p:txBody>
          <a:bodyPr/>
          <a:lstStyle/>
          <a:p>
            <a:fld id="{3BC3C782-B54F-46CE-81E8-E3715458C0AA}" type="slidenum">
              <a:rPr lang="zh-CN" altLang="en-US"/>
              <a:pPr/>
              <a:t>9</a:t>
            </a:fld>
            <a:endParaRPr lang="zh-CN" altLang="en-US" sz="1800">
              <a:solidFill>
                <a:schemeClr val="tx1"/>
              </a:solidFill>
              <a:latin typeface="Arial" panose="020B0604020202020204" pitchFamily="34" charset="0"/>
            </a:endParaRPr>
          </a:p>
        </p:txBody>
      </p:sp>
      <p:pic>
        <p:nvPicPr>
          <p:cNvPr id="11266" name="图片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8327" y="406402"/>
            <a:ext cx="6334125" cy="611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TextBox 10"/>
          <p:cNvSpPr>
            <a:spLocks noChangeArrowheads="1"/>
          </p:cNvSpPr>
          <p:nvPr/>
        </p:nvSpPr>
        <p:spPr bwMode="auto">
          <a:xfrm flipH="1">
            <a:off x="4649788" y="2108202"/>
            <a:ext cx="793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b="1" i="1">
                <a:solidFill>
                  <a:srgbClr val="3F3F3F"/>
                </a:solidFill>
                <a:latin typeface="Arial Rounded MT Bold" panose="020F0704030504030204" pitchFamily="34" charset="0"/>
                <a:ea typeface="微软雅黑" panose="020B0503020204020204" pitchFamily="34" charset="-122"/>
                <a:sym typeface="Arial Rounded MT Bold" panose="020F0704030504030204" pitchFamily="34" charset="0"/>
              </a:rPr>
              <a:t>01</a:t>
            </a:r>
            <a:endParaRPr lang="zh-CN" altLang="en-US" sz="3600" b="1" i="1">
              <a:solidFill>
                <a:srgbClr val="3F3F3F"/>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11268" name="TextBox 11"/>
          <p:cNvSpPr>
            <a:spLocks noChangeArrowheads="1"/>
          </p:cNvSpPr>
          <p:nvPr/>
        </p:nvSpPr>
        <p:spPr bwMode="auto">
          <a:xfrm flipH="1">
            <a:off x="3392488" y="4197352"/>
            <a:ext cx="793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b="1" i="1">
                <a:solidFill>
                  <a:srgbClr val="3F3F3F"/>
                </a:solidFill>
                <a:latin typeface="Arial Rounded MT Bold" panose="020F0704030504030204" pitchFamily="34" charset="0"/>
                <a:ea typeface="微软雅黑" panose="020B0503020204020204" pitchFamily="34" charset="-122"/>
                <a:sym typeface="Arial Rounded MT Bold" panose="020F0704030504030204" pitchFamily="34" charset="0"/>
              </a:rPr>
              <a:t>02</a:t>
            </a:r>
            <a:endParaRPr lang="zh-CN" altLang="en-US" sz="3600" b="1" i="1">
              <a:solidFill>
                <a:srgbClr val="3F3F3F"/>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11269" name="TextBox 12"/>
          <p:cNvSpPr>
            <a:spLocks noChangeArrowheads="1"/>
          </p:cNvSpPr>
          <p:nvPr/>
        </p:nvSpPr>
        <p:spPr bwMode="auto">
          <a:xfrm flipH="1">
            <a:off x="6348413" y="4048125"/>
            <a:ext cx="793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b="1" i="1">
                <a:solidFill>
                  <a:srgbClr val="3F3F3F"/>
                </a:solidFill>
                <a:latin typeface="Arial Rounded MT Bold" panose="020F0704030504030204" pitchFamily="34" charset="0"/>
                <a:ea typeface="微软雅黑" panose="020B0503020204020204" pitchFamily="34" charset="-122"/>
                <a:sym typeface="Arial Rounded MT Bold" panose="020F0704030504030204" pitchFamily="34" charset="0"/>
              </a:rPr>
              <a:t>03</a:t>
            </a:r>
            <a:endParaRPr lang="zh-CN" altLang="en-US" sz="3600" b="1" i="1">
              <a:solidFill>
                <a:srgbClr val="3F3F3F"/>
              </a:solidFill>
              <a:latin typeface="Arial Rounded MT Bold" panose="020F0704030504030204" pitchFamily="34" charset="0"/>
              <a:ea typeface="微软雅黑" panose="020B0503020204020204" pitchFamily="34" charset="-122"/>
              <a:sym typeface="Arial Rounded MT Bold" panose="020F0704030504030204" pitchFamily="34" charset="0"/>
            </a:endParaRPr>
          </a:p>
        </p:txBody>
      </p:sp>
      <p:sp>
        <p:nvSpPr>
          <p:cNvPr id="11270" name="TextBox 13"/>
          <p:cNvSpPr>
            <a:spLocks noChangeArrowheads="1"/>
          </p:cNvSpPr>
          <p:nvPr/>
        </p:nvSpPr>
        <p:spPr bwMode="auto">
          <a:xfrm rot="1771510">
            <a:off x="5387977" y="620933"/>
            <a:ext cx="131921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a:t>
            </a:r>
          </a:p>
        </p:txBody>
      </p:sp>
      <p:sp>
        <p:nvSpPr>
          <p:cNvPr id="11271" name="TextBox 14"/>
          <p:cNvSpPr>
            <a:spLocks noChangeArrowheads="1"/>
          </p:cNvSpPr>
          <p:nvPr/>
        </p:nvSpPr>
        <p:spPr bwMode="auto">
          <a:xfrm>
            <a:off x="2033590" y="4138615"/>
            <a:ext cx="1317625"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a:t>
            </a:r>
          </a:p>
        </p:txBody>
      </p:sp>
      <p:sp>
        <p:nvSpPr>
          <p:cNvPr id="11272" name="TextBox 15"/>
          <p:cNvSpPr>
            <a:spLocks noChangeArrowheads="1"/>
          </p:cNvSpPr>
          <p:nvPr/>
        </p:nvSpPr>
        <p:spPr bwMode="auto">
          <a:xfrm>
            <a:off x="6754813" y="5276852"/>
            <a:ext cx="131921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sz="1400" b="1" i="1">
                <a:solidFill>
                  <a:srgbClr val="FFFFFF"/>
                </a:solidFill>
                <a:ea typeface="微软雅黑" panose="020B0503020204020204" pitchFamily="34" charset="-122"/>
                <a:sym typeface="Arial" panose="020B0604020202020204" pitchFamily="34" charset="0"/>
              </a:rPr>
              <a:t>Click here to add your text. Click here to add your text. </a:t>
            </a:r>
          </a:p>
        </p:txBody>
      </p:sp>
      <p:sp>
        <p:nvSpPr>
          <p:cNvPr id="11273" name="TextBox 16"/>
          <p:cNvSpPr>
            <a:spLocks noChangeArrowheads="1"/>
          </p:cNvSpPr>
          <p:nvPr/>
        </p:nvSpPr>
        <p:spPr bwMode="auto">
          <a:xfrm>
            <a:off x="34925" y="1365250"/>
            <a:ext cx="42100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b="1" i="1">
                <a:solidFill>
                  <a:srgbClr val="595959"/>
                </a:solidFill>
                <a:latin typeface="Arial Rounded MT Bold" panose="020F0704030504030204" pitchFamily="34" charset="0"/>
                <a:ea typeface="微软雅黑" panose="020B0503020204020204" pitchFamily="34" charset="-122"/>
                <a:sym typeface="Calibri" panose="020F0502020204030204" pitchFamily="34" charset="0"/>
              </a:rPr>
              <a:t>Click here to add your title</a:t>
            </a:r>
            <a:endParaRPr lang="zh-CN" altLang="en-US" sz="3600" b="1" i="1">
              <a:solidFill>
                <a:srgbClr val="595959"/>
              </a:solidFill>
              <a:latin typeface="Arial Rounded MT Bold" panose="020F0704030504030204" pitchFamily="34" charset="0"/>
              <a:ea typeface="微软雅黑" panose="020B0503020204020204" pitchFamily="34" charset="-122"/>
              <a:sym typeface="Calibri" panose="020F0502020204030204" pitchFamily="34" charset="0"/>
            </a:endParaRPr>
          </a:p>
        </p:txBody>
      </p:sp>
    </p:spTree>
    <p:extLst>
      <p:ext uri="{BB962C8B-B14F-4D97-AF65-F5344CB8AC3E}">
        <p14:creationId xmlns:p14="http://schemas.microsoft.com/office/powerpoint/2010/main" val="33575325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10.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1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12.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13.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14.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15.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16.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17.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18.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2.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3.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4.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5.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6.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7.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8.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9.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Office Theme</Template>
  <TotalTime>28</TotalTime>
  <Words>3126</Words>
  <Application>Microsoft Office PowerPoint</Application>
  <PresentationFormat>全屏显示(4:3)</PresentationFormat>
  <Paragraphs>373</Paragraphs>
  <Slides>34</Slides>
  <Notes>33</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34</vt:i4>
      </vt:variant>
    </vt:vector>
  </HeadingPairs>
  <TitlesOfParts>
    <vt:vector size="49" baseType="lpstr">
      <vt:lpstr>Adidas Unity</vt:lpstr>
      <vt:lpstr>Gungsuh</vt:lpstr>
      <vt:lpstr>汉仪特细等线简</vt:lpstr>
      <vt:lpstr>华文细黑</vt:lpstr>
      <vt:lpstr>宋体</vt:lpstr>
      <vt:lpstr>微软雅黑</vt:lpstr>
      <vt:lpstr>Agency FB</vt:lpstr>
      <vt:lpstr>Arial</vt:lpstr>
      <vt:lpstr>Arial Rounded MT Bold</vt:lpstr>
      <vt:lpstr>Baskerville Old Face</vt:lpstr>
      <vt:lpstr>Bauhaus 93</vt:lpstr>
      <vt:lpstr>Calibri</vt:lpstr>
      <vt:lpstr>Calibri Light</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Abel</dc:creator>
  <cp:lastModifiedBy>Abel</cp:lastModifiedBy>
  <cp:revision>8</cp:revision>
  <dcterms:created xsi:type="dcterms:W3CDTF">2014-11-16T09:59:52Z</dcterms:created>
  <dcterms:modified xsi:type="dcterms:W3CDTF">2014-11-16T14:13:29Z</dcterms:modified>
</cp:coreProperties>
</file>