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81" r:id="rId3"/>
    <p:sldId id="272" r:id="rId4"/>
    <p:sldId id="275" r:id="rId5"/>
    <p:sldId id="278" r:id="rId6"/>
    <p:sldId id="280" r:id="rId7"/>
    <p:sldId id="282" r:id="rId9"/>
    <p:sldId id="286" r:id="rId10"/>
    <p:sldId id="288" r:id="rId11"/>
    <p:sldId id="290" r:id="rId12"/>
    <p:sldId id="287" r:id="rId13"/>
    <p:sldId id="289" r:id="rId14"/>
    <p:sldId id="291" r:id="rId15"/>
    <p:sldId id="283" r:id="rId16"/>
  </p:sldIdLst>
  <p:sldSz cx="10799445" cy="5400675"/>
  <p:notesSz cx="6858000" cy="9144000"/>
  <p:embeddedFontLst>
    <p:embeddedFont>
      <p:font typeface="经典繁方篆" panose="02010609000101010101" pitchFamily="49" charset="-122"/>
      <p:regular r:id="rId20"/>
    </p:embeddedFont>
    <p:embeddedFont>
      <p:font typeface="叶根友毛笔行书2.0版" pitchFamily="2" charset="-122"/>
    </p:embeddedFont>
  </p:embeddedFontLst>
  <p:defaultTextStyle>
    <a:defPPr>
      <a:defRPr lang="zh-CN"/>
    </a:defPPr>
    <a:lvl1pPr marL="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1pPr>
    <a:lvl2pPr marL="38862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2pPr>
    <a:lvl3pPr marL="77787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3pPr>
    <a:lvl4pPr marL="116649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4pPr>
    <a:lvl5pPr marL="155511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5pPr>
    <a:lvl6pPr marL="194373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6pPr>
    <a:lvl7pPr marL="233299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7pPr>
    <a:lvl8pPr marL="272161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8pPr>
    <a:lvl9pPr marL="311023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3F3F2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8" autoAdjust="0"/>
    <p:restoredTop sz="94660"/>
  </p:normalViewPr>
  <p:slideViewPr>
    <p:cSldViewPr snapToGrid="0">
      <p:cViewPr>
        <p:scale>
          <a:sx n="80" d="100"/>
          <a:sy n="80" d="100"/>
        </p:scale>
        <p:origin x="-672" y="-150"/>
      </p:cViewPr>
      <p:guideLst>
        <p:guide orient="horz" pos="1701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4" d="100"/>
        <a:sy n="13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90295-A4CA-4163-8A63-EF4B3DAB66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1143000"/>
            <a:ext cx="6169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015B7-38AA-4B20-BB4D-7C35CD61FA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1pPr>
    <a:lvl2pPr marL="38862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2pPr>
    <a:lvl3pPr marL="77787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3pPr>
    <a:lvl4pPr marL="116649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4pPr>
    <a:lvl5pPr marL="155511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5pPr>
    <a:lvl6pPr marL="194373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6pPr>
    <a:lvl7pPr marL="233299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7pPr>
    <a:lvl8pPr marL="272161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8pPr>
    <a:lvl9pPr marL="311023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9971" y="883861"/>
            <a:ext cx="8099822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2836605"/>
            <a:ext cx="8099822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20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0" y="287536"/>
            <a:ext cx="2328699" cy="457682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287536"/>
            <a:ext cx="6851100" cy="457682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1346419"/>
            <a:ext cx="9314796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3614203"/>
            <a:ext cx="9314796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1437680"/>
            <a:ext cx="4589899" cy="34266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1437680"/>
            <a:ext cx="4589899" cy="34266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287536"/>
            <a:ext cx="9314796" cy="104388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1" y="1323916"/>
            <a:ext cx="4568806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20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1" y="1972747"/>
            <a:ext cx="4568806" cy="29016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0" y="1323916"/>
            <a:ext cx="4591306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20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0" y="1972747"/>
            <a:ext cx="4591306" cy="29016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1" y="360045"/>
            <a:ext cx="3483204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777597"/>
            <a:ext cx="5467380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1" y="1620202"/>
            <a:ext cx="3483204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5"/>
            </a:lvl2pPr>
            <a:lvl3pPr marL="720090" indent="0">
              <a:buNone/>
              <a:defRPr sz="945"/>
            </a:lvl3pPr>
            <a:lvl4pPr marL="1080135" indent="0">
              <a:buNone/>
              <a:defRPr sz="790"/>
            </a:lvl4pPr>
            <a:lvl5pPr marL="1440180" indent="0">
              <a:buNone/>
              <a:defRPr sz="790"/>
            </a:lvl5pPr>
            <a:lvl6pPr marL="1800225" indent="0">
              <a:buNone/>
              <a:defRPr sz="790"/>
            </a:lvl6pPr>
            <a:lvl7pPr marL="2160270" indent="0">
              <a:buNone/>
              <a:defRPr sz="790"/>
            </a:lvl7pPr>
            <a:lvl8pPr marL="2520315" indent="0">
              <a:buNone/>
              <a:defRPr sz="790"/>
            </a:lvl8pPr>
            <a:lvl9pPr marL="288036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1" y="360045"/>
            <a:ext cx="3483204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777597"/>
            <a:ext cx="5467380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1" y="1620202"/>
            <a:ext cx="3483204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5"/>
            </a:lvl2pPr>
            <a:lvl3pPr marL="720090" indent="0">
              <a:buNone/>
              <a:defRPr sz="945"/>
            </a:lvl3pPr>
            <a:lvl4pPr marL="1080135" indent="0">
              <a:buNone/>
              <a:defRPr sz="790"/>
            </a:lvl4pPr>
            <a:lvl5pPr marL="1440180" indent="0">
              <a:buNone/>
              <a:defRPr sz="790"/>
            </a:lvl5pPr>
            <a:lvl6pPr marL="1800225" indent="0">
              <a:buNone/>
              <a:defRPr sz="790"/>
            </a:lvl6pPr>
            <a:lvl7pPr marL="2160270" indent="0">
              <a:buNone/>
              <a:defRPr sz="790"/>
            </a:lvl7pPr>
            <a:lvl8pPr marL="2520315" indent="0">
              <a:buNone/>
              <a:defRPr sz="790"/>
            </a:lvl8pPr>
            <a:lvl9pPr marL="288036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chemeClr val="bg1">
                <a:lumMod val="95000"/>
              </a:schemeClr>
            </a:gs>
            <a:gs pos="0">
              <a:schemeClr val="bg1">
                <a:lumMod val="91000"/>
              </a:schemeClr>
            </a:gs>
            <a:gs pos="83000">
              <a:schemeClr val="bg1">
                <a:lumMod val="95000"/>
              </a:schemeClr>
            </a:gs>
            <a:gs pos="100000">
              <a:srgbClr val="F2F2F2">
                <a:lumMod val="85000"/>
                <a:lumOff val="15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287536"/>
            <a:ext cx="9314796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1437680"/>
            <a:ext cx="9314796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5005626"/>
            <a:ext cx="2429947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09789-FCD6-481A-9923-32E656DF23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5005626"/>
            <a:ext cx="364492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5005626"/>
            <a:ext cx="2429947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9288B-7458-47DA-BB60-683206BA417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340" indent="-180340" algn="l" defTabSz="720090" rtl="0" eaLnBrk="1" latinLnBrk="0" hangingPunct="1">
        <a:lnSpc>
          <a:spcPct val="90000"/>
        </a:lnSpc>
        <a:spcBef>
          <a:spcPts val="79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38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43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4pPr>
      <a:lvl5pPr marL="162052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5pPr>
      <a:lvl6pPr marL="198056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6pPr>
      <a:lvl7pPr marL="234061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7pPr>
      <a:lvl8pPr marL="270065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8pPr>
      <a:lvl9pPr marL="306070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jpeg"/><Relationship Id="rId2" Type="http://schemas.microsoft.com/office/2007/relationships/hdphoto" Target="../media/hdphoto4.wdp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24.jpeg"/><Relationship Id="rId2" Type="http://schemas.microsoft.com/office/2007/relationships/hdphoto" Target="../media/hdphoto5.wdp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jpeg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microsoft.com/office/2007/relationships/hdphoto" Target="../media/hdphoto2.wdp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png"/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5.png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61"/>
          <a:stretch>
            <a:fillRect/>
          </a:stretch>
        </p:blipFill>
        <p:spPr>
          <a:xfrm flipH="1">
            <a:off x="5228543" y="0"/>
            <a:ext cx="5576711" cy="54030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61"/>
          <a:stretch>
            <a:fillRect/>
          </a:stretch>
        </p:blipFill>
        <p:spPr>
          <a:xfrm>
            <a:off x="0" y="0"/>
            <a:ext cx="5655733" cy="54030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2" b="96991" l="100" r="99700">
                        <a14:foregroundMark x1="53100" y1="602" x2="8900" y2="33200"/>
                        <a14:foregroundMark x1="11200" y1="32197" x2="100" y2="39920"/>
                        <a14:foregroundMark x1="3700" y1="67101" x2="8700" y2="71715"/>
                        <a14:foregroundMark x1="57800" y1="7322" x2="62000" y2="7523"/>
                        <a14:foregroundMark x1="93300" y1="38415" x2="99700" y2="42828"/>
                        <a14:foregroundMark x1="7200" y1="41825" x2="7600" y2="86760"/>
                        <a14:foregroundMark x1="28300" y1="48746" x2="500" y2="72919"/>
                        <a14:foregroundMark x1="11800" y1="78435" x2="34500" y2="94684"/>
                        <a14:foregroundMark x1="86600" y1="84654" x2="59100" y2="96991"/>
                        <a14:foregroundMark x1="92000" y1="76530" x2="98700" y2="612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6547" y="632178"/>
            <a:ext cx="3998267" cy="398627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496573" y="1301128"/>
            <a:ext cx="10857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古风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84413" y="1900783"/>
            <a:ext cx="800219" cy="20030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0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021283" y="3129026"/>
            <a:ext cx="415499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章</a:t>
            </a:r>
            <a:endParaRPr lang="zh-CN" altLang="en-US" sz="2400" dirty="0">
              <a:solidFill>
                <a:srgbClr val="FF0000"/>
              </a:solidFill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3846" r="90385">
                        <a14:foregroundMark x1="86538" y1="843" x2="86538" y2="95663"/>
                        <a14:foregroundMark x1="27692" y1="38916" x2="14038" y2="42410"/>
                        <a14:foregroundMark x1="49038" y1="47711" x2="35769" y2="49880"/>
                        <a14:foregroundMark x1="46538" y1="23735" x2="45192" y2="21807"/>
                        <a14:foregroundMark x1="63846" y1="11446" x2="56154" y2="15783"/>
                        <a14:foregroundMark x1="69038" y1="2169" x2="71538" y2="9036"/>
                        <a14:foregroundMark x1="72500" y1="26386" x2="71538" y2="34699"/>
                        <a14:foregroundMark x1="75769" y1="62892" x2="76154" y2="71205"/>
                        <a14:foregroundMark x1="32500" y1="10964" x2="29038" y2="13855"/>
                        <a14:foregroundMark x1="33654" y1="16506" x2="35385" y2="20723"/>
                        <a14:foregroundMark x1="40000" y1="21566" x2="31154" y2="21807"/>
                        <a14:foregroundMark x1="24808" y1="27952" x2="23077" y2="31687"/>
                        <a14:foregroundMark x1="30385" y1="27952" x2="45577" y2="35783"/>
                        <a14:foregroundMark x1="47692" y1="25904" x2="49038" y2="29518"/>
                        <a14:foregroundMark x1="69423" y1="6145" x2="77115" y2="91928"/>
                        <a14:foregroundMark x1="69423" y1="13012" x2="70192" y2="36988"/>
                        <a14:foregroundMark x1="60000" y1="9277" x2="53654" y2="4578"/>
                        <a14:foregroundMark x1="65577" y1="7711" x2="63846" y2="482"/>
                        <a14:foregroundMark x1="14038" y1="42169" x2="6923" y2="45904"/>
                        <a14:foregroundMark x1="45577" y1="42410" x2="37115" y2="437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90"/>
          <a:stretch>
            <a:fillRect/>
          </a:stretch>
        </p:blipFill>
        <p:spPr>
          <a:xfrm>
            <a:off x="7200444" y="-1"/>
            <a:ext cx="3513190" cy="54006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61"/>
          <a:stretch>
            <a:fillRect/>
          </a:stretch>
        </p:blipFill>
        <p:spPr>
          <a:xfrm>
            <a:off x="1011701" y="2583021"/>
            <a:ext cx="2788403" cy="2131484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724428" y="2991836"/>
            <a:ext cx="1085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三</a:t>
            </a:r>
            <a:endParaRPr lang="zh-CN" altLang="en-US" sz="8800" dirty="0">
              <a:solidFill>
                <a:schemeClr val="bg1"/>
              </a:solidFill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82383" y="3236073"/>
            <a:ext cx="800219" cy="20030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0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26793" y="2925221"/>
            <a:ext cx="415499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章</a:t>
            </a:r>
            <a:endParaRPr lang="zh-CN" altLang="en-US" sz="2400" dirty="0">
              <a:solidFill>
                <a:srgbClr val="FF0000"/>
              </a:solidFill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uiExpand="1" build="p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2621" y="1250730"/>
            <a:ext cx="3166865" cy="31668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49486" y="1250730"/>
            <a:ext cx="3166865" cy="31668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32949" y="1250730"/>
            <a:ext cx="3166865" cy="316686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724426" y="2356265"/>
            <a:ext cx="1085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anose="02010609000101010101" pitchFamily="49" charset="-122"/>
              </a:rPr>
              <a:t>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891291" y="2356265"/>
            <a:ext cx="1085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anose="02010609000101010101" pitchFamily="49" charset="-122"/>
              </a:rPr>
              <a:t>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263883" y="2356265"/>
            <a:ext cx="1085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anose="02010609000101010101" pitchFamily="49" charset="-122"/>
              </a:rPr>
              <a:t>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218100" y="4213201"/>
            <a:ext cx="283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384965" y="4213201"/>
            <a:ext cx="283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785026" y="4213201"/>
            <a:ext cx="283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078133" y="374054"/>
            <a:ext cx="31044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8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9733172" y="85427"/>
            <a:ext cx="1087275" cy="91592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 build="p"/>
      <p:bldP spid="21" grpId="0" uiExpand="1" build="p"/>
      <p:bldP spid="22" grpId="0" uiExpand="1" build="p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804" b="92157" l="3000" r="95800">
                        <a14:foregroundMark x1="33200" y1="49673" x2="3000" y2="49020"/>
                        <a14:foregroundMark x1="30600" y1="14379" x2="63000" y2="14379"/>
                        <a14:foregroundMark x1="92000" y1="32026" x2="95800" y2="33333"/>
                        <a14:foregroundMark x1="81000" y1="17647" x2="81800" y2="18954"/>
                        <a14:foregroundMark x1="72600" y1="13725" x2="69800" y2="11111"/>
                        <a14:foregroundMark x1="38400" y1="75163" x2="37400" y2="921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1088" y="1185901"/>
            <a:ext cx="2360892" cy="72243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997559" y="1254729"/>
            <a:ext cx="1085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anose="02010609000101010101" pitchFamily="49" charset="-122"/>
              </a:rPr>
              <a:t>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04283" y="1377839"/>
            <a:ext cx="4878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004283" y="1944261"/>
            <a:ext cx="4878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004283" y="2510683"/>
            <a:ext cx="4878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804" b="92157" l="3000" r="95800">
                        <a14:foregroundMark x1="33200" y1="49673" x2="3000" y2="49020"/>
                        <a14:foregroundMark x1="30600" y1="14379" x2="63000" y2="14379"/>
                        <a14:foregroundMark x1="92000" y1="32026" x2="95800" y2="33333"/>
                        <a14:foregroundMark x1="81000" y1="17647" x2="81800" y2="18954"/>
                        <a14:foregroundMark x1="72600" y1="13725" x2="69800" y2="11111"/>
                        <a14:foregroundMark x1="38400" y1="75163" x2="37400" y2="921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1088" y="3077406"/>
            <a:ext cx="2360892" cy="722433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997559" y="3146234"/>
            <a:ext cx="1085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anose="02010609000101010101" pitchFamily="49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004283" y="3269344"/>
            <a:ext cx="4878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004283" y="3835766"/>
            <a:ext cx="4878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004283" y="4402188"/>
            <a:ext cx="4878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84273" y="2960208"/>
            <a:ext cx="2406580" cy="2406580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7078133" y="374054"/>
            <a:ext cx="31044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8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9733172" y="85427"/>
            <a:ext cx="1087275" cy="91592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21" grpId="0"/>
      <p:bldP spid="22" grpId="0"/>
      <p:bldP spid="24" grpId="0"/>
      <p:bldP spid="25" grpId="0"/>
      <p:bldP spid="26" grpId="0"/>
      <p:bldP spid="27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7390" y="1970671"/>
            <a:ext cx="2049294" cy="20151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40984" y="198018"/>
            <a:ext cx="7358779" cy="520265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63599" y="2378077"/>
            <a:ext cx="1307732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谢谢收看</a:t>
            </a:r>
            <a:endParaRPr lang="en-US" altLang="zh-CN" sz="3600" dirty="0" smtClean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25704" y="2147244"/>
            <a:ext cx="415499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章</a:t>
            </a:r>
            <a:endParaRPr lang="zh-CN" altLang="en-US" sz="2400" dirty="0">
              <a:solidFill>
                <a:srgbClr val="FF0000"/>
              </a:solidFill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803725" y="638223"/>
            <a:ext cx="800219" cy="20030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0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269604" y="5092898"/>
            <a:ext cx="1635464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400" dirty="0" smtClean="0">
                <a:latin typeface="叶根友毛笔行书2.0版" pitchFamily="2" charset="-122"/>
                <a:ea typeface="叶根友毛笔行书2.0版" pitchFamily="2" charset="-122"/>
              </a:rPr>
              <a:t>BY:UNDRELAN</a:t>
            </a:r>
            <a:endParaRPr lang="zh-CN" altLang="en-US" sz="14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6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.hiphotos.baidu.com/zhidao/pic/item/58ee3d6d55fbb2fb73dc69d64d4a20a44723dc7a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18"/>
          <a:stretch>
            <a:fillRect/>
          </a:stretch>
        </p:blipFill>
        <p:spPr bwMode="auto">
          <a:xfrm>
            <a:off x="0" y="284203"/>
            <a:ext cx="5521114" cy="374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16" b="98587" l="699" r="97203">
                        <a14:foregroundMark x1="26474" y1="76207" x2="43257" y2="93404"/>
                        <a14:foregroundMark x1="97203" y1="45347" x2="84715" y2="81508"/>
                        <a14:foregroundMark x1="90909" y1="14134" x2="94605" y2="57008"/>
                        <a14:foregroundMark x1="8492" y1="76207" x2="4196" y2="69965"/>
                        <a14:foregroundMark x1="91908" y1="8716" x2="88811" y2="3416"/>
                        <a14:foregroundMark x1="7892" y1="17903" x2="7493" y2="20377"/>
                        <a14:foregroundMark x1="3197" y1="66549" x2="699" y2="59717"/>
                        <a14:foregroundMark x1="8292" y1="22850" x2="7493" y2="26031"/>
                        <a14:backgroundMark x1="43257" y1="5771" x2="44156" y2="78210"/>
                        <a14:backgroundMark x1="78721" y1="43227" x2="79520" y2="62426"/>
                        <a14:backgroundMark x1="89411" y1="46879" x2="88412" y2="53121"/>
                        <a14:backgroundMark x1="87812" y1="54181" x2="86913" y2="58304"/>
                        <a14:backgroundMark x1="86314" y1="59717" x2="84116" y2="63840"/>
                        <a14:backgroundMark x1="4396" y1="52886" x2="5395" y2="56537"/>
                        <a14:backgroundMark x1="6494" y1="54888" x2="6893" y2="57715"/>
                        <a14:backgroundMark x1="4595" y1="61720" x2="5994" y2="63840"/>
                        <a14:backgroundMark x1="6893" y1="62662" x2="8492" y2="66078"/>
                        <a14:backgroundMark x1="14885" y1="83039" x2="12887" y2="80565"/>
                        <a14:backgroundMark x1="10589" y1="18728" x2="9990" y2="20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9503" y="2854410"/>
            <a:ext cx="1064451" cy="90281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295337" y="2951645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712614" y="3854461"/>
            <a:ext cx="1798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8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93565" y="2854410"/>
            <a:ext cx="1064451" cy="90281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7309399" y="2951645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726676" y="3854461"/>
            <a:ext cx="1798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8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59789" y="2854410"/>
            <a:ext cx="1064451" cy="902816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9275623" y="2951645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三</a:t>
            </a:r>
            <a:endParaRPr lang="zh-CN" altLang="en-US" sz="3200" dirty="0"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692900" y="3854461"/>
            <a:ext cx="1798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8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0106863" y="1550450"/>
            <a:ext cx="415499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章</a:t>
            </a:r>
            <a:endParaRPr lang="zh-CN" altLang="en-US" sz="2000" dirty="0">
              <a:solidFill>
                <a:srgbClr val="FF0000"/>
              </a:solidFill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9733172" y="85427"/>
            <a:ext cx="1087275" cy="9159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4" name="文本框 23"/>
          <p:cNvSpPr txBox="1"/>
          <p:nvPr/>
        </p:nvSpPr>
        <p:spPr>
          <a:xfrm>
            <a:off x="9599725" y="569432"/>
            <a:ext cx="6245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叶根友毛笔行书2.0版" pitchFamily="2" charset="-122"/>
                <a:ea typeface="叶根友毛笔行书2.0版" pitchFamily="2" charset="-122"/>
                <a:cs typeface="经典繁方篆" panose="02010609000101010101" pitchFamily="49" charset="-122"/>
              </a:rPr>
              <a:t>扉</a:t>
            </a:r>
            <a:endParaRPr lang="en-US" altLang="zh-CN" sz="3200" dirty="0" smtClean="0">
              <a:latin typeface="叶根友毛笔行书2.0版" pitchFamily="2" charset="-122"/>
              <a:ea typeface="叶根友毛笔行书2.0版" pitchFamily="2" charset="-122"/>
              <a:cs typeface="经典繁方篆" panose="02010609000101010101" pitchFamily="49" charset="-122"/>
            </a:endParaRPr>
          </a:p>
          <a:p>
            <a:r>
              <a:rPr lang="zh-CN" altLang="en-US" sz="3200" dirty="0" smtClean="0">
                <a:latin typeface="叶根友毛笔行书2.0版" pitchFamily="2" charset="-122"/>
                <a:ea typeface="叶根友毛笔行书2.0版" pitchFamily="2" charset="-122"/>
                <a:cs typeface="经典繁方篆" panose="02010609000101010101" pitchFamily="49" charset="-122"/>
              </a:rPr>
              <a:t>页</a:t>
            </a:r>
            <a:endParaRPr lang="zh-CN" altLang="en-US" sz="3200" dirty="0">
              <a:latin typeface="叶根友毛笔行书2.0版" pitchFamily="2" charset="-122"/>
              <a:ea typeface="叶根友毛笔行书2.0版" pitchFamily="2" charset="-122"/>
              <a:cs typeface="经典繁方篆" panose="0201060900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52852" y="787353"/>
            <a:ext cx="2646878" cy="14631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叶根友毛笔行书2.0版" pitchFamily="2" charset="-122"/>
                <a:ea typeface="叶根友毛笔行书2.0版" pitchFamily="2" charset="-122"/>
                <a:cs typeface="经典繁方篆" panose="02010609000101010101" pitchFamily="49" charset="-122"/>
              </a:rPr>
              <a:t>万木冻欲折孤根暖独回 前村深雪里昨夜一枝开 </a:t>
            </a:r>
            <a:endParaRPr lang="zh-CN" alt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叶根友毛笔行书2.0版" pitchFamily="2" charset="-122"/>
              <a:ea typeface="叶根友毛笔行书2.0版" pitchFamily="2" charset="-122"/>
              <a:cs typeface="经典繁方篆" panose="02010609000101010101" pitchFamily="49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叶根友毛笔行书2.0版" pitchFamily="2" charset="-122"/>
                <a:ea typeface="叶根友毛笔行书2.0版" pitchFamily="2" charset="-122"/>
                <a:cs typeface="经典繁方篆" panose="02010609000101010101" pitchFamily="49" charset="-122"/>
              </a:rPr>
              <a:t>风递幽香出禽窥素艳来 明年如应律先发映春台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叶根友毛笔行书2.0版" pitchFamily="2" charset="-122"/>
              <a:ea typeface="叶根友毛笔行书2.0版" pitchFamily="2" charset="-122"/>
              <a:cs typeface="经典繁方篆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8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9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uiExpand="1" build="p"/>
      <p:bldP spid="17" grpId="0"/>
      <p:bldP spid="18" grpId="0" uiExpand="1" build="p"/>
      <p:bldP spid="20" grpId="0"/>
      <p:bldP spid="21" grpId="0" uiExpand="1" build="p"/>
      <p:bldP spid="23" grpId="0" animBg="1"/>
      <p:bldP spid="24" grpId="0"/>
      <p:bldP spid="1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3416" b="98587" l="699" r="97203">
                        <a14:foregroundMark x1="26474" y1="76207" x2="43257" y2="93404"/>
                        <a14:foregroundMark x1="97203" y1="45347" x2="84715" y2="81508"/>
                        <a14:foregroundMark x1="90909" y1="14134" x2="94605" y2="57008"/>
                        <a14:foregroundMark x1="8492" y1="76207" x2="4196" y2="69965"/>
                        <a14:foregroundMark x1="91908" y1="8716" x2="88811" y2="3416"/>
                        <a14:foregroundMark x1="7892" y1="17903" x2="7493" y2="20377"/>
                        <a14:foregroundMark x1="3197" y1="66549" x2="699" y2="59717"/>
                        <a14:foregroundMark x1="8292" y1="22850" x2="7493" y2="26031"/>
                        <a14:backgroundMark x1="43257" y1="5771" x2="44156" y2="78210"/>
                        <a14:backgroundMark x1="78721" y1="43227" x2="79520" y2="62426"/>
                        <a14:backgroundMark x1="89411" y1="46879" x2="88412" y2="53121"/>
                        <a14:backgroundMark x1="87812" y1="54181" x2="86913" y2="58304"/>
                        <a14:backgroundMark x1="86314" y1="59717" x2="84116" y2="63840"/>
                        <a14:backgroundMark x1="4396" y1="52886" x2="5395" y2="56537"/>
                        <a14:backgroundMark x1="6494" y1="54888" x2="6893" y2="57715"/>
                        <a14:backgroundMark x1="4595" y1="61720" x2="5994" y2="63840"/>
                        <a14:backgroundMark x1="6893" y1="62662" x2="8492" y2="66078"/>
                        <a14:backgroundMark x1="14885" y1="83039" x2="12887" y2="80565"/>
                        <a14:backgroundMark x1="10589" y1="18728" x2="9990" y2="20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61368" y="2277869"/>
            <a:ext cx="2224409" cy="188663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643571" y="2277869"/>
            <a:ext cx="1085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316921" y="2897593"/>
            <a:ext cx="800219" cy="20030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0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222255" y="3724419"/>
            <a:ext cx="415499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章</a:t>
            </a:r>
            <a:endParaRPr lang="zh-CN" altLang="en-US" sz="2400" dirty="0">
              <a:solidFill>
                <a:srgbClr val="FF0000"/>
              </a:solidFill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1" r="1919"/>
          <a:stretch>
            <a:fillRect/>
          </a:stretch>
        </p:blipFill>
        <p:spPr>
          <a:xfrm flipH="1">
            <a:off x="-190006" y="1297247"/>
            <a:ext cx="6080164" cy="4310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0" y="1648726"/>
            <a:ext cx="4322724" cy="459595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078133" y="374054"/>
            <a:ext cx="31044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8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9733172" y="85427"/>
            <a:ext cx="1087275" cy="91592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65629" y="1648726"/>
            <a:ext cx="1567543" cy="156754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682551" y="2048534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三</a:t>
            </a:r>
            <a:endParaRPr lang="zh-CN" altLang="en-US" sz="3200" dirty="0"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050285" y="3184584"/>
            <a:ext cx="1798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8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31515" y="3047143"/>
            <a:ext cx="1567543" cy="1567543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648437" y="3446951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016171" y="4583001"/>
            <a:ext cx="1798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8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73018" y="1971891"/>
            <a:ext cx="1567543" cy="156754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4789940" y="2371699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157674" y="3507749"/>
            <a:ext cx="1798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8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 build="p"/>
      <p:bldP spid="17" grpId="0"/>
      <p:bldP spid="18" grpId="0" uiExpand="1" build="p"/>
      <p:bldP spid="20" grpId="0"/>
      <p:bldP spid="2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52"/>
          <a:stretch>
            <a:fillRect/>
          </a:stretch>
        </p:blipFill>
        <p:spPr>
          <a:xfrm>
            <a:off x="0" y="3118981"/>
            <a:ext cx="10799763" cy="228169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7482" y="1185901"/>
            <a:ext cx="3024536" cy="2974128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1191483" y="1864241"/>
            <a:ext cx="1862223" cy="1862223"/>
          </a:xfrm>
          <a:prstGeom prst="ellipse">
            <a:avLst/>
          </a:prstGeom>
          <a:blipFill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289466" y="4160029"/>
            <a:ext cx="8987343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请输入文本内容请输入文本内请输入文本内容请输入文本内容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请输入文本内容请输入文本内请输入文本内容请输入文本内容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078133" y="374054"/>
            <a:ext cx="31044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8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9733172" y="85427"/>
            <a:ext cx="1087275" cy="91592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53597" y="1185901"/>
            <a:ext cx="3024536" cy="2974128"/>
          </a:xfrm>
          <a:prstGeom prst="rect">
            <a:avLst/>
          </a:prstGeom>
        </p:spPr>
      </p:pic>
      <p:sp>
        <p:nvSpPr>
          <p:cNvPr id="37" name="椭圆 36"/>
          <p:cNvSpPr/>
          <p:nvPr/>
        </p:nvSpPr>
        <p:spPr>
          <a:xfrm>
            <a:off x="4617598" y="1864241"/>
            <a:ext cx="1862223" cy="1862223"/>
          </a:xfrm>
          <a:prstGeom prst="ellipse">
            <a:avLst/>
          </a:prstGeom>
          <a:blipFill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2273" y="1185901"/>
            <a:ext cx="3024536" cy="2974128"/>
          </a:xfrm>
          <a:prstGeom prst="rect">
            <a:avLst/>
          </a:prstGeom>
        </p:spPr>
      </p:pic>
      <p:sp>
        <p:nvSpPr>
          <p:cNvPr id="39" name="椭圆 38"/>
          <p:cNvSpPr/>
          <p:nvPr/>
        </p:nvSpPr>
        <p:spPr>
          <a:xfrm>
            <a:off x="7816274" y="1864241"/>
            <a:ext cx="1862223" cy="1862223"/>
          </a:xfrm>
          <a:prstGeom prst="ellipse">
            <a:avLst/>
          </a:prstGeom>
          <a:blipFill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3" grpId="0" uiExpand="1" build="p"/>
      <p:bldP spid="34" grpId="0"/>
      <p:bldP spid="37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52"/>
          <a:stretch>
            <a:fillRect/>
          </a:stretch>
        </p:blipFill>
        <p:spPr>
          <a:xfrm>
            <a:off x="0" y="3118981"/>
            <a:ext cx="10799763" cy="228169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87" b="96017" l="5000" r="96000">
                        <a14:foregroundMark x1="31800" y1="73585" x2="57600" y2="96436"/>
                        <a14:foregroundMark x1="53200" y1="10692" x2="53200" y2="10692"/>
                        <a14:backgroundMark x1="75200" y1="28302" x2="78200" y2="31866"/>
                        <a14:backgroundMark x1="69800" y1="71698" x2="66200" y2="73375"/>
                        <a14:backgroundMark x1="80000" y1="80084" x2="78200" y2="80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93671" y="1289975"/>
            <a:ext cx="2520957" cy="240499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0934" y="2924620"/>
            <a:ext cx="1938198" cy="184904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3474" y="1547720"/>
            <a:ext cx="1173118" cy="1119155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>
            <a:off x="2560403" y="1877264"/>
            <a:ext cx="1230414" cy="1230414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901872" y="3348971"/>
            <a:ext cx="1034720" cy="1034720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063571" y="1820835"/>
            <a:ext cx="572923" cy="572923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035497" y="1655084"/>
            <a:ext cx="476426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7668" y="1195709"/>
            <a:ext cx="1434314" cy="1342762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5054151" y="1539715"/>
            <a:ext cx="98134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标题</a:t>
            </a:r>
            <a:endParaRPr lang="en-US" altLang="zh-CN" sz="2800" dirty="0" smtClean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035497" y="2827376"/>
            <a:ext cx="476426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7668" y="2368001"/>
            <a:ext cx="1434314" cy="1342762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5054151" y="2712007"/>
            <a:ext cx="98134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标题</a:t>
            </a:r>
            <a:endParaRPr lang="en-US" altLang="zh-CN" sz="2800" dirty="0" smtClean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035498" y="4007409"/>
            <a:ext cx="462854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7668" y="3566158"/>
            <a:ext cx="1434314" cy="1342762"/>
          </a:xfrm>
          <a:prstGeom prst="rect">
            <a:avLst/>
          </a:prstGeom>
        </p:spPr>
      </p:pic>
      <p:sp>
        <p:nvSpPr>
          <p:cNvPr id="66" name="文本框 65"/>
          <p:cNvSpPr txBox="1"/>
          <p:nvPr/>
        </p:nvSpPr>
        <p:spPr>
          <a:xfrm>
            <a:off x="5054151" y="3910164"/>
            <a:ext cx="98134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标题</a:t>
            </a:r>
            <a:endParaRPr lang="en-US" altLang="zh-CN" sz="2800" dirty="0" smtClean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7078133" y="374054"/>
            <a:ext cx="31044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8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9733172" y="85427"/>
            <a:ext cx="1087275" cy="91592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35" grpId="0"/>
      <p:bldP spid="51" grpId="0"/>
      <p:bldP spid="61" grpId="0"/>
      <p:bldP spid="63" grpId="0"/>
      <p:bldP spid="64" grpId="0"/>
      <p:bldP spid="66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400675" cy="54006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16" b="98587" l="699" r="97203">
                        <a14:foregroundMark x1="26474" y1="76207" x2="43257" y2="93404"/>
                        <a14:foregroundMark x1="97203" y1="45347" x2="84715" y2="81508"/>
                        <a14:foregroundMark x1="90909" y1="14134" x2="94605" y2="57008"/>
                        <a14:foregroundMark x1="8492" y1="76207" x2="4196" y2="69965"/>
                        <a14:foregroundMark x1="91908" y1="8716" x2="88811" y2="3416"/>
                        <a14:foregroundMark x1="7892" y1="17903" x2="7493" y2="20377"/>
                        <a14:foregroundMark x1="3197" y1="66549" x2="699" y2="59717"/>
                        <a14:foregroundMark x1="8292" y1="22850" x2="7493" y2="26031"/>
                        <a14:backgroundMark x1="43257" y1="5771" x2="44156" y2="78210"/>
                        <a14:backgroundMark x1="78721" y1="43227" x2="79520" y2="62426"/>
                        <a14:backgroundMark x1="89411" y1="46879" x2="88412" y2="53121"/>
                        <a14:backgroundMark x1="87812" y1="54181" x2="86913" y2="58304"/>
                        <a14:backgroundMark x1="86314" y1="59717" x2="84116" y2="63840"/>
                        <a14:backgroundMark x1="4396" y1="52886" x2="5395" y2="56537"/>
                        <a14:backgroundMark x1="6494" y1="54888" x2="6893" y2="57715"/>
                        <a14:backgroundMark x1="4595" y1="61720" x2="5994" y2="63840"/>
                        <a14:backgroundMark x1="6893" y1="62662" x2="8492" y2="66078"/>
                        <a14:backgroundMark x1="14885" y1="83039" x2="12887" y2="80565"/>
                        <a14:backgroundMark x1="10589" y1="18728" x2="9990" y2="20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61368" y="2277869"/>
            <a:ext cx="2224409" cy="188663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643571" y="2277869"/>
            <a:ext cx="1085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316921" y="2897593"/>
            <a:ext cx="800219" cy="20030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0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0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0222255" y="3724419"/>
            <a:ext cx="415499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章</a:t>
            </a:r>
            <a:endParaRPr lang="zh-CN" altLang="en-US" sz="2400" dirty="0">
              <a:solidFill>
                <a:srgbClr val="FF0000"/>
              </a:solidFill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4" b="24139"/>
          <a:stretch>
            <a:fillRect/>
          </a:stretch>
        </p:blipFill>
        <p:spPr>
          <a:xfrm>
            <a:off x="0" y="1394855"/>
            <a:ext cx="6381082" cy="3678254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7351192" y="1565003"/>
            <a:ext cx="283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351192" y="2648230"/>
            <a:ext cx="283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7351192" y="3731457"/>
            <a:ext cx="283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1634" y="1477949"/>
            <a:ext cx="1044166" cy="1044166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6646869" y="1630105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壹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1634" y="2522115"/>
            <a:ext cx="1044166" cy="1044166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6646869" y="2674271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贰</a:t>
            </a:r>
            <a:endParaRPr lang="zh-CN" altLang="en-US" sz="3200" dirty="0"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1634" y="3615027"/>
            <a:ext cx="1044166" cy="1044166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6646869" y="3767183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三</a:t>
            </a:r>
            <a:endParaRPr lang="zh-CN" altLang="en-US" sz="3200" dirty="0"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078133" y="374054"/>
            <a:ext cx="31044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8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9733172" y="85427"/>
            <a:ext cx="1087275" cy="91592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  <p:bldP spid="38" grpId="0" uiExpand="1" build="p"/>
      <p:bldP spid="39" grpId="0" uiExpand="1" build="p"/>
      <p:bldP spid="41" grpId="0"/>
      <p:bldP spid="43" grpId="0"/>
      <p:bldP spid="45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3230" y="4017946"/>
            <a:ext cx="5842000" cy="1701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0" b="33695"/>
          <a:stretch>
            <a:fillRect/>
          </a:stretch>
        </p:blipFill>
        <p:spPr>
          <a:xfrm>
            <a:off x="9021628" y="3403388"/>
            <a:ext cx="1484417" cy="12100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0181" y="3822220"/>
            <a:ext cx="1395904" cy="1231187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7078133" y="374054"/>
            <a:ext cx="31044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800" dirty="0" smtClean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9733172" y="85427"/>
            <a:ext cx="1087275" cy="9159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3" name="文本框 22"/>
          <p:cNvSpPr txBox="1"/>
          <p:nvPr/>
        </p:nvSpPr>
        <p:spPr>
          <a:xfrm>
            <a:off x="1950758" y="1292494"/>
            <a:ext cx="923330" cy="25213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6048" y="1097939"/>
            <a:ext cx="1044166" cy="1044166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191283" y="1250095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321333" y="1250402"/>
            <a:ext cx="923330" cy="26279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42447" y="1059786"/>
            <a:ext cx="1044166" cy="1044166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3597682" y="1211942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贰</a:t>
            </a:r>
            <a:endParaRPr lang="zh-CN" altLang="en-US" sz="3200" dirty="0"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693905" y="1250402"/>
            <a:ext cx="923330" cy="26279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19" y="1059786"/>
            <a:ext cx="1044166" cy="1044166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5970254" y="1211942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三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066477" y="1250402"/>
            <a:ext cx="923330" cy="26279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00" dirty="0" smtClean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400" dirty="0" smtClean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87591" y="1059786"/>
            <a:ext cx="1044166" cy="1044166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8342826" y="1211942"/>
            <a:ext cx="53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经典繁方篆" panose="02010609000101010101" pitchFamily="49" charset="-122"/>
                <a:ea typeface="经典繁方篆" panose="02010609000101010101" pitchFamily="49" charset="-122"/>
                <a:cs typeface="经典繁方篆" panose="02010609000101010101" pitchFamily="49" charset="-122"/>
              </a:rPr>
              <a:t>肆</a:t>
            </a:r>
            <a:endParaRPr lang="zh-CN" altLang="en-US" sz="3200" dirty="0">
              <a:latin typeface="经典繁方篆" panose="02010609000101010101" pitchFamily="49" charset="-122"/>
              <a:ea typeface="经典繁方篆" panose="02010609000101010101" pitchFamily="49" charset="-122"/>
              <a:cs typeface="经典繁方篆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uiExpand="1" build="p"/>
      <p:bldP spid="25" grpId="0"/>
      <p:bldP spid="26" grpId="0" build="p"/>
      <p:bldP spid="28" grpId="0"/>
      <p:bldP spid="29" grpId="0" build="p"/>
      <p:bldP spid="31" grpId="0"/>
      <p:bldP spid="32" grpId="0" build="p"/>
      <p:bldP spid="34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623</Words>
  <Application>Kingsoft Office WPP</Application>
  <PresentationFormat>自定义</PresentationFormat>
  <Paragraphs>170</Paragraphs>
  <Slides>13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8" baseType="lpstr">
      <vt:lpstr>Arial </vt:lpstr>
      <vt:lpstr>宋体 </vt:lpstr>
      <vt:lpstr>经典繁方篆</vt:lpstr>
      <vt:lpstr>叶根友毛笔行书2.0版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88</cp:revision>
  <dcterms:created xsi:type="dcterms:W3CDTF">2015-05-01T10:15:00Z</dcterms:created>
  <dcterms:modified xsi:type="dcterms:W3CDTF">2015-11-18T15:11:59Z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2052-10.1.0.5345</vt:lpwstr>
  </property>
</Properties>
</file>