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8" r:id="rId2"/>
    <p:sldId id="291" r:id="rId3"/>
    <p:sldId id="364" r:id="rId4"/>
    <p:sldId id="365" r:id="rId5"/>
    <p:sldId id="366" r:id="rId6"/>
    <p:sldId id="324" r:id="rId7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1pPr>
    <a:lvl2pPr marL="457200" lvl="1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2pPr>
    <a:lvl3pPr marL="914400" lvl="2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3pPr>
    <a:lvl4pPr marL="1371600" lvl="3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4pPr>
    <a:lvl5pPr marL="1828800" lvl="4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5pPr>
    <a:lvl6pPr marL="2286000" lvl="5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6pPr>
    <a:lvl7pPr marL="2743200" lvl="6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7pPr>
    <a:lvl8pPr marL="3200400" lvl="7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8pPr>
    <a:lvl9pPr marL="3657600" lvl="8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513" autoAdjust="0"/>
  </p:normalViewPr>
  <p:slideViewPr>
    <p:cSldViewPr snapToGrid="0" showGuides="1">
      <p:cViewPr>
        <p:scale>
          <a:sx n="109" d="100"/>
          <a:sy n="109" d="100"/>
        </p:scale>
        <p:origin x="-51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39CA7B-DB2E-4732-A9FE-ACD26657954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2016/3/1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431114-DA9C-4219-9104-0860CAD5845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217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6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298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marL="0" marR="0" lvl="0" indent="0" algn="ctr" defTabSz="9137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221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2495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1630" indent="-3416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681956" y="1983779"/>
            <a:ext cx="8956675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胸外科</a:t>
            </a:r>
            <a:r>
              <a:rPr lang="zh-CN" altLang="en-US" sz="5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专项业务简介</a:t>
            </a:r>
            <a:r>
              <a:rPr lang="zh-CN" altLang="en-US" sz="5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和</a:t>
            </a:r>
            <a:r>
              <a:rPr lang="zh-CN" altLang="en-US" sz="5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计划</a:t>
            </a:r>
            <a:endParaRPr lang="en-US" altLang="zh-CN" sz="54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4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静脉输液港</a:t>
            </a:r>
            <a:r>
              <a:rPr kumimoji="0" lang="en-US" altLang="zh-CN" sz="4400" b="1" i="0" u="none" strike="noStrike" kern="1200" cap="none" spc="0" normalizeH="0" baseline="0" noProof="0" dirty="0" smtClean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PORT</a:t>
            </a:r>
            <a:r>
              <a:rPr lang="zh-CN" altLang="en-US" sz="4400" b="1" dirty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维护</a:t>
            </a:r>
            <a:endParaRPr kumimoji="0" lang="zh-CN" altLang="en-US" sz="4400" b="1" i="0" u="none" strike="noStrike" kern="1200" cap="none" spc="0" normalizeH="0" baseline="0" noProof="0" dirty="0">
              <a:ln w="19050">
                <a:solidFill>
                  <a:prstClr val="white"/>
                </a:solidFill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3" name="等腰三角形 48"/>
          <p:cNvSpPr/>
          <p:nvPr/>
        </p:nvSpPr>
        <p:spPr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5" name="矩形 50"/>
          <p:cNvSpPr/>
          <p:nvPr/>
        </p:nvSpPr>
        <p:spPr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3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90" name="等腰三角形 55"/>
          <p:cNvSpPr/>
          <p:nvPr/>
        </p:nvSpPr>
        <p:spPr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8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8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8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8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8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8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8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成立专项小组 （</a:t>
              </a:r>
              <a:r>
                <a:rPr lang="en-US" altLang="zh-CN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2016-2</a:t>
              </a:r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535" y="2383705"/>
            <a:ext cx="3186250" cy="31202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25885" y="2088653"/>
            <a:ext cx="4067956" cy="2354807"/>
            <a:chOff x="2225885" y="2088653"/>
            <a:chExt cx="4067956" cy="2354807"/>
          </a:xfrm>
        </p:grpSpPr>
        <p:sp>
          <p:nvSpPr>
            <p:cNvPr id="14" name="Rectangle 5"/>
            <p:cNvSpPr/>
            <p:nvPr/>
          </p:nvSpPr>
          <p:spPr>
            <a:xfrm>
              <a:off x="2225885" y="2716090"/>
              <a:ext cx="1341091" cy="101566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 eaLnBrk="1" hangingPunct="1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小组成员（</a:t>
              </a:r>
              <a:r>
                <a:rPr lang="en-US" altLang="zh-CN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人）</a:t>
              </a:r>
              <a:endParaRPr lang="zh-CN" altLang="en-US" sz="16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5"/>
            <p:cNvSpPr/>
            <p:nvPr/>
          </p:nvSpPr>
          <p:spPr>
            <a:xfrm>
              <a:off x="4287887" y="2088653"/>
              <a:ext cx="1487135" cy="553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秦彦骅  ①</a:t>
              </a:r>
              <a:endParaRPr lang="zh-CN" altLang="en-US" sz="16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Rectangle 5"/>
            <p:cNvSpPr/>
            <p:nvPr/>
          </p:nvSpPr>
          <p:spPr>
            <a:xfrm>
              <a:off x="3995416" y="2891216"/>
              <a:ext cx="1707805" cy="553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浦佳洁</a:t>
              </a:r>
            </a:p>
          </p:txBody>
        </p:sp>
        <p:sp>
          <p:nvSpPr>
            <p:cNvPr id="11" name="Rectangle 5"/>
            <p:cNvSpPr/>
            <p:nvPr/>
          </p:nvSpPr>
          <p:spPr>
            <a:xfrm>
              <a:off x="4145309" y="3943836"/>
              <a:ext cx="1341091" cy="49962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吴袆雯</a:t>
              </a:r>
              <a:endPara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3907254" y="2395698"/>
              <a:ext cx="380633" cy="2047762"/>
            </a:xfrm>
            <a:prstGeom prst="leftBrace">
              <a:avLst>
                <a:gd name="adj1" fmla="val 65748"/>
                <a:gd name="adj2" fmla="val 47595"/>
              </a:avLst>
            </a:prstGeom>
            <a:ln w="3810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左大括号 12"/>
            <p:cNvSpPr/>
            <p:nvPr/>
          </p:nvSpPr>
          <p:spPr>
            <a:xfrm flipH="1">
              <a:off x="5330859" y="3151947"/>
              <a:ext cx="335489" cy="1291513"/>
            </a:xfrm>
            <a:prstGeom prst="leftBrace">
              <a:avLst>
                <a:gd name="adj1" fmla="val 33997"/>
                <a:gd name="adj2" fmla="val 47595"/>
              </a:avLst>
            </a:prstGeom>
            <a:ln w="3810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5"/>
            <p:cNvSpPr/>
            <p:nvPr/>
          </p:nvSpPr>
          <p:spPr>
            <a:xfrm>
              <a:off x="5578788" y="3426613"/>
              <a:ext cx="715053" cy="49962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②</a:t>
              </a:r>
              <a:endPara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Rectangle 5"/>
          <p:cNvSpPr/>
          <p:nvPr/>
        </p:nvSpPr>
        <p:spPr>
          <a:xfrm>
            <a:off x="734673" y="4702420"/>
            <a:ext cx="7370982" cy="147732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457200" lvl="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主要工作：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汇总资料，联系专业科室、公司；制定培训计划。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主要工作：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资料搜集，参与培训计划讨论与制定工作；开展后期专项统计。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74396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成立专项小组 （</a:t>
              </a:r>
              <a:r>
                <a:rPr lang="en-US" altLang="zh-CN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2016-2</a:t>
              </a:r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5486400" y="2421933"/>
            <a:ext cx="5249619" cy="286232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2016-02-20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进行护理革新项目，新技术新业务应用申请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2016-02-25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制定胸外科静脉输液港维护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SOP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流程，注意事项，健康宣教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2016-03-07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进行第一次科内培训：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①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理论培训 ②操作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试教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4EFCD"/>
              </a:clrFrom>
              <a:clrTo>
                <a:srgbClr val="E4EF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5749" r="3005" b="4085"/>
          <a:stretch/>
        </p:blipFill>
        <p:spPr>
          <a:xfrm>
            <a:off x="0" y="2665828"/>
            <a:ext cx="4529798" cy="419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9490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下一步临床实践培训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1771552" y="2733058"/>
            <a:ext cx="3939932" cy="19389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：门诊维护中心    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时间：周二下午、周四上午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：骨科三病区      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时间：周一至周五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193" y="2493907"/>
            <a:ext cx="4371975" cy="269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1117659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下一步临床实践培训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5964702" y="2254920"/>
            <a:ext cx="5292775" cy="33239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第一季度：专项小组成员 完成实践培训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第二季度：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N3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能级护士 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第三季度：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N2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实践培训</a:t>
            </a: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第四季度：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N1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N0.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轮转护士  可参加每个季度的实践培训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每位护士可多次参加</a:t>
            </a: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5618933" y="2485565"/>
            <a:ext cx="345770" cy="2466753"/>
          </a:xfrm>
          <a:prstGeom prst="leftBrace">
            <a:avLst>
              <a:gd name="adj1" fmla="val 65748"/>
              <a:gd name="adj2" fmla="val 46733"/>
            </a:avLst>
          </a:prstGeom>
          <a:ln w="381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60" y="2563248"/>
            <a:ext cx="4046097" cy="2697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5448860" y="49836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科内每班都有专业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进行静脉输液港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PORT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736962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3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3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3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3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3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3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8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3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03707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8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8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4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8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2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8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8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8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4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8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8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8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8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8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8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44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8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8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8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8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76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8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4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8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216</Words>
  <Application>Microsoft Office PowerPoint</Application>
  <PresentationFormat>自定义</PresentationFormat>
  <Paragraphs>35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Administrator</cp:lastModifiedBy>
  <cp:revision>195</cp:revision>
  <dcterms:created xsi:type="dcterms:W3CDTF">2013-12-09T09:15:38Z</dcterms:created>
  <dcterms:modified xsi:type="dcterms:W3CDTF">2016-03-01T05:12:03Z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