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3992A"/>
    <a:srgbClr val="EAC0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C83B0C30-F581-4D85-918A-BFC0F706DCFD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C8491E8-D9FF-4E74-88D5-4B76A0E6285E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3724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全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B0C30-F581-4D85-918A-BFC0F706DCFD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491E8-D9FF-4E74-88D5-4B76A0E628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8478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B0C30-F581-4D85-918A-BFC0F706DCFD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491E8-D9FF-4E74-88D5-4B76A0E6285E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65376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B0C30-F581-4D85-918A-BFC0F706DCFD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491E8-D9FF-4E74-88D5-4B76A0E6285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095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B0C30-F581-4D85-918A-BFC0F706DCFD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491E8-D9FF-4E74-88D5-4B76A0E628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65238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言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B0C30-F581-4D85-918A-BFC0F706DCFD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491E8-D9FF-4E74-88D5-4B76A0E6285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26223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或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B0C30-F581-4D85-918A-BFC0F706DCFD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491E8-D9FF-4E74-88D5-4B76A0E6285E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13169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B0C30-F581-4D85-918A-BFC0F706DCFD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491E8-D9FF-4E74-88D5-4B76A0E6285E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50087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B0C30-F581-4D85-918A-BFC0F706DCFD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491E8-D9FF-4E74-88D5-4B76A0E6285E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9668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B0C30-F581-4D85-918A-BFC0F706DCFD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491E8-D9FF-4E74-88D5-4B76A0E628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5145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B0C30-F581-4D85-918A-BFC0F706DCFD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491E8-D9FF-4E74-88D5-4B76A0E628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6203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B0C30-F581-4D85-918A-BFC0F706DCFD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491E8-D9FF-4E74-88D5-4B76A0E6285E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7289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B0C30-F581-4D85-918A-BFC0F706DCFD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491E8-D9FF-4E74-88D5-4B76A0E628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7569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B0C30-F581-4D85-918A-BFC0F706DCFD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491E8-D9FF-4E74-88D5-4B76A0E6285E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8939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B0C30-F581-4D85-918A-BFC0F706DCFD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491E8-D9FF-4E74-88D5-4B76A0E6285E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7338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B0C30-F581-4D85-918A-BFC0F706DCFD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491E8-D9FF-4E74-88D5-4B76A0E628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1149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B0C30-F581-4D85-918A-BFC0F706DCFD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491E8-D9FF-4E74-88D5-4B76A0E6285E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9770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B0C30-F581-4D85-918A-BFC0F706DCFD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491E8-D9FF-4E74-88D5-4B76A0E628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6697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83B0C30-F581-4D85-918A-BFC0F706DCFD}" type="datetimeFigureOut">
              <a:rPr lang="zh-CN" altLang="en-US" smtClean="0"/>
              <a:t>2013/10/7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C8491E8-D9FF-4E74-88D5-4B76A0E628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5665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95402" y="2669265"/>
            <a:ext cx="9601196" cy="1303867"/>
          </a:xfrm>
        </p:spPr>
        <p:txBody>
          <a:bodyPr/>
          <a:lstStyle/>
          <a:p>
            <a:pPr marR="0" rtl="0"/>
            <a:r>
              <a:rPr lang="zh-CN" altLang="en-US" b="1" i="0" u="none" strike="noStrike" kern="100" baseline="0" dirty="0" smtClean="0">
                <a:solidFill>
                  <a:srgbClr val="8399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一些流行的</a:t>
            </a:r>
            <a:r>
              <a:rPr lang="en-US" altLang="zh-CN" b="1" i="0" u="none" strike="noStrike" kern="100" baseline="0" dirty="0" smtClean="0">
                <a:solidFill>
                  <a:srgbClr val="8399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PowerPoint</a:t>
            </a:r>
            <a:r>
              <a:rPr lang="zh-CN" altLang="en-US" b="1" i="0" u="none" strike="noStrike" kern="100" baseline="0" dirty="0" smtClean="0">
                <a:solidFill>
                  <a:srgbClr val="8399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设计箴言</a:t>
            </a:r>
          </a:p>
        </p:txBody>
      </p:sp>
    </p:spTree>
    <p:extLst>
      <p:ext uri="{BB962C8B-B14F-4D97-AF65-F5344CB8AC3E}">
        <p14:creationId xmlns:p14="http://schemas.microsoft.com/office/powerpoint/2010/main" val="21155882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altLang="zh-CN" b="1" i="0" u="none" strike="noStrike" baseline="0" dirty="0" smtClean="0">
                <a:solidFill>
                  <a:srgbClr val="8399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Kiss</a:t>
            </a:r>
            <a:r>
              <a:rPr lang="zh-CN" altLang="en-US" b="1" i="0" u="none" strike="noStrike" baseline="0" dirty="0" smtClean="0">
                <a:solidFill>
                  <a:srgbClr val="8399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法则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zh-CN" altLang="en-US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保持简单易懂： </a:t>
            </a:r>
            <a:r>
              <a:rPr lang="en-US" altLang="zh-CN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Keep it simple and stupid</a:t>
            </a:r>
            <a:r>
              <a:rPr lang="zh-CN" altLang="en-US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</p:spTree>
    <p:extLst>
      <p:ext uri="{BB962C8B-B14F-4D97-AF65-F5344CB8AC3E}">
        <p14:creationId xmlns:p14="http://schemas.microsoft.com/office/powerpoint/2010/main" val="33737957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baseline="0" dirty="0" smtClean="0">
                <a:solidFill>
                  <a:srgbClr val="8399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恶心法则：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95402" y="3097845"/>
            <a:ext cx="9601196" cy="3318936"/>
          </a:xfrm>
        </p:spPr>
        <p:txBody>
          <a:bodyPr/>
          <a:lstStyle/>
          <a:p>
            <a:pPr marL="0" marR="0" lvl="0" indent="0" rtl="0">
              <a:buNone/>
            </a:pPr>
            <a:r>
              <a:rPr lang="zh-CN" altLang="en-US" sz="3600" b="1" i="0" u="none" strike="noStrike" baseline="0" dirty="0" smtClean="0">
                <a:solidFill>
                  <a:srgbClr val="8399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错别字</a:t>
            </a:r>
            <a:r>
              <a:rPr lang="zh-CN" altLang="en-US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r>
              <a:rPr lang="en-US" altLang="zh-CN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里的苍蝇</a:t>
            </a:r>
          </a:p>
        </p:txBody>
      </p:sp>
    </p:spTree>
    <p:extLst>
      <p:ext uri="{BB962C8B-B14F-4D97-AF65-F5344CB8AC3E}">
        <p14:creationId xmlns:p14="http://schemas.microsoft.com/office/powerpoint/2010/main" val="27621224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altLang="zh-CN" b="1" i="0" u="none" strike="noStrike" baseline="0" dirty="0" smtClean="0">
                <a:solidFill>
                  <a:srgbClr val="8399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PowerPoint</a:t>
            </a:r>
            <a:r>
              <a:rPr lang="zh-CN" altLang="en-US" b="1" i="0" u="none" strike="noStrike" baseline="0" dirty="0" smtClean="0">
                <a:solidFill>
                  <a:srgbClr val="8399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排版设计七原则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R="0" lvl="0" rtl="0"/>
            <a:r>
              <a:rPr lang="en-US" altLang="zh-CN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Contrast</a:t>
            </a:r>
          </a:p>
          <a:p>
            <a:pPr marR="0" lvl="0" rtl="0"/>
            <a:r>
              <a:rPr lang="en-US" altLang="zh-CN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Align</a:t>
            </a:r>
          </a:p>
          <a:p>
            <a:pPr marR="0" lvl="0" rtl="0"/>
            <a:r>
              <a:rPr lang="en-US" altLang="zh-CN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R</a:t>
            </a:r>
            <a:r>
              <a:rPr lang="zh-CN" altLang="en-US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Repeat</a:t>
            </a:r>
          </a:p>
          <a:p>
            <a:pPr marR="0" lvl="0" rtl="0"/>
            <a:r>
              <a:rPr lang="en-US" altLang="zh-CN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Blank</a:t>
            </a:r>
          </a:p>
          <a:p>
            <a:pPr marR="0" lvl="0" rtl="0"/>
            <a:r>
              <a:rPr lang="en-US" altLang="zh-CN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</a:t>
            </a:r>
            <a:r>
              <a:rPr lang="zh-CN" altLang="en-US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Three</a:t>
            </a:r>
          </a:p>
          <a:p>
            <a:pPr marR="0" lvl="0" rtl="0"/>
            <a:r>
              <a:rPr lang="en-US" altLang="zh-CN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Close</a:t>
            </a:r>
          </a:p>
          <a:p>
            <a:pPr marR="0" lvl="0" rtl="0"/>
            <a:r>
              <a:rPr lang="en-US" altLang="zh-CN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L</a:t>
            </a:r>
            <a:r>
              <a:rPr lang="zh-CN" altLang="en-US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Least</a:t>
            </a:r>
            <a:endParaRPr lang="zh-CN" altLang="en-US" b="0" i="0" u="none" strike="noStrike" baseline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45936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baseline="0" dirty="0" smtClean="0">
                <a:solidFill>
                  <a:srgbClr val="8399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打破法则：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95402" y="3007693"/>
            <a:ext cx="9601196" cy="3318936"/>
          </a:xfrm>
        </p:spPr>
        <p:txBody>
          <a:bodyPr/>
          <a:lstStyle/>
          <a:p>
            <a:pPr marL="0" marR="0" lvl="0" indent="0" rtl="0">
              <a:buNone/>
            </a:pPr>
            <a:r>
              <a:rPr lang="zh-CN" altLang="en-US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所有的设计原则</a:t>
            </a:r>
            <a:r>
              <a:rPr lang="zh-CN" altLang="en-US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b="0" i="0" u="none" strike="noStrike" baseline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zh-CN" altLang="en-US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对</a:t>
            </a:r>
            <a:r>
              <a:rPr lang="zh-CN" altLang="en-US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高手来说，都是用来</a:t>
            </a:r>
            <a:r>
              <a:rPr lang="zh-CN" altLang="en-US" sz="3200" b="1" i="0" u="none" strike="noStrike" baseline="0" dirty="0" smtClean="0">
                <a:solidFill>
                  <a:srgbClr val="8399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打破</a:t>
            </a:r>
            <a:r>
              <a:rPr lang="zh-CN" altLang="en-US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en-US" altLang="zh-CN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!</a:t>
            </a:r>
            <a:endParaRPr lang="zh-CN" altLang="en-US" b="0" i="0" u="none" strike="noStrike" baseline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914688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altLang="zh-CN" b="1" i="0" u="none" strike="noStrike" baseline="0" dirty="0" smtClean="0">
                <a:solidFill>
                  <a:srgbClr val="8399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PowerPoint</a:t>
            </a:r>
            <a:r>
              <a:rPr lang="zh-CN" altLang="en-US" b="1" i="0" u="none" strike="noStrike" baseline="0" dirty="0" smtClean="0">
                <a:solidFill>
                  <a:srgbClr val="8399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设计参考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95402" y="2647084"/>
            <a:ext cx="9601196" cy="3318936"/>
          </a:xfrm>
        </p:spPr>
        <p:txBody>
          <a:bodyPr/>
          <a:lstStyle/>
          <a:p>
            <a:pPr marR="0" lvl="0" rtl="0">
              <a:buFont typeface="Wingdings" panose="05000000000000000000" pitchFamily="2" charset="2"/>
              <a:buChar char="n"/>
            </a:pPr>
            <a:r>
              <a:rPr lang="zh-CN" altLang="en-US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初学者包容万物，而老练者反之。</a:t>
            </a:r>
          </a:p>
          <a:p>
            <a:pPr marR="0" lvl="0" rtl="0">
              <a:buFont typeface="Wingdings" panose="05000000000000000000" pitchFamily="2" charset="2"/>
              <a:buChar char="n"/>
            </a:pPr>
            <a:r>
              <a:rPr lang="zh-CN" altLang="en-US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追求一目了然，尽量视觉化。</a:t>
            </a:r>
          </a:p>
          <a:p>
            <a:pPr marR="0" lvl="0" rtl="0">
              <a:buFont typeface="Wingdings" panose="05000000000000000000" pitchFamily="2" charset="2"/>
              <a:buChar char="n"/>
            </a:pPr>
            <a:r>
              <a:rPr lang="zh-CN" altLang="en-US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不要使用质量差、低俗的图片。</a:t>
            </a:r>
          </a:p>
          <a:p>
            <a:pPr marR="0" lvl="0" rtl="0">
              <a:buFont typeface="Wingdings" panose="05000000000000000000" pitchFamily="2" charset="2"/>
              <a:buChar char="n"/>
            </a:pPr>
            <a:r>
              <a:rPr lang="zh-CN" altLang="en-US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通过电梯测试来明确你想说明什么。</a:t>
            </a:r>
          </a:p>
          <a:p>
            <a:pPr marR="0" lvl="0" rtl="0">
              <a:buFont typeface="Wingdings" panose="05000000000000000000" pitchFamily="2" charset="2"/>
              <a:buChar char="n"/>
            </a:pPr>
            <a:r>
              <a:rPr lang="zh-CN" altLang="en-US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通过眯眼测试来明确你的页面可读性。</a:t>
            </a:r>
          </a:p>
        </p:txBody>
      </p:sp>
    </p:spTree>
    <p:extLst>
      <p:ext uri="{BB962C8B-B14F-4D97-AF65-F5344CB8AC3E}">
        <p14:creationId xmlns:p14="http://schemas.microsoft.com/office/powerpoint/2010/main" val="248148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baseline="0" dirty="0" smtClean="0">
                <a:solidFill>
                  <a:srgbClr val="8399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一个目标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922098" cy="3318936"/>
          </a:xfrm>
        </p:spPr>
        <p:txBody>
          <a:bodyPr/>
          <a:lstStyle/>
          <a:p>
            <a:pPr marR="0" lvl="0" rtl="0">
              <a:buFont typeface="Wingdings" panose="05000000000000000000" pitchFamily="2" charset="2"/>
              <a:buChar char="n"/>
            </a:pPr>
            <a:r>
              <a:rPr lang="zh-CN" altLang="en-US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一个</a:t>
            </a:r>
            <a:r>
              <a:rPr lang="en-US" altLang="zh-CN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只为一类人服务</a:t>
            </a:r>
            <a:r>
              <a:rPr lang="zh-CN" altLang="en-US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rtl="0">
              <a:buNone/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400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针对</a:t>
            </a:r>
            <a:r>
              <a:rPr lang="zh-CN" altLang="en-US" sz="2400" b="1" i="0" u="none" strike="noStrike" baseline="0" dirty="0" smtClean="0">
                <a:solidFill>
                  <a:srgbClr val="8399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不同听众</a:t>
            </a:r>
            <a:r>
              <a:rPr lang="zh-CN" altLang="en-US" sz="2400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制作</a:t>
            </a:r>
            <a:r>
              <a:rPr lang="zh-CN" altLang="en-US" sz="2400" b="1" i="0" u="none" strike="noStrike" baseline="0" dirty="0" smtClean="0">
                <a:solidFill>
                  <a:srgbClr val="8399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不同层次内容的</a:t>
            </a:r>
            <a:r>
              <a:rPr lang="en-US" altLang="zh-CN" sz="2400" b="1" i="0" u="none" strike="noStrike" baseline="0" dirty="0" smtClean="0">
                <a:solidFill>
                  <a:srgbClr val="8399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b="0" i="0" u="none" strike="noStrike" baseline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rtl="0">
              <a:buNone/>
            </a:pPr>
            <a:endParaRPr lang="zh-CN" altLang="en-US" sz="2400" b="0" i="0" u="none" strike="noStrike" baseline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R="0" lvl="0" rtl="0">
              <a:buFont typeface="Wingdings" panose="05000000000000000000" pitchFamily="2" charset="2"/>
              <a:buChar char="n"/>
            </a:pPr>
            <a:r>
              <a:rPr lang="zh-CN" altLang="en-US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和其他文档相比</a:t>
            </a:r>
            <a:r>
              <a:rPr lang="zh-CN" altLang="en-US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b="0" i="0" u="none" strike="noStrike" baseline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rtl="0">
              <a:buNone/>
            </a:pP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b="1" dirty="0">
                <a:solidFill>
                  <a:srgbClr val="8399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依赖演讲者</a:t>
            </a:r>
            <a:r>
              <a:rPr lang="zh-CN" altLang="en-US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来</a:t>
            </a:r>
            <a:r>
              <a:rPr lang="zh-CN" altLang="en-US" sz="2800" b="1" dirty="0">
                <a:solidFill>
                  <a:srgbClr val="8399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表述更多细节</a:t>
            </a:r>
            <a:r>
              <a:rPr lang="zh-CN" altLang="en-US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去</a:t>
            </a:r>
            <a:r>
              <a:rPr lang="zh-CN" altLang="en-US" sz="2800" b="1" dirty="0">
                <a:solidFill>
                  <a:srgbClr val="8399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说服</a:t>
            </a:r>
            <a:r>
              <a:rPr lang="zh-CN" altLang="en-US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听众。</a:t>
            </a:r>
          </a:p>
        </p:txBody>
      </p:sp>
    </p:spTree>
    <p:extLst>
      <p:ext uri="{BB962C8B-B14F-4D97-AF65-F5344CB8AC3E}">
        <p14:creationId xmlns:p14="http://schemas.microsoft.com/office/powerpoint/2010/main" val="1233655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baseline="0" dirty="0" smtClean="0">
                <a:solidFill>
                  <a:srgbClr val="8399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一个灵魂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rtl="0">
              <a:buNone/>
            </a:pPr>
            <a:r>
              <a:rPr lang="en-US" altLang="zh-CN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的灵魂</a:t>
            </a:r>
            <a:r>
              <a:rPr lang="en-US" altLang="zh-CN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---- </a:t>
            </a:r>
            <a:endParaRPr lang="en-US" altLang="zh-CN" b="0" i="0" u="none" strike="noStrike" baseline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ctr" rtl="0">
              <a:buNone/>
            </a:pPr>
            <a:r>
              <a:rPr lang="zh-CN" altLang="en-US" sz="9600" b="1" i="0" u="none" strike="noStrike" baseline="0" dirty="0" smtClean="0">
                <a:solidFill>
                  <a:srgbClr val="8399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“逻辑！”</a:t>
            </a:r>
            <a:endParaRPr lang="zh-CN" altLang="en-US" sz="9600" b="1" i="0" u="none" strike="noStrike" baseline="0" dirty="0" smtClean="0">
              <a:solidFill>
                <a:srgbClr val="83992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48551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baseline="0" dirty="0" smtClean="0">
                <a:solidFill>
                  <a:srgbClr val="8399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两个中心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>
              <a:buFont typeface="Wingdings" panose="05000000000000000000" pitchFamily="2" charset="2"/>
              <a:buChar char="n"/>
            </a:pPr>
            <a:r>
              <a:rPr lang="zh-CN" altLang="en-US" sz="3200" b="1" i="0" u="none" strike="noStrike" baseline="0" dirty="0" smtClean="0">
                <a:solidFill>
                  <a:srgbClr val="8399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演讲时</a:t>
            </a:r>
            <a:r>
              <a:rPr lang="zh-CN" altLang="en-US" sz="3200" b="1" i="0" u="none" strike="noStrike" baseline="0" dirty="0" smtClean="0">
                <a:solidFill>
                  <a:srgbClr val="8399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sz="3200" b="1" i="0" u="none" strike="noStrike" baseline="0" dirty="0" smtClean="0">
              <a:solidFill>
                <a:srgbClr val="83992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rtl="0">
              <a:buNone/>
            </a:pPr>
            <a:r>
              <a:rPr lang="zh-CN" altLang="en-US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演讲</a:t>
            </a:r>
            <a:r>
              <a:rPr lang="zh-CN" altLang="en-US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者才是中心。</a:t>
            </a:r>
          </a:p>
          <a:p>
            <a:pPr marR="0" lvl="0" rtl="0">
              <a:buFont typeface="Wingdings" panose="05000000000000000000" pitchFamily="2" charset="2"/>
              <a:buChar char="n"/>
            </a:pPr>
            <a:r>
              <a:rPr lang="zh-CN" altLang="en-US" sz="3200" b="1" i="0" u="none" strike="noStrike" baseline="0" dirty="0" smtClean="0">
                <a:solidFill>
                  <a:srgbClr val="8399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制作时</a:t>
            </a:r>
            <a:r>
              <a:rPr lang="zh-CN" altLang="en-US" sz="3200" b="1" i="0" u="none" strike="noStrike" baseline="0" dirty="0" smtClean="0">
                <a:solidFill>
                  <a:srgbClr val="8399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sz="3200" b="1" i="0" u="none" strike="noStrike" baseline="0" dirty="0" smtClean="0">
              <a:solidFill>
                <a:srgbClr val="83992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rtl="0">
              <a:buNone/>
            </a:pPr>
            <a:r>
              <a:rPr lang="zh-CN" altLang="en-US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每</a:t>
            </a:r>
            <a:r>
              <a:rPr lang="zh-CN" altLang="en-US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页</a:t>
            </a:r>
            <a:r>
              <a:rPr lang="en-US" altLang="zh-CN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只有一个中心点。</a:t>
            </a:r>
          </a:p>
        </p:txBody>
      </p:sp>
    </p:spTree>
    <p:extLst>
      <p:ext uri="{BB962C8B-B14F-4D97-AF65-F5344CB8AC3E}">
        <p14:creationId xmlns:p14="http://schemas.microsoft.com/office/powerpoint/2010/main" val="3697213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baseline="0" dirty="0" smtClean="0">
                <a:solidFill>
                  <a:srgbClr val="8399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三不法则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>
              <a:buFont typeface="Wingdings" panose="05000000000000000000" pitchFamily="2" charset="2"/>
              <a:buChar char="n"/>
            </a:pPr>
            <a:r>
              <a:rPr lang="en-US" altLang="zh-CN" sz="3200" b="1" i="0" u="none" strike="noStrike" baseline="0" dirty="0" smtClean="0">
                <a:solidFill>
                  <a:srgbClr val="8399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3200" b="1" i="0" u="none" strike="noStrike" baseline="0" dirty="0" smtClean="0">
                <a:solidFill>
                  <a:srgbClr val="8399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色原则</a:t>
            </a:r>
            <a:r>
              <a:rPr lang="zh-CN" altLang="en-US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：“不要超过</a:t>
            </a:r>
            <a:r>
              <a:rPr lang="en-US" altLang="zh-CN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种色系”</a:t>
            </a:r>
          </a:p>
          <a:p>
            <a:pPr marR="0" lvl="0" rtl="0">
              <a:buFont typeface="Wingdings" panose="05000000000000000000" pitchFamily="2" charset="2"/>
              <a:buChar char="n"/>
            </a:pPr>
            <a:r>
              <a:rPr lang="zh-CN" altLang="en-US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不超过</a:t>
            </a:r>
            <a:r>
              <a:rPr lang="en-US" altLang="zh-CN" sz="3600" b="1" i="0" u="none" strike="noStrike" baseline="0" dirty="0" smtClean="0">
                <a:solidFill>
                  <a:srgbClr val="8399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3600" b="1" i="0" u="none" strike="noStrike" baseline="0" dirty="0" smtClean="0">
                <a:solidFill>
                  <a:srgbClr val="8399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种字体</a:t>
            </a:r>
          </a:p>
          <a:p>
            <a:pPr marR="0" lvl="0" rtl="0">
              <a:buFont typeface="Wingdings" panose="05000000000000000000" pitchFamily="2" charset="2"/>
              <a:buChar char="n"/>
            </a:pPr>
            <a:r>
              <a:rPr lang="zh-CN" altLang="en-US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不超过</a:t>
            </a:r>
            <a:r>
              <a:rPr lang="en-US" altLang="zh-CN" sz="3200" b="1" i="0" u="none" strike="noStrike" baseline="0" dirty="0" smtClean="0">
                <a:solidFill>
                  <a:srgbClr val="8399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3200" b="1" i="0" u="none" strike="noStrike" baseline="0" dirty="0" smtClean="0">
                <a:solidFill>
                  <a:srgbClr val="8399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种动画效果</a:t>
            </a:r>
            <a:r>
              <a:rPr lang="zh-CN" altLang="en-US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，包括幻灯片切换</a:t>
            </a:r>
          </a:p>
        </p:txBody>
      </p:sp>
    </p:spTree>
    <p:extLst>
      <p:ext uri="{BB962C8B-B14F-4D97-AF65-F5344CB8AC3E}">
        <p14:creationId xmlns:p14="http://schemas.microsoft.com/office/powerpoint/2010/main" val="4231799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altLang="zh-CN" b="1" i="0" u="none" strike="noStrike" baseline="0" dirty="0" smtClean="0">
                <a:solidFill>
                  <a:srgbClr val="8399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b="1" i="0" u="none" strike="noStrike" baseline="0" dirty="0" smtClean="0">
                <a:solidFill>
                  <a:srgbClr val="8399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字解码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95402" y="2917541"/>
            <a:ext cx="9601196" cy="3318936"/>
          </a:xfrm>
        </p:spPr>
        <p:txBody>
          <a:bodyPr>
            <a:normAutofit/>
          </a:bodyPr>
          <a:lstStyle/>
          <a:p>
            <a:pPr marL="0" marR="0" lvl="0" indent="0" algn="ctr" rtl="0">
              <a:buNone/>
            </a:pPr>
            <a:r>
              <a:rPr lang="zh-CN" altLang="en-US" sz="6000" b="1" i="0" u="none" strike="noStrike" baseline="0" dirty="0" smtClean="0">
                <a:solidFill>
                  <a:srgbClr val="8399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6000" b="1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大化</a:t>
            </a:r>
            <a:r>
              <a:rPr lang="zh-CN" altLang="en-US" sz="6000" b="1" i="0" u="none" strike="noStrike" baseline="0" dirty="0" smtClean="0">
                <a:solidFill>
                  <a:srgbClr val="8399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小，</a:t>
            </a:r>
            <a:r>
              <a:rPr lang="zh-CN" altLang="en-US" sz="6000" b="1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小化</a:t>
            </a:r>
            <a:r>
              <a:rPr lang="zh-CN" altLang="en-US" sz="6000" b="1" i="0" u="none" strike="noStrike" baseline="0" dirty="0" smtClean="0">
                <a:solidFill>
                  <a:srgbClr val="8399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图”</a:t>
            </a:r>
          </a:p>
        </p:txBody>
      </p:sp>
    </p:spTree>
    <p:extLst>
      <p:ext uri="{BB962C8B-B14F-4D97-AF65-F5344CB8AC3E}">
        <p14:creationId xmlns:p14="http://schemas.microsoft.com/office/powerpoint/2010/main" val="17028530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baseline="0" dirty="0" smtClean="0">
                <a:solidFill>
                  <a:srgbClr val="8399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七个概念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rtl="0">
              <a:buNone/>
            </a:pPr>
            <a:r>
              <a:rPr lang="en-US" altLang="zh-CN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Magic  Seven</a:t>
            </a:r>
            <a:r>
              <a:rPr lang="zh-CN" altLang="en-US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9600" b="1" i="0" u="none" strike="noStrike" baseline="0" dirty="0" smtClean="0">
                <a:solidFill>
                  <a:srgbClr val="8399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少就是多</a:t>
            </a:r>
          </a:p>
        </p:txBody>
      </p:sp>
    </p:spTree>
    <p:extLst>
      <p:ext uri="{BB962C8B-B14F-4D97-AF65-F5344CB8AC3E}">
        <p14:creationId xmlns:p14="http://schemas.microsoft.com/office/powerpoint/2010/main" val="5993275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baseline="0" dirty="0" smtClean="0">
                <a:solidFill>
                  <a:srgbClr val="8399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八字真言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ctr" rtl="0">
              <a:buNone/>
            </a:pPr>
            <a:r>
              <a:rPr lang="zh-CN" altLang="en-US" sz="6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文不如</a:t>
            </a:r>
            <a:r>
              <a:rPr lang="zh-CN" altLang="en-US" sz="6000" b="1" dirty="0">
                <a:solidFill>
                  <a:srgbClr val="8399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</a:t>
            </a:r>
            <a:r>
              <a:rPr lang="zh-CN" altLang="en-US" sz="6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，表不如</a:t>
            </a:r>
            <a:r>
              <a:rPr lang="zh-CN" altLang="en-US" sz="6000" b="1" dirty="0">
                <a:solidFill>
                  <a:srgbClr val="8399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</a:p>
        </p:txBody>
      </p:sp>
    </p:spTree>
    <p:extLst>
      <p:ext uri="{BB962C8B-B14F-4D97-AF65-F5344CB8AC3E}">
        <p14:creationId xmlns:p14="http://schemas.microsoft.com/office/powerpoint/2010/main" val="39371592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altLang="zh-CN" b="1" i="0" u="none" strike="noStrike" baseline="0" dirty="0" smtClean="0">
                <a:solidFill>
                  <a:srgbClr val="8399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10/20/30</a:t>
            </a:r>
            <a:r>
              <a:rPr lang="zh-CN" altLang="en-US" b="1" i="0" u="none" strike="noStrike" baseline="0" dirty="0" smtClean="0">
                <a:solidFill>
                  <a:srgbClr val="8399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法则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altLang="zh-CN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文件页数不要超过</a:t>
            </a:r>
            <a:r>
              <a:rPr lang="en-US" altLang="zh-CN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页</a:t>
            </a:r>
          </a:p>
          <a:p>
            <a:pPr marR="0" lvl="0" rtl="0"/>
            <a:r>
              <a:rPr lang="en-US" altLang="zh-CN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演讲时间不超过</a:t>
            </a:r>
            <a:r>
              <a:rPr lang="en-US" altLang="zh-CN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分钟</a:t>
            </a:r>
          </a:p>
          <a:p>
            <a:pPr marR="0" lvl="0" rtl="0"/>
            <a:r>
              <a:rPr lang="en-US" altLang="zh-CN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字体不要小于</a:t>
            </a:r>
            <a:r>
              <a:rPr lang="en-US" altLang="zh-CN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磅字体（</a:t>
            </a:r>
            <a:r>
              <a:rPr lang="en-US" altLang="zh-CN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b="0" i="0" u="none" strike="noStrike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厘米高的字）</a:t>
            </a:r>
          </a:p>
        </p:txBody>
      </p:sp>
    </p:spTree>
    <p:extLst>
      <p:ext uri="{BB962C8B-B14F-4D97-AF65-F5344CB8AC3E}">
        <p14:creationId xmlns:p14="http://schemas.microsoft.com/office/powerpoint/2010/main" val="36289354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环保">
  <a:themeElements>
    <a:clrScheme name="环保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环保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环保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15</TotalTime>
  <Words>280</Words>
  <Application>Microsoft Office PowerPoint</Application>
  <PresentationFormat>宽屏</PresentationFormat>
  <Paragraphs>50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0" baseType="lpstr">
      <vt:lpstr>方正舒体</vt:lpstr>
      <vt:lpstr>微软雅黑</vt:lpstr>
      <vt:lpstr>Arial</vt:lpstr>
      <vt:lpstr>Garamond</vt:lpstr>
      <vt:lpstr>Wingdings</vt:lpstr>
      <vt:lpstr>环保</vt:lpstr>
      <vt:lpstr>一些流行的PowerPoint设计箴言</vt:lpstr>
      <vt:lpstr>一个目标</vt:lpstr>
      <vt:lpstr>一个灵魂</vt:lpstr>
      <vt:lpstr>两个中心</vt:lpstr>
      <vt:lpstr>三不法则</vt:lpstr>
      <vt:lpstr>6字解码</vt:lpstr>
      <vt:lpstr>七个概念</vt:lpstr>
      <vt:lpstr>八字真言</vt:lpstr>
      <vt:lpstr>10/20/30法则</vt:lpstr>
      <vt:lpstr>Kiss法则</vt:lpstr>
      <vt:lpstr>恶心法则：</vt:lpstr>
      <vt:lpstr>PowerPoint排版设计七原则</vt:lpstr>
      <vt:lpstr>打破法则：</vt:lpstr>
      <vt:lpstr>PowerPoint设计参考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一些流行的PowerPoint设计箴言</dc:title>
  <dc:creator>xiaoba ba</dc:creator>
  <cp:lastModifiedBy>xiaoba ba</cp:lastModifiedBy>
  <cp:revision>7</cp:revision>
  <dcterms:created xsi:type="dcterms:W3CDTF">2013-10-07T14:54:46Z</dcterms:created>
  <dcterms:modified xsi:type="dcterms:W3CDTF">2013-10-07T15:10:26Z</dcterms:modified>
</cp:coreProperties>
</file>