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" id="{ADA2686B-4A6C-434D-B184-A9F13D979A00}">
          <p14:sldIdLst>
            <p14:sldId id="257"/>
          </p14:sldIdLst>
        </p14:section>
        <p14:section name="案例1习题" id="{288DA6EA-4C95-4168-B1E3-E4390096C241}">
          <p14:sldIdLst>
            <p14:sldId id="256"/>
          </p14:sldIdLst>
        </p14:section>
        <p14:section name="案例2习题" id="{F27CDAF8-0D67-43C8-9BC0-3090FE59CCD0}">
          <p14:sldIdLst>
            <p14:sldId id="258"/>
          </p14:sldIdLst>
        </p14:section>
        <p14:section name="案例3习题" id="{2E89CF28-235A-48F5-901A-CF680D0DB3EC}">
          <p14:sldIdLst>
            <p14:sldId id="259"/>
          </p14:sldIdLst>
        </p14:section>
        <p14:section name="案例4习题" id="{A512363F-E89B-4C32-8C66-1D6DE000BE93}">
          <p14:sldIdLst>
            <p14:sldId id="260"/>
          </p14:sldIdLst>
        </p14:section>
        <p14:section name="案例5习题" id="{4A9554A1-CAD7-43B8-8812-992DCA6F9D99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26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75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703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flipH="1">
            <a:off x="9118948" y="-1"/>
            <a:ext cx="3073052" cy="68619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893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717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2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16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044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0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21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67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242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 flipH="1">
            <a:off x="9118948" y="-1"/>
            <a:ext cx="3073052" cy="68619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424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47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157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224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5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868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27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430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23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66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1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58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77F3A-0CF1-402C-B874-78BB543453DD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8620-8747-46D1-A16C-8510B4A216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26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13535-B4F1-4841-B48F-F2E3E0CF8103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9AAE3-DE98-42AE-9730-CEA175F5F25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7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28" y="2167989"/>
            <a:ext cx="2350122" cy="2480497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6462636" y="2279217"/>
            <a:ext cx="0" cy="221980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102191" y="227921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第二十讲</a:t>
            </a:r>
            <a:endParaRPr lang="zh-CN" altLang="en-US" sz="2000" b="1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58796" y="274278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版式的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52604" y="3254127"/>
            <a:ext cx="2133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入门、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进阶</a:t>
            </a:r>
            <a:endParaRPr lang="en-US" altLang="zh-CN" sz="40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41191" y="390553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及运用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323930" y="2167989"/>
            <a:ext cx="0" cy="2230244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059044" y="2742789"/>
            <a:ext cx="2341756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415883" y="3366818"/>
            <a:ext cx="198491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806176" y="3905536"/>
            <a:ext cx="159462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367346" y="2742789"/>
            <a:ext cx="0" cy="524518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6367346" y="3362918"/>
            <a:ext cx="0" cy="52560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318322" y="3273260"/>
            <a:ext cx="208247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227022" y="2479272"/>
            <a:ext cx="0" cy="161093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42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0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01 </a:t>
            </a:r>
            <a:r>
              <a:rPr lang="zh-CN" altLang="en-US" dirty="0" smtClean="0"/>
              <a:t>什么是版式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顾名思义，版式即版面的格式，说白了就是把需要放入到这一页中的各种元素：诸如文字、图片、图形、图表、视频等等，以某一种形式有序的放置在页面中的排列方法。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0398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86" y="470977"/>
            <a:ext cx="5760000" cy="32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43" y="1933502"/>
            <a:ext cx="5760000" cy="32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699" y="3396027"/>
            <a:ext cx="5760000" cy="32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7061750" y="713678"/>
            <a:ext cx="434594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4375" indent="-714375">
              <a:lnSpc>
                <a:spcPct val="120000"/>
              </a:lnSpc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作业：自拟页面内容，利用母版版式制作出三页类似左侧、风格一致的</a:t>
            </a:r>
            <a:r>
              <a:rPr lang="en-US" altLang="zh-CN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9570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19156" y="470977"/>
            <a:ext cx="2868460" cy="33085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作业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参照左图的母版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版式结构示意图，制作出一套完整的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要求：封面封底可直接在页面上制作；内容部分请使用母版和版式来制作。另外第二章的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页用单独的母版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来构建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20037" y="887856"/>
            <a:ext cx="2074127" cy="12377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09989" y="887856"/>
            <a:ext cx="2074127" cy="1237786"/>
          </a:xfrm>
          <a:prstGeom prst="rect">
            <a:avLst/>
          </a:prstGeom>
          <a:gradFill flip="none" rotWithShape="1">
            <a:gsLst>
              <a:gs pos="88000">
                <a:schemeClr val="bg1"/>
              </a:gs>
              <a:gs pos="89000">
                <a:schemeClr val="accent5">
                  <a:lumMod val="50000"/>
                </a:schemeClr>
              </a:gs>
              <a:gs pos="14000">
                <a:schemeClr val="accent5">
                  <a:lumMod val="50000"/>
                </a:schemeClr>
              </a:gs>
              <a:gs pos="0">
                <a:schemeClr val="accent5">
                  <a:lumMod val="50000"/>
                </a:schemeClr>
              </a:gs>
              <a:gs pos="14000">
                <a:schemeClr val="bg1"/>
              </a:gs>
              <a:gs pos="100000">
                <a:schemeClr val="accent5">
                  <a:lumMod val="5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1-1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0037" y="2381806"/>
            <a:ext cx="2074127" cy="1237786"/>
          </a:xfrm>
          <a:prstGeom prst="rect">
            <a:avLst/>
          </a:prstGeom>
          <a:gradFill flip="none" rotWithShape="1">
            <a:gsLst>
              <a:gs pos="88000">
                <a:schemeClr val="bg1"/>
              </a:gs>
              <a:gs pos="89000">
                <a:schemeClr val="accent5">
                  <a:lumMod val="50000"/>
                </a:schemeClr>
              </a:gs>
              <a:gs pos="14000">
                <a:schemeClr val="accent5">
                  <a:lumMod val="50000"/>
                </a:schemeClr>
              </a:gs>
              <a:gs pos="0">
                <a:schemeClr val="accent5">
                  <a:lumMod val="50000"/>
                </a:schemeClr>
              </a:gs>
              <a:gs pos="14000">
                <a:schemeClr val="bg1"/>
              </a:gs>
              <a:gs pos="100000">
                <a:schemeClr val="accent5">
                  <a:lumMod val="50000"/>
                </a:schemeClr>
              </a:gs>
            </a:gsLst>
            <a:lin ang="54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1-2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65013" y="887856"/>
            <a:ext cx="2074127" cy="12377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09989" y="2381806"/>
            <a:ext cx="2074127" cy="123778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3000">
                <a:schemeClr val="tx1">
                  <a:lumMod val="85000"/>
                  <a:lumOff val="15000"/>
                </a:schemeClr>
              </a:gs>
              <a:gs pos="0">
                <a:schemeClr val="tx1">
                  <a:lumMod val="85000"/>
                  <a:lumOff val="15000"/>
                </a:schemeClr>
              </a:gs>
              <a:gs pos="23000">
                <a:schemeClr val="bg1"/>
              </a:gs>
            </a:gsLst>
            <a:lin ang="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2-1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65013" y="2381806"/>
            <a:ext cx="2074127" cy="12377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20037" y="3875756"/>
            <a:ext cx="2074127" cy="123778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3000">
                <a:schemeClr val="tx1">
                  <a:lumMod val="85000"/>
                  <a:lumOff val="15000"/>
                </a:schemeClr>
              </a:gs>
              <a:gs pos="0">
                <a:schemeClr val="tx1">
                  <a:lumMod val="85000"/>
                  <a:lumOff val="15000"/>
                </a:schemeClr>
              </a:gs>
              <a:gs pos="23000">
                <a:schemeClr val="bg1"/>
              </a:gs>
            </a:gsLst>
            <a:lin ang="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2-2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65013" y="3875756"/>
            <a:ext cx="2074127" cy="123778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23000">
                <a:schemeClr val="tx1">
                  <a:lumMod val="85000"/>
                  <a:lumOff val="15000"/>
                </a:schemeClr>
              </a:gs>
              <a:gs pos="0">
                <a:schemeClr val="tx1">
                  <a:lumMod val="85000"/>
                  <a:lumOff val="15000"/>
                </a:schemeClr>
              </a:gs>
              <a:gs pos="23000">
                <a:schemeClr val="bg1"/>
              </a:gs>
            </a:gsLst>
            <a:lin ang="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2-3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09989" y="3875756"/>
            <a:ext cx="2074127" cy="12377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20036" y="5486400"/>
            <a:ext cx="6764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accent2"/>
                </a:solidFill>
                <a:latin typeface="微软雅黑"/>
                <a:ea typeface="微软雅黑"/>
              </a:defRPr>
            </a:lvl1pPr>
          </a:lstStyle>
          <a:p>
            <a:pPr marL="90488" indent="-90488" algn="l"/>
            <a:r>
              <a:rPr lang="zh-CN" altLang="en-US" dirty="0" smtClean="0"/>
              <a:t>*上</a:t>
            </a:r>
            <a:r>
              <a:rPr lang="zh-CN" altLang="en-US" dirty="0"/>
              <a:t>图中的版式仅表示哪些是相同的，哪些是不同的，不作为具体版式结构的参考</a:t>
            </a:r>
            <a:r>
              <a:rPr lang="zh-CN" altLang="en-US" dirty="0" smtClean="0"/>
              <a:t>，具体采用什么版式请</a:t>
            </a:r>
            <a:r>
              <a:rPr lang="zh-CN" altLang="en-US" dirty="0"/>
              <a:t>大家自由发挥</a:t>
            </a:r>
          </a:p>
        </p:txBody>
      </p:sp>
    </p:spTree>
    <p:extLst>
      <p:ext uri="{BB962C8B-B14F-4D97-AF65-F5344CB8AC3E}">
        <p14:creationId xmlns:p14="http://schemas.microsoft.com/office/powerpoint/2010/main" val="40559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4397" y="2453268"/>
            <a:ext cx="1033718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06563" indent="-1706563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作业：利用母版和版式制作出一套完整的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作品，推荐大家以自己喜爱的书籍为主题，做一份读书笔记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，提交作业艾特课程对应的老师和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 的同时，也艾特一下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4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0473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宽屏</PresentationFormat>
  <Paragraphs>21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宋体</vt:lpstr>
      <vt:lpstr>微软雅黑</vt:lpstr>
      <vt:lpstr>微软雅黑 Light</vt:lpstr>
      <vt:lpstr>Arial</vt:lpstr>
      <vt:lpstr>Calibri</vt:lpstr>
      <vt:lpstr>Calibri Light</vt:lpstr>
      <vt:lpstr>Office 主题</vt:lpstr>
      <vt:lpstr>1_Office 主题</vt:lpstr>
      <vt:lpstr>PowerPoint 演示文稿</vt:lpstr>
      <vt:lpstr>PowerPoint 演示文稿</vt:lpstr>
      <vt:lpstr>01 什么是版式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zhixi chen</dc:creator>
  <cp:lastModifiedBy>zhixi chen</cp:lastModifiedBy>
  <cp:revision>2</cp:revision>
  <dcterms:created xsi:type="dcterms:W3CDTF">2014-12-27T16:36:13Z</dcterms:created>
  <dcterms:modified xsi:type="dcterms:W3CDTF">2014-12-28T15:40:11Z</dcterms:modified>
</cp:coreProperties>
</file>