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  <p:sldMasterId id="2147483672" r:id="rId2"/>
  </p:sldMasterIdLst>
  <p:notesMasterIdLst>
    <p:notesMasterId r:id="rId15"/>
  </p:notesMasterIdLst>
  <p:sldIdLst>
    <p:sldId id="282" r:id="rId3"/>
    <p:sldId id="269" r:id="rId4"/>
    <p:sldId id="272" r:id="rId5"/>
    <p:sldId id="271" r:id="rId6"/>
    <p:sldId id="273" r:id="rId7"/>
    <p:sldId id="275" r:id="rId8"/>
    <p:sldId id="276" r:id="rId9"/>
    <p:sldId id="277" r:id="rId10"/>
    <p:sldId id="278" r:id="rId11"/>
    <p:sldId id="280" r:id="rId12"/>
    <p:sldId id="281" r:id="rId13"/>
    <p:sldId id="274" r:id="rId14"/>
  </p:sldIdLst>
  <p:sldSz cx="12192000" cy="6858000"/>
  <p:notesSz cx="6858000" cy="9144000"/>
  <p:embeddedFontLst>
    <p:embeddedFont>
      <p:font typeface="Calibri Light" panose="020F0302020204030204" pitchFamily="34" charset="0"/>
      <p:regular r:id="rId16"/>
      <p:italic r:id="rId17"/>
    </p:embeddedFont>
    <p:embeddedFont>
      <p:font typeface="方正综艺简体" panose="03000509000000000000" pitchFamily="65" charset="-122"/>
      <p:regular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微软雅黑" panose="020B0503020204020204" pitchFamily="34" charset="-122"/>
      <p:regular r:id="rId23"/>
      <p:bold r:id="rId24"/>
    </p:embeddedFont>
    <p:embeddedFont>
      <p:font typeface="Showcard Gothic" panose="04020904020102020604" pitchFamily="82" charset="0"/>
      <p:regular r:id="rId25"/>
    </p:embeddedFont>
  </p:embeddedFontLst>
  <p:custDataLst>
    <p:tags r:id="rId26"/>
  </p:custDataLst>
  <p:defaultTextStyle>
    <a:defPPr>
      <a:defRPr lang="zh-CN"/>
    </a:defPPr>
    <a:lvl1pPr marL="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626" autoAdjust="0"/>
    <p:restoredTop sz="94660"/>
  </p:normalViewPr>
  <p:slideViewPr>
    <p:cSldViewPr snapToGrid="0">
      <p:cViewPr varScale="1">
        <p:scale>
          <a:sx n="70" d="100"/>
          <a:sy n="70" d="100"/>
        </p:scale>
        <p:origin x="348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3.fntdata"/><Relationship Id="rId26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font" Target="fonts/font6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9.fntdata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font" Target="fonts/font4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7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0867A0-CB97-46BC-AD19-0E7D06D243AB}" type="datetimeFigureOut">
              <a:rPr lang="zh-CN" altLang="en-US" smtClean="0"/>
              <a:t>2014/2/24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D671B6-40C2-4ED4-AFE9-7F9932A05F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459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5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70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3938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326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67" indent="0" algn="ctr">
              <a:buNone/>
              <a:defRPr sz="2000"/>
            </a:lvl2pPr>
            <a:lvl3pPr marL="914332" indent="0" algn="ctr">
              <a:buNone/>
              <a:defRPr sz="1900"/>
            </a:lvl3pPr>
            <a:lvl4pPr marL="1371498" indent="0" algn="ctr">
              <a:buNone/>
              <a:defRPr sz="1600"/>
            </a:lvl4pPr>
            <a:lvl5pPr marL="1828664" indent="0" algn="ctr">
              <a:buNone/>
              <a:defRPr sz="1600"/>
            </a:lvl5pPr>
            <a:lvl6pPr marL="2285830" indent="0" algn="ctr">
              <a:buNone/>
              <a:defRPr sz="1600"/>
            </a:lvl6pPr>
            <a:lvl7pPr marL="2742994" indent="0" algn="ctr">
              <a:buNone/>
              <a:defRPr sz="1600"/>
            </a:lvl7pPr>
            <a:lvl8pPr marL="3200160" indent="0" algn="ctr">
              <a:buNone/>
              <a:defRPr sz="1600"/>
            </a:lvl8pPr>
            <a:lvl9pPr marL="3657327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BB864-B637-4778-A059-7718F3F51CB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6D148-4041-472F-AB6C-CB878DC250C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7699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BB864-B637-4778-A059-7718F3F51CB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6D148-4041-472F-AB6C-CB878DC250C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5434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49" y="170974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49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67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32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4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3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9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16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32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BB864-B637-4778-A059-7718F3F51CB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6D148-4041-472F-AB6C-CB878DC250C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1833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4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4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BB864-B637-4778-A059-7718F3F51CB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6D148-4041-472F-AB6C-CB878DC250C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8355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7" indent="0">
              <a:buNone/>
              <a:defRPr sz="2000" b="1"/>
            </a:lvl2pPr>
            <a:lvl3pPr marL="914332" indent="0">
              <a:buNone/>
              <a:defRPr sz="1900" b="1"/>
            </a:lvl3pPr>
            <a:lvl4pPr marL="1371498" indent="0">
              <a:buNone/>
              <a:defRPr sz="1600" b="1"/>
            </a:lvl4pPr>
            <a:lvl5pPr marL="1828664" indent="0">
              <a:buNone/>
              <a:defRPr sz="1600" b="1"/>
            </a:lvl5pPr>
            <a:lvl6pPr marL="2285830" indent="0">
              <a:buNone/>
              <a:defRPr sz="1600" b="1"/>
            </a:lvl6pPr>
            <a:lvl7pPr marL="2742994" indent="0">
              <a:buNone/>
              <a:defRPr sz="1600" b="1"/>
            </a:lvl7pPr>
            <a:lvl8pPr marL="3200160" indent="0">
              <a:buNone/>
              <a:defRPr sz="1600" b="1"/>
            </a:lvl8pPr>
            <a:lvl9pPr marL="3657327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7" indent="0">
              <a:buNone/>
              <a:defRPr sz="2000" b="1"/>
            </a:lvl2pPr>
            <a:lvl3pPr marL="914332" indent="0">
              <a:buNone/>
              <a:defRPr sz="1900" b="1"/>
            </a:lvl3pPr>
            <a:lvl4pPr marL="1371498" indent="0">
              <a:buNone/>
              <a:defRPr sz="1600" b="1"/>
            </a:lvl4pPr>
            <a:lvl5pPr marL="1828664" indent="0">
              <a:buNone/>
              <a:defRPr sz="1600" b="1"/>
            </a:lvl5pPr>
            <a:lvl6pPr marL="2285830" indent="0">
              <a:buNone/>
              <a:defRPr sz="1600" b="1"/>
            </a:lvl6pPr>
            <a:lvl7pPr marL="2742994" indent="0">
              <a:buNone/>
              <a:defRPr sz="1600" b="1"/>
            </a:lvl7pPr>
            <a:lvl8pPr marL="3200160" indent="0">
              <a:buNone/>
              <a:defRPr sz="1600" b="1"/>
            </a:lvl8pPr>
            <a:lvl9pPr marL="3657327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BB864-B637-4778-A059-7718F3F51CB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6D148-4041-472F-AB6C-CB878DC250C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6363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BB864-B637-4778-A059-7718F3F51CB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6D148-4041-472F-AB6C-CB878DC250C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01820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BB864-B637-4778-A059-7718F3F51CB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6D148-4041-472F-AB6C-CB878DC250C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2127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67" indent="0">
              <a:buNone/>
              <a:defRPr sz="1500"/>
            </a:lvl2pPr>
            <a:lvl3pPr marL="914332" indent="0">
              <a:buNone/>
              <a:defRPr sz="1200"/>
            </a:lvl3pPr>
            <a:lvl4pPr marL="1371498" indent="0">
              <a:buNone/>
              <a:defRPr sz="1100"/>
            </a:lvl4pPr>
            <a:lvl5pPr marL="1828664" indent="0">
              <a:buNone/>
              <a:defRPr sz="1100"/>
            </a:lvl5pPr>
            <a:lvl6pPr marL="2285830" indent="0">
              <a:buNone/>
              <a:defRPr sz="1100"/>
            </a:lvl6pPr>
            <a:lvl7pPr marL="2742994" indent="0">
              <a:buNone/>
              <a:defRPr sz="1100"/>
            </a:lvl7pPr>
            <a:lvl8pPr marL="3200160" indent="0">
              <a:buNone/>
              <a:defRPr sz="1100"/>
            </a:lvl8pPr>
            <a:lvl9pPr marL="3657327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BB864-B637-4778-A059-7718F3F51CB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6D148-4041-472F-AB6C-CB878DC250C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876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0760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67" indent="0">
              <a:buNone/>
              <a:defRPr sz="2800"/>
            </a:lvl2pPr>
            <a:lvl3pPr marL="914332" indent="0">
              <a:buNone/>
              <a:defRPr sz="2400"/>
            </a:lvl3pPr>
            <a:lvl4pPr marL="1371498" indent="0">
              <a:buNone/>
              <a:defRPr sz="2000"/>
            </a:lvl4pPr>
            <a:lvl5pPr marL="1828664" indent="0">
              <a:buNone/>
              <a:defRPr sz="2000"/>
            </a:lvl5pPr>
            <a:lvl6pPr marL="2285830" indent="0">
              <a:buNone/>
              <a:defRPr sz="2000"/>
            </a:lvl6pPr>
            <a:lvl7pPr marL="2742994" indent="0">
              <a:buNone/>
              <a:defRPr sz="2000"/>
            </a:lvl7pPr>
            <a:lvl8pPr marL="3200160" indent="0">
              <a:buNone/>
              <a:defRPr sz="2000"/>
            </a:lvl8pPr>
            <a:lvl9pPr marL="3657327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2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67" indent="0">
              <a:buNone/>
              <a:defRPr sz="1500"/>
            </a:lvl2pPr>
            <a:lvl3pPr marL="914332" indent="0">
              <a:buNone/>
              <a:defRPr sz="1200"/>
            </a:lvl3pPr>
            <a:lvl4pPr marL="1371498" indent="0">
              <a:buNone/>
              <a:defRPr sz="1100"/>
            </a:lvl4pPr>
            <a:lvl5pPr marL="1828664" indent="0">
              <a:buNone/>
              <a:defRPr sz="1100"/>
            </a:lvl5pPr>
            <a:lvl6pPr marL="2285830" indent="0">
              <a:buNone/>
              <a:defRPr sz="1100"/>
            </a:lvl6pPr>
            <a:lvl7pPr marL="2742994" indent="0">
              <a:buNone/>
              <a:defRPr sz="1100"/>
            </a:lvl7pPr>
            <a:lvl8pPr marL="3200160" indent="0">
              <a:buNone/>
              <a:defRPr sz="1100"/>
            </a:lvl8pPr>
            <a:lvl9pPr marL="3657327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BB864-B637-4778-A059-7718F3F51CB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6D148-4041-472F-AB6C-CB878DC250C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85544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BB864-B637-4778-A059-7718F3F51CB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6D148-4041-472F-AB6C-CB878DC250C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22823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4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3" y="365124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6BB864-B637-4778-A059-7718F3F51CB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6D148-4041-472F-AB6C-CB878DC250C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081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5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69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2687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70" indent="0">
              <a:buNone/>
              <a:defRPr sz="2700" b="1"/>
            </a:lvl2pPr>
            <a:lvl3pPr marL="1219140" indent="0">
              <a:buNone/>
              <a:defRPr sz="2400" b="1"/>
            </a:lvl3pPr>
            <a:lvl4pPr marL="1828709" indent="0">
              <a:buNone/>
              <a:defRPr sz="2100" b="1"/>
            </a:lvl4pPr>
            <a:lvl5pPr marL="2438278" indent="0">
              <a:buNone/>
              <a:defRPr sz="2100" b="1"/>
            </a:lvl5pPr>
            <a:lvl6pPr marL="3047848" indent="0">
              <a:buNone/>
              <a:defRPr sz="2100" b="1"/>
            </a:lvl6pPr>
            <a:lvl7pPr marL="3657418" indent="0">
              <a:buNone/>
              <a:defRPr sz="2100" b="1"/>
            </a:lvl7pPr>
            <a:lvl8pPr marL="4266987" indent="0">
              <a:buNone/>
              <a:defRPr sz="2100" b="1"/>
            </a:lvl8pPr>
            <a:lvl9pPr marL="4876557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70" indent="0">
              <a:buNone/>
              <a:defRPr sz="2700" b="1"/>
            </a:lvl2pPr>
            <a:lvl3pPr marL="1219140" indent="0">
              <a:buNone/>
              <a:defRPr sz="2400" b="1"/>
            </a:lvl3pPr>
            <a:lvl4pPr marL="1828709" indent="0">
              <a:buNone/>
              <a:defRPr sz="2100" b="1"/>
            </a:lvl4pPr>
            <a:lvl5pPr marL="2438278" indent="0">
              <a:buNone/>
              <a:defRPr sz="2100" b="1"/>
            </a:lvl5pPr>
            <a:lvl6pPr marL="3047848" indent="0">
              <a:buNone/>
              <a:defRPr sz="2100" b="1"/>
            </a:lvl6pPr>
            <a:lvl7pPr marL="3657418" indent="0">
              <a:buNone/>
              <a:defRPr sz="2100" b="1"/>
            </a:lvl7pPr>
            <a:lvl8pPr marL="4266987" indent="0">
              <a:buNone/>
              <a:defRPr sz="2100" b="1"/>
            </a:lvl8pPr>
            <a:lvl9pPr marL="4876557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368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068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8505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49"/>
            <a:ext cx="4011084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570" indent="0">
              <a:buNone/>
              <a:defRPr sz="1600"/>
            </a:lvl2pPr>
            <a:lvl3pPr marL="1219140" indent="0">
              <a:buNone/>
              <a:defRPr sz="1300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8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266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570" indent="0">
              <a:buNone/>
              <a:defRPr sz="3700"/>
            </a:lvl2pPr>
            <a:lvl3pPr marL="1219140" indent="0">
              <a:buNone/>
              <a:defRPr sz="3200"/>
            </a:lvl3pPr>
            <a:lvl4pPr marL="1828709" indent="0">
              <a:buNone/>
              <a:defRPr sz="2700"/>
            </a:lvl4pPr>
            <a:lvl5pPr marL="2438278" indent="0">
              <a:buNone/>
              <a:defRPr sz="2700"/>
            </a:lvl5pPr>
            <a:lvl6pPr marL="3047848" indent="0">
              <a:buNone/>
              <a:defRPr sz="2700"/>
            </a:lvl6pPr>
            <a:lvl7pPr marL="3657418" indent="0">
              <a:buNone/>
              <a:defRPr sz="2700"/>
            </a:lvl7pPr>
            <a:lvl8pPr marL="4266987" indent="0">
              <a:buNone/>
              <a:defRPr sz="2700"/>
            </a:lvl8pPr>
            <a:lvl9pPr marL="4876557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570" indent="0">
              <a:buNone/>
              <a:defRPr sz="1600"/>
            </a:lvl2pPr>
            <a:lvl3pPr marL="1219140" indent="0">
              <a:buNone/>
              <a:defRPr sz="1300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8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595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1E2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121914" tIns="60957" rIns="121914" bIns="6095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121914" tIns="60957" rIns="121914" bIns="60957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121914" tIns="60957" rIns="121914" bIns="60957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4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40"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121914" tIns="60957" rIns="121914" bIns="60957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4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121914" tIns="60957" rIns="121914" bIns="60957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4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4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809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121914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8" indent="-457178" algn="l" defTabSz="121914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50" indent="-380981" algn="l" defTabSz="121914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25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493" indent="-304784" algn="l" defTabSz="121914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062" indent="-304784" algn="l" defTabSz="121914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632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202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2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341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7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4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09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7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4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1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87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57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34" tIns="45718" rIns="91434" bIns="45718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4"/>
            <a:ext cx="10515600" cy="4351339"/>
          </a:xfrm>
          <a:prstGeom prst="rect">
            <a:avLst/>
          </a:prstGeom>
        </p:spPr>
        <p:txBody>
          <a:bodyPr vert="horz" lIns="91434" tIns="45718" rIns="91434" bIns="45718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34" tIns="45718" rIns="91434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32"/>
            <a:fld id="{436BB864-B637-4778-A059-7718F3F51CB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332"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34" tIns="45718" rIns="91434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3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34" tIns="45718" rIns="91434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32"/>
            <a:fld id="{E496D148-4041-472F-AB6C-CB878DC250C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33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447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332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4" indent="-228584" algn="l" defTabSz="91433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50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14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80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47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12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78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44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10" indent="-228584" algn="l" defTabSz="91433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3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7" algn="l" defTabSz="91433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2" algn="l" defTabSz="91433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8" algn="l" defTabSz="91433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4" algn="l" defTabSz="91433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30" algn="l" defTabSz="91433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4" algn="l" defTabSz="91433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0" algn="l" defTabSz="91433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27" algn="l" defTabSz="914332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4741368" y="3421576"/>
            <a:ext cx="493396" cy="493397"/>
            <a:chOff x="4624285" y="3433144"/>
            <a:chExt cx="493396" cy="493396"/>
          </a:xfrm>
        </p:grpSpPr>
        <p:sp>
          <p:nvSpPr>
            <p:cNvPr id="11" name="矩形 10"/>
            <p:cNvSpPr/>
            <p:nvPr/>
          </p:nvSpPr>
          <p:spPr>
            <a:xfrm>
              <a:off x="4624285" y="3433144"/>
              <a:ext cx="493396" cy="49339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332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624764" y="3449011"/>
              <a:ext cx="492443" cy="4616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332"/>
              <a:r>
                <a:rPr lang="zh-CN" altLang="en-US" sz="24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与</a:t>
              </a: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6703" y="2168158"/>
            <a:ext cx="2349816" cy="248017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6463383" y="2279371"/>
            <a:ext cx="0" cy="221951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960980" y="2279370"/>
            <a:ext cx="1210577" cy="400105"/>
          </a:xfrm>
          <a:prstGeom prst="rect">
            <a:avLst/>
          </a:prstGeom>
          <a:noFill/>
        </p:spPr>
        <p:txBody>
          <a:bodyPr wrap="none" lIns="91434" tIns="45718" rIns="91434" bIns="45718" rtlCol="0">
            <a:spAutoFit/>
          </a:bodyPr>
          <a:lstStyle/>
          <a:p>
            <a:pPr algn="r" defTabSz="914332"/>
            <a:r>
              <a:rPr lang="zh-CN" altLang="en-US" sz="2000" b="1" dirty="0" smtClean="0">
                <a:solidFill>
                  <a:prstClr val="black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第十五讲</a:t>
            </a:r>
            <a:endParaRPr lang="zh-CN" altLang="en-US" sz="2000" b="1" dirty="0">
              <a:solidFill>
                <a:prstClr val="black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3438403" y="2784588"/>
            <a:ext cx="2267471" cy="724793"/>
          </a:xfrm>
          <a:custGeom>
            <a:avLst/>
            <a:gdLst/>
            <a:ahLst/>
            <a:cxnLst/>
            <a:rect l="l" t="t" r="r" b="b"/>
            <a:pathLst>
              <a:path w="2267471" h="724793">
                <a:moveTo>
                  <a:pt x="195849" y="520438"/>
                </a:moveTo>
                <a:lnTo>
                  <a:pt x="195849" y="535875"/>
                </a:lnTo>
                <a:cubicBezTo>
                  <a:pt x="202104" y="545215"/>
                  <a:pt x="209471" y="553391"/>
                  <a:pt x="217949" y="560402"/>
                </a:cubicBezTo>
                <a:lnTo>
                  <a:pt x="246152" y="577597"/>
                </a:lnTo>
                <a:lnTo>
                  <a:pt x="245985" y="577419"/>
                </a:lnTo>
                <a:cubicBezTo>
                  <a:pt x="238513" y="569613"/>
                  <a:pt x="230017" y="560896"/>
                  <a:pt x="220498" y="551269"/>
                </a:cubicBezTo>
                <a:close/>
                <a:moveTo>
                  <a:pt x="1244799" y="506155"/>
                </a:moveTo>
                <a:cubicBezTo>
                  <a:pt x="1242969" y="521736"/>
                  <a:pt x="1239461" y="537976"/>
                  <a:pt x="1234273" y="554876"/>
                </a:cubicBezTo>
                <a:lnTo>
                  <a:pt x="1224583" y="579656"/>
                </a:lnTo>
                <a:lnTo>
                  <a:pt x="1258182" y="583186"/>
                </a:lnTo>
                <a:cubicBezTo>
                  <a:pt x="1271832" y="584170"/>
                  <a:pt x="1285075" y="584662"/>
                  <a:pt x="1297912" y="584662"/>
                </a:cubicBezTo>
                <a:cubicBezTo>
                  <a:pt x="1321166" y="584662"/>
                  <a:pt x="1331817" y="572291"/>
                  <a:pt x="1329863" y="547548"/>
                </a:cubicBezTo>
                <a:lnTo>
                  <a:pt x="1329863" y="506155"/>
                </a:lnTo>
                <a:close/>
                <a:moveTo>
                  <a:pt x="1735922" y="503132"/>
                </a:moveTo>
                <a:lnTo>
                  <a:pt x="1735922" y="530898"/>
                </a:lnTo>
                <a:cubicBezTo>
                  <a:pt x="1732016" y="561284"/>
                  <a:pt x="1746542" y="575531"/>
                  <a:pt x="1779501" y="573640"/>
                </a:cubicBezTo>
                <a:lnTo>
                  <a:pt x="2078831" y="573640"/>
                </a:lnTo>
                <a:cubicBezTo>
                  <a:pt x="2109248" y="573578"/>
                  <a:pt x="2126146" y="561982"/>
                  <a:pt x="2129526" y="538851"/>
                </a:cubicBezTo>
                <a:cubicBezTo>
                  <a:pt x="2133464" y="529239"/>
                  <a:pt x="2136394" y="517333"/>
                  <a:pt x="2138316" y="503132"/>
                </a:cubicBezTo>
                <a:close/>
                <a:moveTo>
                  <a:pt x="925702" y="398953"/>
                </a:moveTo>
                <a:lnTo>
                  <a:pt x="925702" y="528945"/>
                </a:lnTo>
                <a:lnTo>
                  <a:pt x="966583" y="528945"/>
                </a:lnTo>
                <a:lnTo>
                  <a:pt x="966583" y="398953"/>
                </a:lnTo>
                <a:close/>
                <a:moveTo>
                  <a:pt x="1258984" y="327562"/>
                </a:moveTo>
                <a:lnTo>
                  <a:pt x="1258984" y="342119"/>
                </a:lnTo>
                <a:cubicBezTo>
                  <a:pt x="1258984" y="361498"/>
                  <a:pt x="1258023" y="378132"/>
                  <a:pt x="1256100" y="392023"/>
                </a:cubicBezTo>
                <a:lnTo>
                  <a:pt x="1329863" y="392023"/>
                </a:lnTo>
                <a:lnTo>
                  <a:pt x="1329863" y="327562"/>
                </a:lnTo>
                <a:close/>
                <a:moveTo>
                  <a:pt x="1968094" y="315609"/>
                </a:moveTo>
                <a:lnTo>
                  <a:pt x="1968094" y="386116"/>
                </a:lnTo>
                <a:lnTo>
                  <a:pt x="2071530" y="386116"/>
                </a:lnTo>
                <a:lnTo>
                  <a:pt x="2071530" y="315609"/>
                </a:lnTo>
                <a:close/>
                <a:moveTo>
                  <a:pt x="1735922" y="315609"/>
                </a:moveTo>
                <a:lnTo>
                  <a:pt x="1735922" y="386116"/>
                </a:lnTo>
                <a:lnTo>
                  <a:pt x="1839358" y="386116"/>
                </a:lnTo>
                <a:lnTo>
                  <a:pt x="1839358" y="315609"/>
                </a:lnTo>
                <a:close/>
                <a:moveTo>
                  <a:pt x="195849" y="296075"/>
                </a:moveTo>
                <a:lnTo>
                  <a:pt x="195849" y="508969"/>
                </a:lnTo>
                <a:lnTo>
                  <a:pt x="234399" y="487285"/>
                </a:lnTo>
                <a:cubicBezTo>
                  <a:pt x="273454" y="462751"/>
                  <a:pt x="295052" y="440346"/>
                  <a:pt x="299191" y="420068"/>
                </a:cubicBezTo>
                <a:lnTo>
                  <a:pt x="247241" y="420068"/>
                </a:lnTo>
                <a:lnTo>
                  <a:pt x="247241" y="360927"/>
                </a:lnTo>
                <a:lnTo>
                  <a:pt x="245288" y="362676"/>
                </a:lnTo>
                <a:cubicBezTo>
                  <a:pt x="237195" y="364753"/>
                  <a:pt x="228870" y="366846"/>
                  <a:pt x="220312" y="368955"/>
                </a:cubicBezTo>
                <a:cubicBezTo>
                  <a:pt x="206205" y="342600"/>
                  <a:pt x="198050" y="318306"/>
                  <a:pt x="195849" y="296075"/>
                </a:cubicBezTo>
                <a:close/>
                <a:moveTo>
                  <a:pt x="517411" y="279518"/>
                </a:moveTo>
                <a:lnTo>
                  <a:pt x="517411" y="329283"/>
                </a:lnTo>
                <a:lnTo>
                  <a:pt x="593114" y="329283"/>
                </a:lnTo>
                <a:lnTo>
                  <a:pt x="580569" y="323783"/>
                </a:lnTo>
                <a:cubicBezTo>
                  <a:pt x="552432" y="309605"/>
                  <a:pt x="531379" y="294851"/>
                  <a:pt x="517411" y="279518"/>
                </a:cubicBezTo>
                <a:close/>
                <a:moveTo>
                  <a:pt x="394441" y="276588"/>
                </a:moveTo>
                <a:cubicBezTo>
                  <a:pt x="370784" y="301238"/>
                  <a:pt x="337297" y="318803"/>
                  <a:pt x="293982" y="329283"/>
                </a:cubicBezTo>
                <a:lnTo>
                  <a:pt x="394441" y="329283"/>
                </a:lnTo>
                <a:close/>
                <a:moveTo>
                  <a:pt x="1788524" y="166781"/>
                </a:moveTo>
                <a:cubicBezTo>
                  <a:pt x="1776152" y="182656"/>
                  <a:pt x="1763068" y="193260"/>
                  <a:pt x="1749270" y="198593"/>
                </a:cubicBezTo>
                <a:lnTo>
                  <a:pt x="1910702" y="198593"/>
                </a:lnTo>
                <a:lnTo>
                  <a:pt x="1950328" y="166781"/>
                </a:lnTo>
                <a:close/>
                <a:moveTo>
                  <a:pt x="925702" y="157851"/>
                </a:moveTo>
                <a:lnTo>
                  <a:pt x="925702" y="281937"/>
                </a:lnTo>
                <a:lnTo>
                  <a:pt x="966583" y="281937"/>
                </a:lnTo>
                <a:lnTo>
                  <a:pt x="966583" y="157851"/>
                </a:lnTo>
                <a:close/>
                <a:moveTo>
                  <a:pt x="1258984" y="148921"/>
                </a:moveTo>
                <a:lnTo>
                  <a:pt x="1258984" y="213429"/>
                </a:lnTo>
                <a:lnTo>
                  <a:pt x="1329863" y="213429"/>
                </a:lnTo>
                <a:lnTo>
                  <a:pt x="1329863" y="148921"/>
                </a:lnTo>
                <a:close/>
                <a:moveTo>
                  <a:pt x="1118527" y="31905"/>
                </a:moveTo>
                <a:lnTo>
                  <a:pt x="1470320" y="31905"/>
                </a:lnTo>
                <a:lnTo>
                  <a:pt x="1470320" y="584244"/>
                </a:lnTo>
                <a:cubicBezTo>
                  <a:pt x="1474227" y="662379"/>
                  <a:pt x="1437423" y="702500"/>
                  <a:pt x="1359908" y="704609"/>
                </a:cubicBezTo>
                <a:cubicBezTo>
                  <a:pt x="1336468" y="706562"/>
                  <a:pt x="1297772" y="707539"/>
                  <a:pt x="1243822" y="707539"/>
                </a:cubicBezTo>
                <a:cubicBezTo>
                  <a:pt x="1239559" y="685168"/>
                  <a:pt x="1235109" y="663251"/>
                  <a:pt x="1230474" y="641787"/>
                </a:cubicBezTo>
                <a:lnTo>
                  <a:pt x="1219310" y="593139"/>
                </a:lnTo>
                <a:lnTo>
                  <a:pt x="1213673" y="607556"/>
                </a:lnTo>
                <a:cubicBezTo>
                  <a:pt x="1196581" y="643996"/>
                  <a:pt x="1172772" y="683075"/>
                  <a:pt x="1142247" y="724793"/>
                </a:cubicBezTo>
                <a:cubicBezTo>
                  <a:pt x="1108513" y="696361"/>
                  <a:pt x="1073104" y="669122"/>
                  <a:pt x="1036021" y="643077"/>
                </a:cubicBezTo>
                <a:lnTo>
                  <a:pt x="925702" y="643077"/>
                </a:lnTo>
                <a:lnTo>
                  <a:pt x="925702" y="692702"/>
                </a:lnTo>
                <a:lnTo>
                  <a:pt x="796966" y="692702"/>
                </a:lnTo>
                <a:lnTo>
                  <a:pt x="796966" y="37858"/>
                </a:lnTo>
                <a:lnTo>
                  <a:pt x="1092436" y="37858"/>
                </a:lnTo>
                <a:lnTo>
                  <a:pt x="1092436" y="566012"/>
                </a:lnTo>
                <a:cubicBezTo>
                  <a:pt x="1111784" y="518883"/>
                  <a:pt x="1120481" y="441121"/>
                  <a:pt x="1118527" y="332724"/>
                </a:cubicBezTo>
                <a:close/>
                <a:moveTo>
                  <a:pt x="1743968" y="2977"/>
                </a:moveTo>
                <a:lnTo>
                  <a:pt x="1895215" y="12744"/>
                </a:lnTo>
                <a:cubicBezTo>
                  <a:pt x="1892517" y="21239"/>
                  <a:pt x="1890254" y="28200"/>
                  <a:pt x="1888425" y="33626"/>
                </a:cubicBezTo>
                <a:cubicBezTo>
                  <a:pt x="1884177" y="40013"/>
                  <a:pt x="1878689" y="45393"/>
                  <a:pt x="1871960" y="49765"/>
                </a:cubicBezTo>
                <a:lnTo>
                  <a:pt x="2124782" y="49765"/>
                </a:lnTo>
                <a:lnTo>
                  <a:pt x="2124782" y="152596"/>
                </a:lnTo>
                <a:lnTo>
                  <a:pt x="2072460" y="198593"/>
                </a:lnTo>
                <a:lnTo>
                  <a:pt x="2203243" y="198593"/>
                </a:lnTo>
                <a:lnTo>
                  <a:pt x="2203243" y="465786"/>
                </a:lnTo>
                <a:cubicBezTo>
                  <a:pt x="2228729" y="474250"/>
                  <a:pt x="2250139" y="480994"/>
                  <a:pt x="2267471" y="486017"/>
                </a:cubicBezTo>
                <a:cubicBezTo>
                  <a:pt x="2261549" y="533983"/>
                  <a:pt x="2254604" y="572880"/>
                  <a:pt x="2246635" y="602708"/>
                </a:cubicBezTo>
                <a:cubicBezTo>
                  <a:pt x="2229861" y="663293"/>
                  <a:pt x="2181430" y="692609"/>
                  <a:pt x="2101342" y="690656"/>
                </a:cubicBezTo>
                <a:lnTo>
                  <a:pt x="1750014" y="690656"/>
                </a:lnTo>
                <a:cubicBezTo>
                  <a:pt x="1648935" y="694532"/>
                  <a:pt x="1600334" y="648844"/>
                  <a:pt x="1604209" y="553594"/>
                </a:cubicBezTo>
                <a:lnTo>
                  <a:pt x="1604209" y="280913"/>
                </a:lnTo>
                <a:cubicBezTo>
                  <a:pt x="1600055" y="276759"/>
                  <a:pt x="1591869" y="268589"/>
                  <a:pt x="1579653" y="256403"/>
                </a:cubicBezTo>
                <a:cubicBezTo>
                  <a:pt x="1562134" y="240869"/>
                  <a:pt x="1548926" y="227382"/>
                  <a:pt x="1540027" y="215941"/>
                </a:cubicBezTo>
                <a:cubicBezTo>
                  <a:pt x="1622441" y="161370"/>
                  <a:pt x="1690421" y="90382"/>
                  <a:pt x="1743968" y="2977"/>
                </a:cubicBezTo>
                <a:close/>
                <a:moveTo>
                  <a:pt x="119342" y="0"/>
                </a:moveTo>
                <a:cubicBezTo>
                  <a:pt x="132240" y="19441"/>
                  <a:pt x="151014" y="49579"/>
                  <a:pt x="175664" y="90413"/>
                </a:cubicBezTo>
                <a:cubicBezTo>
                  <a:pt x="183694" y="103498"/>
                  <a:pt x="190744" y="115493"/>
                  <a:pt x="196814" y="126400"/>
                </a:cubicBezTo>
                <a:lnTo>
                  <a:pt x="206871" y="145802"/>
                </a:lnTo>
                <a:lnTo>
                  <a:pt x="206871" y="138783"/>
                </a:lnTo>
                <a:lnTo>
                  <a:pt x="394441" y="138783"/>
                </a:lnTo>
                <a:lnTo>
                  <a:pt x="394441" y="124458"/>
                </a:lnTo>
                <a:cubicBezTo>
                  <a:pt x="347839" y="126411"/>
                  <a:pt x="294680" y="127388"/>
                  <a:pt x="234963" y="127388"/>
                </a:cubicBezTo>
                <a:cubicBezTo>
                  <a:pt x="230374" y="95080"/>
                  <a:pt x="225165" y="62880"/>
                  <a:pt x="219336" y="30789"/>
                </a:cubicBezTo>
                <a:cubicBezTo>
                  <a:pt x="345530" y="30789"/>
                  <a:pt x="496947" y="26882"/>
                  <a:pt x="673587" y="19069"/>
                </a:cubicBezTo>
                <a:lnTo>
                  <a:pt x="692516" y="115063"/>
                </a:lnTo>
                <a:cubicBezTo>
                  <a:pt x="626691" y="119404"/>
                  <a:pt x="568322" y="121574"/>
                  <a:pt x="517411" y="121574"/>
                </a:cubicBezTo>
                <a:lnTo>
                  <a:pt x="517411" y="138783"/>
                </a:lnTo>
                <a:lnTo>
                  <a:pt x="710003" y="138783"/>
                </a:lnTo>
                <a:lnTo>
                  <a:pt x="710003" y="229568"/>
                </a:lnTo>
                <a:lnTo>
                  <a:pt x="575779" y="229568"/>
                </a:lnTo>
                <a:cubicBezTo>
                  <a:pt x="613172" y="241598"/>
                  <a:pt x="663758" y="253985"/>
                  <a:pt x="727537" y="266728"/>
                </a:cubicBezTo>
                <a:cubicBezTo>
                  <a:pt x="720809" y="286169"/>
                  <a:pt x="711678" y="307485"/>
                  <a:pt x="700144" y="330678"/>
                </a:cubicBezTo>
                <a:cubicBezTo>
                  <a:pt x="694687" y="343452"/>
                  <a:pt x="690051" y="354754"/>
                  <a:pt x="686237" y="364583"/>
                </a:cubicBezTo>
                <a:cubicBezTo>
                  <a:pt x="665084" y="358071"/>
                  <a:pt x="645701" y="351416"/>
                  <a:pt x="628090" y="344616"/>
                </a:cubicBezTo>
                <a:lnTo>
                  <a:pt x="611127" y="337179"/>
                </a:lnTo>
                <a:lnTo>
                  <a:pt x="596150" y="384302"/>
                </a:lnTo>
                <a:lnTo>
                  <a:pt x="686610" y="384302"/>
                </a:lnTo>
                <a:cubicBezTo>
                  <a:pt x="684501" y="426501"/>
                  <a:pt x="681509" y="462267"/>
                  <a:pt x="677633" y="491598"/>
                </a:cubicBezTo>
                <a:cubicBezTo>
                  <a:pt x="673417" y="554540"/>
                  <a:pt x="637667" y="586011"/>
                  <a:pt x="570384" y="586011"/>
                </a:cubicBezTo>
                <a:cubicBezTo>
                  <a:pt x="548866" y="587964"/>
                  <a:pt x="503256" y="588941"/>
                  <a:pt x="433555" y="588941"/>
                </a:cubicBezTo>
                <a:cubicBezTo>
                  <a:pt x="430827" y="572415"/>
                  <a:pt x="426548" y="552525"/>
                  <a:pt x="420719" y="529270"/>
                </a:cubicBezTo>
                <a:cubicBezTo>
                  <a:pt x="417091" y="518356"/>
                  <a:pt x="414161" y="506016"/>
                  <a:pt x="411929" y="492249"/>
                </a:cubicBezTo>
                <a:cubicBezTo>
                  <a:pt x="461197" y="496187"/>
                  <a:pt x="501008" y="498156"/>
                  <a:pt x="531363" y="498156"/>
                </a:cubicBezTo>
                <a:cubicBezTo>
                  <a:pt x="549037" y="498125"/>
                  <a:pt x="557873" y="489474"/>
                  <a:pt x="557873" y="472204"/>
                </a:cubicBezTo>
                <a:lnTo>
                  <a:pt x="458623" y="472204"/>
                </a:lnTo>
                <a:lnTo>
                  <a:pt x="476157" y="420068"/>
                </a:lnTo>
                <a:lnTo>
                  <a:pt x="420021" y="420068"/>
                </a:lnTo>
                <a:cubicBezTo>
                  <a:pt x="414394" y="470972"/>
                  <a:pt x="383983" y="517079"/>
                  <a:pt x="328788" y="558391"/>
                </a:cubicBezTo>
                <a:lnTo>
                  <a:pt x="281161" y="588198"/>
                </a:lnTo>
                <a:lnTo>
                  <a:pt x="282155" y="588494"/>
                </a:lnTo>
                <a:cubicBezTo>
                  <a:pt x="295078" y="590846"/>
                  <a:pt x="309113" y="592034"/>
                  <a:pt x="324259" y="592057"/>
                </a:cubicBezTo>
                <a:cubicBezTo>
                  <a:pt x="392069" y="594011"/>
                  <a:pt x="528263" y="592011"/>
                  <a:pt x="732839" y="586058"/>
                </a:cubicBezTo>
                <a:cubicBezTo>
                  <a:pt x="730359" y="598460"/>
                  <a:pt x="727925" y="608196"/>
                  <a:pt x="725537" y="615265"/>
                </a:cubicBezTo>
                <a:cubicBezTo>
                  <a:pt x="714561" y="646333"/>
                  <a:pt x="704531" y="676610"/>
                  <a:pt x="695446" y="706097"/>
                </a:cubicBezTo>
                <a:cubicBezTo>
                  <a:pt x="591670" y="706097"/>
                  <a:pt x="467848" y="701663"/>
                  <a:pt x="323980" y="692795"/>
                </a:cubicBezTo>
                <a:cubicBezTo>
                  <a:pt x="331856" y="692795"/>
                  <a:pt x="324027" y="695276"/>
                  <a:pt x="300494" y="700237"/>
                </a:cubicBezTo>
                <a:cubicBezTo>
                  <a:pt x="221615" y="698190"/>
                  <a:pt x="166765" y="674843"/>
                  <a:pt x="135945" y="630194"/>
                </a:cubicBezTo>
                <a:cubicBezTo>
                  <a:pt x="110056" y="657480"/>
                  <a:pt x="81189" y="686672"/>
                  <a:pt x="49346" y="717771"/>
                </a:cubicBezTo>
                <a:lnTo>
                  <a:pt x="0" y="585360"/>
                </a:lnTo>
                <a:cubicBezTo>
                  <a:pt x="25208" y="561641"/>
                  <a:pt x="47579" y="540898"/>
                  <a:pt x="67112" y="523131"/>
                </a:cubicBezTo>
                <a:lnTo>
                  <a:pt x="67112" y="366117"/>
                </a:lnTo>
                <a:lnTo>
                  <a:pt x="2884" y="366117"/>
                </a:lnTo>
                <a:lnTo>
                  <a:pt x="2884" y="237381"/>
                </a:lnTo>
                <a:lnTo>
                  <a:pt x="195849" y="237381"/>
                </a:lnTo>
                <a:lnTo>
                  <a:pt x="195849" y="269426"/>
                </a:lnTo>
                <a:cubicBezTo>
                  <a:pt x="246760" y="258202"/>
                  <a:pt x="293719" y="244916"/>
                  <a:pt x="336724" y="229568"/>
                </a:cubicBezTo>
                <a:lnTo>
                  <a:pt x="206871" y="229568"/>
                </a:lnTo>
                <a:lnTo>
                  <a:pt x="206871" y="158587"/>
                </a:lnTo>
                <a:lnTo>
                  <a:pt x="96971" y="216313"/>
                </a:lnTo>
                <a:cubicBezTo>
                  <a:pt x="73159" y="168905"/>
                  <a:pt x="45253" y="114784"/>
                  <a:pt x="13255" y="53950"/>
                </a:cubicBezTo>
                <a:close/>
              </a:path>
            </a:pathLst>
          </a:custGeo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  <a:ln w="9525">
            <a:solidFill>
              <a:schemeClr val="bg1">
                <a:lumMod val="5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8" rIns="91434" bIns="45718" rtlCol="0" anchor="ctr"/>
          <a:lstStyle/>
          <a:p>
            <a:pPr algn="ctr" defTabSz="914332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317197" y="3670313"/>
            <a:ext cx="1874529" cy="767987"/>
          </a:xfrm>
          <a:prstGeom prst="rect">
            <a:avLst/>
          </a:prstGeom>
          <a:noFill/>
        </p:spPr>
        <p:txBody>
          <a:bodyPr wrap="none" lIns="89994" tIns="89994" rIns="89994" bIns="0" rtlCol="0">
            <a:spAutoFit/>
          </a:bodyPr>
          <a:lstStyle/>
          <a:p>
            <a:pPr defTabSz="914332"/>
            <a:r>
              <a:rPr lang="zh-CN" altLang="en-US" sz="4400" b="1" dirty="0">
                <a:gradFill flip="none" rotWithShape="1">
                  <a:gsLst>
                    <a:gs pos="11000">
                      <a:srgbClr val="640000"/>
                    </a:gs>
                    <a:gs pos="88000">
                      <a:srgbClr val="E70012">
                        <a:lumMod val="83000"/>
                        <a:lumOff val="17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渐变色</a:t>
            </a:r>
          </a:p>
        </p:txBody>
      </p:sp>
    </p:spTree>
    <p:extLst>
      <p:ext uri="{BB962C8B-B14F-4D97-AF65-F5344CB8AC3E}">
        <p14:creationId xmlns:p14="http://schemas.microsoft.com/office/powerpoint/2010/main" val="1817229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274637"/>
            <a:ext cx="12192000" cy="1143000"/>
          </a:xfrm>
        </p:spPr>
        <p:txBody>
          <a:bodyPr>
            <a:noAutofit/>
          </a:bodyPr>
          <a:lstStyle/>
          <a:p>
            <a:r>
              <a:rPr lang="zh-CN" altLang="en-US" sz="4800" b="1" dirty="0" smtClean="0"/>
              <a:t>请模仿素材做一个课件中的水晶球效果</a:t>
            </a:r>
            <a:endParaRPr lang="zh-CN" altLang="en-US" sz="4800" b="1" dirty="0"/>
          </a:p>
        </p:txBody>
      </p:sp>
      <p:grpSp>
        <p:nvGrpSpPr>
          <p:cNvPr id="10" name="组合 9"/>
          <p:cNvGrpSpPr/>
          <p:nvPr/>
        </p:nvGrpSpPr>
        <p:grpSpPr>
          <a:xfrm>
            <a:off x="4610210" y="2265420"/>
            <a:ext cx="3149600" cy="3149600"/>
            <a:chOff x="4593649" y="3131506"/>
            <a:chExt cx="3149600" cy="3149600"/>
          </a:xfrm>
        </p:grpSpPr>
        <p:sp>
          <p:nvSpPr>
            <p:cNvPr id="11" name="椭圆 10"/>
            <p:cNvSpPr/>
            <p:nvPr/>
          </p:nvSpPr>
          <p:spPr>
            <a:xfrm>
              <a:off x="4593649" y="3131506"/>
              <a:ext cx="3149600" cy="3149600"/>
            </a:xfrm>
            <a:prstGeom prst="ellipse">
              <a:avLst/>
            </a:prstGeom>
            <a:gradFill flip="none" rotWithShape="1">
              <a:gsLst>
                <a:gs pos="0">
                  <a:srgbClr val="FEBE21"/>
                </a:gs>
                <a:gs pos="88000">
                  <a:srgbClr val="862D0A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2286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4593649" y="4337527"/>
              <a:ext cx="3149600" cy="1943579"/>
            </a:xfrm>
            <a:custGeom>
              <a:avLst/>
              <a:gdLst>
                <a:gd name="connsiteX0" fmla="*/ 45211 w 3149600"/>
                <a:gd name="connsiteY0" fmla="*/ 0 h 1943579"/>
                <a:gd name="connsiteX1" fmla="*/ 74229 w 3149600"/>
                <a:gd name="connsiteY1" fmla="*/ 23693 h 1943579"/>
                <a:gd name="connsiteX2" fmla="*/ 1574800 w 3149600"/>
                <a:gd name="connsiteY2" fmla="*/ 484941 h 1943579"/>
                <a:gd name="connsiteX3" fmla="*/ 3075371 w 3149600"/>
                <a:gd name="connsiteY3" fmla="*/ 23693 h 1943579"/>
                <a:gd name="connsiteX4" fmla="*/ 3104389 w 3149600"/>
                <a:gd name="connsiteY4" fmla="*/ 0 h 1943579"/>
                <a:gd name="connsiteX5" fmla="*/ 3117606 w 3149600"/>
                <a:gd name="connsiteY5" fmla="*/ 51402 h 1943579"/>
                <a:gd name="connsiteX6" fmla="*/ 3149600 w 3149600"/>
                <a:gd name="connsiteY6" fmla="*/ 368779 h 1943579"/>
                <a:gd name="connsiteX7" fmla="*/ 1574800 w 3149600"/>
                <a:gd name="connsiteY7" fmla="*/ 1943579 h 1943579"/>
                <a:gd name="connsiteX8" fmla="*/ 0 w 3149600"/>
                <a:gd name="connsiteY8" fmla="*/ 368779 h 1943579"/>
                <a:gd name="connsiteX9" fmla="*/ 31994 w 3149600"/>
                <a:gd name="connsiteY9" fmla="*/ 51402 h 1943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149600" h="1943579">
                  <a:moveTo>
                    <a:pt x="45211" y="0"/>
                  </a:moveTo>
                  <a:lnTo>
                    <a:pt x="74229" y="23693"/>
                  </a:lnTo>
                  <a:cubicBezTo>
                    <a:pt x="458259" y="308676"/>
                    <a:pt x="988791" y="484941"/>
                    <a:pt x="1574800" y="484941"/>
                  </a:cubicBezTo>
                  <a:cubicBezTo>
                    <a:pt x="2160810" y="484941"/>
                    <a:pt x="2691342" y="308676"/>
                    <a:pt x="3075371" y="23693"/>
                  </a:cubicBezTo>
                  <a:lnTo>
                    <a:pt x="3104389" y="0"/>
                  </a:lnTo>
                  <a:lnTo>
                    <a:pt x="3117606" y="51402"/>
                  </a:lnTo>
                  <a:cubicBezTo>
                    <a:pt x="3138584" y="153918"/>
                    <a:pt x="3149600" y="260062"/>
                    <a:pt x="3149600" y="368779"/>
                  </a:cubicBezTo>
                  <a:cubicBezTo>
                    <a:pt x="3149600" y="1238517"/>
                    <a:pt x="2444538" y="1943579"/>
                    <a:pt x="1574800" y="1943579"/>
                  </a:cubicBezTo>
                  <a:cubicBezTo>
                    <a:pt x="705062" y="1943579"/>
                    <a:pt x="0" y="1238517"/>
                    <a:pt x="0" y="368779"/>
                  </a:cubicBezTo>
                  <a:cubicBezTo>
                    <a:pt x="0" y="260062"/>
                    <a:pt x="11017" y="153918"/>
                    <a:pt x="31994" y="51402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20000"/>
                    <a:lumOff val="80000"/>
                  </a:schemeClr>
                </a:gs>
                <a:gs pos="76000">
                  <a:schemeClr val="accent2">
                    <a:lumMod val="75000"/>
                    <a:alpha val="53000"/>
                  </a:schemeClr>
                </a:gs>
              </a:gsLst>
              <a:lin ang="16200000" scaled="1"/>
            </a:gradFill>
            <a:ln>
              <a:noFill/>
            </a:ln>
            <a:effectLst>
              <a:softEdge rad="317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5094189" y="3247668"/>
              <a:ext cx="2148519" cy="1678488"/>
            </a:xfrm>
            <a:prstGeom prst="ellipse">
              <a:avLst/>
            </a:prstGeom>
            <a:gradFill flip="none" rotWithShape="1">
              <a:gsLst>
                <a:gs pos="6000">
                  <a:schemeClr val="bg1"/>
                </a:gs>
                <a:gs pos="9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426352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20">
          <a:fgClr>
            <a:schemeClr val="tx1">
              <a:lumMod val="95000"/>
              <a:lumOff val="5000"/>
            </a:schemeClr>
          </a:fgClr>
          <a:bgClr>
            <a:schemeClr val="tx1">
              <a:lumMod val="75000"/>
              <a:lumOff val="2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274637"/>
            <a:ext cx="12192000" cy="1143000"/>
          </a:xfrm>
        </p:spPr>
        <p:txBody>
          <a:bodyPr>
            <a:no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</a:rPr>
              <a:t>请模仿素材做一个课件中的金属按钮效果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921327" y="2260067"/>
            <a:ext cx="2349345" cy="2708403"/>
            <a:chOff x="3112112" y="1674978"/>
            <a:chExt cx="2989654" cy="3446572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grpSp>
          <p:nvGrpSpPr>
            <p:cNvPr id="6" name="组合 5"/>
            <p:cNvGrpSpPr/>
            <p:nvPr/>
          </p:nvGrpSpPr>
          <p:grpSpPr>
            <a:xfrm>
              <a:off x="3112112" y="1674978"/>
              <a:ext cx="2989654" cy="3446572"/>
              <a:chOff x="3112112" y="1674978"/>
              <a:chExt cx="2989654" cy="3446572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3112112" y="1674978"/>
                <a:ext cx="2989654" cy="3392866"/>
                <a:chOff x="3174895" y="3330829"/>
                <a:chExt cx="2741277" cy="3110992"/>
              </a:xfrm>
            </p:grpSpPr>
            <p:sp>
              <p:nvSpPr>
                <p:cNvPr id="20" name="任意多边形 19"/>
                <p:cNvSpPr/>
                <p:nvPr/>
              </p:nvSpPr>
              <p:spPr>
                <a:xfrm>
                  <a:off x="3270666" y="4965392"/>
                  <a:ext cx="2552242" cy="1476429"/>
                </a:xfrm>
                <a:custGeom>
                  <a:avLst/>
                  <a:gdLst>
                    <a:gd name="connsiteX0" fmla="*/ 972733 w 1945469"/>
                    <a:gd name="connsiteY0" fmla="*/ 0 h 1125421"/>
                    <a:gd name="connsiteX1" fmla="*/ 972737 w 1945469"/>
                    <a:gd name="connsiteY1" fmla="*/ 0 h 1125421"/>
                    <a:gd name="connsiteX2" fmla="*/ 972736 w 1945469"/>
                    <a:gd name="connsiteY2" fmla="*/ 1 h 1125421"/>
                    <a:gd name="connsiteX3" fmla="*/ 1945469 w 1945469"/>
                    <a:gd name="connsiteY3" fmla="*/ 564186 h 1125421"/>
                    <a:gd name="connsiteX4" fmla="*/ 1905951 w 1945469"/>
                    <a:gd name="connsiteY4" fmla="*/ 629234 h 1125421"/>
                    <a:gd name="connsiteX5" fmla="*/ 972734 w 1945469"/>
                    <a:gd name="connsiteY5" fmla="*/ 1125421 h 1125421"/>
                    <a:gd name="connsiteX6" fmla="*/ 39518 w 1945469"/>
                    <a:gd name="connsiteY6" fmla="*/ 629234 h 1125421"/>
                    <a:gd name="connsiteX7" fmla="*/ 0 w 1945469"/>
                    <a:gd name="connsiteY7" fmla="*/ 564186 h 1125421"/>
                    <a:gd name="connsiteX8" fmla="*/ 972734 w 1945469"/>
                    <a:gd name="connsiteY8" fmla="*/ 1 h 11254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45469" h="1125421">
                      <a:moveTo>
                        <a:pt x="972733" y="0"/>
                      </a:moveTo>
                      <a:lnTo>
                        <a:pt x="972737" y="0"/>
                      </a:lnTo>
                      <a:lnTo>
                        <a:pt x="972736" y="1"/>
                      </a:lnTo>
                      <a:lnTo>
                        <a:pt x="1945469" y="564186"/>
                      </a:lnTo>
                      <a:lnTo>
                        <a:pt x="1905951" y="629234"/>
                      </a:lnTo>
                      <a:cubicBezTo>
                        <a:pt x="1703705" y="928598"/>
                        <a:pt x="1361205" y="1125421"/>
                        <a:pt x="972734" y="1125421"/>
                      </a:cubicBezTo>
                      <a:cubicBezTo>
                        <a:pt x="584264" y="1125421"/>
                        <a:pt x="241765" y="928598"/>
                        <a:pt x="39518" y="629234"/>
                      </a:cubicBezTo>
                      <a:lnTo>
                        <a:pt x="0" y="564186"/>
                      </a:lnTo>
                      <a:lnTo>
                        <a:pt x="972734" y="1"/>
                      </a:lnTo>
                      <a:close/>
                    </a:path>
                  </a:pathLst>
                </a:custGeom>
                <a:gradFill flip="none" rotWithShape="1">
                  <a:gsLst>
                    <a:gs pos="6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65000"/>
                      </a:schemeClr>
                    </a:gs>
                    <a:gs pos="1000">
                      <a:srgbClr val="FAFAFA"/>
                    </a:gs>
                    <a:gs pos="99000">
                      <a:srgbClr val="FAFAFA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" name="任意多边形 20"/>
                <p:cNvSpPr/>
                <p:nvPr/>
              </p:nvSpPr>
              <p:spPr>
                <a:xfrm rot="7200000">
                  <a:off x="2636989" y="3868736"/>
                  <a:ext cx="2552242" cy="1476429"/>
                </a:xfrm>
                <a:custGeom>
                  <a:avLst/>
                  <a:gdLst>
                    <a:gd name="connsiteX0" fmla="*/ 972733 w 1945469"/>
                    <a:gd name="connsiteY0" fmla="*/ 0 h 1125421"/>
                    <a:gd name="connsiteX1" fmla="*/ 972737 w 1945469"/>
                    <a:gd name="connsiteY1" fmla="*/ 0 h 1125421"/>
                    <a:gd name="connsiteX2" fmla="*/ 972736 w 1945469"/>
                    <a:gd name="connsiteY2" fmla="*/ 1 h 1125421"/>
                    <a:gd name="connsiteX3" fmla="*/ 1945469 w 1945469"/>
                    <a:gd name="connsiteY3" fmla="*/ 564186 h 1125421"/>
                    <a:gd name="connsiteX4" fmla="*/ 1905951 w 1945469"/>
                    <a:gd name="connsiteY4" fmla="*/ 629234 h 1125421"/>
                    <a:gd name="connsiteX5" fmla="*/ 972734 w 1945469"/>
                    <a:gd name="connsiteY5" fmla="*/ 1125421 h 1125421"/>
                    <a:gd name="connsiteX6" fmla="*/ 39518 w 1945469"/>
                    <a:gd name="connsiteY6" fmla="*/ 629234 h 1125421"/>
                    <a:gd name="connsiteX7" fmla="*/ 0 w 1945469"/>
                    <a:gd name="connsiteY7" fmla="*/ 564186 h 1125421"/>
                    <a:gd name="connsiteX8" fmla="*/ 972734 w 1945469"/>
                    <a:gd name="connsiteY8" fmla="*/ 1 h 11254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45469" h="1125421">
                      <a:moveTo>
                        <a:pt x="972733" y="0"/>
                      </a:moveTo>
                      <a:lnTo>
                        <a:pt x="972737" y="0"/>
                      </a:lnTo>
                      <a:lnTo>
                        <a:pt x="972736" y="1"/>
                      </a:lnTo>
                      <a:lnTo>
                        <a:pt x="1945469" y="564186"/>
                      </a:lnTo>
                      <a:lnTo>
                        <a:pt x="1905951" y="629234"/>
                      </a:lnTo>
                      <a:cubicBezTo>
                        <a:pt x="1703705" y="928598"/>
                        <a:pt x="1361205" y="1125421"/>
                        <a:pt x="972734" y="1125421"/>
                      </a:cubicBezTo>
                      <a:cubicBezTo>
                        <a:pt x="584264" y="1125421"/>
                        <a:pt x="241765" y="928598"/>
                        <a:pt x="39518" y="629234"/>
                      </a:cubicBezTo>
                      <a:lnTo>
                        <a:pt x="0" y="564186"/>
                      </a:lnTo>
                      <a:lnTo>
                        <a:pt x="972734" y="1"/>
                      </a:lnTo>
                      <a:close/>
                    </a:path>
                  </a:pathLst>
                </a:custGeom>
                <a:gradFill flip="none" rotWithShape="1">
                  <a:gsLst>
                    <a:gs pos="6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65000"/>
                      </a:schemeClr>
                    </a:gs>
                    <a:gs pos="1000">
                      <a:srgbClr val="FAFAFA"/>
                    </a:gs>
                    <a:gs pos="99000">
                      <a:srgbClr val="FAFAFA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任意多边形 21"/>
                <p:cNvSpPr/>
                <p:nvPr/>
              </p:nvSpPr>
              <p:spPr>
                <a:xfrm rot="14400000">
                  <a:off x="3901837" y="3868735"/>
                  <a:ext cx="2552242" cy="1476429"/>
                </a:xfrm>
                <a:custGeom>
                  <a:avLst/>
                  <a:gdLst>
                    <a:gd name="connsiteX0" fmla="*/ 972733 w 1945469"/>
                    <a:gd name="connsiteY0" fmla="*/ 0 h 1125421"/>
                    <a:gd name="connsiteX1" fmla="*/ 972737 w 1945469"/>
                    <a:gd name="connsiteY1" fmla="*/ 0 h 1125421"/>
                    <a:gd name="connsiteX2" fmla="*/ 972736 w 1945469"/>
                    <a:gd name="connsiteY2" fmla="*/ 1 h 1125421"/>
                    <a:gd name="connsiteX3" fmla="*/ 1945469 w 1945469"/>
                    <a:gd name="connsiteY3" fmla="*/ 564186 h 1125421"/>
                    <a:gd name="connsiteX4" fmla="*/ 1905951 w 1945469"/>
                    <a:gd name="connsiteY4" fmla="*/ 629234 h 1125421"/>
                    <a:gd name="connsiteX5" fmla="*/ 972734 w 1945469"/>
                    <a:gd name="connsiteY5" fmla="*/ 1125421 h 1125421"/>
                    <a:gd name="connsiteX6" fmla="*/ 39518 w 1945469"/>
                    <a:gd name="connsiteY6" fmla="*/ 629234 h 1125421"/>
                    <a:gd name="connsiteX7" fmla="*/ 0 w 1945469"/>
                    <a:gd name="connsiteY7" fmla="*/ 564186 h 1125421"/>
                    <a:gd name="connsiteX8" fmla="*/ 972734 w 1945469"/>
                    <a:gd name="connsiteY8" fmla="*/ 1 h 11254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45469" h="1125421">
                      <a:moveTo>
                        <a:pt x="972733" y="0"/>
                      </a:moveTo>
                      <a:lnTo>
                        <a:pt x="972737" y="0"/>
                      </a:lnTo>
                      <a:lnTo>
                        <a:pt x="972736" y="1"/>
                      </a:lnTo>
                      <a:lnTo>
                        <a:pt x="1945469" y="564186"/>
                      </a:lnTo>
                      <a:lnTo>
                        <a:pt x="1905951" y="629234"/>
                      </a:lnTo>
                      <a:cubicBezTo>
                        <a:pt x="1703705" y="928598"/>
                        <a:pt x="1361205" y="1125421"/>
                        <a:pt x="972734" y="1125421"/>
                      </a:cubicBezTo>
                      <a:cubicBezTo>
                        <a:pt x="584264" y="1125421"/>
                        <a:pt x="241765" y="928598"/>
                        <a:pt x="39518" y="629234"/>
                      </a:cubicBezTo>
                      <a:lnTo>
                        <a:pt x="0" y="564186"/>
                      </a:lnTo>
                      <a:lnTo>
                        <a:pt x="972734" y="1"/>
                      </a:lnTo>
                      <a:close/>
                    </a:path>
                  </a:pathLst>
                </a:custGeom>
                <a:gradFill flip="none" rotWithShape="1">
                  <a:gsLst>
                    <a:gs pos="6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65000"/>
                      </a:schemeClr>
                    </a:gs>
                    <a:gs pos="1000">
                      <a:srgbClr val="FAFAFA"/>
                    </a:gs>
                    <a:gs pos="99000">
                      <a:srgbClr val="FAFAFA"/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3235079" y="1836544"/>
                <a:ext cx="2740025" cy="3107869"/>
                <a:chOff x="2103360" y="68766"/>
                <a:chExt cx="2740025" cy="3107869"/>
              </a:xfrm>
            </p:grpSpPr>
            <p:sp>
              <p:nvSpPr>
                <p:cNvPr id="17" name="任意多边形 16"/>
                <p:cNvSpPr/>
                <p:nvPr/>
              </p:nvSpPr>
              <p:spPr>
                <a:xfrm>
                  <a:off x="2199099" y="1700206"/>
                  <a:ext cx="2552242" cy="1476429"/>
                </a:xfrm>
                <a:custGeom>
                  <a:avLst/>
                  <a:gdLst>
                    <a:gd name="connsiteX0" fmla="*/ 972733 w 1945469"/>
                    <a:gd name="connsiteY0" fmla="*/ 0 h 1125421"/>
                    <a:gd name="connsiteX1" fmla="*/ 972737 w 1945469"/>
                    <a:gd name="connsiteY1" fmla="*/ 0 h 1125421"/>
                    <a:gd name="connsiteX2" fmla="*/ 972736 w 1945469"/>
                    <a:gd name="connsiteY2" fmla="*/ 1 h 1125421"/>
                    <a:gd name="connsiteX3" fmla="*/ 1945469 w 1945469"/>
                    <a:gd name="connsiteY3" fmla="*/ 564186 h 1125421"/>
                    <a:gd name="connsiteX4" fmla="*/ 1905951 w 1945469"/>
                    <a:gd name="connsiteY4" fmla="*/ 629234 h 1125421"/>
                    <a:gd name="connsiteX5" fmla="*/ 972734 w 1945469"/>
                    <a:gd name="connsiteY5" fmla="*/ 1125421 h 1125421"/>
                    <a:gd name="connsiteX6" fmla="*/ 39518 w 1945469"/>
                    <a:gd name="connsiteY6" fmla="*/ 629234 h 1125421"/>
                    <a:gd name="connsiteX7" fmla="*/ 0 w 1945469"/>
                    <a:gd name="connsiteY7" fmla="*/ 564186 h 1125421"/>
                    <a:gd name="connsiteX8" fmla="*/ 972734 w 1945469"/>
                    <a:gd name="connsiteY8" fmla="*/ 1 h 11254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45469" h="1125421">
                      <a:moveTo>
                        <a:pt x="972733" y="0"/>
                      </a:moveTo>
                      <a:lnTo>
                        <a:pt x="972737" y="0"/>
                      </a:lnTo>
                      <a:lnTo>
                        <a:pt x="972736" y="1"/>
                      </a:lnTo>
                      <a:lnTo>
                        <a:pt x="1945469" y="564186"/>
                      </a:lnTo>
                      <a:lnTo>
                        <a:pt x="1905951" y="629234"/>
                      </a:lnTo>
                      <a:cubicBezTo>
                        <a:pt x="1703705" y="928598"/>
                        <a:pt x="1361205" y="1125421"/>
                        <a:pt x="972734" y="1125421"/>
                      </a:cubicBezTo>
                      <a:cubicBezTo>
                        <a:pt x="584264" y="1125421"/>
                        <a:pt x="241765" y="928598"/>
                        <a:pt x="39518" y="629234"/>
                      </a:cubicBezTo>
                      <a:lnTo>
                        <a:pt x="0" y="564186"/>
                      </a:lnTo>
                      <a:lnTo>
                        <a:pt x="972734" y="1"/>
                      </a:lnTo>
                      <a:close/>
                    </a:path>
                  </a:pathLst>
                </a:custGeom>
                <a:gradFill>
                  <a:gsLst>
                    <a:gs pos="50000">
                      <a:srgbClr val="C4C4C4"/>
                    </a:gs>
                    <a:gs pos="1000">
                      <a:schemeClr val="bg1">
                        <a:lumMod val="98000"/>
                      </a:schemeClr>
                    </a:gs>
                    <a:gs pos="99000">
                      <a:schemeClr val="bg1">
                        <a:lumMod val="98000"/>
                      </a:schemeClr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任意多边形 17"/>
                <p:cNvSpPr/>
                <p:nvPr/>
              </p:nvSpPr>
              <p:spPr>
                <a:xfrm rot="7200000">
                  <a:off x="1565454" y="606674"/>
                  <a:ext cx="2552242" cy="1476429"/>
                </a:xfrm>
                <a:custGeom>
                  <a:avLst/>
                  <a:gdLst>
                    <a:gd name="connsiteX0" fmla="*/ 972733 w 1945469"/>
                    <a:gd name="connsiteY0" fmla="*/ 0 h 1125421"/>
                    <a:gd name="connsiteX1" fmla="*/ 972737 w 1945469"/>
                    <a:gd name="connsiteY1" fmla="*/ 0 h 1125421"/>
                    <a:gd name="connsiteX2" fmla="*/ 972736 w 1945469"/>
                    <a:gd name="connsiteY2" fmla="*/ 1 h 1125421"/>
                    <a:gd name="connsiteX3" fmla="*/ 1945469 w 1945469"/>
                    <a:gd name="connsiteY3" fmla="*/ 564186 h 1125421"/>
                    <a:gd name="connsiteX4" fmla="*/ 1905951 w 1945469"/>
                    <a:gd name="connsiteY4" fmla="*/ 629234 h 1125421"/>
                    <a:gd name="connsiteX5" fmla="*/ 972734 w 1945469"/>
                    <a:gd name="connsiteY5" fmla="*/ 1125421 h 1125421"/>
                    <a:gd name="connsiteX6" fmla="*/ 39518 w 1945469"/>
                    <a:gd name="connsiteY6" fmla="*/ 629234 h 1125421"/>
                    <a:gd name="connsiteX7" fmla="*/ 0 w 1945469"/>
                    <a:gd name="connsiteY7" fmla="*/ 564186 h 1125421"/>
                    <a:gd name="connsiteX8" fmla="*/ 972734 w 1945469"/>
                    <a:gd name="connsiteY8" fmla="*/ 1 h 11254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45469" h="1125421">
                      <a:moveTo>
                        <a:pt x="972733" y="0"/>
                      </a:moveTo>
                      <a:lnTo>
                        <a:pt x="972737" y="0"/>
                      </a:lnTo>
                      <a:lnTo>
                        <a:pt x="972736" y="1"/>
                      </a:lnTo>
                      <a:lnTo>
                        <a:pt x="1945469" y="564186"/>
                      </a:lnTo>
                      <a:lnTo>
                        <a:pt x="1905951" y="629234"/>
                      </a:lnTo>
                      <a:cubicBezTo>
                        <a:pt x="1703705" y="928598"/>
                        <a:pt x="1361205" y="1125421"/>
                        <a:pt x="972734" y="1125421"/>
                      </a:cubicBezTo>
                      <a:cubicBezTo>
                        <a:pt x="584264" y="1125421"/>
                        <a:pt x="241765" y="928598"/>
                        <a:pt x="39518" y="629234"/>
                      </a:cubicBezTo>
                      <a:lnTo>
                        <a:pt x="0" y="564186"/>
                      </a:lnTo>
                      <a:lnTo>
                        <a:pt x="972734" y="1"/>
                      </a:lnTo>
                      <a:close/>
                    </a:path>
                  </a:pathLst>
                </a:custGeom>
                <a:gradFill>
                  <a:gsLst>
                    <a:gs pos="50000">
                      <a:srgbClr val="C4C4C4"/>
                    </a:gs>
                    <a:gs pos="1000">
                      <a:schemeClr val="bg1">
                        <a:lumMod val="98000"/>
                      </a:schemeClr>
                    </a:gs>
                    <a:gs pos="99000">
                      <a:schemeClr val="bg1">
                        <a:lumMod val="98000"/>
                      </a:schemeClr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任意多边形 18"/>
                <p:cNvSpPr/>
                <p:nvPr/>
              </p:nvSpPr>
              <p:spPr>
                <a:xfrm rot="14400000">
                  <a:off x="2829050" y="606672"/>
                  <a:ext cx="2552242" cy="1476429"/>
                </a:xfrm>
                <a:custGeom>
                  <a:avLst/>
                  <a:gdLst>
                    <a:gd name="connsiteX0" fmla="*/ 972733 w 1945469"/>
                    <a:gd name="connsiteY0" fmla="*/ 0 h 1125421"/>
                    <a:gd name="connsiteX1" fmla="*/ 972737 w 1945469"/>
                    <a:gd name="connsiteY1" fmla="*/ 0 h 1125421"/>
                    <a:gd name="connsiteX2" fmla="*/ 972736 w 1945469"/>
                    <a:gd name="connsiteY2" fmla="*/ 1 h 1125421"/>
                    <a:gd name="connsiteX3" fmla="*/ 1945469 w 1945469"/>
                    <a:gd name="connsiteY3" fmla="*/ 564186 h 1125421"/>
                    <a:gd name="connsiteX4" fmla="*/ 1905951 w 1945469"/>
                    <a:gd name="connsiteY4" fmla="*/ 629234 h 1125421"/>
                    <a:gd name="connsiteX5" fmla="*/ 972734 w 1945469"/>
                    <a:gd name="connsiteY5" fmla="*/ 1125421 h 1125421"/>
                    <a:gd name="connsiteX6" fmla="*/ 39518 w 1945469"/>
                    <a:gd name="connsiteY6" fmla="*/ 629234 h 1125421"/>
                    <a:gd name="connsiteX7" fmla="*/ 0 w 1945469"/>
                    <a:gd name="connsiteY7" fmla="*/ 564186 h 1125421"/>
                    <a:gd name="connsiteX8" fmla="*/ 972734 w 1945469"/>
                    <a:gd name="connsiteY8" fmla="*/ 1 h 11254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45469" h="1125421">
                      <a:moveTo>
                        <a:pt x="972733" y="0"/>
                      </a:moveTo>
                      <a:lnTo>
                        <a:pt x="972737" y="0"/>
                      </a:lnTo>
                      <a:lnTo>
                        <a:pt x="972736" y="1"/>
                      </a:lnTo>
                      <a:lnTo>
                        <a:pt x="1945469" y="564186"/>
                      </a:lnTo>
                      <a:lnTo>
                        <a:pt x="1905951" y="629234"/>
                      </a:lnTo>
                      <a:cubicBezTo>
                        <a:pt x="1703705" y="928598"/>
                        <a:pt x="1361205" y="1125421"/>
                        <a:pt x="972734" y="1125421"/>
                      </a:cubicBezTo>
                      <a:cubicBezTo>
                        <a:pt x="584264" y="1125421"/>
                        <a:pt x="241765" y="928598"/>
                        <a:pt x="39518" y="629234"/>
                      </a:cubicBezTo>
                      <a:lnTo>
                        <a:pt x="0" y="564186"/>
                      </a:lnTo>
                      <a:lnTo>
                        <a:pt x="972734" y="1"/>
                      </a:lnTo>
                      <a:close/>
                    </a:path>
                  </a:pathLst>
                </a:custGeom>
                <a:gradFill>
                  <a:gsLst>
                    <a:gs pos="50000">
                      <a:srgbClr val="C4C4C4"/>
                    </a:gs>
                    <a:gs pos="1000">
                      <a:schemeClr val="bg1">
                        <a:lumMod val="98000"/>
                      </a:schemeClr>
                    </a:gs>
                    <a:gs pos="99000">
                      <a:schemeClr val="bg1">
                        <a:lumMod val="98000"/>
                      </a:schemeClr>
                    </a:gs>
                  </a:gsLst>
                  <a:lin ang="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" name="组合 12"/>
              <p:cNvGrpSpPr/>
              <p:nvPr/>
            </p:nvGrpSpPr>
            <p:grpSpPr>
              <a:xfrm flipV="1">
                <a:off x="3230859" y="1998032"/>
                <a:ext cx="2748091" cy="3123518"/>
                <a:chOff x="6452826" y="3592881"/>
                <a:chExt cx="2748091" cy="3123518"/>
              </a:xfrm>
            </p:grpSpPr>
            <p:sp>
              <p:nvSpPr>
                <p:cNvPr id="14" name="任意多边形 13"/>
                <p:cNvSpPr/>
                <p:nvPr/>
              </p:nvSpPr>
              <p:spPr>
                <a:xfrm>
                  <a:off x="6552907" y="5239970"/>
                  <a:ext cx="2552242" cy="1476429"/>
                </a:xfrm>
                <a:custGeom>
                  <a:avLst/>
                  <a:gdLst>
                    <a:gd name="connsiteX0" fmla="*/ 972733 w 1945469"/>
                    <a:gd name="connsiteY0" fmla="*/ 0 h 1125421"/>
                    <a:gd name="connsiteX1" fmla="*/ 972737 w 1945469"/>
                    <a:gd name="connsiteY1" fmla="*/ 0 h 1125421"/>
                    <a:gd name="connsiteX2" fmla="*/ 972736 w 1945469"/>
                    <a:gd name="connsiteY2" fmla="*/ 1 h 1125421"/>
                    <a:gd name="connsiteX3" fmla="*/ 1945469 w 1945469"/>
                    <a:gd name="connsiteY3" fmla="*/ 564186 h 1125421"/>
                    <a:gd name="connsiteX4" fmla="*/ 1905951 w 1945469"/>
                    <a:gd name="connsiteY4" fmla="*/ 629234 h 1125421"/>
                    <a:gd name="connsiteX5" fmla="*/ 972734 w 1945469"/>
                    <a:gd name="connsiteY5" fmla="*/ 1125421 h 1125421"/>
                    <a:gd name="connsiteX6" fmla="*/ 39518 w 1945469"/>
                    <a:gd name="connsiteY6" fmla="*/ 629234 h 1125421"/>
                    <a:gd name="connsiteX7" fmla="*/ 0 w 1945469"/>
                    <a:gd name="connsiteY7" fmla="*/ 564186 h 1125421"/>
                    <a:gd name="connsiteX8" fmla="*/ 972734 w 1945469"/>
                    <a:gd name="connsiteY8" fmla="*/ 1 h 11254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45469" h="1125421">
                      <a:moveTo>
                        <a:pt x="972733" y="0"/>
                      </a:moveTo>
                      <a:lnTo>
                        <a:pt x="972737" y="0"/>
                      </a:lnTo>
                      <a:lnTo>
                        <a:pt x="972736" y="1"/>
                      </a:lnTo>
                      <a:lnTo>
                        <a:pt x="1945469" y="564186"/>
                      </a:lnTo>
                      <a:lnTo>
                        <a:pt x="1905951" y="629234"/>
                      </a:lnTo>
                      <a:cubicBezTo>
                        <a:pt x="1703705" y="928598"/>
                        <a:pt x="1361205" y="1125421"/>
                        <a:pt x="972734" y="1125421"/>
                      </a:cubicBezTo>
                      <a:cubicBezTo>
                        <a:pt x="584264" y="1125421"/>
                        <a:pt x="241765" y="928598"/>
                        <a:pt x="39518" y="629234"/>
                      </a:cubicBezTo>
                      <a:lnTo>
                        <a:pt x="0" y="564186"/>
                      </a:lnTo>
                      <a:lnTo>
                        <a:pt x="972734" y="1"/>
                      </a:lnTo>
                      <a:close/>
                    </a:path>
                  </a:pathLst>
                </a:custGeom>
                <a:gradFill flip="none" rotWithShape="1">
                  <a:gsLst>
                    <a:gs pos="50000">
                      <a:schemeClr val="bg1"/>
                    </a:gs>
                    <a:gs pos="15000">
                      <a:schemeClr val="bg1">
                        <a:alpha val="0"/>
                      </a:schemeClr>
                    </a:gs>
                    <a:gs pos="85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" name="任意多边形 14"/>
                <p:cNvSpPr/>
                <p:nvPr/>
              </p:nvSpPr>
              <p:spPr>
                <a:xfrm rot="7200000">
                  <a:off x="5914920" y="4143313"/>
                  <a:ext cx="2552242" cy="1476429"/>
                </a:xfrm>
                <a:custGeom>
                  <a:avLst/>
                  <a:gdLst>
                    <a:gd name="connsiteX0" fmla="*/ 972733 w 1945469"/>
                    <a:gd name="connsiteY0" fmla="*/ 0 h 1125421"/>
                    <a:gd name="connsiteX1" fmla="*/ 972737 w 1945469"/>
                    <a:gd name="connsiteY1" fmla="*/ 0 h 1125421"/>
                    <a:gd name="connsiteX2" fmla="*/ 972736 w 1945469"/>
                    <a:gd name="connsiteY2" fmla="*/ 1 h 1125421"/>
                    <a:gd name="connsiteX3" fmla="*/ 1945469 w 1945469"/>
                    <a:gd name="connsiteY3" fmla="*/ 564186 h 1125421"/>
                    <a:gd name="connsiteX4" fmla="*/ 1905951 w 1945469"/>
                    <a:gd name="connsiteY4" fmla="*/ 629234 h 1125421"/>
                    <a:gd name="connsiteX5" fmla="*/ 972734 w 1945469"/>
                    <a:gd name="connsiteY5" fmla="*/ 1125421 h 1125421"/>
                    <a:gd name="connsiteX6" fmla="*/ 39518 w 1945469"/>
                    <a:gd name="connsiteY6" fmla="*/ 629234 h 1125421"/>
                    <a:gd name="connsiteX7" fmla="*/ 0 w 1945469"/>
                    <a:gd name="connsiteY7" fmla="*/ 564186 h 1125421"/>
                    <a:gd name="connsiteX8" fmla="*/ 972734 w 1945469"/>
                    <a:gd name="connsiteY8" fmla="*/ 1 h 11254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45469" h="1125421">
                      <a:moveTo>
                        <a:pt x="972733" y="0"/>
                      </a:moveTo>
                      <a:lnTo>
                        <a:pt x="972737" y="0"/>
                      </a:lnTo>
                      <a:lnTo>
                        <a:pt x="972736" y="1"/>
                      </a:lnTo>
                      <a:lnTo>
                        <a:pt x="1945469" y="564186"/>
                      </a:lnTo>
                      <a:lnTo>
                        <a:pt x="1905951" y="629234"/>
                      </a:lnTo>
                      <a:cubicBezTo>
                        <a:pt x="1703705" y="928598"/>
                        <a:pt x="1361205" y="1125421"/>
                        <a:pt x="972734" y="1125421"/>
                      </a:cubicBezTo>
                      <a:cubicBezTo>
                        <a:pt x="584264" y="1125421"/>
                        <a:pt x="241765" y="928598"/>
                        <a:pt x="39518" y="629234"/>
                      </a:cubicBezTo>
                      <a:lnTo>
                        <a:pt x="0" y="564186"/>
                      </a:lnTo>
                      <a:lnTo>
                        <a:pt x="972734" y="1"/>
                      </a:lnTo>
                      <a:close/>
                    </a:path>
                  </a:pathLst>
                </a:custGeom>
                <a:gradFill flip="none" rotWithShape="1">
                  <a:gsLst>
                    <a:gs pos="50000">
                      <a:schemeClr val="bg1"/>
                    </a:gs>
                    <a:gs pos="15000">
                      <a:schemeClr val="bg1">
                        <a:alpha val="0"/>
                      </a:schemeClr>
                    </a:gs>
                    <a:gs pos="85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任意多边形 15"/>
                <p:cNvSpPr/>
                <p:nvPr/>
              </p:nvSpPr>
              <p:spPr>
                <a:xfrm rot="14400000">
                  <a:off x="7186582" y="4130787"/>
                  <a:ext cx="2552242" cy="1476429"/>
                </a:xfrm>
                <a:custGeom>
                  <a:avLst/>
                  <a:gdLst>
                    <a:gd name="connsiteX0" fmla="*/ 972733 w 1945469"/>
                    <a:gd name="connsiteY0" fmla="*/ 0 h 1125421"/>
                    <a:gd name="connsiteX1" fmla="*/ 972737 w 1945469"/>
                    <a:gd name="connsiteY1" fmla="*/ 0 h 1125421"/>
                    <a:gd name="connsiteX2" fmla="*/ 972736 w 1945469"/>
                    <a:gd name="connsiteY2" fmla="*/ 1 h 1125421"/>
                    <a:gd name="connsiteX3" fmla="*/ 1945469 w 1945469"/>
                    <a:gd name="connsiteY3" fmla="*/ 564186 h 1125421"/>
                    <a:gd name="connsiteX4" fmla="*/ 1905951 w 1945469"/>
                    <a:gd name="connsiteY4" fmla="*/ 629234 h 1125421"/>
                    <a:gd name="connsiteX5" fmla="*/ 972734 w 1945469"/>
                    <a:gd name="connsiteY5" fmla="*/ 1125421 h 1125421"/>
                    <a:gd name="connsiteX6" fmla="*/ 39518 w 1945469"/>
                    <a:gd name="connsiteY6" fmla="*/ 629234 h 1125421"/>
                    <a:gd name="connsiteX7" fmla="*/ 0 w 1945469"/>
                    <a:gd name="connsiteY7" fmla="*/ 564186 h 1125421"/>
                    <a:gd name="connsiteX8" fmla="*/ 972734 w 1945469"/>
                    <a:gd name="connsiteY8" fmla="*/ 1 h 11254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45469" h="1125421">
                      <a:moveTo>
                        <a:pt x="972733" y="0"/>
                      </a:moveTo>
                      <a:lnTo>
                        <a:pt x="972737" y="0"/>
                      </a:lnTo>
                      <a:lnTo>
                        <a:pt x="972736" y="1"/>
                      </a:lnTo>
                      <a:lnTo>
                        <a:pt x="1945469" y="564186"/>
                      </a:lnTo>
                      <a:lnTo>
                        <a:pt x="1905951" y="629234"/>
                      </a:lnTo>
                      <a:cubicBezTo>
                        <a:pt x="1703705" y="928598"/>
                        <a:pt x="1361205" y="1125421"/>
                        <a:pt x="972734" y="1125421"/>
                      </a:cubicBezTo>
                      <a:cubicBezTo>
                        <a:pt x="584264" y="1125421"/>
                        <a:pt x="241765" y="928598"/>
                        <a:pt x="39518" y="629234"/>
                      </a:cubicBezTo>
                      <a:lnTo>
                        <a:pt x="0" y="564186"/>
                      </a:lnTo>
                      <a:lnTo>
                        <a:pt x="972734" y="1"/>
                      </a:lnTo>
                      <a:close/>
                    </a:path>
                  </a:pathLst>
                </a:custGeom>
                <a:gradFill flip="none" rotWithShape="1">
                  <a:gsLst>
                    <a:gs pos="50000">
                      <a:schemeClr val="bg1"/>
                    </a:gs>
                    <a:gs pos="15000">
                      <a:schemeClr val="bg1">
                        <a:alpha val="0"/>
                      </a:schemeClr>
                    </a:gs>
                    <a:gs pos="85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7" name="组合 6"/>
            <p:cNvGrpSpPr/>
            <p:nvPr/>
          </p:nvGrpSpPr>
          <p:grpSpPr>
            <a:xfrm>
              <a:off x="4054899" y="2741603"/>
              <a:ext cx="1104079" cy="1269558"/>
              <a:chOff x="3064421" y="1799065"/>
              <a:chExt cx="2920366" cy="3358070"/>
            </a:xfrm>
          </p:grpSpPr>
          <p:sp>
            <p:nvSpPr>
              <p:cNvPr id="9" name="任意多边形 8"/>
              <p:cNvSpPr/>
              <p:nvPr/>
            </p:nvSpPr>
            <p:spPr>
              <a:xfrm>
                <a:off x="3064421" y="2289517"/>
                <a:ext cx="2920366" cy="2867618"/>
              </a:xfrm>
              <a:custGeom>
                <a:avLst/>
                <a:gdLst>
                  <a:gd name="connsiteX0" fmla="*/ 1844230 w 2920366"/>
                  <a:gd name="connsiteY0" fmla="*/ 0 h 2867618"/>
                  <a:gd name="connsiteX1" fmla="*/ 1894397 w 2920366"/>
                  <a:gd name="connsiteY1" fmla="*/ 12899 h 2867618"/>
                  <a:gd name="connsiteX2" fmla="*/ 2920366 w 2920366"/>
                  <a:gd name="connsiteY2" fmla="*/ 1407435 h 2867618"/>
                  <a:gd name="connsiteX3" fmla="*/ 1460183 w 2920366"/>
                  <a:gd name="connsiteY3" fmla="*/ 2867618 h 2867618"/>
                  <a:gd name="connsiteX4" fmla="*/ 0 w 2920366"/>
                  <a:gd name="connsiteY4" fmla="*/ 1407435 h 2867618"/>
                  <a:gd name="connsiteX5" fmla="*/ 1025969 w 2920366"/>
                  <a:gd name="connsiteY5" fmla="*/ 12899 h 2867618"/>
                  <a:gd name="connsiteX6" fmla="*/ 1076134 w 2920366"/>
                  <a:gd name="connsiteY6" fmla="*/ 0 h 2867618"/>
                  <a:gd name="connsiteX7" fmla="*/ 1076134 w 2920366"/>
                  <a:gd name="connsiteY7" fmla="*/ 251854 h 2867618"/>
                  <a:gd name="connsiteX8" fmla="*/ 985959 w 2920366"/>
                  <a:gd name="connsiteY8" fmla="*/ 284859 h 2867618"/>
                  <a:gd name="connsiteX9" fmla="*/ 241865 w 2920366"/>
                  <a:gd name="connsiteY9" fmla="*/ 1407435 h 2867618"/>
                  <a:gd name="connsiteX10" fmla="*/ 1460183 w 2920366"/>
                  <a:gd name="connsiteY10" fmla="*/ 2625753 h 2867618"/>
                  <a:gd name="connsiteX11" fmla="*/ 2678501 w 2920366"/>
                  <a:gd name="connsiteY11" fmla="*/ 1407435 h 2867618"/>
                  <a:gd name="connsiteX12" fmla="*/ 1934407 w 2920366"/>
                  <a:gd name="connsiteY12" fmla="*/ 284859 h 2867618"/>
                  <a:gd name="connsiteX13" fmla="*/ 1844230 w 2920366"/>
                  <a:gd name="connsiteY13" fmla="*/ 251853 h 2867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0366" h="2867618">
                    <a:moveTo>
                      <a:pt x="1844230" y="0"/>
                    </a:moveTo>
                    <a:lnTo>
                      <a:pt x="1894397" y="12899"/>
                    </a:lnTo>
                    <a:cubicBezTo>
                      <a:pt x="2488792" y="197775"/>
                      <a:pt x="2920366" y="752205"/>
                      <a:pt x="2920366" y="1407435"/>
                    </a:cubicBezTo>
                    <a:cubicBezTo>
                      <a:pt x="2920366" y="2213872"/>
                      <a:pt x="2266620" y="2867618"/>
                      <a:pt x="1460183" y="2867618"/>
                    </a:cubicBezTo>
                    <a:cubicBezTo>
                      <a:pt x="653746" y="2867618"/>
                      <a:pt x="0" y="2213872"/>
                      <a:pt x="0" y="1407435"/>
                    </a:cubicBezTo>
                    <a:cubicBezTo>
                      <a:pt x="0" y="752205"/>
                      <a:pt x="431575" y="197775"/>
                      <a:pt x="1025969" y="12899"/>
                    </a:cubicBezTo>
                    <a:lnTo>
                      <a:pt x="1076134" y="0"/>
                    </a:lnTo>
                    <a:lnTo>
                      <a:pt x="1076134" y="251854"/>
                    </a:lnTo>
                    <a:lnTo>
                      <a:pt x="985959" y="284859"/>
                    </a:lnTo>
                    <a:cubicBezTo>
                      <a:pt x="548687" y="469810"/>
                      <a:pt x="241865" y="902792"/>
                      <a:pt x="241865" y="1407435"/>
                    </a:cubicBezTo>
                    <a:cubicBezTo>
                      <a:pt x="241865" y="2080293"/>
                      <a:pt x="787325" y="2625753"/>
                      <a:pt x="1460183" y="2625753"/>
                    </a:cubicBezTo>
                    <a:cubicBezTo>
                      <a:pt x="2133041" y="2625753"/>
                      <a:pt x="2678501" y="2080293"/>
                      <a:pt x="2678501" y="1407435"/>
                    </a:cubicBezTo>
                    <a:cubicBezTo>
                      <a:pt x="2678501" y="902792"/>
                      <a:pt x="2371680" y="469810"/>
                      <a:pt x="1934407" y="284859"/>
                    </a:cubicBezTo>
                    <a:lnTo>
                      <a:pt x="1844230" y="251853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4360013" y="1799065"/>
                <a:ext cx="329184" cy="1207009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8" name="同心圆 7"/>
            <p:cNvSpPr/>
            <p:nvPr/>
          </p:nvSpPr>
          <p:spPr>
            <a:xfrm>
              <a:off x="3320794" y="2176124"/>
              <a:ext cx="2581652" cy="2581652"/>
            </a:xfrm>
            <a:prstGeom prst="donut">
              <a:avLst>
                <a:gd name="adj" fmla="val 3268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30276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7292" y="356661"/>
            <a:ext cx="11463339" cy="6140136"/>
          </a:xfrm>
          <a:prstGeom prst="rect">
            <a:avLst/>
          </a:prstGeom>
        </p:spPr>
        <p:txBody>
          <a:bodyPr wrap="square" lIns="121914" tIns="60957" rIns="121914" bIns="60957">
            <a:spAutoFit/>
          </a:bodyPr>
          <a:lstStyle/>
          <a:p>
            <a:pPr algn="just" defTabSz="1219140"/>
            <a:r>
              <a:rPr lang="zh-CN" altLang="en-US" sz="55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更多互动</a:t>
            </a:r>
            <a:endParaRPr lang="en-US" altLang="zh-CN" sz="55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 defTabSz="1219140"/>
            <a:endParaRPr lang="en-US" altLang="zh-CN" sz="2800" b="1" dirty="0">
              <a:solidFill>
                <a:prstClr val="white"/>
              </a:solidFill>
            </a:endParaRPr>
          </a:p>
          <a:p>
            <a:pPr algn="just" defTabSz="1219140"/>
            <a:r>
              <a:rPr lang="en-US" altLang="zh-CN" sz="2800" b="1" dirty="0">
                <a:solidFill>
                  <a:prstClr val="white"/>
                </a:solidFill>
              </a:rPr>
              <a:t>1</a:t>
            </a:r>
            <a:r>
              <a:rPr lang="zh-CN" altLang="en-US" sz="2800" b="1" dirty="0">
                <a:solidFill>
                  <a:prstClr val="white"/>
                </a:solidFill>
              </a:rPr>
              <a:t>、请</a:t>
            </a:r>
            <a:r>
              <a:rPr lang="zh-CN" altLang="en-US" sz="2800" b="1" dirty="0" smtClean="0">
                <a:solidFill>
                  <a:prstClr val="white"/>
                </a:solidFill>
              </a:rPr>
              <a:t>用各种色彩技巧试试改造</a:t>
            </a:r>
            <a:r>
              <a:rPr lang="zh-CN" altLang="en-US" sz="2800" b="1" dirty="0">
                <a:solidFill>
                  <a:prstClr val="white"/>
                </a:solidFill>
              </a:rPr>
              <a:t>你工作中</a:t>
            </a:r>
            <a:r>
              <a:rPr lang="en-US" altLang="zh-CN" sz="2800" b="1" dirty="0" smtClean="0">
                <a:solidFill>
                  <a:prstClr val="white"/>
                </a:solidFill>
              </a:rPr>
              <a:t>PPT</a:t>
            </a:r>
            <a:r>
              <a:rPr lang="zh-CN" altLang="en-US" sz="2800" b="1" dirty="0" smtClean="0">
                <a:solidFill>
                  <a:prstClr val="white"/>
                </a:solidFill>
              </a:rPr>
              <a:t>，</a:t>
            </a:r>
            <a:r>
              <a:rPr lang="zh-CN" altLang="en-US" sz="2800" b="1" dirty="0">
                <a:solidFill>
                  <a:prstClr val="white"/>
                </a:solidFill>
              </a:rPr>
              <a:t>把你</a:t>
            </a:r>
            <a:r>
              <a:rPr lang="zh-CN" altLang="en-US" sz="2800" b="1" dirty="0" smtClean="0">
                <a:solidFill>
                  <a:prstClr val="white"/>
                </a:solidFill>
              </a:rPr>
              <a:t>修改后的作品对比发微博给</a:t>
            </a:r>
            <a:r>
              <a:rPr lang="zh-CN" altLang="en-US" sz="2800" b="1" dirty="0">
                <a:solidFill>
                  <a:prstClr val="white"/>
                </a:solidFill>
              </a:rPr>
              <a:t>本课程开发</a:t>
            </a:r>
            <a:r>
              <a:rPr lang="zh-CN" altLang="en-US" sz="2800" b="1" dirty="0" smtClean="0">
                <a:solidFill>
                  <a:prstClr val="white"/>
                </a:solidFill>
              </a:rPr>
              <a:t>教师</a:t>
            </a:r>
            <a:r>
              <a:rPr lang="en-US" altLang="zh-CN" sz="2800" b="1" dirty="0">
                <a:solidFill>
                  <a:prstClr val="white"/>
                </a:solidFill>
              </a:rPr>
              <a:t>@Jesse1981 </a:t>
            </a:r>
            <a:r>
              <a:rPr lang="zh-CN" altLang="en-US" sz="2800" b="1" dirty="0" smtClean="0">
                <a:solidFill>
                  <a:prstClr val="white"/>
                </a:solidFill>
              </a:rPr>
              <a:t>、</a:t>
            </a:r>
            <a:r>
              <a:rPr lang="en-US" altLang="zh-CN" sz="2800" b="1" dirty="0" smtClean="0">
                <a:solidFill>
                  <a:prstClr val="white"/>
                </a:solidFill>
              </a:rPr>
              <a:t>@</a:t>
            </a:r>
            <a:r>
              <a:rPr lang="zh-CN" altLang="en-US" sz="2800" b="1" dirty="0" smtClean="0">
                <a:solidFill>
                  <a:prstClr val="white"/>
                </a:solidFill>
              </a:rPr>
              <a:t>秋叶，</a:t>
            </a:r>
            <a:r>
              <a:rPr lang="zh-CN" altLang="en-US" sz="2800" b="1" dirty="0">
                <a:solidFill>
                  <a:prstClr val="white"/>
                </a:solidFill>
              </a:rPr>
              <a:t>好作品我们必转！</a:t>
            </a:r>
            <a:endParaRPr lang="en-US" altLang="zh-CN" sz="2800" b="1" dirty="0">
              <a:solidFill>
                <a:prstClr val="white"/>
              </a:solidFill>
            </a:endParaRPr>
          </a:p>
          <a:p>
            <a:pPr algn="just" defTabSz="1219140"/>
            <a:endParaRPr lang="en-US" altLang="zh-CN" sz="2800" b="1" dirty="0">
              <a:solidFill>
                <a:prstClr val="white"/>
              </a:solidFill>
            </a:endParaRPr>
          </a:p>
          <a:p>
            <a:pPr algn="just" defTabSz="1219140"/>
            <a:r>
              <a:rPr lang="en-US" altLang="zh-CN" sz="2800" b="1" dirty="0">
                <a:solidFill>
                  <a:prstClr val="white"/>
                </a:solidFill>
              </a:rPr>
              <a:t>2</a:t>
            </a:r>
            <a:r>
              <a:rPr lang="zh-CN" altLang="en-US" sz="2800" b="1" dirty="0">
                <a:solidFill>
                  <a:prstClr val="white"/>
                </a:solidFill>
              </a:rPr>
              <a:t>、有任何问题可以在本课程网易问答区提问，我们会选择代表性问题统一回复。</a:t>
            </a:r>
            <a:endParaRPr lang="en-US" altLang="zh-CN" sz="2800" b="1" dirty="0">
              <a:solidFill>
                <a:prstClr val="white"/>
              </a:solidFill>
            </a:endParaRPr>
          </a:p>
          <a:p>
            <a:pPr algn="just" defTabSz="1219140"/>
            <a:endParaRPr lang="en-US" altLang="zh-CN" sz="2800" b="1" dirty="0">
              <a:solidFill>
                <a:prstClr val="white"/>
              </a:solidFill>
            </a:endParaRPr>
          </a:p>
          <a:p>
            <a:pPr algn="just" defTabSz="1219140"/>
            <a:r>
              <a:rPr lang="en-US" altLang="zh-CN" sz="2800" b="1" dirty="0">
                <a:solidFill>
                  <a:prstClr val="white"/>
                </a:solidFill>
              </a:rPr>
              <a:t>3</a:t>
            </a:r>
            <a:r>
              <a:rPr lang="zh-CN" altLang="en-US" sz="2800" b="1" dirty="0">
                <a:solidFill>
                  <a:prstClr val="white"/>
                </a:solidFill>
              </a:rPr>
              <a:t>、提交精彩作业优秀学员我们会邀请加入读书笔记</a:t>
            </a:r>
            <a:r>
              <a:rPr lang="en-US" altLang="zh-CN" sz="2800" b="1" dirty="0">
                <a:solidFill>
                  <a:prstClr val="white"/>
                </a:solidFill>
              </a:rPr>
              <a:t>PPT</a:t>
            </a:r>
            <a:r>
              <a:rPr lang="zh-CN" altLang="en-US" sz="2800" b="1" dirty="0">
                <a:solidFill>
                  <a:prstClr val="white"/>
                </a:solidFill>
              </a:rPr>
              <a:t>群，每周免费提供好书给你们做读书笔记。</a:t>
            </a:r>
            <a:endParaRPr lang="en-US" altLang="zh-CN" sz="2800" b="1" dirty="0">
              <a:solidFill>
                <a:prstClr val="white"/>
              </a:solidFill>
            </a:endParaRPr>
          </a:p>
          <a:p>
            <a:pPr algn="just" defTabSz="1219140"/>
            <a:endParaRPr lang="en-US" altLang="zh-CN" sz="2800" b="1" dirty="0">
              <a:solidFill>
                <a:prstClr val="white"/>
              </a:solidFill>
            </a:endParaRPr>
          </a:p>
          <a:p>
            <a:pPr algn="just" defTabSz="1219140"/>
            <a:r>
              <a:rPr lang="en-US" altLang="zh-CN" sz="2800" b="1" dirty="0">
                <a:solidFill>
                  <a:prstClr val="white"/>
                </a:solidFill>
              </a:rPr>
              <a:t>4</a:t>
            </a:r>
            <a:r>
              <a:rPr lang="zh-CN" altLang="en-US" sz="2800" b="1" dirty="0">
                <a:solidFill>
                  <a:prstClr val="white"/>
                </a:solidFill>
              </a:rPr>
              <a:t>、在微信</a:t>
            </a:r>
            <a:r>
              <a:rPr lang="en-US" altLang="zh-CN" sz="2800" b="1" dirty="0">
                <a:solidFill>
                  <a:prstClr val="white"/>
                </a:solidFill>
              </a:rPr>
              <a:t>PPT100</a:t>
            </a:r>
            <a:r>
              <a:rPr lang="zh-CN" altLang="en-US" sz="2800" b="1" dirty="0">
                <a:solidFill>
                  <a:prstClr val="white"/>
                </a:solidFill>
              </a:rPr>
              <a:t>中回复“目录”，可以看到</a:t>
            </a:r>
            <a:r>
              <a:rPr lang="zh-CN" altLang="en-US" sz="2800" b="1" dirty="0" smtClean="0">
                <a:solidFill>
                  <a:prstClr val="white"/>
                </a:solidFill>
              </a:rPr>
              <a:t>更多配色设计</a:t>
            </a:r>
            <a:r>
              <a:rPr lang="zh-CN" altLang="en-US" sz="2800" b="1" dirty="0">
                <a:solidFill>
                  <a:prstClr val="white"/>
                </a:solidFill>
              </a:rPr>
              <a:t>技巧。</a:t>
            </a:r>
            <a:endParaRPr lang="en-US" altLang="zh-CN" sz="2800" b="1" dirty="0">
              <a:solidFill>
                <a:prstClr val="white"/>
              </a:solidFill>
            </a:endParaRPr>
          </a:p>
          <a:p>
            <a:pPr algn="just" defTabSz="1219140"/>
            <a:endParaRPr lang="en-US" altLang="zh-CN" sz="28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1665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7"/>
            <a:ext cx="12192000" cy="1143000"/>
          </a:xfrm>
        </p:spPr>
        <p:txBody>
          <a:bodyPr>
            <a:noAutofit/>
          </a:bodyPr>
          <a:lstStyle/>
          <a:p>
            <a:r>
              <a:rPr lang="zh-CN" altLang="en-US" sz="4800" b="1" dirty="0" smtClean="0"/>
              <a:t>请使用素材做一个课件中的渐变色效果</a:t>
            </a:r>
            <a:endParaRPr lang="zh-CN" altLang="en-US" sz="4800" b="1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5" t="4608" r="7380"/>
          <a:stretch/>
        </p:blipFill>
        <p:spPr>
          <a:xfrm>
            <a:off x="304799" y="1657721"/>
            <a:ext cx="6417312" cy="4826206"/>
          </a:xfrm>
          <a:prstGeom prst="rect">
            <a:avLst/>
          </a:prstGeom>
        </p:spPr>
      </p:pic>
      <p:sp>
        <p:nvSpPr>
          <p:cNvPr id="8" name="文本框 5"/>
          <p:cNvSpPr txBox="1"/>
          <p:nvPr/>
        </p:nvSpPr>
        <p:spPr>
          <a:xfrm>
            <a:off x="7141923" y="2881469"/>
            <a:ext cx="4296427" cy="21390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/>
              <a:t>波茨坦广场</a:t>
            </a:r>
            <a:endParaRPr lang="en-US" altLang="zh-CN" b="1" dirty="0" smtClean="0"/>
          </a:p>
          <a:p>
            <a:r>
              <a:rPr lang="zh-CN" altLang="en-US" dirty="0"/>
              <a:t>波茨坦广场的规划建设很好地反映了现代城市设计实施的全过程。波茨坦广场 </a:t>
            </a:r>
            <a:r>
              <a:rPr lang="zh-CN" altLang="en-US" dirty="0" smtClean="0"/>
              <a:t>由</a:t>
            </a:r>
            <a:r>
              <a:rPr lang="zh-CN" altLang="en-US" dirty="0"/>
              <a:t>总体城市设计到区块城市设计，再到最后的建筑设计的步骤，在不同阶段中规划师、建筑师的分工、合作，以及与普通群众的交流</a:t>
            </a:r>
            <a:r>
              <a:rPr lang="zh-CN" altLang="en-US" dirty="0" smtClean="0"/>
              <a:t>沟通。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48495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8888" y="742950"/>
            <a:ext cx="7134225" cy="537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94261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7"/>
            <a:ext cx="12192000" cy="1143000"/>
          </a:xfrm>
        </p:spPr>
        <p:txBody>
          <a:bodyPr>
            <a:noAutofit/>
          </a:bodyPr>
          <a:lstStyle/>
          <a:p>
            <a:r>
              <a:rPr lang="zh-CN" altLang="en-US" sz="4800" b="1" dirty="0" smtClean="0"/>
              <a:t>请使用素材做一个课件中的玻璃蚀刻效果</a:t>
            </a:r>
            <a:endParaRPr lang="zh-CN" altLang="en-US" sz="4800" b="1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6" t="4023" r="8461"/>
          <a:stretch/>
        </p:blipFill>
        <p:spPr>
          <a:xfrm>
            <a:off x="2694045" y="1417637"/>
            <a:ext cx="6803910" cy="5109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175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3650" y="757238"/>
            <a:ext cx="7124700" cy="534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59298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7"/>
            <a:ext cx="12192000" cy="1143000"/>
          </a:xfrm>
        </p:spPr>
        <p:txBody>
          <a:bodyPr>
            <a:noAutofit/>
          </a:bodyPr>
          <a:lstStyle/>
          <a:p>
            <a:r>
              <a:rPr lang="zh-CN" altLang="en-US" sz="4800" b="1" dirty="0" smtClean="0"/>
              <a:t>请使用素材做一个课件中的磨砂玻璃效果</a:t>
            </a:r>
            <a:endParaRPr lang="zh-CN" altLang="en-US" sz="4800" b="1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8104" y="1589087"/>
            <a:ext cx="6595792" cy="4946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380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224629" y="1913971"/>
            <a:ext cx="3838531" cy="2886772"/>
            <a:chOff x="4769901" y="1747858"/>
            <a:chExt cx="3838531" cy="288677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1818"/>
            <a:stretch/>
          </p:blipFill>
          <p:spPr>
            <a:xfrm>
              <a:off x="4769901" y="1747858"/>
              <a:ext cx="2624337" cy="2886772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454"/>
            <a:stretch/>
          </p:blipFill>
          <p:spPr>
            <a:xfrm>
              <a:off x="7394238" y="1747858"/>
              <a:ext cx="1214194" cy="2886772"/>
            </a:xfrm>
            <a:prstGeom prst="rect">
              <a:avLst/>
            </a:prstGeom>
          </p:spPr>
        </p:pic>
        <p:sp>
          <p:nvSpPr>
            <p:cNvPr id="6" name="任意多边形 5"/>
            <p:cNvSpPr/>
            <p:nvPr/>
          </p:nvSpPr>
          <p:spPr>
            <a:xfrm>
              <a:off x="7394238" y="1747858"/>
              <a:ext cx="1214194" cy="2886772"/>
            </a:xfrm>
            <a:custGeom>
              <a:avLst/>
              <a:gdLst/>
              <a:ahLst/>
              <a:cxnLst/>
              <a:rect l="l" t="t" r="r" b="b"/>
              <a:pathLst>
                <a:path w="1214194" h="2886772">
                  <a:moveTo>
                    <a:pt x="579534" y="2407346"/>
                  </a:moveTo>
                  <a:cubicBezTo>
                    <a:pt x="574772" y="2407346"/>
                    <a:pt x="572391" y="2408536"/>
                    <a:pt x="572391" y="2410918"/>
                  </a:cubicBezTo>
                  <a:lnTo>
                    <a:pt x="517622" y="2497833"/>
                  </a:lnTo>
                  <a:cubicBezTo>
                    <a:pt x="505716" y="2510533"/>
                    <a:pt x="499762" y="2518867"/>
                    <a:pt x="499762" y="2522836"/>
                  </a:cubicBezTo>
                  <a:lnTo>
                    <a:pt x="499762" y="2527599"/>
                  </a:lnTo>
                  <a:lnTo>
                    <a:pt x="502144" y="2535933"/>
                  </a:lnTo>
                  <a:cubicBezTo>
                    <a:pt x="498175" y="2543871"/>
                    <a:pt x="496191" y="2549427"/>
                    <a:pt x="496191" y="2552602"/>
                  </a:cubicBezTo>
                  <a:lnTo>
                    <a:pt x="496191" y="2558555"/>
                  </a:lnTo>
                  <a:lnTo>
                    <a:pt x="499762" y="2563318"/>
                  </a:lnTo>
                  <a:cubicBezTo>
                    <a:pt x="499762" y="2577605"/>
                    <a:pt x="502937" y="2584749"/>
                    <a:pt x="509287" y="2584749"/>
                  </a:cubicBezTo>
                  <a:cubicBezTo>
                    <a:pt x="510081" y="2591099"/>
                    <a:pt x="515241" y="2600624"/>
                    <a:pt x="524766" y="2613324"/>
                  </a:cubicBezTo>
                  <a:cubicBezTo>
                    <a:pt x="532703" y="2613324"/>
                    <a:pt x="537862" y="2611339"/>
                    <a:pt x="540244" y="2607371"/>
                  </a:cubicBezTo>
                  <a:lnTo>
                    <a:pt x="579534" y="2525218"/>
                  </a:lnTo>
                  <a:cubicBezTo>
                    <a:pt x="595409" y="2483943"/>
                    <a:pt x="606125" y="2462511"/>
                    <a:pt x="611681" y="2460924"/>
                  </a:cubicBezTo>
                  <a:lnTo>
                    <a:pt x="611681" y="2457352"/>
                  </a:lnTo>
                  <a:cubicBezTo>
                    <a:pt x="605331" y="2439889"/>
                    <a:pt x="594616" y="2423221"/>
                    <a:pt x="579534" y="2407346"/>
                  </a:cubicBezTo>
                  <a:close/>
                  <a:moveTo>
                    <a:pt x="667641" y="2379961"/>
                  </a:moveTo>
                  <a:cubicBezTo>
                    <a:pt x="663672" y="2379961"/>
                    <a:pt x="661687" y="2381549"/>
                    <a:pt x="661687" y="2384724"/>
                  </a:cubicBezTo>
                  <a:cubicBezTo>
                    <a:pt x="648988" y="2400599"/>
                    <a:pt x="635494" y="2422030"/>
                    <a:pt x="621206" y="2449018"/>
                  </a:cubicBezTo>
                  <a:cubicBezTo>
                    <a:pt x="598981" y="2506961"/>
                    <a:pt x="587869" y="2538711"/>
                    <a:pt x="587869" y="2544268"/>
                  </a:cubicBezTo>
                  <a:lnTo>
                    <a:pt x="587869" y="2566889"/>
                  </a:lnTo>
                  <a:cubicBezTo>
                    <a:pt x="587869" y="2573239"/>
                    <a:pt x="600966" y="2581177"/>
                    <a:pt x="627159" y="2590702"/>
                  </a:cubicBezTo>
                  <a:lnTo>
                    <a:pt x="650972" y="2587130"/>
                  </a:lnTo>
                  <a:lnTo>
                    <a:pt x="654544" y="2589511"/>
                  </a:lnTo>
                  <a:lnTo>
                    <a:pt x="660497" y="2587130"/>
                  </a:lnTo>
                  <a:lnTo>
                    <a:pt x="664069" y="2589511"/>
                  </a:lnTo>
                  <a:lnTo>
                    <a:pt x="678356" y="2582368"/>
                  </a:lnTo>
                  <a:lnTo>
                    <a:pt x="679547" y="2584749"/>
                  </a:lnTo>
                  <a:lnTo>
                    <a:pt x="680737" y="2584749"/>
                  </a:lnTo>
                  <a:lnTo>
                    <a:pt x="683119" y="2581177"/>
                  </a:lnTo>
                  <a:cubicBezTo>
                    <a:pt x="691056" y="2578796"/>
                    <a:pt x="697009" y="2574430"/>
                    <a:pt x="700978" y="2568080"/>
                  </a:cubicBezTo>
                  <a:cubicBezTo>
                    <a:pt x="708122" y="2559349"/>
                    <a:pt x="714472" y="2554586"/>
                    <a:pt x="720028" y="2553793"/>
                  </a:cubicBezTo>
                  <a:lnTo>
                    <a:pt x="717647" y="2545458"/>
                  </a:lnTo>
                  <a:cubicBezTo>
                    <a:pt x="717647" y="2536727"/>
                    <a:pt x="722806" y="2531964"/>
                    <a:pt x="733125" y="2531171"/>
                  </a:cubicBezTo>
                  <a:lnTo>
                    <a:pt x="731934" y="2522836"/>
                  </a:lnTo>
                  <a:lnTo>
                    <a:pt x="734316" y="2516883"/>
                  </a:lnTo>
                  <a:lnTo>
                    <a:pt x="725981" y="2508549"/>
                  </a:lnTo>
                  <a:cubicBezTo>
                    <a:pt x="711694" y="2508549"/>
                    <a:pt x="704550" y="2500214"/>
                    <a:pt x="704550" y="2483546"/>
                  </a:cubicBezTo>
                  <a:lnTo>
                    <a:pt x="705741" y="2481164"/>
                  </a:lnTo>
                  <a:lnTo>
                    <a:pt x="705741" y="2479974"/>
                  </a:lnTo>
                  <a:lnTo>
                    <a:pt x="704550" y="2477593"/>
                  </a:lnTo>
                  <a:lnTo>
                    <a:pt x="705741" y="2476402"/>
                  </a:lnTo>
                  <a:lnTo>
                    <a:pt x="705741" y="2471639"/>
                  </a:lnTo>
                  <a:lnTo>
                    <a:pt x="685500" y="2502596"/>
                  </a:lnTo>
                  <a:cubicBezTo>
                    <a:pt x="685500" y="2506564"/>
                    <a:pt x="670022" y="2514899"/>
                    <a:pt x="639066" y="2527599"/>
                  </a:cubicBezTo>
                  <a:lnTo>
                    <a:pt x="636684" y="2527599"/>
                  </a:lnTo>
                  <a:cubicBezTo>
                    <a:pt x="646209" y="2495849"/>
                    <a:pt x="655337" y="2473624"/>
                    <a:pt x="664069" y="2460924"/>
                  </a:cubicBezTo>
                  <a:cubicBezTo>
                    <a:pt x="668037" y="2449018"/>
                    <a:pt x="678356" y="2435921"/>
                    <a:pt x="695025" y="2421633"/>
                  </a:cubicBezTo>
                  <a:lnTo>
                    <a:pt x="695025" y="2415680"/>
                  </a:lnTo>
                  <a:lnTo>
                    <a:pt x="680737" y="2381152"/>
                  </a:lnTo>
                  <a:lnTo>
                    <a:pt x="673594" y="2383533"/>
                  </a:lnTo>
                  <a:close/>
                  <a:moveTo>
                    <a:pt x="606919" y="2254946"/>
                  </a:moveTo>
                  <a:cubicBezTo>
                    <a:pt x="609300" y="2254946"/>
                    <a:pt x="610887" y="2256533"/>
                    <a:pt x="611681" y="2259708"/>
                  </a:cubicBezTo>
                  <a:cubicBezTo>
                    <a:pt x="609300" y="2260502"/>
                    <a:pt x="601759" y="2263280"/>
                    <a:pt x="589059" y="2268043"/>
                  </a:cubicBezTo>
                  <a:lnTo>
                    <a:pt x="585487" y="2268043"/>
                  </a:lnTo>
                  <a:lnTo>
                    <a:pt x="584297" y="2266852"/>
                  </a:lnTo>
                  <a:close/>
                  <a:moveTo>
                    <a:pt x="647400" y="2189461"/>
                  </a:moveTo>
                  <a:lnTo>
                    <a:pt x="654544" y="2189461"/>
                  </a:lnTo>
                  <a:lnTo>
                    <a:pt x="662878" y="2190652"/>
                  </a:lnTo>
                  <a:lnTo>
                    <a:pt x="652162" y="2201368"/>
                  </a:lnTo>
                  <a:cubicBezTo>
                    <a:pt x="640256" y="2206130"/>
                    <a:pt x="634303" y="2209305"/>
                    <a:pt x="634303" y="2210893"/>
                  </a:cubicBezTo>
                  <a:cubicBezTo>
                    <a:pt x="629541" y="2210893"/>
                    <a:pt x="623984" y="2212083"/>
                    <a:pt x="617634" y="2214464"/>
                  </a:cubicBezTo>
                  <a:cubicBezTo>
                    <a:pt x="617634" y="2216052"/>
                    <a:pt x="610094" y="2218830"/>
                    <a:pt x="595012" y="2222799"/>
                  </a:cubicBezTo>
                  <a:lnTo>
                    <a:pt x="593822" y="2222799"/>
                  </a:lnTo>
                  <a:cubicBezTo>
                    <a:pt x="590647" y="2222799"/>
                    <a:pt x="589059" y="2221608"/>
                    <a:pt x="589059" y="2219227"/>
                  </a:cubicBezTo>
                  <a:lnTo>
                    <a:pt x="586678" y="2221608"/>
                  </a:lnTo>
                  <a:lnTo>
                    <a:pt x="589059" y="2222799"/>
                  </a:lnTo>
                  <a:lnTo>
                    <a:pt x="585487" y="2225180"/>
                  </a:lnTo>
                  <a:cubicBezTo>
                    <a:pt x="583900" y="2225180"/>
                    <a:pt x="582312" y="2216846"/>
                    <a:pt x="580725" y="2200177"/>
                  </a:cubicBezTo>
                  <a:cubicBezTo>
                    <a:pt x="582312" y="2197796"/>
                    <a:pt x="584297" y="2196605"/>
                    <a:pt x="586678" y="2196605"/>
                  </a:cubicBezTo>
                  <a:cubicBezTo>
                    <a:pt x="610491" y="2190255"/>
                    <a:pt x="630731" y="2187874"/>
                    <a:pt x="647400" y="2189461"/>
                  </a:cubicBezTo>
                  <a:close/>
                  <a:moveTo>
                    <a:pt x="578344" y="2147789"/>
                  </a:moveTo>
                  <a:lnTo>
                    <a:pt x="579534" y="2147789"/>
                  </a:lnTo>
                  <a:lnTo>
                    <a:pt x="579534" y="2148980"/>
                  </a:lnTo>
                  <a:lnTo>
                    <a:pt x="575962" y="2152552"/>
                  </a:lnTo>
                  <a:cubicBezTo>
                    <a:pt x="573581" y="2152552"/>
                    <a:pt x="572391" y="2152949"/>
                    <a:pt x="572391" y="2153743"/>
                  </a:cubicBezTo>
                  <a:lnTo>
                    <a:pt x="567628" y="2153743"/>
                  </a:lnTo>
                  <a:cubicBezTo>
                    <a:pt x="564453" y="2156918"/>
                    <a:pt x="560087" y="2158902"/>
                    <a:pt x="554531" y="2159696"/>
                  </a:cubicBezTo>
                  <a:lnTo>
                    <a:pt x="553341" y="2158505"/>
                  </a:lnTo>
                  <a:cubicBezTo>
                    <a:pt x="553341" y="2153743"/>
                    <a:pt x="561675" y="2150171"/>
                    <a:pt x="578344" y="2147789"/>
                  </a:cubicBezTo>
                  <a:close/>
                  <a:moveTo>
                    <a:pt x="623587" y="2132311"/>
                  </a:moveTo>
                  <a:lnTo>
                    <a:pt x="627159" y="2132311"/>
                  </a:lnTo>
                  <a:cubicBezTo>
                    <a:pt x="619222" y="2137074"/>
                    <a:pt x="612475" y="2140249"/>
                    <a:pt x="606919" y="2141836"/>
                  </a:cubicBezTo>
                  <a:lnTo>
                    <a:pt x="605728" y="2141836"/>
                  </a:lnTo>
                  <a:cubicBezTo>
                    <a:pt x="605728" y="2139455"/>
                    <a:pt x="608109" y="2137471"/>
                    <a:pt x="612872" y="2135883"/>
                  </a:cubicBezTo>
                  <a:close/>
                  <a:moveTo>
                    <a:pt x="595012" y="2110880"/>
                  </a:moveTo>
                  <a:lnTo>
                    <a:pt x="591441" y="2121596"/>
                  </a:lnTo>
                  <a:cubicBezTo>
                    <a:pt x="569216" y="2129533"/>
                    <a:pt x="554928" y="2133502"/>
                    <a:pt x="548578" y="2133502"/>
                  </a:cubicBezTo>
                  <a:cubicBezTo>
                    <a:pt x="545403" y="2133502"/>
                    <a:pt x="543816" y="2130724"/>
                    <a:pt x="543816" y="2125168"/>
                  </a:cubicBezTo>
                  <a:lnTo>
                    <a:pt x="543816" y="2122786"/>
                  </a:lnTo>
                  <a:cubicBezTo>
                    <a:pt x="553341" y="2118818"/>
                    <a:pt x="561675" y="2116833"/>
                    <a:pt x="568819" y="2116833"/>
                  </a:cubicBezTo>
                  <a:lnTo>
                    <a:pt x="573581" y="2118024"/>
                  </a:lnTo>
                  <a:cubicBezTo>
                    <a:pt x="580725" y="2117230"/>
                    <a:pt x="587869" y="2114849"/>
                    <a:pt x="595012" y="2110880"/>
                  </a:cubicBezTo>
                  <a:close/>
                  <a:moveTo>
                    <a:pt x="597394" y="2053730"/>
                  </a:moveTo>
                  <a:cubicBezTo>
                    <a:pt x="590250" y="2053730"/>
                    <a:pt x="586678" y="2055318"/>
                    <a:pt x="586678" y="2058493"/>
                  </a:cubicBezTo>
                  <a:lnTo>
                    <a:pt x="586678" y="2060874"/>
                  </a:lnTo>
                  <a:lnTo>
                    <a:pt x="593822" y="2060874"/>
                  </a:lnTo>
                  <a:cubicBezTo>
                    <a:pt x="599378" y="2062461"/>
                    <a:pt x="601759" y="2069605"/>
                    <a:pt x="600966" y="2082305"/>
                  </a:cubicBezTo>
                  <a:lnTo>
                    <a:pt x="600966" y="2083496"/>
                  </a:lnTo>
                  <a:cubicBezTo>
                    <a:pt x="600966" y="2084289"/>
                    <a:pt x="598981" y="2085083"/>
                    <a:pt x="595012" y="2085877"/>
                  </a:cubicBezTo>
                  <a:cubicBezTo>
                    <a:pt x="575169" y="2095402"/>
                    <a:pt x="564453" y="2099768"/>
                    <a:pt x="562866" y="2098974"/>
                  </a:cubicBezTo>
                  <a:lnTo>
                    <a:pt x="548578" y="2095402"/>
                  </a:lnTo>
                  <a:lnTo>
                    <a:pt x="547387" y="2094211"/>
                  </a:lnTo>
                  <a:lnTo>
                    <a:pt x="547387" y="2096593"/>
                  </a:lnTo>
                  <a:lnTo>
                    <a:pt x="562866" y="2114452"/>
                  </a:lnTo>
                  <a:lnTo>
                    <a:pt x="562866" y="2115643"/>
                  </a:lnTo>
                  <a:lnTo>
                    <a:pt x="559294" y="2115643"/>
                  </a:lnTo>
                  <a:cubicBezTo>
                    <a:pt x="551356" y="2118024"/>
                    <a:pt x="547387" y="2119611"/>
                    <a:pt x="547387" y="2120405"/>
                  </a:cubicBezTo>
                  <a:cubicBezTo>
                    <a:pt x="542625" y="2121199"/>
                    <a:pt x="540244" y="2121993"/>
                    <a:pt x="540244" y="2122786"/>
                  </a:cubicBezTo>
                  <a:cubicBezTo>
                    <a:pt x="537069" y="2124374"/>
                    <a:pt x="533894" y="2126358"/>
                    <a:pt x="530719" y="2128739"/>
                  </a:cubicBezTo>
                  <a:cubicBezTo>
                    <a:pt x="530719" y="2131914"/>
                    <a:pt x="529131" y="2135090"/>
                    <a:pt x="525956" y="2138264"/>
                  </a:cubicBezTo>
                  <a:cubicBezTo>
                    <a:pt x="521987" y="2139852"/>
                    <a:pt x="519606" y="2143424"/>
                    <a:pt x="518812" y="2148980"/>
                  </a:cubicBezTo>
                  <a:lnTo>
                    <a:pt x="521194" y="2170411"/>
                  </a:lnTo>
                  <a:lnTo>
                    <a:pt x="529528" y="2176364"/>
                  </a:lnTo>
                  <a:cubicBezTo>
                    <a:pt x="534291" y="2177952"/>
                    <a:pt x="537069" y="2179539"/>
                    <a:pt x="537862" y="2181127"/>
                  </a:cubicBezTo>
                  <a:lnTo>
                    <a:pt x="541434" y="2181127"/>
                  </a:lnTo>
                  <a:cubicBezTo>
                    <a:pt x="542228" y="2181127"/>
                    <a:pt x="543022" y="2179539"/>
                    <a:pt x="543816" y="2176364"/>
                  </a:cubicBezTo>
                  <a:lnTo>
                    <a:pt x="553341" y="2170411"/>
                  </a:lnTo>
                  <a:lnTo>
                    <a:pt x="553341" y="2169221"/>
                  </a:lnTo>
                  <a:lnTo>
                    <a:pt x="552150" y="2169221"/>
                  </a:lnTo>
                  <a:lnTo>
                    <a:pt x="553341" y="2168030"/>
                  </a:lnTo>
                  <a:lnTo>
                    <a:pt x="553341" y="2160886"/>
                  </a:lnTo>
                  <a:lnTo>
                    <a:pt x="558103" y="2162077"/>
                  </a:lnTo>
                  <a:lnTo>
                    <a:pt x="554531" y="2179936"/>
                  </a:lnTo>
                  <a:lnTo>
                    <a:pt x="554531" y="2181127"/>
                  </a:lnTo>
                  <a:lnTo>
                    <a:pt x="537862" y="2189461"/>
                  </a:lnTo>
                  <a:cubicBezTo>
                    <a:pt x="520400" y="2195018"/>
                    <a:pt x="510478" y="2197796"/>
                    <a:pt x="508097" y="2197796"/>
                  </a:cubicBezTo>
                  <a:lnTo>
                    <a:pt x="503334" y="2196605"/>
                  </a:lnTo>
                  <a:cubicBezTo>
                    <a:pt x="503334" y="2201368"/>
                    <a:pt x="498969" y="2203749"/>
                    <a:pt x="490237" y="2203749"/>
                  </a:cubicBezTo>
                  <a:cubicBezTo>
                    <a:pt x="487856" y="2206130"/>
                    <a:pt x="485475" y="2207718"/>
                    <a:pt x="483094" y="2208511"/>
                  </a:cubicBezTo>
                  <a:lnTo>
                    <a:pt x="484284" y="2210893"/>
                  </a:lnTo>
                  <a:cubicBezTo>
                    <a:pt x="485872" y="2210893"/>
                    <a:pt x="486666" y="2211290"/>
                    <a:pt x="486666" y="2212083"/>
                  </a:cubicBezTo>
                  <a:lnTo>
                    <a:pt x="486666" y="2213274"/>
                  </a:lnTo>
                  <a:lnTo>
                    <a:pt x="484284" y="2223989"/>
                  </a:lnTo>
                  <a:lnTo>
                    <a:pt x="484284" y="2225180"/>
                  </a:lnTo>
                  <a:cubicBezTo>
                    <a:pt x="484284" y="2227561"/>
                    <a:pt x="485475" y="2228752"/>
                    <a:pt x="487856" y="2228752"/>
                  </a:cubicBezTo>
                  <a:lnTo>
                    <a:pt x="490237" y="2228752"/>
                  </a:lnTo>
                  <a:cubicBezTo>
                    <a:pt x="493412" y="2228752"/>
                    <a:pt x="496984" y="2227958"/>
                    <a:pt x="500953" y="2226371"/>
                  </a:cubicBezTo>
                  <a:cubicBezTo>
                    <a:pt x="508097" y="2220815"/>
                    <a:pt x="514844" y="2217639"/>
                    <a:pt x="521194" y="2216846"/>
                  </a:cubicBezTo>
                  <a:cubicBezTo>
                    <a:pt x="533894" y="2213671"/>
                    <a:pt x="547784" y="2209305"/>
                    <a:pt x="562866" y="2203749"/>
                  </a:cubicBezTo>
                  <a:lnTo>
                    <a:pt x="564056" y="2204939"/>
                  </a:lnTo>
                  <a:lnTo>
                    <a:pt x="564056" y="2212083"/>
                  </a:lnTo>
                  <a:lnTo>
                    <a:pt x="565247" y="2215655"/>
                  </a:lnTo>
                  <a:lnTo>
                    <a:pt x="564056" y="2218036"/>
                  </a:lnTo>
                  <a:lnTo>
                    <a:pt x="565247" y="2229943"/>
                  </a:lnTo>
                  <a:lnTo>
                    <a:pt x="533100" y="2238277"/>
                  </a:lnTo>
                  <a:cubicBezTo>
                    <a:pt x="528337" y="2238277"/>
                    <a:pt x="525559" y="2238674"/>
                    <a:pt x="524766" y="2239468"/>
                  </a:cubicBezTo>
                  <a:cubicBezTo>
                    <a:pt x="523178" y="2242643"/>
                    <a:pt x="518416" y="2243833"/>
                    <a:pt x="510478" y="2243039"/>
                  </a:cubicBezTo>
                  <a:lnTo>
                    <a:pt x="508097" y="2243039"/>
                  </a:lnTo>
                  <a:lnTo>
                    <a:pt x="508097" y="2244230"/>
                  </a:lnTo>
                  <a:lnTo>
                    <a:pt x="508097" y="2245421"/>
                  </a:lnTo>
                  <a:lnTo>
                    <a:pt x="505716" y="2245421"/>
                  </a:lnTo>
                  <a:cubicBezTo>
                    <a:pt x="504128" y="2245421"/>
                    <a:pt x="503334" y="2246214"/>
                    <a:pt x="503334" y="2247802"/>
                  </a:cubicBezTo>
                  <a:cubicBezTo>
                    <a:pt x="500159" y="2247802"/>
                    <a:pt x="498572" y="2248199"/>
                    <a:pt x="498572" y="2248993"/>
                  </a:cubicBezTo>
                  <a:lnTo>
                    <a:pt x="498572" y="2253755"/>
                  </a:lnTo>
                  <a:lnTo>
                    <a:pt x="499762" y="2254946"/>
                  </a:lnTo>
                  <a:cubicBezTo>
                    <a:pt x="499762" y="2257327"/>
                    <a:pt x="497778" y="2261693"/>
                    <a:pt x="493809" y="2268043"/>
                  </a:cubicBezTo>
                  <a:cubicBezTo>
                    <a:pt x="496191" y="2269630"/>
                    <a:pt x="500159" y="2272011"/>
                    <a:pt x="505716" y="2275186"/>
                  </a:cubicBezTo>
                  <a:lnTo>
                    <a:pt x="516431" y="2275186"/>
                  </a:lnTo>
                  <a:lnTo>
                    <a:pt x="531909" y="2269233"/>
                  </a:lnTo>
                  <a:lnTo>
                    <a:pt x="559294" y="2258518"/>
                  </a:lnTo>
                  <a:lnTo>
                    <a:pt x="564056" y="2259708"/>
                  </a:lnTo>
                  <a:lnTo>
                    <a:pt x="564056" y="2262089"/>
                  </a:lnTo>
                  <a:lnTo>
                    <a:pt x="548578" y="2270424"/>
                  </a:lnTo>
                  <a:cubicBezTo>
                    <a:pt x="548578" y="2272011"/>
                    <a:pt x="542625" y="2273996"/>
                    <a:pt x="530719" y="2276377"/>
                  </a:cubicBezTo>
                  <a:lnTo>
                    <a:pt x="524766" y="2278758"/>
                  </a:lnTo>
                  <a:cubicBezTo>
                    <a:pt x="521591" y="2281139"/>
                    <a:pt x="518019" y="2282330"/>
                    <a:pt x="514050" y="2282330"/>
                  </a:cubicBezTo>
                  <a:cubicBezTo>
                    <a:pt x="510875" y="2286299"/>
                    <a:pt x="508891" y="2288680"/>
                    <a:pt x="508097" y="2289474"/>
                  </a:cubicBezTo>
                  <a:lnTo>
                    <a:pt x="508097" y="2294236"/>
                  </a:lnTo>
                  <a:lnTo>
                    <a:pt x="505716" y="2304952"/>
                  </a:lnTo>
                  <a:cubicBezTo>
                    <a:pt x="505716" y="2308127"/>
                    <a:pt x="508891" y="2310508"/>
                    <a:pt x="515241" y="2312096"/>
                  </a:cubicBezTo>
                  <a:cubicBezTo>
                    <a:pt x="522384" y="2312096"/>
                    <a:pt x="535084" y="2308921"/>
                    <a:pt x="553341" y="2302571"/>
                  </a:cubicBezTo>
                  <a:cubicBezTo>
                    <a:pt x="559691" y="2302571"/>
                    <a:pt x="563659" y="2301777"/>
                    <a:pt x="565247" y="2300189"/>
                  </a:cubicBezTo>
                  <a:cubicBezTo>
                    <a:pt x="568422" y="2300189"/>
                    <a:pt x="570803" y="2305349"/>
                    <a:pt x="572391" y="2315668"/>
                  </a:cubicBezTo>
                  <a:lnTo>
                    <a:pt x="572391" y="2316858"/>
                  </a:lnTo>
                  <a:cubicBezTo>
                    <a:pt x="554928" y="2323208"/>
                    <a:pt x="532306" y="2326383"/>
                    <a:pt x="504525" y="2326383"/>
                  </a:cubicBezTo>
                  <a:lnTo>
                    <a:pt x="504525" y="2327574"/>
                  </a:lnTo>
                  <a:lnTo>
                    <a:pt x="529528" y="2331146"/>
                  </a:lnTo>
                  <a:lnTo>
                    <a:pt x="548578" y="2335908"/>
                  </a:lnTo>
                  <a:lnTo>
                    <a:pt x="556912" y="2335908"/>
                  </a:lnTo>
                  <a:cubicBezTo>
                    <a:pt x="560087" y="2335908"/>
                    <a:pt x="565644" y="2337892"/>
                    <a:pt x="573581" y="2341861"/>
                  </a:cubicBezTo>
                  <a:lnTo>
                    <a:pt x="572391" y="2345433"/>
                  </a:lnTo>
                  <a:cubicBezTo>
                    <a:pt x="573978" y="2346227"/>
                    <a:pt x="577550" y="2347417"/>
                    <a:pt x="583106" y="2349005"/>
                  </a:cubicBezTo>
                  <a:cubicBezTo>
                    <a:pt x="587869" y="2349005"/>
                    <a:pt x="591837" y="2350989"/>
                    <a:pt x="595012" y="2354958"/>
                  </a:cubicBezTo>
                  <a:cubicBezTo>
                    <a:pt x="595806" y="2354958"/>
                    <a:pt x="597394" y="2353371"/>
                    <a:pt x="599775" y="2350196"/>
                  </a:cubicBezTo>
                  <a:cubicBezTo>
                    <a:pt x="602950" y="2350196"/>
                    <a:pt x="604537" y="2349799"/>
                    <a:pt x="604537" y="2349005"/>
                  </a:cubicBezTo>
                  <a:cubicBezTo>
                    <a:pt x="608506" y="2349005"/>
                    <a:pt x="611284" y="2345830"/>
                    <a:pt x="612872" y="2339480"/>
                  </a:cubicBezTo>
                  <a:lnTo>
                    <a:pt x="611681" y="2334718"/>
                  </a:lnTo>
                  <a:cubicBezTo>
                    <a:pt x="606919" y="2327574"/>
                    <a:pt x="603347" y="2320430"/>
                    <a:pt x="600966" y="2313286"/>
                  </a:cubicBezTo>
                  <a:cubicBezTo>
                    <a:pt x="596203" y="2304555"/>
                    <a:pt x="593822" y="2298999"/>
                    <a:pt x="593822" y="2296618"/>
                  </a:cubicBezTo>
                  <a:cubicBezTo>
                    <a:pt x="593822" y="2294236"/>
                    <a:pt x="594616" y="2292649"/>
                    <a:pt x="596203" y="2291855"/>
                  </a:cubicBezTo>
                  <a:cubicBezTo>
                    <a:pt x="604141" y="2290267"/>
                    <a:pt x="608109" y="2289077"/>
                    <a:pt x="608109" y="2288283"/>
                  </a:cubicBezTo>
                  <a:cubicBezTo>
                    <a:pt x="616047" y="2286696"/>
                    <a:pt x="620016" y="2284711"/>
                    <a:pt x="620016" y="2282330"/>
                  </a:cubicBezTo>
                  <a:lnTo>
                    <a:pt x="621206" y="2282330"/>
                  </a:lnTo>
                  <a:lnTo>
                    <a:pt x="621206" y="2283521"/>
                  </a:lnTo>
                  <a:cubicBezTo>
                    <a:pt x="625175" y="2280346"/>
                    <a:pt x="628350" y="2278758"/>
                    <a:pt x="630731" y="2278758"/>
                  </a:cubicBezTo>
                  <a:lnTo>
                    <a:pt x="631922" y="2278758"/>
                  </a:lnTo>
                  <a:cubicBezTo>
                    <a:pt x="636684" y="2277964"/>
                    <a:pt x="640256" y="2276774"/>
                    <a:pt x="642637" y="2275186"/>
                  </a:cubicBezTo>
                  <a:cubicBezTo>
                    <a:pt x="646606" y="2275186"/>
                    <a:pt x="648591" y="2273202"/>
                    <a:pt x="648591" y="2269233"/>
                  </a:cubicBezTo>
                  <a:lnTo>
                    <a:pt x="662878" y="2262089"/>
                  </a:lnTo>
                  <a:lnTo>
                    <a:pt x="662878" y="2260899"/>
                  </a:lnTo>
                  <a:cubicBezTo>
                    <a:pt x="654147" y="2257724"/>
                    <a:pt x="648194" y="2255343"/>
                    <a:pt x="645019" y="2253755"/>
                  </a:cubicBezTo>
                  <a:cubicBezTo>
                    <a:pt x="633906" y="2251374"/>
                    <a:pt x="628350" y="2249390"/>
                    <a:pt x="628350" y="2247802"/>
                  </a:cubicBezTo>
                  <a:cubicBezTo>
                    <a:pt x="633906" y="2243039"/>
                    <a:pt x="641844" y="2239468"/>
                    <a:pt x="652162" y="2237086"/>
                  </a:cubicBezTo>
                  <a:lnTo>
                    <a:pt x="653353" y="2237086"/>
                  </a:lnTo>
                  <a:lnTo>
                    <a:pt x="654544" y="2237086"/>
                  </a:lnTo>
                  <a:cubicBezTo>
                    <a:pt x="656925" y="2236293"/>
                    <a:pt x="658116" y="2235499"/>
                    <a:pt x="658116" y="2234705"/>
                  </a:cubicBezTo>
                  <a:cubicBezTo>
                    <a:pt x="670022" y="2231530"/>
                    <a:pt x="675975" y="2227561"/>
                    <a:pt x="675975" y="2222799"/>
                  </a:cubicBezTo>
                  <a:lnTo>
                    <a:pt x="680737" y="2222799"/>
                  </a:lnTo>
                  <a:lnTo>
                    <a:pt x="684309" y="2219227"/>
                  </a:lnTo>
                  <a:cubicBezTo>
                    <a:pt x="693041" y="2216846"/>
                    <a:pt x="699391" y="2214464"/>
                    <a:pt x="703359" y="2212083"/>
                  </a:cubicBezTo>
                  <a:lnTo>
                    <a:pt x="703359" y="2210893"/>
                  </a:lnTo>
                  <a:lnTo>
                    <a:pt x="706931" y="2212083"/>
                  </a:lnTo>
                  <a:cubicBezTo>
                    <a:pt x="707725" y="2212083"/>
                    <a:pt x="708122" y="2211686"/>
                    <a:pt x="708122" y="2210893"/>
                  </a:cubicBezTo>
                  <a:lnTo>
                    <a:pt x="709312" y="2210893"/>
                  </a:lnTo>
                  <a:lnTo>
                    <a:pt x="712884" y="2212083"/>
                  </a:lnTo>
                  <a:lnTo>
                    <a:pt x="716456" y="2212083"/>
                  </a:lnTo>
                  <a:cubicBezTo>
                    <a:pt x="718837" y="2208908"/>
                    <a:pt x="723600" y="2207321"/>
                    <a:pt x="730744" y="2207321"/>
                  </a:cubicBezTo>
                  <a:cubicBezTo>
                    <a:pt x="737094" y="2207321"/>
                    <a:pt x="741856" y="2202955"/>
                    <a:pt x="745031" y="2194224"/>
                  </a:cubicBezTo>
                  <a:lnTo>
                    <a:pt x="745031" y="2193033"/>
                  </a:lnTo>
                  <a:cubicBezTo>
                    <a:pt x="745031" y="2188271"/>
                    <a:pt x="738284" y="2183905"/>
                    <a:pt x="724791" y="2179936"/>
                  </a:cubicBezTo>
                  <a:cubicBezTo>
                    <a:pt x="716059" y="2171999"/>
                    <a:pt x="710900" y="2168030"/>
                    <a:pt x="709312" y="2168030"/>
                  </a:cubicBezTo>
                  <a:lnTo>
                    <a:pt x="706931" y="2169221"/>
                  </a:lnTo>
                  <a:lnTo>
                    <a:pt x="705741" y="2169221"/>
                  </a:lnTo>
                  <a:lnTo>
                    <a:pt x="702169" y="2165649"/>
                  </a:lnTo>
                  <a:lnTo>
                    <a:pt x="687881" y="2168030"/>
                  </a:lnTo>
                  <a:lnTo>
                    <a:pt x="685500" y="2165649"/>
                  </a:lnTo>
                  <a:lnTo>
                    <a:pt x="675975" y="2168030"/>
                  </a:lnTo>
                  <a:lnTo>
                    <a:pt x="666450" y="2173983"/>
                  </a:lnTo>
                  <a:lnTo>
                    <a:pt x="654544" y="2173983"/>
                  </a:lnTo>
                  <a:lnTo>
                    <a:pt x="653353" y="2175174"/>
                  </a:lnTo>
                  <a:lnTo>
                    <a:pt x="653353" y="2173983"/>
                  </a:lnTo>
                  <a:cubicBezTo>
                    <a:pt x="639066" y="2173983"/>
                    <a:pt x="616841" y="2176364"/>
                    <a:pt x="586678" y="2181127"/>
                  </a:cubicBezTo>
                  <a:lnTo>
                    <a:pt x="585487" y="2181127"/>
                  </a:lnTo>
                  <a:lnTo>
                    <a:pt x="599775" y="2173983"/>
                  </a:lnTo>
                  <a:cubicBezTo>
                    <a:pt x="614856" y="2170014"/>
                    <a:pt x="622794" y="2166839"/>
                    <a:pt x="623587" y="2164458"/>
                  </a:cubicBezTo>
                  <a:cubicBezTo>
                    <a:pt x="628350" y="2164458"/>
                    <a:pt x="630731" y="2164061"/>
                    <a:pt x="630731" y="2163268"/>
                  </a:cubicBezTo>
                  <a:lnTo>
                    <a:pt x="630731" y="2162077"/>
                  </a:lnTo>
                  <a:cubicBezTo>
                    <a:pt x="625175" y="2160489"/>
                    <a:pt x="622000" y="2158108"/>
                    <a:pt x="621206" y="2154933"/>
                  </a:cubicBezTo>
                  <a:cubicBezTo>
                    <a:pt x="614062" y="2154140"/>
                    <a:pt x="610491" y="2153346"/>
                    <a:pt x="610491" y="2152552"/>
                  </a:cubicBezTo>
                  <a:lnTo>
                    <a:pt x="610491" y="2151361"/>
                  </a:lnTo>
                  <a:cubicBezTo>
                    <a:pt x="632716" y="2146599"/>
                    <a:pt x="653750" y="2138264"/>
                    <a:pt x="673594" y="2126358"/>
                  </a:cubicBezTo>
                  <a:cubicBezTo>
                    <a:pt x="680737" y="2125565"/>
                    <a:pt x="684309" y="2123183"/>
                    <a:pt x="684309" y="2119214"/>
                  </a:cubicBezTo>
                  <a:lnTo>
                    <a:pt x="681928" y="2118024"/>
                  </a:lnTo>
                  <a:cubicBezTo>
                    <a:pt x="681928" y="2113261"/>
                    <a:pt x="673197" y="2109293"/>
                    <a:pt x="655734" y="2106118"/>
                  </a:cubicBezTo>
                  <a:lnTo>
                    <a:pt x="622397" y="2114452"/>
                  </a:lnTo>
                  <a:lnTo>
                    <a:pt x="621206" y="2114452"/>
                  </a:lnTo>
                  <a:cubicBezTo>
                    <a:pt x="622000" y="2112071"/>
                    <a:pt x="622397" y="2108896"/>
                    <a:pt x="622397" y="2104927"/>
                  </a:cubicBezTo>
                  <a:cubicBezTo>
                    <a:pt x="622397" y="2100958"/>
                    <a:pt x="629541" y="2098974"/>
                    <a:pt x="643828" y="2098974"/>
                  </a:cubicBezTo>
                  <a:lnTo>
                    <a:pt x="655734" y="2100164"/>
                  </a:lnTo>
                  <a:lnTo>
                    <a:pt x="658116" y="2098974"/>
                  </a:lnTo>
                  <a:cubicBezTo>
                    <a:pt x="658116" y="2098180"/>
                    <a:pt x="662481" y="2096990"/>
                    <a:pt x="671212" y="2095402"/>
                  </a:cubicBezTo>
                  <a:lnTo>
                    <a:pt x="665259" y="2085877"/>
                  </a:lnTo>
                  <a:cubicBezTo>
                    <a:pt x="654147" y="2083496"/>
                    <a:pt x="648194" y="2081114"/>
                    <a:pt x="647400" y="2078733"/>
                  </a:cubicBezTo>
                  <a:lnTo>
                    <a:pt x="643828" y="2078733"/>
                  </a:lnTo>
                  <a:lnTo>
                    <a:pt x="642637" y="2079924"/>
                  </a:lnTo>
                  <a:cubicBezTo>
                    <a:pt x="642637" y="2079130"/>
                    <a:pt x="639859" y="2078336"/>
                    <a:pt x="634303" y="2077543"/>
                  </a:cubicBezTo>
                  <a:lnTo>
                    <a:pt x="628350" y="2078733"/>
                  </a:lnTo>
                  <a:cubicBezTo>
                    <a:pt x="626762" y="2078733"/>
                    <a:pt x="625969" y="2078336"/>
                    <a:pt x="625969" y="2077543"/>
                  </a:cubicBezTo>
                  <a:lnTo>
                    <a:pt x="625969" y="2076352"/>
                  </a:lnTo>
                  <a:cubicBezTo>
                    <a:pt x="625969" y="2061271"/>
                    <a:pt x="617634" y="2053730"/>
                    <a:pt x="600966" y="2053730"/>
                  </a:cubicBezTo>
                  <a:close/>
                  <a:moveTo>
                    <a:pt x="684309" y="1970386"/>
                  </a:moveTo>
                  <a:lnTo>
                    <a:pt x="683119" y="1971577"/>
                  </a:lnTo>
                  <a:lnTo>
                    <a:pt x="683119" y="1972768"/>
                  </a:lnTo>
                  <a:lnTo>
                    <a:pt x="677166" y="1971577"/>
                  </a:lnTo>
                  <a:lnTo>
                    <a:pt x="665259" y="1973958"/>
                  </a:lnTo>
                  <a:cubicBezTo>
                    <a:pt x="660497" y="1977927"/>
                    <a:pt x="655337" y="1979911"/>
                    <a:pt x="649781" y="1979911"/>
                  </a:cubicBezTo>
                  <a:cubicBezTo>
                    <a:pt x="627556" y="1985468"/>
                    <a:pt x="616444" y="1989039"/>
                    <a:pt x="616444" y="1990627"/>
                  </a:cubicBezTo>
                  <a:cubicBezTo>
                    <a:pt x="552944" y="2004914"/>
                    <a:pt x="515637" y="2012852"/>
                    <a:pt x="504525" y="2014439"/>
                  </a:cubicBezTo>
                  <a:lnTo>
                    <a:pt x="502144" y="2014439"/>
                  </a:lnTo>
                  <a:lnTo>
                    <a:pt x="512859" y="2022774"/>
                  </a:lnTo>
                  <a:cubicBezTo>
                    <a:pt x="513653" y="2029918"/>
                    <a:pt x="518416" y="2033093"/>
                    <a:pt x="527147" y="2032299"/>
                  </a:cubicBezTo>
                  <a:lnTo>
                    <a:pt x="546197" y="2028727"/>
                  </a:lnTo>
                  <a:lnTo>
                    <a:pt x="548578" y="2028727"/>
                  </a:lnTo>
                  <a:lnTo>
                    <a:pt x="549769" y="2028727"/>
                  </a:lnTo>
                  <a:lnTo>
                    <a:pt x="554531" y="2029918"/>
                  </a:lnTo>
                  <a:cubicBezTo>
                    <a:pt x="571994" y="2026743"/>
                    <a:pt x="581519" y="2024361"/>
                    <a:pt x="583106" y="2022774"/>
                  </a:cubicBezTo>
                  <a:lnTo>
                    <a:pt x="586678" y="2023964"/>
                  </a:lnTo>
                  <a:lnTo>
                    <a:pt x="589059" y="2022774"/>
                  </a:lnTo>
                  <a:lnTo>
                    <a:pt x="595012" y="2022774"/>
                  </a:lnTo>
                  <a:lnTo>
                    <a:pt x="595012" y="2025155"/>
                  </a:lnTo>
                  <a:cubicBezTo>
                    <a:pt x="581519" y="2029918"/>
                    <a:pt x="574772" y="2032696"/>
                    <a:pt x="574772" y="2033489"/>
                  </a:cubicBezTo>
                  <a:lnTo>
                    <a:pt x="574772" y="2035871"/>
                  </a:lnTo>
                  <a:lnTo>
                    <a:pt x="580725" y="2035871"/>
                  </a:lnTo>
                  <a:lnTo>
                    <a:pt x="581916" y="2033489"/>
                  </a:lnTo>
                  <a:lnTo>
                    <a:pt x="581916" y="2035871"/>
                  </a:lnTo>
                  <a:cubicBezTo>
                    <a:pt x="588266" y="2032696"/>
                    <a:pt x="594616" y="2030711"/>
                    <a:pt x="600966" y="2029918"/>
                  </a:cubicBezTo>
                  <a:lnTo>
                    <a:pt x="683119" y="2003724"/>
                  </a:lnTo>
                  <a:cubicBezTo>
                    <a:pt x="695025" y="2002136"/>
                    <a:pt x="705344" y="1999358"/>
                    <a:pt x="714075" y="1995389"/>
                  </a:cubicBezTo>
                  <a:lnTo>
                    <a:pt x="710503" y="1991818"/>
                  </a:lnTo>
                  <a:cubicBezTo>
                    <a:pt x="714472" y="1991024"/>
                    <a:pt x="716456" y="1989833"/>
                    <a:pt x="716456" y="1988246"/>
                  </a:cubicBezTo>
                  <a:lnTo>
                    <a:pt x="715266" y="1983483"/>
                  </a:lnTo>
                  <a:lnTo>
                    <a:pt x="714075" y="1983483"/>
                  </a:lnTo>
                  <a:cubicBezTo>
                    <a:pt x="698200" y="1977927"/>
                    <a:pt x="688675" y="1973561"/>
                    <a:pt x="685500" y="1970386"/>
                  </a:cubicBezTo>
                  <a:close/>
                  <a:moveTo>
                    <a:pt x="714075" y="1806080"/>
                  </a:moveTo>
                  <a:cubicBezTo>
                    <a:pt x="706137" y="1806874"/>
                    <a:pt x="702169" y="1808461"/>
                    <a:pt x="702169" y="1810843"/>
                  </a:cubicBezTo>
                  <a:lnTo>
                    <a:pt x="703359" y="1815605"/>
                  </a:lnTo>
                  <a:cubicBezTo>
                    <a:pt x="701772" y="1815605"/>
                    <a:pt x="700978" y="1816002"/>
                    <a:pt x="700978" y="1816796"/>
                  </a:cubicBezTo>
                  <a:lnTo>
                    <a:pt x="705741" y="1823939"/>
                  </a:lnTo>
                  <a:cubicBezTo>
                    <a:pt x="705741" y="1827114"/>
                    <a:pt x="702962" y="1831877"/>
                    <a:pt x="697406" y="1838227"/>
                  </a:cubicBezTo>
                  <a:lnTo>
                    <a:pt x="698597" y="1838227"/>
                  </a:lnTo>
                  <a:lnTo>
                    <a:pt x="700978" y="1837036"/>
                  </a:lnTo>
                  <a:cubicBezTo>
                    <a:pt x="704153" y="1837036"/>
                    <a:pt x="705741" y="1837830"/>
                    <a:pt x="705741" y="1839418"/>
                  </a:cubicBezTo>
                  <a:lnTo>
                    <a:pt x="706931" y="1838227"/>
                  </a:lnTo>
                  <a:cubicBezTo>
                    <a:pt x="710900" y="1838227"/>
                    <a:pt x="715266" y="1843386"/>
                    <a:pt x="720028" y="1853705"/>
                  </a:cubicBezTo>
                  <a:lnTo>
                    <a:pt x="727172" y="1853705"/>
                  </a:lnTo>
                  <a:lnTo>
                    <a:pt x="729553" y="1854896"/>
                  </a:lnTo>
                  <a:lnTo>
                    <a:pt x="733125" y="1854896"/>
                  </a:lnTo>
                  <a:cubicBezTo>
                    <a:pt x="741062" y="1846164"/>
                    <a:pt x="745031" y="1839418"/>
                    <a:pt x="745031" y="1834655"/>
                  </a:cubicBezTo>
                  <a:lnTo>
                    <a:pt x="743841" y="1829893"/>
                  </a:lnTo>
                  <a:lnTo>
                    <a:pt x="721219" y="1814414"/>
                  </a:lnTo>
                  <a:close/>
                  <a:moveTo>
                    <a:pt x="560484" y="1776314"/>
                  </a:moveTo>
                  <a:cubicBezTo>
                    <a:pt x="554928" y="1780283"/>
                    <a:pt x="552150" y="1784252"/>
                    <a:pt x="552150" y="1788221"/>
                  </a:cubicBezTo>
                  <a:cubicBezTo>
                    <a:pt x="556119" y="1788221"/>
                    <a:pt x="560087" y="1792190"/>
                    <a:pt x="564056" y="1800127"/>
                  </a:cubicBezTo>
                  <a:lnTo>
                    <a:pt x="564056" y="1802508"/>
                  </a:lnTo>
                  <a:cubicBezTo>
                    <a:pt x="564850" y="1808064"/>
                    <a:pt x="563659" y="1815208"/>
                    <a:pt x="560484" y="1823939"/>
                  </a:cubicBezTo>
                  <a:cubicBezTo>
                    <a:pt x="554134" y="1837433"/>
                    <a:pt x="549372" y="1844577"/>
                    <a:pt x="546197" y="1845371"/>
                  </a:cubicBezTo>
                  <a:lnTo>
                    <a:pt x="549769" y="1853705"/>
                  </a:lnTo>
                  <a:lnTo>
                    <a:pt x="546197" y="1864421"/>
                  </a:lnTo>
                  <a:lnTo>
                    <a:pt x="553341" y="1872755"/>
                  </a:lnTo>
                  <a:cubicBezTo>
                    <a:pt x="560484" y="1875136"/>
                    <a:pt x="564453" y="1877915"/>
                    <a:pt x="565247" y="1881089"/>
                  </a:cubicBezTo>
                  <a:cubicBezTo>
                    <a:pt x="562072" y="1884264"/>
                    <a:pt x="551753" y="1889027"/>
                    <a:pt x="534291" y="1895377"/>
                  </a:cubicBezTo>
                  <a:lnTo>
                    <a:pt x="531909" y="1890614"/>
                  </a:lnTo>
                  <a:cubicBezTo>
                    <a:pt x="531909" y="1886646"/>
                    <a:pt x="533497" y="1882677"/>
                    <a:pt x="536672" y="1878708"/>
                  </a:cubicBezTo>
                  <a:lnTo>
                    <a:pt x="535481" y="1872755"/>
                  </a:lnTo>
                  <a:lnTo>
                    <a:pt x="535481" y="1865611"/>
                  </a:lnTo>
                  <a:lnTo>
                    <a:pt x="531909" y="1856086"/>
                  </a:lnTo>
                  <a:lnTo>
                    <a:pt x="534291" y="1854896"/>
                  </a:lnTo>
                  <a:lnTo>
                    <a:pt x="531909" y="1851324"/>
                  </a:lnTo>
                  <a:lnTo>
                    <a:pt x="530719" y="1851324"/>
                  </a:lnTo>
                  <a:lnTo>
                    <a:pt x="527147" y="1854896"/>
                  </a:lnTo>
                  <a:cubicBezTo>
                    <a:pt x="521591" y="1872358"/>
                    <a:pt x="516431" y="1883868"/>
                    <a:pt x="511669" y="1889424"/>
                  </a:cubicBezTo>
                  <a:cubicBezTo>
                    <a:pt x="509287" y="1897361"/>
                    <a:pt x="505319" y="1901330"/>
                    <a:pt x="499762" y="1901330"/>
                  </a:cubicBezTo>
                  <a:lnTo>
                    <a:pt x="498572" y="1901330"/>
                  </a:lnTo>
                  <a:lnTo>
                    <a:pt x="489047" y="1907283"/>
                  </a:lnTo>
                  <a:lnTo>
                    <a:pt x="485475" y="1906093"/>
                  </a:lnTo>
                  <a:lnTo>
                    <a:pt x="485475" y="1907283"/>
                  </a:lnTo>
                  <a:lnTo>
                    <a:pt x="485475" y="1910855"/>
                  </a:lnTo>
                  <a:lnTo>
                    <a:pt x="484284" y="1910855"/>
                  </a:lnTo>
                  <a:lnTo>
                    <a:pt x="479522" y="1910855"/>
                  </a:lnTo>
                  <a:lnTo>
                    <a:pt x="479522" y="1915618"/>
                  </a:lnTo>
                  <a:lnTo>
                    <a:pt x="481903" y="1921571"/>
                  </a:lnTo>
                  <a:lnTo>
                    <a:pt x="483094" y="1922761"/>
                  </a:lnTo>
                  <a:lnTo>
                    <a:pt x="481903" y="1922761"/>
                  </a:lnTo>
                  <a:lnTo>
                    <a:pt x="479522" y="1921571"/>
                  </a:lnTo>
                  <a:cubicBezTo>
                    <a:pt x="477934" y="1921571"/>
                    <a:pt x="477141" y="1924746"/>
                    <a:pt x="477141" y="1931096"/>
                  </a:cubicBezTo>
                  <a:cubicBezTo>
                    <a:pt x="478728" y="1931889"/>
                    <a:pt x="480316" y="1935065"/>
                    <a:pt x="481903" y="1940621"/>
                  </a:cubicBezTo>
                  <a:lnTo>
                    <a:pt x="481903" y="1953718"/>
                  </a:lnTo>
                  <a:cubicBezTo>
                    <a:pt x="482697" y="1958480"/>
                    <a:pt x="487062" y="1961258"/>
                    <a:pt x="495000" y="1962052"/>
                  </a:cubicBezTo>
                  <a:cubicBezTo>
                    <a:pt x="502937" y="1960464"/>
                    <a:pt x="514050" y="1955305"/>
                    <a:pt x="528337" y="1946574"/>
                  </a:cubicBezTo>
                  <a:lnTo>
                    <a:pt x="537862" y="1940621"/>
                  </a:lnTo>
                  <a:cubicBezTo>
                    <a:pt x="537862" y="1937446"/>
                    <a:pt x="539053" y="1935065"/>
                    <a:pt x="541434" y="1933477"/>
                  </a:cubicBezTo>
                  <a:cubicBezTo>
                    <a:pt x="544609" y="1932683"/>
                    <a:pt x="546197" y="1931096"/>
                    <a:pt x="546197" y="1928714"/>
                  </a:cubicBezTo>
                  <a:lnTo>
                    <a:pt x="560484" y="1921571"/>
                  </a:lnTo>
                  <a:cubicBezTo>
                    <a:pt x="566041" y="1917602"/>
                    <a:pt x="571200" y="1915618"/>
                    <a:pt x="575962" y="1915618"/>
                  </a:cubicBezTo>
                  <a:cubicBezTo>
                    <a:pt x="589456" y="1903711"/>
                    <a:pt x="596997" y="1897758"/>
                    <a:pt x="598584" y="1897758"/>
                  </a:cubicBezTo>
                  <a:lnTo>
                    <a:pt x="598584" y="1896568"/>
                  </a:lnTo>
                  <a:lnTo>
                    <a:pt x="597394" y="1896568"/>
                  </a:lnTo>
                  <a:lnTo>
                    <a:pt x="597394" y="1895377"/>
                  </a:lnTo>
                  <a:cubicBezTo>
                    <a:pt x="599775" y="1892996"/>
                    <a:pt x="602156" y="1889424"/>
                    <a:pt x="604537" y="1884661"/>
                  </a:cubicBezTo>
                  <a:lnTo>
                    <a:pt x="611681" y="1875136"/>
                  </a:lnTo>
                  <a:lnTo>
                    <a:pt x="610491" y="1872755"/>
                  </a:lnTo>
                  <a:cubicBezTo>
                    <a:pt x="612872" y="1867199"/>
                    <a:pt x="614856" y="1864421"/>
                    <a:pt x="616444" y="1864421"/>
                  </a:cubicBezTo>
                  <a:cubicBezTo>
                    <a:pt x="616444" y="1860452"/>
                    <a:pt x="617237" y="1857674"/>
                    <a:pt x="618825" y="1856086"/>
                  </a:cubicBezTo>
                  <a:lnTo>
                    <a:pt x="618825" y="1851324"/>
                  </a:lnTo>
                  <a:lnTo>
                    <a:pt x="616444" y="1851324"/>
                  </a:lnTo>
                  <a:cubicBezTo>
                    <a:pt x="608506" y="1856086"/>
                    <a:pt x="604537" y="1858865"/>
                    <a:pt x="604537" y="1859658"/>
                  </a:cubicBezTo>
                  <a:lnTo>
                    <a:pt x="602156" y="1859658"/>
                  </a:lnTo>
                  <a:lnTo>
                    <a:pt x="600966" y="1856086"/>
                  </a:lnTo>
                  <a:cubicBezTo>
                    <a:pt x="604141" y="1849736"/>
                    <a:pt x="610491" y="1844974"/>
                    <a:pt x="620016" y="1841799"/>
                  </a:cubicBezTo>
                  <a:cubicBezTo>
                    <a:pt x="630334" y="1839418"/>
                    <a:pt x="642241" y="1833068"/>
                    <a:pt x="655734" y="1822749"/>
                  </a:cubicBezTo>
                  <a:lnTo>
                    <a:pt x="653353" y="1821558"/>
                  </a:lnTo>
                  <a:lnTo>
                    <a:pt x="655734" y="1816796"/>
                  </a:lnTo>
                  <a:cubicBezTo>
                    <a:pt x="655734" y="1816002"/>
                    <a:pt x="654941" y="1815605"/>
                    <a:pt x="653353" y="1815605"/>
                  </a:cubicBezTo>
                  <a:lnTo>
                    <a:pt x="653353" y="1814414"/>
                  </a:lnTo>
                  <a:lnTo>
                    <a:pt x="653353" y="1810843"/>
                  </a:lnTo>
                  <a:cubicBezTo>
                    <a:pt x="650178" y="1809255"/>
                    <a:pt x="646209" y="1808064"/>
                    <a:pt x="641447" y="1807271"/>
                  </a:cubicBezTo>
                  <a:lnTo>
                    <a:pt x="633112" y="1809652"/>
                  </a:lnTo>
                  <a:lnTo>
                    <a:pt x="630731" y="1808461"/>
                  </a:lnTo>
                  <a:cubicBezTo>
                    <a:pt x="626762" y="1810843"/>
                    <a:pt x="619222" y="1814018"/>
                    <a:pt x="608109" y="1817986"/>
                  </a:cubicBezTo>
                  <a:lnTo>
                    <a:pt x="604537" y="1817986"/>
                  </a:lnTo>
                  <a:cubicBezTo>
                    <a:pt x="602950" y="1800524"/>
                    <a:pt x="588662" y="1786633"/>
                    <a:pt x="561675" y="1776314"/>
                  </a:cubicBezTo>
                  <a:close/>
                  <a:moveTo>
                    <a:pt x="687881" y="1750121"/>
                  </a:moveTo>
                  <a:lnTo>
                    <a:pt x="686691" y="1751311"/>
                  </a:lnTo>
                  <a:lnTo>
                    <a:pt x="685500" y="1757264"/>
                  </a:lnTo>
                  <a:cubicBezTo>
                    <a:pt x="683912" y="1758852"/>
                    <a:pt x="682325" y="1761233"/>
                    <a:pt x="680737" y="1764408"/>
                  </a:cubicBezTo>
                  <a:cubicBezTo>
                    <a:pt x="678356" y="1764408"/>
                    <a:pt x="675975" y="1766789"/>
                    <a:pt x="673594" y="1771552"/>
                  </a:cubicBezTo>
                  <a:lnTo>
                    <a:pt x="664069" y="1820368"/>
                  </a:lnTo>
                  <a:lnTo>
                    <a:pt x="665259" y="1821558"/>
                  </a:lnTo>
                  <a:lnTo>
                    <a:pt x="665259" y="1822749"/>
                  </a:lnTo>
                  <a:cubicBezTo>
                    <a:pt x="662878" y="1858468"/>
                    <a:pt x="662084" y="1882280"/>
                    <a:pt x="662878" y="1894186"/>
                  </a:cubicBezTo>
                  <a:lnTo>
                    <a:pt x="665259" y="1900139"/>
                  </a:lnTo>
                  <a:cubicBezTo>
                    <a:pt x="662084" y="1904108"/>
                    <a:pt x="650575" y="1911649"/>
                    <a:pt x="630731" y="1922761"/>
                  </a:cubicBezTo>
                  <a:cubicBezTo>
                    <a:pt x="621206" y="1929111"/>
                    <a:pt x="609300" y="1932683"/>
                    <a:pt x="595012" y="1933477"/>
                  </a:cubicBezTo>
                  <a:lnTo>
                    <a:pt x="583106" y="1933477"/>
                  </a:lnTo>
                  <a:lnTo>
                    <a:pt x="583106" y="1929905"/>
                  </a:lnTo>
                  <a:lnTo>
                    <a:pt x="589059" y="1925143"/>
                  </a:lnTo>
                  <a:lnTo>
                    <a:pt x="584297" y="1925143"/>
                  </a:lnTo>
                  <a:lnTo>
                    <a:pt x="578344" y="1927524"/>
                  </a:lnTo>
                  <a:cubicBezTo>
                    <a:pt x="566437" y="1939430"/>
                    <a:pt x="561675" y="1950146"/>
                    <a:pt x="564056" y="1959671"/>
                  </a:cubicBezTo>
                  <a:cubicBezTo>
                    <a:pt x="564850" y="1962846"/>
                    <a:pt x="573978" y="1965624"/>
                    <a:pt x="591441" y="1968005"/>
                  </a:cubicBezTo>
                  <a:lnTo>
                    <a:pt x="567628" y="1984674"/>
                  </a:lnTo>
                  <a:lnTo>
                    <a:pt x="566437" y="1984674"/>
                  </a:lnTo>
                  <a:lnTo>
                    <a:pt x="566437" y="1985864"/>
                  </a:lnTo>
                  <a:lnTo>
                    <a:pt x="567628" y="1985864"/>
                  </a:lnTo>
                  <a:lnTo>
                    <a:pt x="567628" y="1984674"/>
                  </a:lnTo>
                  <a:lnTo>
                    <a:pt x="571200" y="1984674"/>
                  </a:lnTo>
                  <a:lnTo>
                    <a:pt x="571200" y="1983483"/>
                  </a:lnTo>
                  <a:lnTo>
                    <a:pt x="572391" y="1984674"/>
                  </a:lnTo>
                  <a:lnTo>
                    <a:pt x="574772" y="1984674"/>
                  </a:lnTo>
                  <a:cubicBezTo>
                    <a:pt x="575566" y="1983086"/>
                    <a:pt x="578741" y="1981499"/>
                    <a:pt x="584297" y="1979911"/>
                  </a:cubicBezTo>
                  <a:lnTo>
                    <a:pt x="587869" y="1982293"/>
                  </a:lnTo>
                  <a:cubicBezTo>
                    <a:pt x="594219" y="1977530"/>
                    <a:pt x="601759" y="1973958"/>
                    <a:pt x="610491" y="1971577"/>
                  </a:cubicBezTo>
                  <a:cubicBezTo>
                    <a:pt x="623984" y="1966021"/>
                    <a:pt x="636287" y="1962052"/>
                    <a:pt x="647400" y="1959671"/>
                  </a:cubicBezTo>
                  <a:lnTo>
                    <a:pt x="647400" y="1957289"/>
                  </a:lnTo>
                  <a:cubicBezTo>
                    <a:pt x="643431" y="1955702"/>
                    <a:pt x="641050" y="1954115"/>
                    <a:pt x="640256" y="1952527"/>
                  </a:cubicBezTo>
                  <a:cubicBezTo>
                    <a:pt x="640256" y="1950939"/>
                    <a:pt x="641447" y="1949352"/>
                    <a:pt x="643828" y="1947764"/>
                  </a:cubicBezTo>
                  <a:cubicBezTo>
                    <a:pt x="643828" y="1946177"/>
                    <a:pt x="644622" y="1945383"/>
                    <a:pt x="646209" y="1945383"/>
                  </a:cubicBezTo>
                  <a:lnTo>
                    <a:pt x="646209" y="1944193"/>
                  </a:lnTo>
                  <a:cubicBezTo>
                    <a:pt x="643828" y="1944193"/>
                    <a:pt x="642637" y="1943399"/>
                    <a:pt x="642637" y="1941811"/>
                  </a:cubicBezTo>
                  <a:cubicBezTo>
                    <a:pt x="636287" y="1939430"/>
                    <a:pt x="632716" y="1937049"/>
                    <a:pt x="631922" y="1934668"/>
                  </a:cubicBezTo>
                  <a:lnTo>
                    <a:pt x="642637" y="1929905"/>
                  </a:lnTo>
                  <a:lnTo>
                    <a:pt x="653353" y="1929905"/>
                  </a:lnTo>
                  <a:lnTo>
                    <a:pt x="654544" y="1929905"/>
                  </a:lnTo>
                  <a:cubicBezTo>
                    <a:pt x="653750" y="1929111"/>
                    <a:pt x="654941" y="1928318"/>
                    <a:pt x="658116" y="1927524"/>
                  </a:cubicBezTo>
                  <a:lnTo>
                    <a:pt x="660497" y="1928714"/>
                  </a:lnTo>
                  <a:lnTo>
                    <a:pt x="668831" y="1927524"/>
                  </a:lnTo>
                  <a:lnTo>
                    <a:pt x="679547" y="1927524"/>
                  </a:lnTo>
                  <a:lnTo>
                    <a:pt x="680737" y="1926333"/>
                  </a:lnTo>
                  <a:lnTo>
                    <a:pt x="685500" y="1927524"/>
                  </a:lnTo>
                  <a:lnTo>
                    <a:pt x="691453" y="1925143"/>
                  </a:lnTo>
                  <a:lnTo>
                    <a:pt x="697406" y="1925143"/>
                  </a:lnTo>
                  <a:lnTo>
                    <a:pt x="703359" y="1922761"/>
                  </a:lnTo>
                  <a:cubicBezTo>
                    <a:pt x="705741" y="1925143"/>
                    <a:pt x="708122" y="1925936"/>
                    <a:pt x="710503" y="1925143"/>
                  </a:cubicBezTo>
                  <a:lnTo>
                    <a:pt x="712884" y="1925143"/>
                  </a:lnTo>
                  <a:lnTo>
                    <a:pt x="714075" y="1925143"/>
                  </a:lnTo>
                  <a:lnTo>
                    <a:pt x="715266" y="1926333"/>
                  </a:lnTo>
                  <a:lnTo>
                    <a:pt x="717647" y="1923952"/>
                  </a:lnTo>
                  <a:cubicBezTo>
                    <a:pt x="727172" y="1923952"/>
                    <a:pt x="731537" y="1922364"/>
                    <a:pt x="730744" y="1919189"/>
                  </a:cubicBezTo>
                  <a:cubicBezTo>
                    <a:pt x="729950" y="1905696"/>
                    <a:pt x="727966" y="1898155"/>
                    <a:pt x="724791" y="1896568"/>
                  </a:cubicBezTo>
                  <a:cubicBezTo>
                    <a:pt x="716853" y="1891011"/>
                    <a:pt x="711694" y="1886249"/>
                    <a:pt x="709312" y="1882280"/>
                  </a:cubicBezTo>
                  <a:cubicBezTo>
                    <a:pt x="703756" y="1879899"/>
                    <a:pt x="700184" y="1877518"/>
                    <a:pt x="698597" y="1875136"/>
                  </a:cubicBezTo>
                  <a:cubicBezTo>
                    <a:pt x="690659" y="1875930"/>
                    <a:pt x="686294" y="1873946"/>
                    <a:pt x="685500" y="1869183"/>
                  </a:cubicBezTo>
                  <a:cubicBezTo>
                    <a:pt x="684706" y="1860452"/>
                    <a:pt x="684706" y="1852118"/>
                    <a:pt x="685500" y="1844180"/>
                  </a:cubicBezTo>
                  <a:lnTo>
                    <a:pt x="685500" y="1842989"/>
                  </a:lnTo>
                  <a:lnTo>
                    <a:pt x="684309" y="1842989"/>
                  </a:lnTo>
                  <a:lnTo>
                    <a:pt x="685500" y="1841799"/>
                  </a:lnTo>
                  <a:lnTo>
                    <a:pt x="684309" y="1838227"/>
                  </a:lnTo>
                  <a:lnTo>
                    <a:pt x="684309" y="1837036"/>
                  </a:lnTo>
                  <a:lnTo>
                    <a:pt x="684309" y="1819177"/>
                  </a:lnTo>
                  <a:lnTo>
                    <a:pt x="684309" y="1817986"/>
                  </a:lnTo>
                  <a:lnTo>
                    <a:pt x="683119" y="1817986"/>
                  </a:lnTo>
                  <a:lnTo>
                    <a:pt x="687881" y="1773933"/>
                  </a:lnTo>
                  <a:lnTo>
                    <a:pt x="686691" y="1770361"/>
                  </a:lnTo>
                  <a:cubicBezTo>
                    <a:pt x="687484" y="1768774"/>
                    <a:pt x="688675" y="1764011"/>
                    <a:pt x="690262" y="1756074"/>
                  </a:cubicBezTo>
                  <a:close/>
                  <a:moveTo>
                    <a:pt x="631922" y="1559621"/>
                  </a:moveTo>
                  <a:lnTo>
                    <a:pt x="633112" y="1559621"/>
                  </a:lnTo>
                  <a:lnTo>
                    <a:pt x="633112" y="1570336"/>
                  </a:lnTo>
                  <a:lnTo>
                    <a:pt x="630731" y="1570336"/>
                  </a:lnTo>
                  <a:close/>
                  <a:moveTo>
                    <a:pt x="592631" y="1529855"/>
                  </a:moveTo>
                  <a:lnTo>
                    <a:pt x="593822" y="1529855"/>
                  </a:lnTo>
                  <a:lnTo>
                    <a:pt x="593822" y="1534618"/>
                  </a:lnTo>
                  <a:lnTo>
                    <a:pt x="590250" y="1536999"/>
                  </a:lnTo>
                  <a:lnTo>
                    <a:pt x="592631" y="1541761"/>
                  </a:lnTo>
                  <a:cubicBezTo>
                    <a:pt x="590250" y="1556843"/>
                    <a:pt x="574772" y="1593752"/>
                    <a:pt x="546197" y="1652489"/>
                  </a:cubicBezTo>
                  <a:cubicBezTo>
                    <a:pt x="535878" y="1650108"/>
                    <a:pt x="530719" y="1647330"/>
                    <a:pt x="530719" y="1644155"/>
                  </a:cubicBezTo>
                  <a:cubicBezTo>
                    <a:pt x="533894" y="1630661"/>
                    <a:pt x="537069" y="1623914"/>
                    <a:pt x="540244" y="1623914"/>
                  </a:cubicBezTo>
                  <a:lnTo>
                    <a:pt x="539053" y="1616771"/>
                  </a:lnTo>
                  <a:lnTo>
                    <a:pt x="548578" y="1602483"/>
                  </a:lnTo>
                  <a:cubicBezTo>
                    <a:pt x="559691" y="1599308"/>
                    <a:pt x="565247" y="1596927"/>
                    <a:pt x="565247" y="1595339"/>
                  </a:cubicBezTo>
                  <a:lnTo>
                    <a:pt x="565247" y="1592958"/>
                  </a:lnTo>
                  <a:cubicBezTo>
                    <a:pt x="565247" y="1591371"/>
                    <a:pt x="558897" y="1589386"/>
                    <a:pt x="546197" y="1587005"/>
                  </a:cubicBezTo>
                  <a:lnTo>
                    <a:pt x="540244" y="1588196"/>
                  </a:lnTo>
                  <a:lnTo>
                    <a:pt x="540244" y="1585814"/>
                  </a:lnTo>
                  <a:cubicBezTo>
                    <a:pt x="548181" y="1575496"/>
                    <a:pt x="563262" y="1561605"/>
                    <a:pt x="585487" y="1544143"/>
                  </a:cubicBezTo>
                  <a:cubicBezTo>
                    <a:pt x="587869" y="1534618"/>
                    <a:pt x="590250" y="1529855"/>
                    <a:pt x="592631" y="1529855"/>
                  </a:cubicBezTo>
                  <a:close/>
                  <a:moveTo>
                    <a:pt x="531909" y="1508424"/>
                  </a:moveTo>
                  <a:lnTo>
                    <a:pt x="537862" y="1509614"/>
                  </a:lnTo>
                  <a:cubicBezTo>
                    <a:pt x="537862" y="1511996"/>
                    <a:pt x="535084" y="1513583"/>
                    <a:pt x="529528" y="1514377"/>
                  </a:cubicBezTo>
                  <a:lnTo>
                    <a:pt x="529528" y="1513186"/>
                  </a:lnTo>
                  <a:lnTo>
                    <a:pt x="527147" y="1510805"/>
                  </a:lnTo>
                  <a:lnTo>
                    <a:pt x="527147" y="1509614"/>
                  </a:lnTo>
                  <a:close/>
                  <a:moveTo>
                    <a:pt x="690262" y="1475086"/>
                  </a:moveTo>
                  <a:lnTo>
                    <a:pt x="695025" y="1475086"/>
                  </a:lnTo>
                  <a:lnTo>
                    <a:pt x="696216" y="1477468"/>
                  </a:lnTo>
                  <a:cubicBezTo>
                    <a:pt x="678753" y="1506836"/>
                    <a:pt x="670022" y="1529061"/>
                    <a:pt x="670022" y="1544143"/>
                  </a:cubicBezTo>
                  <a:cubicBezTo>
                    <a:pt x="670022" y="1556049"/>
                    <a:pt x="673197" y="1563590"/>
                    <a:pt x="679547" y="1566764"/>
                  </a:cubicBezTo>
                  <a:cubicBezTo>
                    <a:pt x="681928" y="1573115"/>
                    <a:pt x="693041" y="1576289"/>
                    <a:pt x="712884" y="1576289"/>
                  </a:cubicBezTo>
                  <a:cubicBezTo>
                    <a:pt x="726378" y="1576289"/>
                    <a:pt x="733125" y="1587005"/>
                    <a:pt x="733125" y="1608436"/>
                  </a:cubicBezTo>
                  <a:lnTo>
                    <a:pt x="733125" y="1615580"/>
                  </a:lnTo>
                  <a:cubicBezTo>
                    <a:pt x="714075" y="1624311"/>
                    <a:pt x="700581" y="1628677"/>
                    <a:pt x="692644" y="1628677"/>
                  </a:cubicBezTo>
                  <a:lnTo>
                    <a:pt x="674784" y="1628677"/>
                  </a:lnTo>
                  <a:lnTo>
                    <a:pt x="674784" y="1626296"/>
                  </a:lnTo>
                  <a:cubicBezTo>
                    <a:pt x="674784" y="1613596"/>
                    <a:pt x="671609" y="1595339"/>
                    <a:pt x="665259" y="1571527"/>
                  </a:cubicBezTo>
                  <a:lnTo>
                    <a:pt x="668831" y="1531046"/>
                  </a:lnTo>
                  <a:lnTo>
                    <a:pt x="666450" y="1492946"/>
                  </a:lnTo>
                  <a:cubicBezTo>
                    <a:pt x="675181" y="1481039"/>
                    <a:pt x="683119" y="1475086"/>
                    <a:pt x="690262" y="1475086"/>
                  </a:cubicBezTo>
                  <a:close/>
                  <a:moveTo>
                    <a:pt x="703359" y="1442939"/>
                  </a:moveTo>
                  <a:cubicBezTo>
                    <a:pt x="700184" y="1442939"/>
                    <a:pt x="689469" y="1449290"/>
                    <a:pt x="671212" y="1461989"/>
                  </a:cubicBezTo>
                  <a:lnTo>
                    <a:pt x="658116" y="1473896"/>
                  </a:lnTo>
                  <a:cubicBezTo>
                    <a:pt x="654147" y="1466752"/>
                    <a:pt x="652162" y="1460005"/>
                    <a:pt x="652162" y="1453655"/>
                  </a:cubicBezTo>
                  <a:lnTo>
                    <a:pt x="649781" y="1453655"/>
                  </a:lnTo>
                  <a:cubicBezTo>
                    <a:pt x="645812" y="1453655"/>
                    <a:pt x="641050" y="1480246"/>
                    <a:pt x="635494" y="1533427"/>
                  </a:cubicBezTo>
                  <a:lnTo>
                    <a:pt x="633112" y="1533427"/>
                  </a:lnTo>
                  <a:lnTo>
                    <a:pt x="630731" y="1513186"/>
                  </a:lnTo>
                  <a:cubicBezTo>
                    <a:pt x="630731" y="1506043"/>
                    <a:pt x="612872" y="1498502"/>
                    <a:pt x="577153" y="1490564"/>
                  </a:cubicBezTo>
                  <a:lnTo>
                    <a:pt x="570009" y="1492946"/>
                  </a:lnTo>
                  <a:cubicBezTo>
                    <a:pt x="555722" y="1492946"/>
                    <a:pt x="543816" y="1488580"/>
                    <a:pt x="534291" y="1479849"/>
                  </a:cubicBezTo>
                  <a:lnTo>
                    <a:pt x="518812" y="1483421"/>
                  </a:lnTo>
                  <a:lnTo>
                    <a:pt x="518812" y="1482230"/>
                  </a:lnTo>
                  <a:cubicBezTo>
                    <a:pt x="506906" y="1483818"/>
                    <a:pt x="498969" y="1486199"/>
                    <a:pt x="495000" y="1489374"/>
                  </a:cubicBezTo>
                  <a:lnTo>
                    <a:pt x="492619" y="1488183"/>
                  </a:lnTo>
                  <a:lnTo>
                    <a:pt x="491428" y="1488183"/>
                  </a:lnTo>
                  <a:lnTo>
                    <a:pt x="489047" y="1489374"/>
                  </a:lnTo>
                  <a:cubicBezTo>
                    <a:pt x="489047" y="1496518"/>
                    <a:pt x="494206" y="1501280"/>
                    <a:pt x="504525" y="1503661"/>
                  </a:cubicBezTo>
                  <a:lnTo>
                    <a:pt x="505716" y="1503661"/>
                  </a:lnTo>
                  <a:cubicBezTo>
                    <a:pt x="514447" y="1502868"/>
                    <a:pt x="518812" y="1500883"/>
                    <a:pt x="518812" y="1497708"/>
                  </a:cubicBezTo>
                  <a:lnTo>
                    <a:pt x="524766" y="1502471"/>
                  </a:lnTo>
                  <a:lnTo>
                    <a:pt x="524766" y="1506043"/>
                  </a:lnTo>
                  <a:lnTo>
                    <a:pt x="521194" y="1506043"/>
                  </a:lnTo>
                  <a:lnTo>
                    <a:pt x="516431" y="1503661"/>
                  </a:lnTo>
                  <a:lnTo>
                    <a:pt x="514050" y="1503661"/>
                  </a:lnTo>
                  <a:lnTo>
                    <a:pt x="512859" y="1504852"/>
                  </a:lnTo>
                  <a:lnTo>
                    <a:pt x="517622" y="1519139"/>
                  </a:lnTo>
                  <a:lnTo>
                    <a:pt x="505716" y="1531046"/>
                  </a:lnTo>
                  <a:lnTo>
                    <a:pt x="505716" y="1533427"/>
                  </a:lnTo>
                  <a:lnTo>
                    <a:pt x="508097" y="1534618"/>
                  </a:lnTo>
                  <a:lnTo>
                    <a:pt x="500953" y="1536999"/>
                  </a:lnTo>
                  <a:cubicBezTo>
                    <a:pt x="500953" y="1540174"/>
                    <a:pt x="499366" y="1541761"/>
                    <a:pt x="496191" y="1541761"/>
                  </a:cubicBezTo>
                  <a:lnTo>
                    <a:pt x="492619" y="1551286"/>
                  </a:lnTo>
                  <a:lnTo>
                    <a:pt x="492619" y="1553668"/>
                  </a:lnTo>
                  <a:lnTo>
                    <a:pt x="495000" y="1554858"/>
                  </a:lnTo>
                  <a:lnTo>
                    <a:pt x="492619" y="1562002"/>
                  </a:lnTo>
                  <a:lnTo>
                    <a:pt x="492619" y="1564383"/>
                  </a:lnTo>
                  <a:cubicBezTo>
                    <a:pt x="504525" y="1565971"/>
                    <a:pt x="510478" y="1567955"/>
                    <a:pt x="510478" y="1570336"/>
                  </a:cubicBezTo>
                  <a:lnTo>
                    <a:pt x="510478" y="1581052"/>
                  </a:lnTo>
                  <a:cubicBezTo>
                    <a:pt x="510478" y="1584227"/>
                    <a:pt x="507303" y="1589783"/>
                    <a:pt x="500953" y="1597721"/>
                  </a:cubicBezTo>
                  <a:cubicBezTo>
                    <a:pt x="494603" y="1597721"/>
                    <a:pt x="489841" y="1599308"/>
                    <a:pt x="486666" y="1602483"/>
                  </a:cubicBezTo>
                  <a:lnTo>
                    <a:pt x="499762" y="1663205"/>
                  </a:lnTo>
                  <a:cubicBezTo>
                    <a:pt x="499762" y="1667174"/>
                    <a:pt x="498175" y="1671143"/>
                    <a:pt x="495000" y="1675111"/>
                  </a:cubicBezTo>
                  <a:cubicBezTo>
                    <a:pt x="489444" y="1675111"/>
                    <a:pt x="484284" y="1680271"/>
                    <a:pt x="479522" y="1690589"/>
                  </a:cubicBezTo>
                  <a:cubicBezTo>
                    <a:pt x="479522" y="1693764"/>
                    <a:pt x="480712" y="1695352"/>
                    <a:pt x="483094" y="1695352"/>
                  </a:cubicBezTo>
                  <a:lnTo>
                    <a:pt x="480712" y="1701305"/>
                  </a:lnTo>
                  <a:cubicBezTo>
                    <a:pt x="482300" y="1706861"/>
                    <a:pt x="484284" y="1709639"/>
                    <a:pt x="486666" y="1709639"/>
                  </a:cubicBezTo>
                  <a:cubicBezTo>
                    <a:pt x="492222" y="1703289"/>
                    <a:pt x="495794" y="1700114"/>
                    <a:pt x="497381" y="1700114"/>
                  </a:cubicBezTo>
                  <a:lnTo>
                    <a:pt x="508097" y="1684636"/>
                  </a:lnTo>
                  <a:cubicBezTo>
                    <a:pt x="519209" y="1669555"/>
                    <a:pt x="525559" y="1662014"/>
                    <a:pt x="527147" y="1662014"/>
                  </a:cubicBezTo>
                  <a:lnTo>
                    <a:pt x="529528" y="1662014"/>
                  </a:lnTo>
                  <a:cubicBezTo>
                    <a:pt x="538259" y="1685033"/>
                    <a:pt x="545403" y="1696543"/>
                    <a:pt x="550959" y="1696543"/>
                  </a:cubicBezTo>
                  <a:cubicBezTo>
                    <a:pt x="556516" y="1696543"/>
                    <a:pt x="564056" y="1690986"/>
                    <a:pt x="573581" y="1679874"/>
                  </a:cubicBezTo>
                  <a:lnTo>
                    <a:pt x="575962" y="1679874"/>
                  </a:lnTo>
                  <a:lnTo>
                    <a:pt x="577153" y="1682255"/>
                  </a:lnTo>
                  <a:lnTo>
                    <a:pt x="581916" y="1678683"/>
                  </a:lnTo>
                  <a:cubicBezTo>
                    <a:pt x="604141" y="1643758"/>
                    <a:pt x="619619" y="1609627"/>
                    <a:pt x="628350" y="1576289"/>
                  </a:cubicBezTo>
                  <a:cubicBezTo>
                    <a:pt x="634700" y="1576289"/>
                    <a:pt x="640653" y="1588196"/>
                    <a:pt x="646209" y="1612008"/>
                  </a:cubicBezTo>
                  <a:lnTo>
                    <a:pt x="646209" y="1622724"/>
                  </a:lnTo>
                  <a:cubicBezTo>
                    <a:pt x="639066" y="1621136"/>
                    <a:pt x="635494" y="1617961"/>
                    <a:pt x="635494" y="1613199"/>
                  </a:cubicBezTo>
                  <a:lnTo>
                    <a:pt x="631922" y="1613199"/>
                  </a:lnTo>
                  <a:lnTo>
                    <a:pt x="631922" y="1615580"/>
                  </a:lnTo>
                  <a:cubicBezTo>
                    <a:pt x="635097" y="1623518"/>
                    <a:pt x="639859" y="1631852"/>
                    <a:pt x="646209" y="1640583"/>
                  </a:cubicBezTo>
                  <a:lnTo>
                    <a:pt x="646209" y="1641774"/>
                  </a:lnTo>
                  <a:lnTo>
                    <a:pt x="645019" y="1642964"/>
                  </a:lnTo>
                  <a:lnTo>
                    <a:pt x="645019" y="1644155"/>
                  </a:lnTo>
                  <a:lnTo>
                    <a:pt x="646209" y="1646536"/>
                  </a:lnTo>
                  <a:lnTo>
                    <a:pt x="645019" y="1647727"/>
                  </a:lnTo>
                  <a:lnTo>
                    <a:pt x="645019" y="1669158"/>
                  </a:lnTo>
                  <a:lnTo>
                    <a:pt x="641447" y="1698924"/>
                  </a:lnTo>
                  <a:lnTo>
                    <a:pt x="641447" y="1706068"/>
                  </a:lnTo>
                  <a:cubicBezTo>
                    <a:pt x="641447" y="1714005"/>
                    <a:pt x="643034" y="1720355"/>
                    <a:pt x="646209" y="1725118"/>
                  </a:cubicBezTo>
                  <a:cubicBezTo>
                    <a:pt x="654147" y="1728293"/>
                    <a:pt x="658116" y="1731468"/>
                    <a:pt x="658116" y="1734643"/>
                  </a:cubicBezTo>
                  <a:cubicBezTo>
                    <a:pt x="660497" y="1734643"/>
                    <a:pt x="661687" y="1733055"/>
                    <a:pt x="661687" y="1729880"/>
                  </a:cubicBezTo>
                  <a:cubicBezTo>
                    <a:pt x="671212" y="1725118"/>
                    <a:pt x="675975" y="1714005"/>
                    <a:pt x="675975" y="1696543"/>
                  </a:cubicBezTo>
                  <a:lnTo>
                    <a:pt x="673594" y="1652489"/>
                  </a:lnTo>
                  <a:cubicBezTo>
                    <a:pt x="673594" y="1649315"/>
                    <a:pt x="674387" y="1647727"/>
                    <a:pt x="675975" y="1647727"/>
                  </a:cubicBezTo>
                  <a:lnTo>
                    <a:pt x="678356" y="1647727"/>
                  </a:lnTo>
                  <a:lnTo>
                    <a:pt x="679547" y="1648918"/>
                  </a:lnTo>
                  <a:lnTo>
                    <a:pt x="675975" y="1652489"/>
                  </a:lnTo>
                  <a:lnTo>
                    <a:pt x="675975" y="1653680"/>
                  </a:lnTo>
                  <a:lnTo>
                    <a:pt x="678356" y="1656061"/>
                  </a:lnTo>
                  <a:lnTo>
                    <a:pt x="687881" y="1657252"/>
                  </a:lnTo>
                  <a:lnTo>
                    <a:pt x="698597" y="1659633"/>
                  </a:lnTo>
                  <a:lnTo>
                    <a:pt x="714075" y="1659633"/>
                  </a:lnTo>
                  <a:cubicBezTo>
                    <a:pt x="737887" y="1659633"/>
                    <a:pt x="752969" y="1650505"/>
                    <a:pt x="759319" y="1632249"/>
                  </a:cubicBezTo>
                  <a:lnTo>
                    <a:pt x="759319" y="1622724"/>
                  </a:lnTo>
                  <a:lnTo>
                    <a:pt x="758128" y="1610818"/>
                  </a:lnTo>
                  <a:cubicBezTo>
                    <a:pt x="750191" y="1590180"/>
                    <a:pt x="739475" y="1573908"/>
                    <a:pt x="725981" y="1562002"/>
                  </a:cubicBezTo>
                  <a:cubicBezTo>
                    <a:pt x="705344" y="1557239"/>
                    <a:pt x="695025" y="1552080"/>
                    <a:pt x="695025" y="1546524"/>
                  </a:cubicBezTo>
                  <a:lnTo>
                    <a:pt x="699787" y="1535808"/>
                  </a:lnTo>
                  <a:cubicBezTo>
                    <a:pt x="722012" y="1497708"/>
                    <a:pt x="733125" y="1473896"/>
                    <a:pt x="733125" y="1464371"/>
                  </a:cubicBezTo>
                  <a:lnTo>
                    <a:pt x="724791" y="1454846"/>
                  </a:lnTo>
                  <a:cubicBezTo>
                    <a:pt x="710503" y="1449290"/>
                    <a:pt x="703359" y="1445321"/>
                    <a:pt x="703359" y="1442939"/>
                  </a:cubicBezTo>
                  <a:close/>
                  <a:moveTo>
                    <a:pt x="593822" y="1345308"/>
                  </a:moveTo>
                  <a:lnTo>
                    <a:pt x="596203" y="1345308"/>
                  </a:lnTo>
                  <a:lnTo>
                    <a:pt x="597394" y="1363168"/>
                  </a:lnTo>
                  <a:lnTo>
                    <a:pt x="596203" y="1363168"/>
                  </a:lnTo>
                  <a:lnTo>
                    <a:pt x="593822" y="1364358"/>
                  </a:lnTo>
                  <a:lnTo>
                    <a:pt x="585487" y="1364358"/>
                  </a:lnTo>
                  <a:close/>
                  <a:moveTo>
                    <a:pt x="533100" y="1338165"/>
                  </a:moveTo>
                  <a:lnTo>
                    <a:pt x="537862" y="1341736"/>
                  </a:lnTo>
                  <a:lnTo>
                    <a:pt x="537862" y="1347689"/>
                  </a:lnTo>
                  <a:lnTo>
                    <a:pt x="535481" y="1348880"/>
                  </a:lnTo>
                  <a:lnTo>
                    <a:pt x="533100" y="1348880"/>
                  </a:lnTo>
                  <a:lnTo>
                    <a:pt x="531909" y="1347689"/>
                  </a:lnTo>
                  <a:close/>
                  <a:moveTo>
                    <a:pt x="547387" y="1322686"/>
                  </a:moveTo>
                  <a:cubicBezTo>
                    <a:pt x="547387" y="1326655"/>
                    <a:pt x="556912" y="1329830"/>
                    <a:pt x="575962" y="1332211"/>
                  </a:cubicBezTo>
                  <a:lnTo>
                    <a:pt x="574772" y="1341736"/>
                  </a:lnTo>
                  <a:lnTo>
                    <a:pt x="575962" y="1341736"/>
                  </a:lnTo>
                  <a:cubicBezTo>
                    <a:pt x="581519" y="1337768"/>
                    <a:pt x="586281" y="1335783"/>
                    <a:pt x="590250" y="1335783"/>
                  </a:cubicBezTo>
                  <a:lnTo>
                    <a:pt x="596203" y="1335783"/>
                  </a:lnTo>
                  <a:cubicBezTo>
                    <a:pt x="596203" y="1339752"/>
                    <a:pt x="589059" y="1347293"/>
                    <a:pt x="574772" y="1358405"/>
                  </a:cubicBezTo>
                  <a:lnTo>
                    <a:pt x="566437" y="1357215"/>
                  </a:lnTo>
                  <a:cubicBezTo>
                    <a:pt x="553737" y="1351658"/>
                    <a:pt x="544609" y="1342530"/>
                    <a:pt x="539053" y="1329830"/>
                  </a:cubicBezTo>
                  <a:lnTo>
                    <a:pt x="541434" y="1329830"/>
                  </a:lnTo>
                  <a:cubicBezTo>
                    <a:pt x="541434" y="1325068"/>
                    <a:pt x="543419" y="1322686"/>
                    <a:pt x="547387" y="1322686"/>
                  </a:cubicBezTo>
                  <a:close/>
                  <a:moveTo>
                    <a:pt x="649781" y="1302446"/>
                  </a:moveTo>
                  <a:lnTo>
                    <a:pt x="648591" y="1304827"/>
                  </a:lnTo>
                  <a:lnTo>
                    <a:pt x="655734" y="1314352"/>
                  </a:lnTo>
                  <a:cubicBezTo>
                    <a:pt x="655734" y="1330227"/>
                    <a:pt x="664069" y="1344515"/>
                    <a:pt x="680737" y="1357215"/>
                  </a:cubicBezTo>
                  <a:cubicBezTo>
                    <a:pt x="684706" y="1357215"/>
                    <a:pt x="691850" y="1350864"/>
                    <a:pt x="702169" y="1338165"/>
                  </a:cubicBezTo>
                  <a:lnTo>
                    <a:pt x="702169" y="1320305"/>
                  </a:lnTo>
                  <a:lnTo>
                    <a:pt x="696216" y="1313161"/>
                  </a:lnTo>
                  <a:cubicBezTo>
                    <a:pt x="681928" y="1309986"/>
                    <a:pt x="672800" y="1306414"/>
                    <a:pt x="668831" y="1302446"/>
                  </a:cubicBezTo>
                  <a:close/>
                  <a:moveTo>
                    <a:pt x="599775" y="1252440"/>
                  </a:moveTo>
                  <a:lnTo>
                    <a:pt x="599775" y="1256011"/>
                  </a:lnTo>
                  <a:lnTo>
                    <a:pt x="596203" y="1317924"/>
                  </a:lnTo>
                  <a:lnTo>
                    <a:pt x="596203" y="1320305"/>
                  </a:lnTo>
                  <a:lnTo>
                    <a:pt x="593822" y="1320305"/>
                  </a:lnTo>
                  <a:lnTo>
                    <a:pt x="568819" y="1302446"/>
                  </a:lnTo>
                  <a:lnTo>
                    <a:pt x="559294" y="1302446"/>
                  </a:lnTo>
                  <a:lnTo>
                    <a:pt x="553341" y="1307208"/>
                  </a:lnTo>
                  <a:lnTo>
                    <a:pt x="562866" y="1289349"/>
                  </a:lnTo>
                  <a:cubicBezTo>
                    <a:pt x="569216" y="1271093"/>
                    <a:pt x="581519" y="1258790"/>
                    <a:pt x="599775" y="1252440"/>
                  </a:cubicBezTo>
                  <a:close/>
                  <a:moveTo>
                    <a:pt x="559294" y="1240533"/>
                  </a:moveTo>
                  <a:lnTo>
                    <a:pt x="560484" y="1240533"/>
                  </a:lnTo>
                  <a:lnTo>
                    <a:pt x="562866" y="1246486"/>
                  </a:lnTo>
                  <a:lnTo>
                    <a:pt x="547387" y="1261964"/>
                  </a:lnTo>
                  <a:cubicBezTo>
                    <a:pt x="551356" y="1247677"/>
                    <a:pt x="555325" y="1240533"/>
                    <a:pt x="559294" y="1240533"/>
                  </a:cubicBezTo>
                  <a:close/>
                  <a:moveTo>
                    <a:pt x="541434" y="1183383"/>
                  </a:moveTo>
                  <a:cubicBezTo>
                    <a:pt x="533497" y="1183383"/>
                    <a:pt x="528337" y="1187352"/>
                    <a:pt x="525956" y="1195290"/>
                  </a:cubicBezTo>
                  <a:cubicBezTo>
                    <a:pt x="525956" y="1200052"/>
                    <a:pt x="531116" y="1208386"/>
                    <a:pt x="541434" y="1220293"/>
                  </a:cubicBezTo>
                  <a:lnTo>
                    <a:pt x="541434" y="1223864"/>
                  </a:lnTo>
                  <a:cubicBezTo>
                    <a:pt x="541434" y="1230214"/>
                    <a:pt x="536275" y="1239740"/>
                    <a:pt x="525956" y="1252440"/>
                  </a:cubicBezTo>
                  <a:lnTo>
                    <a:pt x="477141" y="1341736"/>
                  </a:lnTo>
                  <a:cubicBezTo>
                    <a:pt x="477141" y="1348086"/>
                    <a:pt x="478331" y="1351261"/>
                    <a:pt x="480712" y="1351261"/>
                  </a:cubicBezTo>
                  <a:cubicBezTo>
                    <a:pt x="486269" y="1386980"/>
                    <a:pt x="491428" y="1404839"/>
                    <a:pt x="496191" y="1404839"/>
                  </a:cubicBezTo>
                  <a:lnTo>
                    <a:pt x="498572" y="1404839"/>
                  </a:lnTo>
                  <a:lnTo>
                    <a:pt x="520003" y="1392933"/>
                  </a:lnTo>
                  <a:cubicBezTo>
                    <a:pt x="520003" y="1380233"/>
                    <a:pt x="527147" y="1365152"/>
                    <a:pt x="541434" y="1347689"/>
                  </a:cubicBezTo>
                  <a:lnTo>
                    <a:pt x="562866" y="1364358"/>
                  </a:lnTo>
                  <a:cubicBezTo>
                    <a:pt x="558897" y="1369914"/>
                    <a:pt x="550959" y="1375074"/>
                    <a:pt x="539053" y="1379836"/>
                  </a:cubicBezTo>
                  <a:lnTo>
                    <a:pt x="529528" y="1378646"/>
                  </a:lnTo>
                  <a:lnTo>
                    <a:pt x="525956" y="1386980"/>
                  </a:lnTo>
                  <a:cubicBezTo>
                    <a:pt x="529925" y="1397299"/>
                    <a:pt x="533100" y="1402458"/>
                    <a:pt x="535481" y="1402458"/>
                  </a:cubicBezTo>
                  <a:lnTo>
                    <a:pt x="541434" y="1402458"/>
                  </a:lnTo>
                  <a:cubicBezTo>
                    <a:pt x="560484" y="1388964"/>
                    <a:pt x="570009" y="1380233"/>
                    <a:pt x="570009" y="1376264"/>
                  </a:cubicBezTo>
                  <a:lnTo>
                    <a:pt x="574772" y="1376264"/>
                  </a:lnTo>
                  <a:lnTo>
                    <a:pt x="600966" y="1398886"/>
                  </a:lnTo>
                  <a:cubicBezTo>
                    <a:pt x="604141" y="1398886"/>
                    <a:pt x="607712" y="1391346"/>
                    <a:pt x="611681" y="1376264"/>
                  </a:cubicBezTo>
                  <a:lnTo>
                    <a:pt x="606919" y="1335783"/>
                  </a:lnTo>
                  <a:cubicBezTo>
                    <a:pt x="608506" y="1306414"/>
                    <a:pt x="611681" y="1285777"/>
                    <a:pt x="616444" y="1273871"/>
                  </a:cubicBezTo>
                  <a:cubicBezTo>
                    <a:pt x="625969" y="1246883"/>
                    <a:pt x="630731" y="1229421"/>
                    <a:pt x="630731" y="1221483"/>
                  </a:cubicBezTo>
                  <a:lnTo>
                    <a:pt x="627159" y="1215530"/>
                  </a:lnTo>
                  <a:cubicBezTo>
                    <a:pt x="611284" y="1215530"/>
                    <a:pt x="599378" y="1210371"/>
                    <a:pt x="591441" y="1200052"/>
                  </a:cubicBezTo>
                  <a:cubicBezTo>
                    <a:pt x="583503" y="1200052"/>
                    <a:pt x="566834" y="1194496"/>
                    <a:pt x="541434" y="1183383"/>
                  </a:cubicBezTo>
                  <a:close/>
                  <a:moveTo>
                    <a:pt x="695025" y="1146474"/>
                  </a:moveTo>
                  <a:cubicBezTo>
                    <a:pt x="687087" y="1146474"/>
                    <a:pt x="678356" y="1148855"/>
                    <a:pt x="668831" y="1153618"/>
                  </a:cubicBezTo>
                  <a:lnTo>
                    <a:pt x="671212" y="1155999"/>
                  </a:lnTo>
                  <a:lnTo>
                    <a:pt x="649781" y="1233390"/>
                  </a:lnTo>
                  <a:lnTo>
                    <a:pt x="655734" y="1260774"/>
                  </a:lnTo>
                  <a:lnTo>
                    <a:pt x="659306" y="1260774"/>
                  </a:lnTo>
                  <a:cubicBezTo>
                    <a:pt x="689469" y="1246486"/>
                    <a:pt x="707725" y="1239343"/>
                    <a:pt x="714075" y="1239343"/>
                  </a:cubicBezTo>
                  <a:lnTo>
                    <a:pt x="723600" y="1239343"/>
                  </a:lnTo>
                  <a:lnTo>
                    <a:pt x="725981" y="1246486"/>
                  </a:lnTo>
                  <a:lnTo>
                    <a:pt x="717647" y="1357215"/>
                  </a:lnTo>
                  <a:cubicBezTo>
                    <a:pt x="717647" y="1383408"/>
                    <a:pt x="705344" y="1396505"/>
                    <a:pt x="680737" y="1396505"/>
                  </a:cubicBezTo>
                  <a:cubicBezTo>
                    <a:pt x="665656" y="1396505"/>
                    <a:pt x="647797" y="1392933"/>
                    <a:pt x="627159" y="1385789"/>
                  </a:cubicBezTo>
                  <a:lnTo>
                    <a:pt x="624778" y="1386980"/>
                  </a:lnTo>
                  <a:lnTo>
                    <a:pt x="624778" y="1389361"/>
                  </a:lnTo>
                  <a:cubicBezTo>
                    <a:pt x="653353" y="1403649"/>
                    <a:pt x="667641" y="1413968"/>
                    <a:pt x="667641" y="1420318"/>
                  </a:cubicBezTo>
                  <a:lnTo>
                    <a:pt x="702169" y="1422699"/>
                  </a:lnTo>
                  <a:cubicBezTo>
                    <a:pt x="725981" y="1422699"/>
                    <a:pt x="737887" y="1415555"/>
                    <a:pt x="737887" y="1401268"/>
                  </a:cubicBezTo>
                  <a:cubicBezTo>
                    <a:pt x="740269" y="1338561"/>
                    <a:pt x="744634" y="1286968"/>
                    <a:pt x="750984" y="1246486"/>
                  </a:cubicBezTo>
                  <a:lnTo>
                    <a:pt x="750984" y="1242914"/>
                  </a:lnTo>
                  <a:cubicBezTo>
                    <a:pt x="750984" y="1230214"/>
                    <a:pt x="739872" y="1220689"/>
                    <a:pt x="717647" y="1214340"/>
                  </a:cubicBezTo>
                  <a:cubicBezTo>
                    <a:pt x="704947" y="1222277"/>
                    <a:pt x="692247" y="1226246"/>
                    <a:pt x="679547" y="1226246"/>
                  </a:cubicBezTo>
                  <a:lnTo>
                    <a:pt x="674784" y="1226246"/>
                  </a:lnTo>
                  <a:cubicBezTo>
                    <a:pt x="674784" y="1211958"/>
                    <a:pt x="683516" y="1187352"/>
                    <a:pt x="700978" y="1152427"/>
                  </a:cubicBezTo>
                  <a:lnTo>
                    <a:pt x="700978" y="1150046"/>
                  </a:lnTo>
                  <a:lnTo>
                    <a:pt x="696216" y="1146474"/>
                  </a:lnTo>
                  <a:close/>
                  <a:moveTo>
                    <a:pt x="633112" y="996455"/>
                  </a:moveTo>
                  <a:lnTo>
                    <a:pt x="640256" y="1000027"/>
                  </a:lnTo>
                  <a:lnTo>
                    <a:pt x="633112" y="1007171"/>
                  </a:lnTo>
                  <a:close/>
                  <a:moveTo>
                    <a:pt x="622397" y="966690"/>
                  </a:moveTo>
                  <a:lnTo>
                    <a:pt x="624778" y="966690"/>
                  </a:lnTo>
                  <a:lnTo>
                    <a:pt x="624778" y="972643"/>
                  </a:lnTo>
                  <a:lnTo>
                    <a:pt x="622397" y="972643"/>
                  </a:lnTo>
                  <a:close/>
                  <a:moveTo>
                    <a:pt x="625969" y="941686"/>
                  </a:moveTo>
                  <a:lnTo>
                    <a:pt x="628350" y="941686"/>
                  </a:lnTo>
                  <a:lnTo>
                    <a:pt x="628350" y="946449"/>
                  </a:lnTo>
                  <a:lnTo>
                    <a:pt x="625969" y="946449"/>
                  </a:lnTo>
                  <a:close/>
                  <a:moveTo>
                    <a:pt x="636684" y="932161"/>
                  </a:moveTo>
                  <a:lnTo>
                    <a:pt x="639066" y="932161"/>
                  </a:lnTo>
                  <a:cubicBezTo>
                    <a:pt x="640653" y="932161"/>
                    <a:pt x="641447" y="933749"/>
                    <a:pt x="641447" y="936924"/>
                  </a:cubicBezTo>
                  <a:cubicBezTo>
                    <a:pt x="641447" y="947243"/>
                    <a:pt x="647003" y="952402"/>
                    <a:pt x="658116" y="952402"/>
                  </a:cubicBezTo>
                  <a:lnTo>
                    <a:pt x="658116" y="953593"/>
                  </a:lnTo>
                  <a:cubicBezTo>
                    <a:pt x="658116" y="955974"/>
                    <a:pt x="652162" y="959149"/>
                    <a:pt x="640256" y="963118"/>
                  </a:cubicBezTo>
                  <a:lnTo>
                    <a:pt x="640256" y="966690"/>
                  </a:lnTo>
                  <a:lnTo>
                    <a:pt x="636684" y="966690"/>
                  </a:lnTo>
                  <a:close/>
                  <a:moveTo>
                    <a:pt x="677166" y="891680"/>
                  </a:moveTo>
                  <a:lnTo>
                    <a:pt x="681928" y="891680"/>
                  </a:lnTo>
                  <a:cubicBezTo>
                    <a:pt x="681134" y="895649"/>
                    <a:pt x="675181" y="902396"/>
                    <a:pt x="664069" y="911921"/>
                  </a:cubicBezTo>
                  <a:cubicBezTo>
                    <a:pt x="653750" y="911921"/>
                    <a:pt x="648591" y="914302"/>
                    <a:pt x="648591" y="919065"/>
                  </a:cubicBezTo>
                  <a:lnTo>
                    <a:pt x="635494" y="915493"/>
                  </a:lnTo>
                  <a:cubicBezTo>
                    <a:pt x="631525" y="919461"/>
                    <a:pt x="629541" y="925414"/>
                    <a:pt x="629541" y="933352"/>
                  </a:cubicBezTo>
                  <a:lnTo>
                    <a:pt x="628350" y="933352"/>
                  </a:lnTo>
                  <a:lnTo>
                    <a:pt x="628350" y="922636"/>
                  </a:lnTo>
                  <a:cubicBezTo>
                    <a:pt x="628350" y="901999"/>
                    <a:pt x="644622" y="891680"/>
                    <a:pt x="677166" y="891680"/>
                  </a:cubicBezTo>
                  <a:close/>
                  <a:moveTo>
                    <a:pt x="502144" y="880965"/>
                  </a:moveTo>
                  <a:lnTo>
                    <a:pt x="497381" y="884536"/>
                  </a:lnTo>
                  <a:lnTo>
                    <a:pt x="500953" y="888108"/>
                  </a:lnTo>
                  <a:lnTo>
                    <a:pt x="509287" y="888108"/>
                  </a:lnTo>
                  <a:cubicBezTo>
                    <a:pt x="509287" y="895252"/>
                    <a:pt x="504922" y="906761"/>
                    <a:pt x="496191" y="922636"/>
                  </a:cubicBezTo>
                  <a:cubicBezTo>
                    <a:pt x="491428" y="922636"/>
                    <a:pt x="485475" y="928193"/>
                    <a:pt x="478331" y="939305"/>
                  </a:cubicBezTo>
                  <a:lnTo>
                    <a:pt x="479522" y="939305"/>
                  </a:lnTo>
                  <a:lnTo>
                    <a:pt x="481903" y="941686"/>
                  </a:lnTo>
                  <a:lnTo>
                    <a:pt x="479522" y="946449"/>
                  </a:lnTo>
                  <a:lnTo>
                    <a:pt x="481903" y="952402"/>
                  </a:lnTo>
                  <a:lnTo>
                    <a:pt x="479522" y="963118"/>
                  </a:lnTo>
                  <a:lnTo>
                    <a:pt x="483094" y="969071"/>
                  </a:lnTo>
                  <a:lnTo>
                    <a:pt x="485475" y="966690"/>
                  </a:lnTo>
                  <a:cubicBezTo>
                    <a:pt x="487856" y="966690"/>
                    <a:pt x="490237" y="969864"/>
                    <a:pt x="492619" y="976214"/>
                  </a:cubicBezTo>
                  <a:lnTo>
                    <a:pt x="504525" y="963118"/>
                  </a:lnTo>
                  <a:cubicBezTo>
                    <a:pt x="517225" y="940893"/>
                    <a:pt x="531116" y="929780"/>
                    <a:pt x="546197" y="929780"/>
                  </a:cubicBezTo>
                  <a:lnTo>
                    <a:pt x="547387" y="929780"/>
                  </a:lnTo>
                  <a:cubicBezTo>
                    <a:pt x="546594" y="940893"/>
                    <a:pt x="541037" y="952005"/>
                    <a:pt x="530719" y="963118"/>
                  </a:cubicBezTo>
                  <a:lnTo>
                    <a:pt x="534291" y="963118"/>
                  </a:lnTo>
                  <a:lnTo>
                    <a:pt x="542625" y="953593"/>
                  </a:lnTo>
                  <a:lnTo>
                    <a:pt x="573581" y="929780"/>
                  </a:lnTo>
                  <a:lnTo>
                    <a:pt x="575962" y="929780"/>
                  </a:lnTo>
                  <a:lnTo>
                    <a:pt x="575962" y="932161"/>
                  </a:lnTo>
                  <a:cubicBezTo>
                    <a:pt x="565644" y="952005"/>
                    <a:pt x="549372" y="975024"/>
                    <a:pt x="527147" y="1001218"/>
                  </a:cubicBezTo>
                  <a:lnTo>
                    <a:pt x="527147" y="976214"/>
                  </a:lnTo>
                  <a:lnTo>
                    <a:pt x="512859" y="961927"/>
                  </a:lnTo>
                  <a:lnTo>
                    <a:pt x="511669" y="961927"/>
                  </a:lnTo>
                  <a:lnTo>
                    <a:pt x="509287" y="963118"/>
                  </a:lnTo>
                  <a:lnTo>
                    <a:pt x="511669" y="969071"/>
                  </a:lnTo>
                  <a:lnTo>
                    <a:pt x="499762" y="1033364"/>
                  </a:lnTo>
                  <a:cubicBezTo>
                    <a:pt x="490237" y="1040508"/>
                    <a:pt x="485475" y="1048843"/>
                    <a:pt x="485475" y="1058368"/>
                  </a:cubicBezTo>
                  <a:lnTo>
                    <a:pt x="485475" y="1060749"/>
                  </a:lnTo>
                  <a:lnTo>
                    <a:pt x="479522" y="1058368"/>
                  </a:lnTo>
                  <a:lnTo>
                    <a:pt x="478331" y="1058368"/>
                  </a:lnTo>
                  <a:lnTo>
                    <a:pt x="478331" y="1060749"/>
                  </a:lnTo>
                  <a:cubicBezTo>
                    <a:pt x="485475" y="1067099"/>
                    <a:pt x="489047" y="1074639"/>
                    <a:pt x="489047" y="1083371"/>
                  </a:cubicBezTo>
                  <a:cubicBezTo>
                    <a:pt x="496984" y="1089721"/>
                    <a:pt x="500953" y="1094086"/>
                    <a:pt x="500953" y="1096468"/>
                  </a:cubicBezTo>
                  <a:cubicBezTo>
                    <a:pt x="508891" y="1096468"/>
                    <a:pt x="516034" y="1085752"/>
                    <a:pt x="522384" y="1064321"/>
                  </a:cubicBezTo>
                  <a:cubicBezTo>
                    <a:pt x="522384" y="1046065"/>
                    <a:pt x="540641" y="1006377"/>
                    <a:pt x="577153" y="945258"/>
                  </a:cubicBezTo>
                  <a:cubicBezTo>
                    <a:pt x="577153" y="931764"/>
                    <a:pt x="583106" y="925018"/>
                    <a:pt x="595012" y="925018"/>
                  </a:cubicBezTo>
                  <a:lnTo>
                    <a:pt x="603347" y="925018"/>
                  </a:lnTo>
                  <a:lnTo>
                    <a:pt x="605728" y="911921"/>
                  </a:lnTo>
                  <a:lnTo>
                    <a:pt x="599775" y="895252"/>
                  </a:lnTo>
                  <a:lnTo>
                    <a:pt x="598584" y="897633"/>
                  </a:lnTo>
                  <a:cubicBezTo>
                    <a:pt x="588266" y="897633"/>
                    <a:pt x="575962" y="894458"/>
                    <a:pt x="561675" y="888108"/>
                  </a:cubicBezTo>
                  <a:cubicBezTo>
                    <a:pt x="556912" y="892871"/>
                    <a:pt x="552944" y="895252"/>
                    <a:pt x="549769" y="895252"/>
                  </a:cubicBezTo>
                  <a:cubicBezTo>
                    <a:pt x="537862" y="904777"/>
                    <a:pt x="530322" y="909539"/>
                    <a:pt x="527147" y="909539"/>
                  </a:cubicBezTo>
                  <a:lnTo>
                    <a:pt x="524766" y="909539"/>
                  </a:lnTo>
                  <a:lnTo>
                    <a:pt x="523575" y="889299"/>
                  </a:lnTo>
                  <a:cubicBezTo>
                    <a:pt x="523575" y="883743"/>
                    <a:pt x="516431" y="880965"/>
                    <a:pt x="502144" y="880965"/>
                  </a:cubicBezTo>
                  <a:close/>
                  <a:moveTo>
                    <a:pt x="652162" y="854771"/>
                  </a:moveTo>
                  <a:lnTo>
                    <a:pt x="658116" y="854771"/>
                  </a:lnTo>
                  <a:lnTo>
                    <a:pt x="680737" y="867868"/>
                  </a:lnTo>
                  <a:lnTo>
                    <a:pt x="680737" y="871439"/>
                  </a:lnTo>
                  <a:cubicBezTo>
                    <a:pt x="656925" y="882552"/>
                    <a:pt x="641050" y="891283"/>
                    <a:pt x="633112" y="897633"/>
                  </a:cubicBezTo>
                  <a:lnTo>
                    <a:pt x="633112" y="892871"/>
                  </a:lnTo>
                  <a:cubicBezTo>
                    <a:pt x="637875" y="867471"/>
                    <a:pt x="644225" y="854771"/>
                    <a:pt x="652162" y="854771"/>
                  </a:cubicBezTo>
                  <a:close/>
                  <a:moveTo>
                    <a:pt x="647400" y="830958"/>
                  </a:moveTo>
                  <a:cubicBezTo>
                    <a:pt x="645812" y="837308"/>
                    <a:pt x="643034" y="840483"/>
                    <a:pt x="639066" y="840483"/>
                  </a:cubicBezTo>
                  <a:lnTo>
                    <a:pt x="639066" y="844055"/>
                  </a:lnTo>
                  <a:lnTo>
                    <a:pt x="641447" y="844055"/>
                  </a:lnTo>
                  <a:lnTo>
                    <a:pt x="639066" y="847627"/>
                  </a:lnTo>
                  <a:cubicBezTo>
                    <a:pt x="623984" y="868264"/>
                    <a:pt x="612078" y="895252"/>
                    <a:pt x="603347" y="928589"/>
                  </a:cubicBezTo>
                  <a:cubicBezTo>
                    <a:pt x="593028" y="946846"/>
                    <a:pt x="587869" y="962721"/>
                    <a:pt x="587869" y="976214"/>
                  </a:cubicBezTo>
                  <a:lnTo>
                    <a:pt x="603347" y="990502"/>
                  </a:lnTo>
                  <a:cubicBezTo>
                    <a:pt x="615253" y="984152"/>
                    <a:pt x="621206" y="978596"/>
                    <a:pt x="621206" y="973833"/>
                  </a:cubicBezTo>
                  <a:lnTo>
                    <a:pt x="622397" y="973833"/>
                  </a:lnTo>
                  <a:lnTo>
                    <a:pt x="622397" y="976214"/>
                  </a:lnTo>
                  <a:lnTo>
                    <a:pt x="614062" y="1023840"/>
                  </a:lnTo>
                  <a:cubicBezTo>
                    <a:pt x="601362" y="1065115"/>
                    <a:pt x="591441" y="1085752"/>
                    <a:pt x="584297" y="1085752"/>
                  </a:cubicBezTo>
                  <a:cubicBezTo>
                    <a:pt x="585884" y="1103214"/>
                    <a:pt x="587869" y="1111946"/>
                    <a:pt x="590250" y="1111946"/>
                  </a:cubicBezTo>
                  <a:cubicBezTo>
                    <a:pt x="601362" y="1100833"/>
                    <a:pt x="612078" y="1081386"/>
                    <a:pt x="622397" y="1053605"/>
                  </a:cubicBezTo>
                  <a:cubicBezTo>
                    <a:pt x="628747" y="1017886"/>
                    <a:pt x="640653" y="1000027"/>
                    <a:pt x="658116" y="1000027"/>
                  </a:cubicBezTo>
                  <a:lnTo>
                    <a:pt x="671212" y="1000027"/>
                  </a:lnTo>
                  <a:lnTo>
                    <a:pt x="697406" y="1001218"/>
                  </a:lnTo>
                  <a:lnTo>
                    <a:pt x="697406" y="1003599"/>
                  </a:lnTo>
                  <a:lnTo>
                    <a:pt x="647400" y="1054796"/>
                  </a:lnTo>
                  <a:lnTo>
                    <a:pt x="647400" y="1075036"/>
                  </a:lnTo>
                  <a:lnTo>
                    <a:pt x="648591" y="1077418"/>
                  </a:lnTo>
                  <a:cubicBezTo>
                    <a:pt x="653353" y="1077418"/>
                    <a:pt x="655734" y="1079005"/>
                    <a:pt x="655734" y="1082180"/>
                  </a:cubicBezTo>
                  <a:cubicBezTo>
                    <a:pt x="655734" y="1086943"/>
                    <a:pt x="645416" y="1094880"/>
                    <a:pt x="624778" y="1105993"/>
                  </a:cubicBezTo>
                  <a:lnTo>
                    <a:pt x="624778" y="1109565"/>
                  </a:lnTo>
                  <a:cubicBezTo>
                    <a:pt x="634303" y="1107977"/>
                    <a:pt x="645812" y="1103214"/>
                    <a:pt x="659306" y="1095277"/>
                  </a:cubicBezTo>
                  <a:cubicBezTo>
                    <a:pt x="714869" y="1085752"/>
                    <a:pt x="742650" y="1074639"/>
                    <a:pt x="742650" y="1061939"/>
                  </a:cubicBezTo>
                  <a:cubicBezTo>
                    <a:pt x="742650" y="1054796"/>
                    <a:pt x="733522" y="1048049"/>
                    <a:pt x="715266" y="1041699"/>
                  </a:cubicBezTo>
                  <a:lnTo>
                    <a:pt x="715266" y="1040508"/>
                  </a:lnTo>
                  <a:lnTo>
                    <a:pt x="753366" y="996455"/>
                  </a:lnTo>
                  <a:cubicBezTo>
                    <a:pt x="753366" y="990105"/>
                    <a:pt x="745825" y="984946"/>
                    <a:pt x="730744" y="980977"/>
                  </a:cubicBezTo>
                  <a:cubicBezTo>
                    <a:pt x="730744" y="975421"/>
                    <a:pt x="729553" y="972643"/>
                    <a:pt x="727172" y="972643"/>
                  </a:cubicBezTo>
                  <a:lnTo>
                    <a:pt x="725981" y="970261"/>
                  </a:lnTo>
                  <a:lnTo>
                    <a:pt x="723600" y="970261"/>
                  </a:lnTo>
                  <a:cubicBezTo>
                    <a:pt x="712487" y="974230"/>
                    <a:pt x="706931" y="977405"/>
                    <a:pt x="706931" y="979786"/>
                  </a:cubicBezTo>
                  <a:cubicBezTo>
                    <a:pt x="706931" y="986136"/>
                    <a:pt x="689469" y="990502"/>
                    <a:pt x="654544" y="992883"/>
                  </a:cubicBezTo>
                  <a:lnTo>
                    <a:pt x="652162" y="992883"/>
                  </a:lnTo>
                  <a:cubicBezTo>
                    <a:pt x="667244" y="977802"/>
                    <a:pt x="674784" y="966690"/>
                    <a:pt x="674784" y="959546"/>
                  </a:cubicBezTo>
                  <a:cubicBezTo>
                    <a:pt x="689072" y="950021"/>
                    <a:pt x="700184" y="939702"/>
                    <a:pt x="708122" y="928589"/>
                  </a:cubicBezTo>
                  <a:lnTo>
                    <a:pt x="708122" y="921446"/>
                  </a:lnTo>
                  <a:cubicBezTo>
                    <a:pt x="702566" y="915096"/>
                    <a:pt x="696612" y="911921"/>
                    <a:pt x="690262" y="911921"/>
                  </a:cubicBezTo>
                  <a:lnTo>
                    <a:pt x="690262" y="909539"/>
                  </a:lnTo>
                  <a:lnTo>
                    <a:pt x="693834" y="905968"/>
                  </a:lnTo>
                  <a:cubicBezTo>
                    <a:pt x="703359" y="900411"/>
                    <a:pt x="713281" y="890886"/>
                    <a:pt x="723600" y="877393"/>
                  </a:cubicBezTo>
                  <a:lnTo>
                    <a:pt x="723600" y="869058"/>
                  </a:lnTo>
                  <a:lnTo>
                    <a:pt x="722409" y="867868"/>
                  </a:lnTo>
                  <a:cubicBezTo>
                    <a:pt x="722409" y="865486"/>
                    <a:pt x="712487" y="862311"/>
                    <a:pt x="692644" y="858343"/>
                  </a:cubicBezTo>
                  <a:lnTo>
                    <a:pt x="693834" y="851199"/>
                  </a:lnTo>
                  <a:cubicBezTo>
                    <a:pt x="691453" y="839293"/>
                    <a:pt x="679547" y="833340"/>
                    <a:pt x="658116" y="833340"/>
                  </a:cubicBezTo>
                  <a:lnTo>
                    <a:pt x="655734" y="834530"/>
                  </a:lnTo>
                  <a:cubicBezTo>
                    <a:pt x="655734" y="832149"/>
                    <a:pt x="652956" y="830958"/>
                    <a:pt x="647400" y="830958"/>
                  </a:cubicBezTo>
                  <a:close/>
                  <a:moveTo>
                    <a:pt x="658116" y="686893"/>
                  </a:moveTo>
                  <a:lnTo>
                    <a:pt x="671212" y="686893"/>
                  </a:lnTo>
                  <a:cubicBezTo>
                    <a:pt x="663275" y="712293"/>
                    <a:pt x="648988" y="733327"/>
                    <a:pt x="628350" y="749996"/>
                  </a:cubicBezTo>
                  <a:cubicBezTo>
                    <a:pt x="611681" y="749996"/>
                    <a:pt x="593028" y="745630"/>
                    <a:pt x="572391" y="736899"/>
                  </a:cubicBezTo>
                  <a:lnTo>
                    <a:pt x="577153" y="701180"/>
                  </a:lnTo>
                  <a:cubicBezTo>
                    <a:pt x="616047" y="691655"/>
                    <a:pt x="643034" y="686893"/>
                    <a:pt x="658116" y="686893"/>
                  </a:cubicBezTo>
                  <a:close/>
                  <a:moveTo>
                    <a:pt x="658116" y="574974"/>
                  </a:moveTo>
                  <a:lnTo>
                    <a:pt x="654544" y="579736"/>
                  </a:lnTo>
                  <a:lnTo>
                    <a:pt x="654544" y="582118"/>
                  </a:lnTo>
                  <a:cubicBezTo>
                    <a:pt x="668037" y="600374"/>
                    <a:pt x="680341" y="609502"/>
                    <a:pt x="691453" y="609502"/>
                  </a:cubicBezTo>
                  <a:cubicBezTo>
                    <a:pt x="698597" y="605533"/>
                    <a:pt x="702169" y="601961"/>
                    <a:pt x="702169" y="598786"/>
                  </a:cubicBezTo>
                  <a:lnTo>
                    <a:pt x="696216" y="591643"/>
                  </a:lnTo>
                  <a:cubicBezTo>
                    <a:pt x="693041" y="580530"/>
                    <a:pt x="680341" y="574974"/>
                    <a:pt x="658116" y="574974"/>
                  </a:cubicBezTo>
                  <a:close/>
                  <a:moveTo>
                    <a:pt x="555722" y="530921"/>
                  </a:moveTo>
                  <a:cubicBezTo>
                    <a:pt x="550959" y="530921"/>
                    <a:pt x="545403" y="532111"/>
                    <a:pt x="539053" y="534493"/>
                  </a:cubicBezTo>
                  <a:lnTo>
                    <a:pt x="537862" y="534493"/>
                  </a:lnTo>
                  <a:lnTo>
                    <a:pt x="536672" y="533302"/>
                  </a:lnTo>
                  <a:cubicBezTo>
                    <a:pt x="533497" y="533302"/>
                    <a:pt x="531909" y="534493"/>
                    <a:pt x="531909" y="536874"/>
                  </a:cubicBezTo>
                  <a:lnTo>
                    <a:pt x="531909" y="542827"/>
                  </a:lnTo>
                  <a:lnTo>
                    <a:pt x="534291" y="549971"/>
                  </a:lnTo>
                  <a:cubicBezTo>
                    <a:pt x="532703" y="549971"/>
                    <a:pt x="531512" y="553146"/>
                    <a:pt x="530719" y="559496"/>
                  </a:cubicBezTo>
                  <a:lnTo>
                    <a:pt x="537862" y="574974"/>
                  </a:lnTo>
                  <a:lnTo>
                    <a:pt x="536672" y="576164"/>
                  </a:lnTo>
                  <a:lnTo>
                    <a:pt x="536672" y="586880"/>
                  </a:lnTo>
                  <a:lnTo>
                    <a:pt x="537862" y="594024"/>
                  </a:lnTo>
                  <a:lnTo>
                    <a:pt x="536672" y="597596"/>
                  </a:lnTo>
                  <a:lnTo>
                    <a:pt x="536672" y="603549"/>
                  </a:lnTo>
                  <a:lnTo>
                    <a:pt x="535481" y="603549"/>
                  </a:lnTo>
                  <a:cubicBezTo>
                    <a:pt x="530719" y="603549"/>
                    <a:pt x="526750" y="596802"/>
                    <a:pt x="523575" y="583308"/>
                  </a:cubicBezTo>
                  <a:lnTo>
                    <a:pt x="522384" y="583308"/>
                  </a:lnTo>
                  <a:lnTo>
                    <a:pt x="521194" y="584499"/>
                  </a:lnTo>
                  <a:lnTo>
                    <a:pt x="522384" y="592833"/>
                  </a:lnTo>
                  <a:lnTo>
                    <a:pt x="522384" y="594024"/>
                  </a:lnTo>
                  <a:lnTo>
                    <a:pt x="521194" y="594024"/>
                  </a:lnTo>
                  <a:lnTo>
                    <a:pt x="520003" y="592833"/>
                  </a:lnTo>
                  <a:lnTo>
                    <a:pt x="518812" y="592833"/>
                  </a:lnTo>
                  <a:lnTo>
                    <a:pt x="518812" y="595214"/>
                  </a:lnTo>
                  <a:lnTo>
                    <a:pt x="517622" y="608311"/>
                  </a:lnTo>
                  <a:lnTo>
                    <a:pt x="523575" y="620218"/>
                  </a:lnTo>
                  <a:cubicBezTo>
                    <a:pt x="531512" y="620218"/>
                    <a:pt x="535878" y="630933"/>
                    <a:pt x="536672" y="652364"/>
                  </a:cubicBezTo>
                  <a:lnTo>
                    <a:pt x="487856" y="698799"/>
                  </a:lnTo>
                  <a:lnTo>
                    <a:pt x="490237" y="715468"/>
                  </a:lnTo>
                  <a:lnTo>
                    <a:pt x="489047" y="717849"/>
                  </a:lnTo>
                  <a:lnTo>
                    <a:pt x="489047" y="719039"/>
                  </a:lnTo>
                  <a:cubicBezTo>
                    <a:pt x="489841" y="722214"/>
                    <a:pt x="494603" y="723802"/>
                    <a:pt x="503334" y="723802"/>
                  </a:cubicBezTo>
                  <a:lnTo>
                    <a:pt x="511669" y="722611"/>
                  </a:lnTo>
                  <a:lnTo>
                    <a:pt x="517622" y="723802"/>
                  </a:lnTo>
                  <a:lnTo>
                    <a:pt x="535481" y="713086"/>
                  </a:lnTo>
                  <a:lnTo>
                    <a:pt x="536672" y="713086"/>
                  </a:lnTo>
                  <a:cubicBezTo>
                    <a:pt x="536672" y="724199"/>
                    <a:pt x="531116" y="742455"/>
                    <a:pt x="520003" y="767855"/>
                  </a:cubicBezTo>
                  <a:lnTo>
                    <a:pt x="509287" y="795239"/>
                  </a:lnTo>
                  <a:lnTo>
                    <a:pt x="511669" y="798811"/>
                  </a:lnTo>
                  <a:lnTo>
                    <a:pt x="520003" y="810718"/>
                  </a:lnTo>
                  <a:cubicBezTo>
                    <a:pt x="520003" y="822624"/>
                    <a:pt x="530719" y="828577"/>
                    <a:pt x="552150" y="828577"/>
                  </a:cubicBezTo>
                  <a:lnTo>
                    <a:pt x="550959" y="821433"/>
                  </a:lnTo>
                  <a:lnTo>
                    <a:pt x="555722" y="803574"/>
                  </a:lnTo>
                  <a:lnTo>
                    <a:pt x="555722" y="790477"/>
                  </a:lnTo>
                  <a:lnTo>
                    <a:pt x="565247" y="777380"/>
                  </a:lnTo>
                  <a:cubicBezTo>
                    <a:pt x="570009" y="756743"/>
                    <a:pt x="573184" y="746424"/>
                    <a:pt x="574772" y="746424"/>
                  </a:cubicBezTo>
                  <a:lnTo>
                    <a:pt x="575962" y="746424"/>
                  </a:lnTo>
                  <a:lnTo>
                    <a:pt x="602156" y="761902"/>
                  </a:lnTo>
                  <a:lnTo>
                    <a:pt x="602156" y="765474"/>
                  </a:lnTo>
                  <a:cubicBezTo>
                    <a:pt x="602156" y="766268"/>
                    <a:pt x="602156" y="767458"/>
                    <a:pt x="602156" y="769046"/>
                  </a:cubicBezTo>
                  <a:cubicBezTo>
                    <a:pt x="614062" y="773014"/>
                    <a:pt x="624778" y="781349"/>
                    <a:pt x="634303" y="794049"/>
                  </a:cubicBezTo>
                  <a:cubicBezTo>
                    <a:pt x="641447" y="803574"/>
                    <a:pt x="647797" y="809924"/>
                    <a:pt x="653353" y="813099"/>
                  </a:cubicBezTo>
                  <a:cubicBezTo>
                    <a:pt x="654941" y="813099"/>
                    <a:pt x="657322" y="808733"/>
                    <a:pt x="660497" y="800002"/>
                  </a:cubicBezTo>
                  <a:cubicBezTo>
                    <a:pt x="666053" y="799208"/>
                    <a:pt x="668831" y="797621"/>
                    <a:pt x="668831" y="795239"/>
                  </a:cubicBezTo>
                  <a:cubicBezTo>
                    <a:pt x="696612" y="785714"/>
                    <a:pt x="710503" y="776586"/>
                    <a:pt x="710503" y="767855"/>
                  </a:cubicBezTo>
                  <a:cubicBezTo>
                    <a:pt x="731934" y="737693"/>
                    <a:pt x="742650" y="721421"/>
                    <a:pt x="742650" y="719039"/>
                  </a:cubicBezTo>
                  <a:lnTo>
                    <a:pt x="742650" y="709514"/>
                  </a:lnTo>
                  <a:cubicBezTo>
                    <a:pt x="742650" y="704752"/>
                    <a:pt x="739078" y="697211"/>
                    <a:pt x="731934" y="686893"/>
                  </a:cubicBezTo>
                  <a:cubicBezTo>
                    <a:pt x="716059" y="673399"/>
                    <a:pt x="698597" y="666652"/>
                    <a:pt x="679547" y="666652"/>
                  </a:cubicBezTo>
                  <a:lnTo>
                    <a:pt x="678356" y="666652"/>
                  </a:lnTo>
                  <a:cubicBezTo>
                    <a:pt x="642637" y="666652"/>
                    <a:pt x="607316" y="670621"/>
                    <a:pt x="572391" y="678558"/>
                  </a:cubicBezTo>
                  <a:cubicBezTo>
                    <a:pt x="571597" y="678558"/>
                    <a:pt x="570803" y="674589"/>
                    <a:pt x="570009" y="666652"/>
                  </a:cubicBezTo>
                  <a:cubicBezTo>
                    <a:pt x="598584" y="639664"/>
                    <a:pt x="615650" y="625774"/>
                    <a:pt x="621206" y="624980"/>
                  </a:cubicBezTo>
                  <a:lnTo>
                    <a:pt x="635494" y="628552"/>
                  </a:lnTo>
                  <a:lnTo>
                    <a:pt x="639066" y="626171"/>
                  </a:lnTo>
                  <a:lnTo>
                    <a:pt x="645019" y="629743"/>
                  </a:lnTo>
                  <a:cubicBezTo>
                    <a:pt x="651369" y="629743"/>
                    <a:pt x="656528" y="626568"/>
                    <a:pt x="660497" y="620218"/>
                  </a:cubicBezTo>
                  <a:lnTo>
                    <a:pt x="660497" y="617836"/>
                  </a:lnTo>
                  <a:cubicBezTo>
                    <a:pt x="660497" y="615455"/>
                    <a:pt x="658512" y="613868"/>
                    <a:pt x="654544" y="613074"/>
                  </a:cubicBezTo>
                  <a:cubicBezTo>
                    <a:pt x="654544" y="603549"/>
                    <a:pt x="645416" y="597199"/>
                    <a:pt x="627159" y="594024"/>
                  </a:cubicBezTo>
                  <a:cubicBezTo>
                    <a:pt x="614459" y="585292"/>
                    <a:pt x="606522" y="580927"/>
                    <a:pt x="603347" y="580927"/>
                  </a:cubicBezTo>
                  <a:lnTo>
                    <a:pt x="602156" y="580927"/>
                  </a:lnTo>
                  <a:lnTo>
                    <a:pt x="592631" y="588071"/>
                  </a:lnTo>
                  <a:lnTo>
                    <a:pt x="591441" y="588071"/>
                  </a:lnTo>
                  <a:lnTo>
                    <a:pt x="589059" y="586880"/>
                  </a:lnTo>
                  <a:lnTo>
                    <a:pt x="586678" y="586880"/>
                  </a:lnTo>
                  <a:cubicBezTo>
                    <a:pt x="580328" y="592436"/>
                    <a:pt x="574375" y="595214"/>
                    <a:pt x="568819" y="595214"/>
                  </a:cubicBezTo>
                  <a:lnTo>
                    <a:pt x="568819" y="592833"/>
                  </a:lnTo>
                  <a:lnTo>
                    <a:pt x="570009" y="586880"/>
                  </a:lnTo>
                  <a:lnTo>
                    <a:pt x="570009" y="584499"/>
                  </a:lnTo>
                  <a:lnTo>
                    <a:pt x="568819" y="583308"/>
                  </a:lnTo>
                  <a:cubicBezTo>
                    <a:pt x="570406" y="557114"/>
                    <a:pt x="572391" y="544018"/>
                    <a:pt x="574772" y="544018"/>
                  </a:cubicBezTo>
                  <a:cubicBezTo>
                    <a:pt x="574772" y="535286"/>
                    <a:pt x="568422" y="530921"/>
                    <a:pt x="555722" y="530921"/>
                  </a:cubicBezTo>
                  <a:close/>
                  <a:moveTo>
                    <a:pt x="590250" y="363043"/>
                  </a:moveTo>
                  <a:lnTo>
                    <a:pt x="591441" y="363043"/>
                  </a:lnTo>
                  <a:cubicBezTo>
                    <a:pt x="581916" y="378124"/>
                    <a:pt x="566834" y="388443"/>
                    <a:pt x="546197" y="393999"/>
                  </a:cubicBezTo>
                  <a:lnTo>
                    <a:pt x="543816" y="393999"/>
                  </a:lnTo>
                  <a:lnTo>
                    <a:pt x="549769" y="379711"/>
                  </a:lnTo>
                  <a:cubicBezTo>
                    <a:pt x="549769" y="368599"/>
                    <a:pt x="563262" y="363043"/>
                    <a:pt x="590250" y="363043"/>
                  </a:cubicBezTo>
                  <a:close/>
                  <a:moveTo>
                    <a:pt x="608109" y="280889"/>
                  </a:moveTo>
                  <a:lnTo>
                    <a:pt x="609300" y="280889"/>
                  </a:lnTo>
                  <a:lnTo>
                    <a:pt x="599775" y="299939"/>
                  </a:lnTo>
                  <a:lnTo>
                    <a:pt x="600966" y="311846"/>
                  </a:lnTo>
                  <a:lnTo>
                    <a:pt x="599775" y="317799"/>
                  </a:lnTo>
                  <a:cubicBezTo>
                    <a:pt x="599775" y="320180"/>
                    <a:pt x="600966" y="321371"/>
                    <a:pt x="603347" y="321371"/>
                  </a:cubicBezTo>
                  <a:lnTo>
                    <a:pt x="603347" y="323752"/>
                  </a:lnTo>
                  <a:lnTo>
                    <a:pt x="606919" y="323752"/>
                  </a:lnTo>
                  <a:lnTo>
                    <a:pt x="614062" y="317799"/>
                  </a:lnTo>
                  <a:lnTo>
                    <a:pt x="617634" y="317799"/>
                  </a:lnTo>
                  <a:lnTo>
                    <a:pt x="612872" y="332086"/>
                  </a:lnTo>
                  <a:cubicBezTo>
                    <a:pt x="612872" y="340024"/>
                    <a:pt x="593822" y="348358"/>
                    <a:pt x="555722" y="357089"/>
                  </a:cubicBezTo>
                  <a:lnTo>
                    <a:pt x="554531" y="357089"/>
                  </a:lnTo>
                  <a:lnTo>
                    <a:pt x="549769" y="323752"/>
                  </a:lnTo>
                  <a:lnTo>
                    <a:pt x="549769" y="322561"/>
                  </a:lnTo>
                  <a:lnTo>
                    <a:pt x="552150" y="321371"/>
                  </a:lnTo>
                  <a:cubicBezTo>
                    <a:pt x="569612" y="310258"/>
                    <a:pt x="588266" y="296764"/>
                    <a:pt x="608109" y="280889"/>
                  </a:cubicBezTo>
                  <a:close/>
                  <a:moveTo>
                    <a:pt x="672403" y="254696"/>
                  </a:moveTo>
                  <a:lnTo>
                    <a:pt x="686691" y="255886"/>
                  </a:lnTo>
                  <a:lnTo>
                    <a:pt x="689072" y="255886"/>
                  </a:lnTo>
                  <a:lnTo>
                    <a:pt x="685500" y="295177"/>
                  </a:lnTo>
                  <a:lnTo>
                    <a:pt x="685500" y="314227"/>
                  </a:lnTo>
                  <a:lnTo>
                    <a:pt x="686691" y="341611"/>
                  </a:lnTo>
                  <a:lnTo>
                    <a:pt x="685500" y="341611"/>
                  </a:lnTo>
                  <a:cubicBezTo>
                    <a:pt x="676769" y="334467"/>
                    <a:pt x="668434" y="330896"/>
                    <a:pt x="660497" y="330896"/>
                  </a:cubicBezTo>
                  <a:lnTo>
                    <a:pt x="653353" y="330896"/>
                  </a:lnTo>
                  <a:lnTo>
                    <a:pt x="630731" y="332086"/>
                  </a:lnTo>
                  <a:cubicBezTo>
                    <a:pt x="635494" y="322561"/>
                    <a:pt x="637875" y="314624"/>
                    <a:pt x="637875" y="308274"/>
                  </a:cubicBezTo>
                  <a:cubicBezTo>
                    <a:pt x="637875" y="305892"/>
                    <a:pt x="633906" y="301130"/>
                    <a:pt x="625969" y="293986"/>
                  </a:cubicBezTo>
                  <a:lnTo>
                    <a:pt x="630731" y="289224"/>
                  </a:lnTo>
                  <a:cubicBezTo>
                    <a:pt x="627556" y="277317"/>
                    <a:pt x="624381" y="271364"/>
                    <a:pt x="621206" y="271364"/>
                  </a:cubicBezTo>
                  <a:cubicBezTo>
                    <a:pt x="634700" y="260252"/>
                    <a:pt x="651766" y="254696"/>
                    <a:pt x="672403" y="254696"/>
                  </a:cubicBezTo>
                  <a:close/>
                  <a:moveTo>
                    <a:pt x="695025" y="232074"/>
                  </a:moveTo>
                  <a:lnTo>
                    <a:pt x="690262" y="236836"/>
                  </a:lnTo>
                  <a:lnTo>
                    <a:pt x="672403" y="235646"/>
                  </a:lnTo>
                  <a:cubicBezTo>
                    <a:pt x="628747" y="235646"/>
                    <a:pt x="585884" y="263427"/>
                    <a:pt x="543816" y="318989"/>
                  </a:cubicBezTo>
                  <a:cubicBezTo>
                    <a:pt x="538259" y="317402"/>
                    <a:pt x="531512" y="309067"/>
                    <a:pt x="523575" y="293986"/>
                  </a:cubicBezTo>
                  <a:lnTo>
                    <a:pt x="520003" y="296367"/>
                  </a:lnTo>
                  <a:lnTo>
                    <a:pt x="520003" y="301130"/>
                  </a:lnTo>
                  <a:lnTo>
                    <a:pt x="523575" y="330896"/>
                  </a:lnTo>
                  <a:lnTo>
                    <a:pt x="520003" y="349946"/>
                  </a:lnTo>
                  <a:cubicBezTo>
                    <a:pt x="510478" y="388839"/>
                    <a:pt x="498175" y="421780"/>
                    <a:pt x="483094" y="448768"/>
                  </a:cubicBezTo>
                  <a:lnTo>
                    <a:pt x="487856" y="476152"/>
                  </a:lnTo>
                  <a:cubicBezTo>
                    <a:pt x="496587" y="477739"/>
                    <a:pt x="500953" y="480518"/>
                    <a:pt x="500953" y="484486"/>
                  </a:cubicBezTo>
                  <a:lnTo>
                    <a:pt x="508097" y="478533"/>
                  </a:lnTo>
                  <a:cubicBezTo>
                    <a:pt x="517622" y="451546"/>
                    <a:pt x="528337" y="426146"/>
                    <a:pt x="540244" y="402333"/>
                  </a:cubicBezTo>
                  <a:cubicBezTo>
                    <a:pt x="552944" y="402333"/>
                    <a:pt x="570009" y="395586"/>
                    <a:pt x="591441" y="382093"/>
                  </a:cubicBezTo>
                  <a:lnTo>
                    <a:pt x="605728" y="392808"/>
                  </a:lnTo>
                  <a:lnTo>
                    <a:pt x="606919" y="392808"/>
                  </a:lnTo>
                  <a:cubicBezTo>
                    <a:pt x="606919" y="395983"/>
                    <a:pt x="604537" y="399952"/>
                    <a:pt x="599775" y="404714"/>
                  </a:cubicBezTo>
                  <a:lnTo>
                    <a:pt x="599775" y="413049"/>
                  </a:lnTo>
                  <a:lnTo>
                    <a:pt x="603347" y="426146"/>
                  </a:lnTo>
                  <a:lnTo>
                    <a:pt x="603347" y="427336"/>
                  </a:lnTo>
                  <a:lnTo>
                    <a:pt x="600966" y="427336"/>
                  </a:lnTo>
                  <a:lnTo>
                    <a:pt x="600966" y="433289"/>
                  </a:lnTo>
                  <a:lnTo>
                    <a:pt x="608109" y="434480"/>
                  </a:lnTo>
                  <a:lnTo>
                    <a:pt x="609300" y="434480"/>
                  </a:lnTo>
                  <a:lnTo>
                    <a:pt x="611681" y="433289"/>
                  </a:lnTo>
                  <a:lnTo>
                    <a:pt x="612872" y="433289"/>
                  </a:lnTo>
                  <a:lnTo>
                    <a:pt x="614062" y="434480"/>
                  </a:lnTo>
                  <a:cubicBezTo>
                    <a:pt x="618031" y="434480"/>
                    <a:pt x="622000" y="432893"/>
                    <a:pt x="625969" y="429718"/>
                  </a:cubicBezTo>
                  <a:cubicBezTo>
                    <a:pt x="625969" y="421780"/>
                    <a:pt x="619619" y="414636"/>
                    <a:pt x="606919" y="408286"/>
                  </a:cubicBezTo>
                  <a:lnTo>
                    <a:pt x="606919" y="404714"/>
                  </a:lnTo>
                  <a:lnTo>
                    <a:pt x="617634" y="402333"/>
                  </a:lnTo>
                  <a:lnTo>
                    <a:pt x="621206" y="404714"/>
                  </a:lnTo>
                  <a:lnTo>
                    <a:pt x="623587" y="404714"/>
                  </a:lnTo>
                  <a:cubicBezTo>
                    <a:pt x="629938" y="399952"/>
                    <a:pt x="633112" y="393602"/>
                    <a:pt x="633112" y="385664"/>
                  </a:cubicBezTo>
                  <a:cubicBezTo>
                    <a:pt x="633112" y="382489"/>
                    <a:pt x="624381" y="378918"/>
                    <a:pt x="606919" y="374949"/>
                  </a:cubicBezTo>
                  <a:lnTo>
                    <a:pt x="597394" y="377330"/>
                  </a:lnTo>
                  <a:lnTo>
                    <a:pt x="597394" y="376139"/>
                  </a:lnTo>
                  <a:cubicBezTo>
                    <a:pt x="606919" y="358677"/>
                    <a:pt x="633509" y="349946"/>
                    <a:pt x="677166" y="349946"/>
                  </a:cubicBezTo>
                  <a:lnTo>
                    <a:pt x="679547" y="349946"/>
                  </a:lnTo>
                  <a:lnTo>
                    <a:pt x="678356" y="352327"/>
                  </a:lnTo>
                  <a:cubicBezTo>
                    <a:pt x="678356" y="353914"/>
                    <a:pt x="681134" y="354708"/>
                    <a:pt x="686691" y="354708"/>
                  </a:cubicBezTo>
                  <a:cubicBezTo>
                    <a:pt x="686691" y="388046"/>
                    <a:pt x="692247" y="424955"/>
                    <a:pt x="703359" y="465436"/>
                  </a:cubicBezTo>
                  <a:lnTo>
                    <a:pt x="684309" y="465436"/>
                  </a:lnTo>
                  <a:cubicBezTo>
                    <a:pt x="671609" y="465436"/>
                    <a:pt x="657719" y="461468"/>
                    <a:pt x="642637" y="453530"/>
                  </a:cubicBezTo>
                  <a:lnTo>
                    <a:pt x="642637" y="452339"/>
                  </a:lnTo>
                  <a:lnTo>
                    <a:pt x="643828" y="451149"/>
                  </a:lnTo>
                  <a:cubicBezTo>
                    <a:pt x="639859" y="444005"/>
                    <a:pt x="633509" y="440433"/>
                    <a:pt x="624778" y="440433"/>
                  </a:cubicBezTo>
                  <a:lnTo>
                    <a:pt x="611681" y="442814"/>
                  </a:lnTo>
                  <a:cubicBezTo>
                    <a:pt x="574375" y="455514"/>
                    <a:pt x="553737" y="461864"/>
                    <a:pt x="549769" y="461864"/>
                  </a:cubicBezTo>
                  <a:lnTo>
                    <a:pt x="547387" y="458293"/>
                  </a:lnTo>
                  <a:cubicBezTo>
                    <a:pt x="545006" y="458293"/>
                    <a:pt x="543419" y="461071"/>
                    <a:pt x="542625" y="466627"/>
                  </a:cubicBezTo>
                  <a:cubicBezTo>
                    <a:pt x="542625" y="472977"/>
                    <a:pt x="545800" y="476946"/>
                    <a:pt x="552150" y="478533"/>
                  </a:cubicBezTo>
                  <a:cubicBezTo>
                    <a:pt x="597394" y="473771"/>
                    <a:pt x="624381" y="466230"/>
                    <a:pt x="633112" y="455911"/>
                  </a:cubicBezTo>
                  <a:lnTo>
                    <a:pt x="636684" y="455911"/>
                  </a:lnTo>
                  <a:cubicBezTo>
                    <a:pt x="636684" y="457499"/>
                    <a:pt x="641050" y="462261"/>
                    <a:pt x="649781" y="470199"/>
                  </a:cubicBezTo>
                  <a:cubicBezTo>
                    <a:pt x="689469" y="491630"/>
                    <a:pt x="712487" y="502346"/>
                    <a:pt x="718837" y="502346"/>
                  </a:cubicBezTo>
                  <a:lnTo>
                    <a:pt x="721219" y="502346"/>
                  </a:lnTo>
                  <a:lnTo>
                    <a:pt x="733125" y="489249"/>
                  </a:lnTo>
                  <a:lnTo>
                    <a:pt x="733125" y="484486"/>
                  </a:lnTo>
                  <a:cubicBezTo>
                    <a:pt x="719631" y="440036"/>
                    <a:pt x="712884" y="386458"/>
                    <a:pt x="712884" y="323752"/>
                  </a:cubicBezTo>
                  <a:cubicBezTo>
                    <a:pt x="712884" y="305496"/>
                    <a:pt x="715266" y="290017"/>
                    <a:pt x="720028" y="277317"/>
                  </a:cubicBezTo>
                  <a:cubicBezTo>
                    <a:pt x="724791" y="273349"/>
                    <a:pt x="727172" y="268983"/>
                    <a:pt x="727172" y="264221"/>
                  </a:cubicBezTo>
                  <a:lnTo>
                    <a:pt x="727172" y="263030"/>
                  </a:lnTo>
                  <a:cubicBezTo>
                    <a:pt x="727172" y="257474"/>
                    <a:pt x="723203" y="251521"/>
                    <a:pt x="715266" y="245171"/>
                  </a:cubicBezTo>
                  <a:cubicBezTo>
                    <a:pt x="708122" y="242789"/>
                    <a:pt x="701772" y="238424"/>
                    <a:pt x="696216" y="232074"/>
                  </a:cubicBezTo>
                  <a:close/>
                  <a:moveTo>
                    <a:pt x="0" y="0"/>
                  </a:moveTo>
                  <a:lnTo>
                    <a:pt x="1214194" y="0"/>
                  </a:lnTo>
                  <a:lnTo>
                    <a:pt x="1214194" y="2886772"/>
                  </a:lnTo>
                  <a:lnTo>
                    <a:pt x="0" y="2886772"/>
                  </a:lnTo>
                  <a:close/>
                </a:path>
              </a:pathLst>
            </a:custGeom>
            <a:solidFill>
              <a:schemeClr val="bg1">
                <a:lumMod val="9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890624" y="1913971"/>
            <a:ext cx="3838531" cy="2886772"/>
            <a:chOff x="435896" y="1747858"/>
            <a:chExt cx="3838531" cy="2886772"/>
          </a:xfrm>
        </p:grpSpPr>
        <p:grpSp>
          <p:nvGrpSpPr>
            <p:cNvPr id="8" name="组合 7"/>
            <p:cNvGrpSpPr/>
            <p:nvPr/>
          </p:nvGrpSpPr>
          <p:grpSpPr>
            <a:xfrm>
              <a:off x="435896" y="1747858"/>
              <a:ext cx="3838531" cy="2886772"/>
              <a:chOff x="1600817" y="1209239"/>
              <a:chExt cx="6120378" cy="4602838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31818"/>
              <a:stretch/>
            </p:blipFill>
            <p:spPr>
              <a:xfrm>
                <a:off x="1600817" y="1209239"/>
                <a:ext cx="4184396" cy="4602838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artisticBlur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8454"/>
              <a:stretch/>
            </p:blipFill>
            <p:spPr>
              <a:xfrm>
                <a:off x="5785213" y="1209239"/>
                <a:ext cx="1935982" cy="4602838"/>
              </a:xfrm>
              <a:prstGeom prst="rect">
                <a:avLst/>
              </a:prstGeom>
            </p:spPr>
          </p:pic>
          <p:sp>
            <p:nvSpPr>
              <p:cNvPr id="12" name="矩形 11"/>
              <p:cNvSpPr/>
              <p:nvPr/>
            </p:nvSpPr>
            <p:spPr>
              <a:xfrm>
                <a:off x="5785213" y="1209239"/>
                <a:ext cx="1935982" cy="4602838"/>
              </a:xfrm>
              <a:prstGeom prst="rect">
                <a:avLst/>
              </a:prstGeom>
              <a:solidFill>
                <a:schemeClr val="bg1">
                  <a:lumMod val="95000"/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9" name="文本框 13"/>
            <p:cNvSpPr txBox="1"/>
            <p:nvPr/>
          </p:nvSpPr>
          <p:spPr>
            <a:xfrm>
              <a:off x="3390331" y="1913971"/>
              <a:ext cx="553998" cy="255454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accent2"/>
                  </a:solidFill>
                  <a:latin typeface="方正综艺简体" panose="03000509000000000000" pitchFamily="65" charset="-122"/>
                  <a:ea typeface="方正综艺简体" panose="03000509000000000000" pitchFamily="65" charset="-122"/>
                </a:rPr>
                <a:t>图书馆的那些事儿</a:t>
              </a:r>
              <a:endParaRPr lang="zh-CN" altLang="en-US" sz="2400" dirty="0">
                <a:solidFill>
                  <a:schemeClr val="accent2"/>
                </a:solidFill>
                <a:latin typeface="方正综艺简体" panose="03000509000000000000" pitchFamily="65" charset="-122"/>
                <a:ea typeface="方正综艺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55087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7"/>
            <a:ext cx="12192000" cy="1143000"/>
          </a:xfrm>
        </p:spPr>
        <p:txBody>
          <a:bodyPr>
            <a:no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</a:rPr>
              <a:t>请模仿素材做一个课件中的渐变色字效果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977638" y="2212517"/>
            <a:ext cx="8736057" cy="2547268"/>
          </a:xfrm>
          <a:prstGeom prst="ellipse">
            <a:avLst/>
          </a:prstGeom>
          <a:solidFill>
            <a:srgbClr val="6D56B1">
              <a:alpha val="30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8" rIns="91434" bIns="45718" rtlCol="0" anchor="ctr"/>
          <a:lstStyle/>
          <a:p>
            <a:pPr algn="ctr"/>
            <a:endParaRPr lang="zh-CN" altLang="en-US" dirty="0"/>
          </a:p>
        </p:txBody>
      </p:sp>
      <p:grpSp>
        <p:nvGrpSpPr>
          <p:cNvPr id="21" name="组合 20"/>
          <p:cNvGrpSpPr/>
          <p:nvPr/>
        </p:nvGrpSpPr>
        <p:grpSpPr>
          <a:xfrm>
            <a:off x="3024494" y="2553022"/>
            <a:ext cx="6642338" cy="1661993"/>
            <a:chOff x="1227086" y="2495871"/>
            <a:chExt cx="6642339" cy="1661993"/>
          </a:xfrm>
        </p:grpSpPr>
        <p:sp>
          <p:nvSpPr>
            <p:cNvPr id="22" name="文本框 21"/>
            <p:cNvSpPr txBox="1"/>
            <p:nvPr/>
          </p:nvSpPr>
          <p:spPr>
            <a:xfrm>
              <a:off x="7130120" y="2711314"/>
              <a:ext cx="739305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8800">
                  <a:ln w="19050">
                    <a:solidFill>
                      <a:schemeClr val="bg1"/>
                    </a:solidFill>
                  </a:ln>
                  <a:gradFill>
                    <a:gsLst>
                      <a:gs pos="15000">
                        <a:schemeClr val="bg1"/>
                      </a:gs>
                      <a:gs pos="80000">
                        <a:srgbClr val="836ECB"/>
                      </a:gs>
                    </a:gsLst>
                    <a:lin ang="5400000" scaled="1"/>
                  </a:gra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Showcard Gothic" panose="04020904020102020604" pitchFamily="82" charset="0"/>
                </a:defRPr>
              </a:lvl1pPr>
            </a:lstStyle>
            <a:p>
              <a:r>
                <a:rPr lang="en-US" altLang="zh-CN" dirty="0"/>
                <a:t>3</a:t>
              </a:r>
              <a:endParaRPr lang="zh-CN" altLang="en-US" dirty="0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785167" y="2495871"/>
              <a:ext cx="652743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8800">
                  <a:ln w="19050">
                    <a:solidFill>
                      <a:schemeClr val="bg1"/>
                    </a:solidFill>
                  </a:ln>
                  <a:gradFill>
                    <a:gsLst>
                      <a:gs pos="15000">
                        <a:schemeClr val="bg1"/>
                      </a:gs>
                      <a:gs pos="80000">
                        <a:srgbClr val="836ECB"/>
                      </a:gs>
                    </a:gsLst>
                    <a:lin ang="5400000" scaled="1"/>
                  </a:gra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Showcard Gothic" panose="04020904020102020604" pitchFamily="82" charset="0"/>
                </a:defRPr>
              </a:lvl1pPr>
            </a:lstStyle>
            <a:p>
              <a:r>
                <a:rPr lang="en-US" altLang="zh-CN" dirty="0"/>
                <a:t>1</a:t>
              </a:r>
              <a:endParaRPr lang="zh-CN" altLang="en-US" dirty="0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280206" y="2711314"/>
              <a:ext cx="849913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8800">
                  <a:ln w="19050">
                    <a:solidFill>
                      <a:schemeClr val="bg1"/>
                    </a:solidFill>
                  </a:ln>
                  <a:gradFill>
                    <a:gsLst>
                      <a:gs pos="15000">
                        <a:schemeClr val="bg1"/>
                      </a:gs>
                      <a:gs pos="80000">
                        <a:srgbClr val="836ECB"/>
                      </a:gs>
                    </a:gsLst>
                    <a:lin ang="5400000" scaled="1"/>
                  </a:gra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Showcard Gothic" panose="04020904020102020604" pitchFamily="82" charset="0"/>
                </a:defRPr>
              </a:lvl1pPr>
            </a:lstStyle>
            <a:p>
              <a:r>
                <a:rPr lang="en-US" altLang="zh-CN" dirty="0"/>
                <a:t>0</a:t>
              </a:r>
              <a:endParaRPr lang="zh-CN" altLang="en-US" dirty="0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911357" y="2607778"/>
              <a:ext cx="704039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8800">
                  <a:ln w="19050">
                    <a:solidFill>
                      <a:schemeClr val="bg1"/>
                    </a:solidFill>
                  </a:ln>
                  <a:gradFill>
                    <a:gsLst>
                      <a:gs pos="15000">
                        <a:schemeClr val="bg1"/>
                      </a:gs>
                      <a:gs pos="80000">
                        <a:srgbClr val="836ECB"/>
                      </a:gs>
                    </a:gsLst>
                    <a:lin ang="5400000" scaled="1"/>
                  </a:gra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Showcard Gothic" panose="04020904020102020604" pitchFamily="82" charset="0"/>
                </a:defRPr>
              </a:lvl1pPr>
            </a:lstStyle>
            <a:p>
              <a:r>
                <a:rPr lang="en-US" altLang="zh-CN" dirty="0"/>
                <a:t>2</a:t>
              </a:r>
              <a:endParaRPr lang="zh-CN" altLang="en-US" dirty="0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497462" y="2926758"/>
              <a:ext cx="66556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8800">
                  <a:ln w="19050">
                    <a:solidFill>
                      <a:schemeClr val="bg1"/>
                    </a:solidFill>
                  </a:ln>
                  <a:gradFill>
                    <a:gsLst>
                      <a:gs pos="15000">
                        <a:schemeClr val="bg1"/>
                      </a:gs>
                      <a:gs pos="80000">
                        <a:srgbClr val="836ECB"/>
                      </a:gs>
                    </a:gsLst>
                    <a:lin ang="5400000" scaled="1"/>
                  </a:gra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Showcard Gothic" panose="04020904020102020604" pitchFamily="82" charset="0"/>
                </a:defRPr>
              </a:lvl1pPr>
            </a:lstStyle>
            <a:p>
              <a:r>
                <a:rPr lang="en-US" altLang="zh-CN" sz="6000" dirty="0"/>
                <a:t>t</a:t>
              </a:r>
              <a:endParaRPr lang="zh-CN" altLang="en-US" sz="6000" dirty="0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093438" y="3010995"/>
              <a:ext cx="67678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8800">
                  <a:ln w="19050">
                    <a:solidFill>
                      <a:schemeClr val="bg1"/>
                    </a:solidFill>
                  </a:ln>
                  <a:gradFill>
                    <a:gsLst>
                      <a:gs pos="15000">
                        <a:schemeClr val="bg1"/>
                      </a:gs>
                      <a:gs pos="80000">
                        <a:srgbClr val="836ECB"/>
                      </a:gs>
                    </a:gsLst>
                    <a:lin ang="5400000" scaled="1"/>
                  </a:gra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Showcard Gothic" panose="04020904020102020604" pitchFamily="82" charset="0"/>
                </a:defRPr>
              </a:lvl1pPr>
            </a:lstStyle>
            <a:p>
              <a:r>
                <a:rPr lang="en-US" altLang="zh-CN" sz="6000" dirty="0"/>
                <a:t>n</a:t>
              </a:r>
              <a:endParaRPr lang="zh-CN" altLang="en-US" sz="6000" dirty="0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855232" y="2899200"/>
              <a:ext cx="476412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8800">
                  <a:ln w="19050">
                    <a:solidFill>
                      <a:schemeClr val="bg1"/>
                    </a:solidFill>
                  </a:ln>
                  <a:gradFill>
                    <a:gsLst>
                      <a:gs pos="15000">
                        <a:schemeClr val="bg1"/>
                      </a:gs>
                      <a:gs pos="80000">
                        <a:srgbClr val="836ECB"/>
                      </a:gs>
                    </a:gsLst>
                    <a:lin ang="5400000" scaled="1"/>
                  </a:gra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Showcard Gothic" panose="04020904020102020604" pitchFamily="82" charset="0"/>
                </a:defRPr>
              </a:lvl1pPr>
            </a:lstStyle>
            <a:p>
              <a:r>
                <a:rPr lang="en-US" altLang="zh-CN" sz="6000" dirty="0"/>
                <a:t>i</a:t>
              </a:r>
              <a:endParaRPr lang="zh-CN" altLang="en-US" sz="6000" dirty="0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369974" y="2926758"/>
              <a:ext cx="716863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8800">
                  <a:ln w="19050">
                    <a:solidFill>
                      <a:schemeClr val="bg1"/>
                    </a:solidFill>
                  </a:ln>
                  <a:gradFill>
                    <a:gsLst>
                      <a:gs pos="15000">
                        <a:schemeClr val="bg1"/>
                      </a:gs>
                      <a:gs pos="80000">
                        <a:srgbClr val="836ECB"/>
                      </a:gs>
                    </a:gsLst>
                    <a:lin ang="5400000" scaled="1"/>
                  </a:gra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Showcard Gothic" panose="04020904020102020604" pitchFamily="82" charset="0"/>
                </a:defRPr>
              </a:lvl1pPr>
            </a:lstStyle>
            <a:p>
              <a:r>
                <a:rPr lang="en-US" altLang="zh-CN" sz="6000" dirty="0"/>
                <a:t>o</a:t>
              </a:r>
              <a:endParaRPr lang="zh-CN" altLang="en-US" sz="6000" dirty="0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728502" y="2664346"/>
              <a:ext cx="934871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8800">
                  <a:ln w="19050">
                    <a:solidFill>
                      <a:schemeClr val="bg1"/>
                    </a:solidFill>
                  </a:ln>
                  <a:gradFill>
                    <a:gsLst>
                      <a:gs pos="15000">
                        <a:schemeClr val="bg1"/>
                      </a:gs>
                      <a:gs pos="80000">
                        <a:srgbClr val="836ECB"/>
                      </a:gs>
                    </a:gsLst>
                    <a:lin ang="5400000" scaled="1"/>
                  </a:gra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Showcard Gothic" panose="04020904020102020604" pitchFamily="82" charset="0"/>
                </a:defRPr>
              </a:lvl1pPr>
            </a:lstStyle>
            <a:p>
              <a:r>
                <a:rPr lang="en-US" altLang="zh-CN" dirty="0"/>
                <a:t>P</a:t>
              </a:r>
              <a:endParaRPr lang="zh-CN" altLang="en-US" dirty="0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297738" y="2851776"/>
              <a:ext cx="710451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8800">
                  <a:ln w="19050">
                    <a:solidFill>
                      <a:schemeClr val="bg1"/>
                    </a:solidFill>
                  </a:ln>
                  <a:gradFill>
                    <a:gsLst>
                      <a:gs pos="15000">
                        <a:schemeClr val="bg1"/>
                      </a:gs>
                      <a:gs pos="80000">
                        <a:srgbClr val="836ECB"/>
                      </a:gs>
                    </a:gsLst>
                    <a:lin ang="5400000" scaled="1"/>
                  </a:gra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Showcard Gothic" panose="04020904020102020604" pitchFamily="82" charset="0"/>
                </a:defRPr>
              </a:lvl1pPr>
            </a:lstStyle>
            <a:p>
              <a:r>
                <a:rPr lang="en-US" altLang="zh-CN" sz="6000" dirty="0"/>
                <a:t>r</a:t>
              </a:r>
              <a:endParaRPr lang="zh-CN" altLang="en-US" sz="6000" dirty="0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2946594" y="3050688"/>
              <a:ext cx="611065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8800">
                  <a:ln w="19050">
                    <a:solidFill>
                      <a:schemeClr val="bg1"/>
                    </a:solidFill>
                  </a:ln>
                  <a:gradFill>
                    <a:gsLst>
                      <a:gs pos="15000">
                        <a:schemeClr val="bg1"/>
                      </a:gs>
                      <a:gs pos="80000">
                        <a:srgbClr val="836ECB"/>
                      </a:gs>
                    </a:gsLst>
                    <a:lin ang="5400000" scaled="1"/>
                  </a:gra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Showcard Gothic" panose="04020904020102020604" pitchFamily="82" charset="0"/>
                </a:defRPr>
              </a:lvl1pPr>
            </a:lstStyle>
            <a:p>
              <a:r>
                <a:rPr lang="en-US" altLang="zh-CN" sz="6000" dirty="0"/>
                <a:t>e</a:t>
              </a:r>
              <a:endParaRPr lang="zh-CN" altLang="en-US" sz="6000" dirty="0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245511" y="2854142"/>
              <a:ext cx="978153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8800">
                  <a:ln w="19050">
                    <a:solidFill>
                      <a:schemeClr val="bg1"/>
                    </a:solidFill>
                  </a:ln>
                  <a:gradFill>
                    <a:gsLst>
                      <a:gs pos="15000">
                        <a:schemeClr val="bg1"/>
                      </a:gs>
                      <a:gs pos="80000">
                        <a:srgbClr val="836ECB"/>
                      </a:gs>
                    </a:gsLst>
                    <a:lin ang="5400000" scaled="1"/>
                  </a:gra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Showcard Gothic" panose="04020904020102020604" pitchFamily="82" charset="0"/>
                </a:defRPr>
              </a:lvl1pPr>
            </a:lstStyle>
            <a:p>
              <a:r>
                <a:rPr lang="en-US" altLang="zh-CN" sz="6000" dirty="0"/>
                <a:t>w</a:t>
              </a:r>
              <a:endParaRPr lang="zh-CN" altLang="en-US" sz="6000" dirty="0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863979" y="2926759"/>
              <a:ext cx="716863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8800">
                  <a:ln w="19050">
                    <a:solidFill>
                      <a:schemeClr val="bg1"/>
                    </a:solidFill>
                  </a:ln>
                  <a:gradFill>
                    <a:gsLst>
                      <a:gs pos="15000">
                        <a:schemeClr val="bg1"/>
                      </a:gs>
                      <a:gs pos="80000">
                        <a:srgbClr val="836ECB"/>
                      </a:gs>
                    </a:gsLst>
                    <a:lin ang="5400000" scaled="1"/>
                  </a:gra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Showcard Gothic" panose="04020904020102020604" pitchFamily="82" charset="0"/>
                </a:defRPr>
              </a:lvl1pPr>
            </a:lstStyle>
            <a:p>
              <a:r>
                <a:rPr lang="en-US" altLang="zh-CN" sz="6000" dirty="0"/>
                <a:t>o</a:t>
              </a:r>
              <a:endParaRPr lang="zh-CN" altLang="en-US" sz="6000" dirty="0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227086" y="2662230"/>
              <a:ext cx="934871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dirty="0">
                  <a:ln w="19050">
                    <a:solidFill>
                      <a:schemeClr val="bg1"/>
                    </a:solidFill>
                  </a:ln>
                  <a:gradFill>
                    <a:gsLst>
                      <a:gs pos="15000">
                        <a:schemeClr val="bg1"/>
                      </a:gs>
                      <a:gs pos="80000">
                        <a:srgbClr val="836ECB"/>
                      </a:gs>
                    </a:gsLst>
                    <a:lin ang="5400000" scaled="1"/>
                  </a:gradFill>
                  <a:effectLst>
                    <a:outerShdw blurRad="50800" dist="76200" dir="2700000" algn="tl" rotWithShape="0">
                      <a:prstClr val="black">
                        <a:alpha val="40000"/>
                      </a:prstClr>
                    </a:outerShdw>
                  </a:effectLst>
                  <a:latin typeface="Showcard Gothic" panose="04020904020102020604" pitchFamily="82" charset="0"/>
                </a:rPr>
                <a:t>P</a:t>
              </a:r>
              <a:endParaRPr lang="zh-CN" altLang="en-US" sz="8800" dirty="0">
                <a:ln w="19050">
                  <a:solidFill>
                    <a:schemeClr val="bg1"/>
                  </a:solidFill>
                </a:ln>
                <a:gradFill>
                  <a:gsLst>
                    <a:gs pos="15000">
                      <a:schemeClr val="bg1"/>
                    </a:gs>
                    <a:gs pos="80000">
                      <a:srgbClr val="836ECB"/>
                    </a:gs>
                  </a:gsLst>
                  <a:lin ang="5400000" scaled="1"/>
                </a:gradFill>
                <a:effectLst>
                  <a:outerShdw blurRad="50800" dist="76200" dir="2700000" algn="tl" rotWithShape="0">
                    <a:prstClr val="black">
                      <a:alpha val="40000"/>
                    </a:prstClr>
                  </a:outerShdw>
                </a:effectLst>
                <a:latin typeface="Showcard Gothic" panose="04020904020102020604" pitchFamily="82" charset="0"/>
              </a:endParaRPr>
            </a:p>
          </p:txBody>
        </p:sp>
      </p:grpSp>
      <p:sp>
        <p:nvSpPr>
          <p:cNvPr id="36" name="五角星 35"/>
          <p:cNvSpPr/>
          <p:nvPr/>
        </p:nvSpPr>
        <p:spPr>
          <a:xfrm>
            <a:off x="4699504" y="4197347"/>
            <a:ext cx="172183" cy="172183"/>
          </a:xfrm>
          <a:prstGeom prst="star5">
            <a:avLst>
              <a:gd name="adj" fmla="val 29673"/>
              <a:gd name="hf" fmla="val 105146"/>
              <a:gd name="vf" fmla="val 110557"/>
            </a:avLst>
          </a:prstGeom>
          <a:noFill/>
          <a:ln w="19050">
            <a:solidFill>
              <a:srgbClr val="836ECB">
                <a:alpha val="4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8" rIns="91434" bIns="45718" rtlCol="0" anchor="ctr"/>
          <a:lstStyle/>
          <a:p>
            <a:pPr algn="ctr"/>
            <a:endParaRPr lang="zh-CN" altLang="en-US"/>
          </a:p>
        </p:txBody>
      </p:sp>
      <p:sp>
        <p:nvSpPr>
          <p:cNvPr id="37" name="五角星 36"/>
          <p:cNvSpPr/>
          <p:nvPr/>
        </p:nvSpPr>
        <p:spPr>
          <a:xfrm>
            <a:off x="5031252" y="2907609"/>
            <a:ext cx="158047" cy="158047"/>
          </a:xfrm>
          <a:prstGeom prst="star5">
            <a:avLst>
              <a:gd name="adj" fmla="val 29673"/>
              <a:gd name="hf" fmla="val 105146"/>
              <a:gd name="vf" fmla="val 110557"/>
            </a:avLst>
          </a:prstGeom>
          <a:noFill/>
          <a:ln w="19050">
            <a:solidFill>
              <a:srgbClr val="836ECB">
                <a:alpha val="4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8" rIns="91434" bIns="45718" rtlCol="0" anchor="ctr"/>
          <a:lstStyle/>
          <a:p>
            <a:pPr algn="ctr"/>
            <a:endParaRPr lang="zh-CN" altLang="en-US"/>
          </a:p>
        </p:txBody>
      </p:sp>
      <p:sp>
        <p:nvSpPr>
          <p:cNvPr id="38" name="五角星 37"/>
          <p:cNvSpPr/>
          <p:nvPr/>
        </p:nvSpPr>
        <p:spPr>
          <a:xfrm>
            <a:off x="7260135" y="2907609"/>
            <a:ext cx="158047" cy="158047"/>
          </a:xfrm>
          <a:prstGeom prst="star5">
            <a:avLst>
              <a:gd name="adj" fmla="val 29673"/>
              <a:gd name="hf" fmla="val 105146"/>
              <a:gd name="vf" fmla="val 110557"/>
            </a:avLst>
          </a:prstGeom>
          <a:noFill/>
          <a:ln w="19050">
            <a:solidFill>
              <a:srgbClr val="836ECB">
                <a:alpha val="4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8" rIns="91434" bIns="45718" rtlCol="0" anchor="ctr"/>
          <a:lstStyle/>
          <a:p>
            <a:pPr algn="ctr"/>
            <a:endParaRPr lang="zh-CN" altLang="en-US"/>
          </a:p>
        </p:txBody>
      </p:sp>
      <p:sp>
        <p:nvSpPr>
          <p:cNvPr id="39" name="五角星 38"/>
          <p:cNvSpPr/>
          <p:nvPr/>
        </p:nvSpPr>
        <p:spPr>
          <a:xfrm>
            <a:off x="9637062" y="2525886"/>
            <a:ext cx="178229" cy="178229"/>
          </a:xfrm>
          <a:prstGeom prst="star5">
            <a:avLst>
              <a:gd name="adj" fmla="val 29673"/>
              <a:gd name="hf" fmla="val 105146"/>
              <a:gd name="vf" fmla="val 110557"/>
            </a:avLst>
          </a:prstGeom>
          <a:noFill/>
          <a:ln w="19050">
            <a:solidFill>
              <a:srgbClr val="836ECB">
                <a:alpha val="4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8" rIns="91434" bIns="45718" rtlCol="0" anchor="ctr"/>
          <a:lstStyle/>
          <a:p>
            <a:pPr algn="ctr"/>
            <a:endParaRPr lang="zh-CN" altLang="en-US"/>
          </a:p>
        </p:txBody>
      </p:sp>
      <p:sp>
        <p:nvSpPr>
          <p:cNvPr id="40" name="五角星 39"/>
          <p:cNvSpPr/>
          <p:nvPr/>
        </p:nvSpPr>
        <p:spPr>
          <a:xfrm>
            <a:off x="4068708" y="4181491"/>
            <a:ext cx="418887" cy="418887"/>
          </a:xfrm>
          <a:prstGeom prst="star5">
            <a:avLst>
              <a:gd name="adj" fmla="val 29673"/>
              <a:gd name="hf" fmla="val 105146"/>
              <a:gd name="vf" fmla="val 110557"/>
            </a:avLst>
          </a:prstGeom>
          <a:noFill/>
          <a:ln w="19050">
            <a:solidFill>
              <a:srgbClr val="836ECB">
                <a:alpha val="4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8" rIns="91434" bIns="45718" rtlCol="0" anchor="ctr"/>
          <a:lstStyle/>
          <a:p>
            <a:pPr algn="ctr"/>
            <a:endParaRPr lang="zh-CN" altLang="en-US"/>
          </a:p>
        </p:txBody>
      </p:sp>
      <p:sp>
        <p:nvSpPr>
          <p:cNvPr id="41" name="五角星 40"/>
          <p:cNvSpPr/>
          <p:nvPr/>
        </p:nvSpPr>
        <p:spPr>
          <a:xfrm>
            <a:off x="9726175" y="3340015"/>
            <a:ext cx="248331" cy="248331"/>
          </a:xfrm>
          <a:prstGeom prst="star5">
            <a:avLst>
              <a:gd name="adj" fmla="val 29673"/>
              <a:gd name="hf" fmla="val 105146"/>
              <a:gd name="vf" fmla="val 110557"/>
            </a:avLst>
          </a:prstGeom>
          <a:noFill/>
          <a:ln w="19050">
            <a:solidFill>
              <a:srgbClr val="836ECB">
                <a:alpha val="4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8" rIns="91434" bIns="45718" rtlCol="0" anchor="ctr"/>
          <a:lstStyle/>
          <a:p>
            <a:pPr algn="ctr"/>
            <a:endParaRPr lang="zh-CN" altLang="en-US"/>
          </a:p>
        </p:txBody>
      </p:sp>
      <p:sp>
        <p:nvSpPr>
          <p:cNvPr id="42" name="五角星 41"/>
          <p:cNvSpPr/>
          <p:nvPr/>
        </p:nvSpPr>
        <p:spPr>
          <a:xfrm>
            <a:off x="4209770" y="2334187"/>
            <a:ext cx="254305" cy="254305"/>
          </a:xfrm>
          <a:prstGeom prst="star5">
            <a:avLst>
              <a:gd name="adj" fmla="val 29673"/>
              <a:gd name="hf" fmla="val 105146"/>
              <a:gd name="vf" fmla="val 110557"/>
            </a:avLst>
          </a:prstGeom>
          <a:noFill/>
          <a:ln w="19050">
            <a:solidFill>
              <a:srgbClr val="836ECB">
                <a:alpha val="4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8" rIns="91434" bIns="45718" rtlCol="0" anchor="ctr"/>
          <a:lstStyle/>
          <a:p>
            <a:pPr algn="ctr"/>
            <a:endParaRPr lang="zh-CN" altLang="en-US"/>
          </a:p>
        </p:txBody>
      </p:sp>
      <p:sp>
        <p:nvSpPr>
          <p:cNvPr id="43" name="五角星 42"/>
          <p:cNvSpPr/>
          <p:nvPr/>
        </p:nvSpPr>
        <p:spPr>
          <a:xfrm>
            <a:off x="8616498" y="5083698"/>
            <a:ext cx="178229" cy="178229"/>
          </a:xfrm>
          <a:prstGeom prst="star5">
            <a:avLst>
              <a:gd name="adj" fmla="val 29673"/>
              <a:gd name="hf" fmla="val 105146"/>
              <a:gd name="vf" fmla="val 110557"/>
            </a:avLst>
          </a:prstGeom>
          <a:noFill/>
          <a:ln w="19050">
            <a:solidFill>
              <a:srgbClr val="836ECB">
                <a:alpha val="4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8" rIns="91434" bIns="45718" rtlCol="0" anchor="ctr"/>
          <a:lstStyle/>
          <a:p>
            <a:pPr algn="ctr"/>
            <a:endParaRPr lang="zh-CN" altLang="en-US"/>
          </a:p>
        </p:txBody>
      </p:sp>
      <p:sp>
        <p:nvSpPr>
          <p:cNvPr id="44" name="五角星 43"/>
          <p:cNvSpPr/>
          <p:nvPr/>
        </p:nvSpPr>
        <p:spPr>
          <a:xfrm>
            <a:off x="2669967" y="3645911"/>
            <a:ext cx="266323" cy="266323"/>
          </a:xfrm>
          <a:prstGeom prst="star5">
            <a:avLst>
              <a:gd name="adj" fmla="val 29673"/>
              <a:gd name="hf" fmla="val 105146"/>
              <a:gd name="vf" fmla="val 110557"/>
            </a:avLst>
          </a:prstGeom>
          <a:noFill/>
          <a:ln w="19050">
            <a:solidFill>
              <a:srgbClr val="836ECB">
                <a:alpha val="4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8" rIns="91434" bIns="45718" rtlCol="0" anchor="ctr"/>
          <a:lstStyle/>
          <a:p>
            <a:pPr algn="ctr"/>
            <a:endParaRPr lang="zh-CN" altLang="en-US"/>
          </a:p>
        </p:txBody>
      </p:sp>
      <p:sp>
        <p:nvSpPr>
          <p:cNvPr id="45" name="五角星 44"/>
          <p:cNvSpPr/>
          <p:nvPr/>
        </p:nvSpPr>
        <p:spPr>
          <a:xfrm>
            <a:off x="8237252" y="2251895"/>
            <a:ext cx="418887" cy="418887"/>
          </a:xfrm>
          <a:prstGeom prst="star5">
            <a:avLst>
              <a:gd name="adj" fmla="val 29673"/>
              <a:gd name="hf" fmla="val 105146"/>
              <a:gd name="vf" fmla="val 110557"/>
            </a:avLst>
          </a:prstGeom>
          <a:noFill/>
          <a:ln w="19050">
            <a:solidFill>
              <a:srgbClr val="836ECB">
                <a:alpha val="4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8" rIns="91434" bIns="45718" rtlCol="0" anchor="ctr"/>
          <a:lstStyle/>
          <a:p>
            <a:pPr algn="ctr"/>
            <a:endParaRPr lang="zh-CN" altLang="en-US"/>
          </a:p>
        </p:txBody>
      </p:sp>
      <p:sp>
        <p:nvSpPr>
          <p:cNvPr id="46" name="五角星 45"/>
          <p:cNvSpPr/>
          <p:nvPr/>
        </p:nvSpPr>
        <p:spPr>
          <a:xfrm>
            <a:off x="5783419" y="2575399"/>
            <a:ext cx="257435" cy="257435"/>
          </a:xfrm>
          <a:prstGeom prst="star5">
            <a:avLst>
              <a:gd name="adj" fmla="val 29673"/>
              <a:gd name="hf" fmla="val 105146"/>
              <a:gd name="vf" fmla="val 110557"/>
            </a:avLst>
          </a:prstGeom>
          <a:noFill/>
          <a:ln w="19050">
            <a:solidFill>
              <a:srgbClr val="836ECB">
                <a:alpha val="4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8" rIns="91434" bIns="45718" rtlCol="0" anchor="ctr"/>
          <a:lstStyle/>
          <a:p>
            <a:pPr algn="ctr"/>
            <a:endParaRPr lang="zh-CN" altLang="en-US"/>
          </a:p>
        </p:txBody>
      </p:sp>
      <p:sp>
        <p:nvSpPr>
          <p:cNvPr id="47" name="五角星 46"/>
          <p:cNvSpPr/>
          <p:nvPr/>
        </p:nvSpPr>
        <p:spPr>
          <a:xfrm>
            <a:off x="5094340" y="4516859"/>
            <a:ext cx="172729" cy="172729"/>
          </a:xfrm>
          <a:prstGeom prst="star5">
            <a:avLst>
              <a:gd name="adj" fmla="val 29673"/>
              <a:gd name="hf" fmla="val 105146"/>
              <a:gd name="vf" fmla="val 110557"/>
            </a:avLst>
          </a:prstGeom>
          <a:noFill/>
          <a:ln w="19050">
            <a:solidFill>
              <a:srgbClr val="836ECB">
                <a:alpha val="4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8" rIns="91434" bIns="45718" rtlCol="0" anchor="ctr"/>
          <a:lstStyle/>
          <a:p>
            <a:pPr algn="ctr"/>
            <a:endParaRPr lang="zh-CN" altLang="en-US"/>
          </a:p>
        </p:txBody>
      </p:sp>
      <p:sp>
        <p:nvSpPr>
          <p:cNvPr id="48" name="五角星 47"/>
          <p:cNvSpPr/>
          <p:nvPr/>
        </p:nvSpPr>
        <p:spPr>
          <a:xfrm>
            <a:off x="5832455" y="4170237"/>
            <a:ext cx="418887" cy="418887"/>
          </a:xfrm>
          <a:prstGeom prst="star5">
            <a:avLst>
              <a:gd name="adj" fmla="val 29673"/>
              <a:gd name="hf" fmla="val 105146"/>
              <a:gd name="vf" fmla="val 110557"/>
            </a:avLst>
          </a:prstGeom>
          <a:noFill/>
          <a:ln w="19050">
            <a:solidFill>
              <a:srgbClr val="836ECB">
                <a:alpha val="4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8" rIns="91434" bIns="45718" rtlCol="0" anchor="ctr"/>
          <a:lstStyle/>
          <a:p>
            <a:pPr algn="ctr"/>
            <a:endParaRPr lang="zh-CN" altLang="en-US"/>
          </a:p>
        </p:txBody>
      </p:sp>
      <p:sp>
        <p:nvSpPr>
          <p:cNvPr id="49" name="五角星 48"/>
          <p:cNvSpPr/>
          <p:nvPr/>
        </p:nvSpPr>
        <p:spPr>
          <a:xfrm>
            <a:off x="9858915" y="3818907"/>
            <a:ext cx="170723" cy="170723"/>
          </a:xfrm>
          <a:prstGeom prst="star5">
            <a:avLst>
              <a:gd name="adj" fmla="val 29673"/>
              <a:gd name="hf" fmla="val 105146"/>
              <a:gd name="vf" fmla="val 110557"/>
            </a:avLst>
          </a:prstGeom>
          <a:noFill/>
          <a:ln w="19050">
            <a:solidFill>
              <a:srgbClr val="836ECB">
                <a:alpha val="4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8" rIns="91434" bIns="45718" rtlCol="0" anchor="ctr"/>
          <a:lstStyle/>
          <a:p>
            <a:pPr algn="ctr"/>
            <a:endParaRPr lang="zh-CN" altLang="en-US"/>
          </a:p>
        </p:txBody>
      </p:sp>
      <p:sp>
        <p:nvSpPr>
          <p:cNvPr id="50" name="五角星 49"/>
          <p:cNvSpPr/>
          <p:nvPr/>
        </p:nvSpPr>
        <p:spPr>
          <a:xfrm>
            <a:off x="6484911" y="2319096"/>
            <a:ext cx="418887" cy="418887"/>
          </a:xfrm>
          <a:prstGeom prst="star5">
            <a:avLst>
              <a:gd name="adj" fmla="val 29673"/>
              <a:gd name="hf" fmla="val 105146"/>
              <a:gd name="vf" fmla="val 110557"/>
            </a:avLst>
          </a:prstGeom>
          <a:noFill/>
          <a:ln w="19050">
            <a:solidFill>
              <a:srgbClr val="836ECB">
                <a:alpha val="4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8" rIns="91434" bIns="45718" rtlCol="0" anchor="ctr"/>
          <a:lstStyle/>
          <a:p>
            <a:pPr algn="ctr"/>
            <a:endParaRPr lang="zh-CN" altLang="en-US"/>
          </a:p>
        </p:txBody>
      </p:sp>
      <p:sp>
        <p:nvSpPr>
          <p:cNvPr id="51" name="五角星 50"/>
          <p:cNvSpPr/>
          <p:nvPr/>
        </p:nvSpPr>
        <p:spPr>
          <a:xfrm>
            <a:off x="7107603" y="4770963"/>
            <a:ext cx="243275" cy="243275"/>
          </a:xfrm>
          <a:prstGeom prst="star5">
            <a:avLst>
              <a:gd name="adj" fmla="val 29673"/>
              <a:gd name="hf" fmla="val 105146"/>
              <a:gd name="vf" fmla="val 110557"/>
            </a:avLst>
          </a:prstGeom>
          <a:noFill/>
          <a:ln w="19050">
            <a:solidFill>
              <a:srgbClr val="836ECB">
                <a:alpha val="4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8" rIns="91434" bIns="45718" rtlCol="0" anchor="ctr"/>
          <a:lstStyle/>
          <a:p>
            <a:pPr algn="ctr"/>
            <a:endParaRPr lang="zh-CN" altLang="en-US"/>
          </a:p>
        </p:txBody>
      </p:sp>
      <p:sp>
        <p:nvSpPr>
          <p:cNvPr id="52" name="五角星 51"/>
          <p:cNvSpPr/>
          <p:nvPr/>
        </p:nvSpPr>
        <p:spPr>
          <a:xfrm>
            <a:off x="5237667" y="4607099"/>
            <a:ext cx="418887" cy="418887"/>
          </a:xfrm>
          <a:prstGeom prst="star5">
            <a:avLst>
              <a:gd name="adj" fmla="val 29673"/>
              <a:gd name="hf" fmla="val 105146"/>
              <a:gd name="vf" fmla="val 110557"/>
            </a:avLst>
          </a:prstGeom>
          <a:noFill/>
          <a:ln w="19050">
            <a:solidFill>
              <a:srgbClr val="836ECB">
                <a:alpha val="4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8" rIns="91434" bIns="45718" rtlCol="0" anchor="ctr"/>
          <a:lstStyle/>
          <a:p>
            <a:pPr algn="ctr"/>
            <a:endParaRPr lang="zh-CN" altLang="en-US"/>
          </a:p>
        </p:txBody>
      </p:sp>
      <p:sp>
        <p:nvSpPr>
          <p:cNvPr id="53" name="五角星 52"/>
          <p:cNvSpPr/>
          <p:nvPr/>
        </p:nvSpPr>
        <p:spPr>
          <a:xfrm>
            <a:off x="5375363" y="3809251"/>
            <a:ext cx="158047" cy="158047"/>
          </a:xfrm>
          <a:prstGeom prst="star5">
            <a:avLst>
              <a:gd name="adj" fmla="val 29673"/>
              <a:gd name="hf" fmla="val 105146"/>
              <a:gd name="vf" fmla="val 110557"/>
            </a:avLst>
          </a:prstGeom>
          <a:noFill/>
          <a:ln w="19050">
            <a:solidFill>
              <a:srgbClr val="836ECB">
                <a:alpha val="4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8" rIns="91434" bIns="45718" rtlCol="0" anchor="ctr"/>
          <a:lstStyle/>
          <a:p>
            <a:pPr algn="ctr"/>
            <a:endParaRPr lang="zh-CN" altLang="en-US"/>
          </a:p>
        </p:txBody>
      </p:sp>
      <p:sp>
        <p:nvSpPr>
          <p:cNvPr id="54" name="五角星 53"/>
          <p:cNvSpPr/>
          <p:nvPr/>
        </p:nvSpPr>
        <p:spPr>
          <a:xfrm>
            <a:off x="8582577" y="4312071"/>
            <a:ext cx="418887" cy="418887"/>
          </a:xfrm>
          <a:prstGeom prst="star5">
            <a:avLst>
              <a:gd name="adj" fmla="val 29673"/>
              <a:gd name="hf" fmla="val 105146"/>
              <a:gd name="vf" fmla="val 110557"/>
            </a:avLst>
          </a:prstGeom>
          <a:noFill/>
          <a:ln w="19050">
            <a:solidFill>
              <a:srgbClr val="836ECB">
                <a:alpha val="4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8" rIns="91434" bIns="45718" rtlCol="0" anchor="ctr"/>
          <a:lstStyle/>
          <a:p>
            <a:pPr algn="ctr"/>
            <a:endParaRPr lang="zh-CN" altLang="en-US"/>
          </a:p>
        </p:txBody>
      </p:sp>
      <p:sp>
        <p:nvSpPr>
          <p:cNvPr id="55" name="五角星 54"/>
          <p:cNvSpPr/>
          <p:nvPr/>
        </p:nvSpPr>
        <p:spPr>
          <a:xfrm>
            <a:off x="6670695" y="4004788"/>
            <a:ext cx="158047" cy="158047"/>
          </a:xfrm>
          <a:prstGeom prst="star5">
            <a:avLst>
              <a:gd name="adj" fmla="val 29673"/>
              <a:gd name="hf" fmla="val 105146"/>
              <a:gd name="vf" fmla="val 110557"/>
            </a:avLst>
          </a:prstGeom>
          <a:noFill/>
          <a:ln w="19050">
            <a:solidFill>
              <a:srgbClr val="836ECB">
                <a:alpha val="4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8" rIns="91434" bIns="45718" rtlCol="0" anchor="ctr"/>
          <a:lstStyle/>
          <a:p>
            <a:pPr algn="ctr"/>
            <a:endParaRPr lang="zh-CN" altLang="en-US"/>
          </a:p>
        </p:txBody>
      </p:sp>
      <p:sp>
        <p:nvSpPr>
          <p:cNvPr id="56" name="五角星 55"/>
          <p:cNvSpPr/>
          <p:nvPr/>
        </p:nvSpPr>
        <p:spPr>
          <a:xfrm>
            <a:off x="7623811" y="4097303"/>
            <a:ext cx="418887" cy="418887"/>
          </a:xfrm>
          <a:prstGeom prst="star5">
            <a:avLst>
              <a:gd name="adj" fmla="val 29673"/>
              <a:gd name="hf" fmla="val 105146"/>
              <a:gd name="vf" fmla="val 110557"/>
            </a:avLst>
          </a:prstGeom>
          <a:noFill/>
          <a:ln w="19050">
            <a:solidFill>
              <a:srgbClr val="836ECB">
                <a:alpha val="4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8" rIns="91434" bIns="45718" rtlCol="0" anchor="ctr"/>
          <a:lstStyle/>
          <a:p>
            <a:pPr algn="ctr"/>
            <a:endParaRPr lang="zh-CN" altLang="en-US"/>
          </a:p>
        </p:txBody>
      </p:sp>
      <p:sp>
        <p:nvSpPr>
          <p:cNvPr id="57" name="五角星 56"/>
          <p:cNvSpPr/>
          <p:nvPr/>
        </p:nvSpPr>
        <p:spPr>
          <a:xfrm>
            <a:off x="2433131" y="2983909"/>
            <a:ext cx="378176" cy="378176"/>
          </a:xfrm>
          <a:prstGeom prst="star5">
            <a:avLst>
              <a:gd name="adj" fmla="val 29673"/>
              <a:gd name="hf" fmla="val 105146"/>
              <a:gd name="vf" fmla="val 110557"/>
            </a:avLst>
          </a:prstGeom>
          <a:noFill/>
          <a:ln w="19050">
            <a:solidFill>
              <a:srgbClr val="836ECB">
                <a:alpha val="4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8" rIns="91434" bIns="45718" rtlCol="0" anchor="ctr"/>
          <a:lstStyle/>
          <a:p>
            <a:pPr algn="ctr"/>
            <a:endParaRPr lang="zh-CN" altLang="en-US"/>
          </a:p>
        </p:txBody>
      </p:sp>
      <p:sp>
        <p:nvSpPr>
          <p:cNvPr id="58" name="五角星 57"/>
          <p:cNvSpPr/>
          <p:nvPr/>
        </p:nvSpPr>
        <p:spPr>
          <a:xfrm>
            <a:off x="3250102" y="2510062"/>
            <a:ext cx="178229" cy="178229"/>
          </a:xfrm>
          <a:prstGeom prst="star5">
            <a:avLst>
              <a:gd name="adj" fmla="val 29673"/>
              <a:gd name="hf" fmla="val 105146"/>
              <a:gd name="vf" fmla="val 110557"/>
            </a:avLst>
          </a:prstGeom>
          <a:noFill/>
          <a:ln w="19050">
            <a:solidFill>
              <a:srgbClr val="836ECB">
                <a:alpha val="4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8" rIns="91434" bIns="45718" rtlCol="0" anchor="ctr"/>
          <a:lstStyle/>
          <a:p>
            <a:pPr algn="ctr"/>
            <a:endParaRPr lang="zh-CN" altLang="en-US"/>
          </a:p>
        </p:txBody>
      </p:sp>
      <p:sp>
        <p:nvSpPr>
          <p:cNvPr id="59" name="五角星 58"/>
          <p:cNvSpPr/>
          <p:nvPr/>
        </p:nvSpPr>
        <p:spPr>
          <a:xfrm>
            <a:off x="3385479" y="4220655"/>
            <a:ext cx="172183" cy="172183"/>
          </a:xfrm>
          <a:prstGeom prst="star5">
            <a:avLst>
              <a:gd name="adj" fmla="val 29673"/>
              <a:gd name="hf" fmla="val 105146"/>
              <a:gd name="vf" fmla="val 110557"/>
            </a:avLst>
          </a:prstGeom>
          <a:noFill/>
          <a:ln w="19050">
            <a:solidFill>
              <a:srgbClr val="836ECB">
                <a:alpha val="4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8" rIns="91434" bIns="45718" rtlCol="0" anchor="ctr"/>
          <a:lstStyle/>
          <a:p>
            <a:pPr algn="ctr"/>
            <a:endParaRPr lang="zh-CN" altLang="en-US"/>
          </a:p>
        </p:txBody>
      </p:sp>
      <p:sp>
        <p:nvSpPr>
          <p:cNvPr id="60" name="五角星 59"/>
          <p:cNvSpPr/>
          <p:nvPr/>
        </p:nvSpPr>
        <p:spPr>
          <a:xfrm>
            <a:off x="2789715" y="4491147"/>
            <a:ext cx="293147" cy="293147"/>
          </a:xfrm>
          <a:prstGeom prst="star5">
            <a:avLst>
              <a:gd name="adj" fmla="val 29673"/>
              <a:gd name="hf" fmla="val 105146"/>
              <a:gd name="vf" fmla="val 110557"/>
            </a:avLst>
          </a:prstGeom>
          <a:noFill/>
          <a:ln w="19050">
            <a:solidFill>
              <a:srgbClr val="836ECB">
                <a:alpha val="4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8" rIns="91434" bIns="45718" rtlCol="0" anchor="ctr"/>
          <a:lstStyle/>
          <a:p>
            <a:pPr algn="ctr"/>
            <a:endParaRPr lang="zh-CN" altLang="en-US"/>
          </a:p>
        </p:txBody>
      </p:sp>
      <p:sp>
        <p:nvSpPr>
          <p:cNvPr id="61" name="五角星 60"/>
          <p:cNvSpPr/>
          <p:nvPr/>
        </p:nvSpPr>
        <p:spPr>
          <a:xfrm>
            <a:off x="6533785" y="2982103"/>
            <a:ext cx="158047" cy="158047"/>
          </a:xfrm>
          <a:prstGeom prst="star5">
            <a:avLst>
              <a:gd name="adj" fmla="val 29673"/>
              <a:gd name="hf" fmla="val 105146"/>
              <a:gd name="vf" fmla="val 110557"/>
            </a:avLst>
          </a:prstGeom>
          <a:noFill/>
          <a:ln w="19050">
            <a:solidFill>
              <a:srgbClr val="836ECB">
                <a:alpha val="4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8" rIns="91434" bIns="45718" rtlCol="0" anchor="ctr"/>
          <a:lstStyle/>
          <a:p>
            <a:pPr algn="ctr"/>
            <a:endParaRPr lang="zh-CN" altLang="en-US"/>
          </a:p>
        </p:txBody>
      </p:sp>
      <p:sp>
        <p:nvSpPr>
          <p:cNvPr id="62" name="五角星 61"/>
          <p:cNvSpPr/>
          <p:nvPr/>
        </p:nvSpPr>
        <p:spPr>
          <a:xfrm>
            <a:off x="4399347" y="3809252"/>
            <a:ext cx="129457" cy="129457"/>
          </a:xfrm>
          <a:prstGeom prst="star5">
            <a:avLst>
              <a:gd name="adj" fmla="val 29673"/>
              <a:gd name="hf" fmla="val 105146"/>
              <a:gd name="vf" fmla="val 110557"/>
            </a:avLst>
          </a:prstGeom>
          <a:noFill/>
          <a:ln w="19050">
            <a:solidFill>
              <a:srgbClr val="836ECB">
                <a:alpha val="4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8" rIns="91434" bIns="45718" rtlCol="0" anchor="ctr"/>
          <a:lstStyle/>
          <a:p>
            <a:pPr algn="ctr"/>
            <a:endParaRPr lang="zh-CN" altLang="en-US"/>
          </a:p>
        </p:txBody>
      </p:sp>
      <p:sp>
        <p:nvSpPr>
          <p:cNvPr id="63" name="五角星 62"/>
          <p:cNvSpPr/>
          <p:nvPr/>
        </p:nvSpPr>
        <p:spPr>
          <a:xfrm>
            <a:off x="9511639" y="4215019"/>
            <a:ext cx="221855" cy="221855"/>
          </a:xfrm>
          <a:prstGeom prst="star5">
            <a:avLst>
              <a:gd name="adj" fmla="val 29673"/>
              <a:gd name="hf" fmla="val 105146"/>
              <a:gd name="vf" fmla="val 110557"/>
            </a:avLst>
          </a:prstGeom>
          <a:noFill/>
          <a:ln w="19050">
            <a:solidFill>
              <a:srgbClr val="836ECB">
                <a:alpha val="46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8" rIns="91434" bIns="45718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930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1012413" y="3649222"/>
            <a:ext cx="9110133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012413" y="3674110"/>
            <a:ext cx="9110133" cy="0"/>
          </a:xfrm>
          <a:prstGeom prst="line">
            <a:avLst/>
          </a:prstGeom>
          <a:ln w="254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0" y="274637"/>
            <a:ext cx="12192000" cy="1143000"/>
          </a:xfrm>
        </p:spPr>
        <p:txBody>
          <a:bodyPr>
            <a:noAutofit/>
          </a:bodyPr>
          <a:lstStyle/>
          <a:p>
            <a:r>
              <a:rPr lang="zh-CN" altLang="en-US" sz="4800" b="1" dirty="0" smtClean="0"/>
              <a:t>请模仿素材做一个课件中的材质渐变效果</a:t>
            </a:r>
            <a:endParaRPr lang="zh-CN" altLang="en-US" sz="4800" b="1" dirty="0"/>
          </a:p>
        </p:txBody>
      </p:sp>
      <p:sp>
        <p:nvSpPr>
          <p:cNvPr id="5" name="椭圆 4"/>
          <p:cNvSpPr/>
          <p:nvPr/>
        </p:nvSpPr>
        <p:spPr>
          <a:xfrm>
            <a:off x="5010966" y="2821130"/>
            <a:ext cx="1656184" cy="1656184"/>
          </a:xfrm>
          <a:prstGeom prst="ellipse">
            <a:avLst/>
          </a:prstGeom>
          <a:gradFill flip="none" rotWithShape="1">
            <a:gsLst>
              <a:gs pos="39000">
                <a:schemeClr val="bg1">
                  <a:lumMod val="97000"/>
                  <a:lumOff val="3000"/>
                </a:schemeClr>
              </a:gs>
              <a:gs pos="100000">
                <a:schemeClr val="bg1">
                  <a:lumMod val="85000"/>
                </a:schemeClr>
              </a:gs>
            </a:gsLst>
            <a:lin ang="15600000" scaled="0"/>
            <a:tileRect/>
          </a:gra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8" rIns="91434" bIns="45718"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267186" y="3077350"/>
            <a:ext cx="1143744" cy="1143744"/>
          </a:xfrm>
          <a:prstGeom prst="ellipse">
            <a:avLst/>
          </a:prstGeom>
          <a:gradFill flip="none" rotWithShape="1">
            <a:gsLst>
              <a:gs pos="25000">
                <a:schemeClr val="bg1"/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2700000" scaled="1"/>
            <a:tileRect/>
          </a:gradFill>
          <a:ln>
            <a:noFill/>
          </a:ln>
          <a:effectLst>
            <a:outerShdw blurRad="50800" dist="254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8" rIns="91434" bIns="45718"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27"/>
          <p:cNvSpPr/>
          <p:nvPr/>
        </p:nvSpPr>
        <p:spPr>
          <a:xfrm>
            <a:off x="5567480" y="3382810"/>
            <a:ext cx="543156" cy="532828"/>
          </a:xfrm>
          <a:custGeom>
            <a:avLst/>
            <a:gdLst/>
            <a:ahLst/>
            <a:cxnLst/>
            <a:rect l="l" t="t" r="r" b="b"/>
            <a:pathLst>
              <a:path w="1174460" h="1152128">
                <a:moveTo>
                  <a:pt x="863010" y="46205"/>
                </a:moveTo>
                <a:lnTo>
                  <a:pt x="1007024" y="46205"/>
                </a:lnTo>
                <a:cubicBezTo>
                  <a:pt x="1026909" y="46205"/>
                  <a:pt x="1043029" y="62325"/>
                  <a:pt x="1043029" y="82210"/>
                </a:cubicBezTo>
                <a:lnTo>
                  <a:pt x="1043029" y="336290"/>
                </a:lnTo>
                <a:cubicBezTo>
                  <a:pt x="978576" y="259369"/>
                  <a:pt x="900635" y="181936"/>
                  <a:pt x="827005" y="119966"/>
                </a:cubicBezTo>
                <a:lnTo>
                  <a:pt x="827005" y="82210"/>
                </a:lnTo>
                <a:cubicBezTo>
                  <a:pt x="827005" y="62325"/>
                  <a:pt x="843125" y="46205"/>
                  <a:pt x="863010" y="46205"/>
                </a:cubicBezTo>
                <a:close/>
                <a:moveTo>
                  <a:pt x="587230" y="0"/>
                </a:moveTo>
                <a:cubicBezTo>
                  <a:pt x="707999" y="0"/>
                  <a:pt x="1259305" y="540060"/>
                  <a:pt x="1163294" y="648072"/>
                </a:cubicBezTo>
                <a:lnTo>
                  <a:pt x="1106277" y="654075"/>
                </a:lnTo>
                <a:lnTo>
                  <a:pt x="1106277" y="954795"/>
                </a:lnTo>
                <a:cubicBezTo>
                  <a:pt x="1106277" y="1063779"/>
                  <a:pt x="1017928" y="1152128"/>
                  <a:pt x="908944" y="1152128"/>
                </a:cubicBezTo>
                <a:lnTo>
                  <a:pt x="731245" y="1152128"/>
                </a:lnTo>
                <a:lnTo>
                  <a:pt x="731245" y="887220"/>
                </a:lnTo>
                <a:cubicBezTo>
                  <a:pt x="731245" y="860707"/>
                  <a:pt x="709752" y="839214"/>
                  <a:pt x="683239" y="839214"/>
                </a:cubicBezTo>
                <a:lnTo>
                  <a:pt x="491219" y="839214"/>
                </a:lnTo>
                <a:cubicBezTo>
                  <a:pt x="464706" y="839214"/>
                  <a:pt x="443213" y="860707"/>
                  <a:pt x="443213" y="887220"/>
                </a:cubicBezTo>
                <a:lnTo>
                  <a:pt x="443213" y="1152128"/>
                </a:lnTo>
                <a:lnTo>
                  <a:pt x="270457" y="1152128"/>
                </a:lnTo>
                <a:cubicBezTo>
                  <a:pt x="161473" y="1152128"/>
                  <a:pt x="73124" y="1063779"/>
                  <a:pt x="73124" y="954795"/>
                </a:cubicBezTo>
                <a:lnTo>
                  <a:pt x="73124" y="654476"/>
                </a:lnTo>
                <a:cubicBezTo>
                  <a:pt x="52286" y="653368"/>
                  <a:pt x="31688" y="650778"/>
                  <a:pt x="11166" y="648072"/>
                </a:cubicBezTo>
                <a:cubicBezTo>
                  <a:pt x="-84845" y="540060"/>
                  <a:pt x="466461" y="0"/>
                  <a:pt x="587230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ffectLst>
            <a:innerShdw blurRad="50800" dist="254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4" tIns="45718" rIns="91434" bIns="45718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4408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全雅黑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269</Words>
  <Application>Microsoft Office PowerPoint</Application>
  <PresentationFormat>宽屏</PresentationFormat>
  <Paragraphs>36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Calibri Light</vt:lpstr>
      <vt:lpstr>宋体</vt:lpstr>
      <vt:lpstr>方正综艺简体</vt:lpstr>
      <vt:lpstr>Calibri</vt:lpstr>
      <vt:lpstr>微软雅黑</vt:lpstr>
      <vt:lpstr>Showcard Gothic</vt:lpstr>
      <vt:lpstr>Arial</vt:lpstr>
      <vt:lpstr>1_Office 主题</vt:lpstr>
      <vt:lpstr>2_Office 主题</vt:lpstr>
      <vt:lpstr>PowerPoint 演示文稿</vt:lpstr>
      <vt:lpstr>请使用素材做一个课件中的渐变色效果</vt:lpstr>
      <vt:lpstr>PowerPoint 演示文稿</vt:lpstr>
      <vt:lpstr>请使用素材做一个课件中的玻璃蚀刻效果</vt:lpstr>
      <vt:lpstr>PowerPoint 演示文稿</vt:lpstr>
      <vt:lpstr>请使用素材做一个课件中的磨砂玻璃效果</vt:lpstr>
      <vt:lpstr>PowerPoint 演示文稿</vt:lpstr>
      <vt:lpstr>请模仿素材做一个课件中的渐变色字效果</vt:lpstr>
      <vt:lpstr>请模仿素材做一个课件中的材质渐变效果</vt:lpstr>
      <vt:lpstr>请模仿素材做一个课件中的水晶球效果</vt:lpstr>
      <vt:lpstr>请模仿素材做一个课件中的金属按钮效果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wonder why</dc:creator>
  <cp:lastModifiedBy>小巴</cp:lastModifiedBy>
  <cp:revision>9</cp:revision>
  <dcterms:created xsi:type="dcterms:W3CDTF">2013-09-21T16:15:13Z</dcterms:created>
  <dcterms:modified xsi:type="dcterms:W3CDTF">2014-02-24T12:18:14Z</dcterms:modified>
</cp:coreProperties>
</file>