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83" r:id="rId4"/>
    <p:sldId id="274" r:id="rId5"/>
    <p:sldId id="275" r:id="rId6"/>
    <p:sldId id="276" r:id="rId7"/>
    <p:sldId id="277" r:id="rId8"/>
    <p:sldId id="272" r:id="rId9"/>
    <p:sldId id="273" r:id="rId10"/>
    <p:sldId id="270" r:id="rId11"/>
    <p:sldId id="271" r:id="rId12"/>
    <p:sldId id="278" r:id="rId13"/>
    <p:sldId id="280" r:id="rId14"/>
    <p:sldId id="281" r:id="rId15"/>
    <p:sldId id="284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21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91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05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89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6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560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42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20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82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5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340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60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475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92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627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26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031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111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78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5423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6992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42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78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0835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319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83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168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004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78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029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14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614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77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DD3CF-0637-468D-A74D-25361F39ACF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2DBF4-0DF3-4347-BC71-C0D3A9C866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09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93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0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28" y="2167989"/>
            <a:ext cx="2350122" cy="2480497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462636" y="2279217"/>
            <a:ext cx="0" cy="221980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216539" y="227921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第六讲</a:t>
            </a:r>
            <a:endParaRPr lang="zh-CN" altLang="en-US" sz="20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3188970" y="3455258"/>
            <a:ext cx="2981676" cy="730400"/>
          </a:xfrm>
          <a:custGeom>
            <a:avLst/>
            <a:gdLst>
              <a:gd name="connsiteX0" fmla="*/ 3252849 w 3634383"/>
              <a:gd name="connsiteY0" fmla="*/ 765620 h 890289"/>
              <a:gd name="connsiteX1" fmla="*/ 3629597 w 3634383"/>
              <a:gd name="connsiteY1" fmla="*/ 765620 h 890289"/>
              <a:gd name="connsiteX2" fmla="*/ 3634383 w 3634383"/>
              <a:gd name="connsiteY2" fmla="*/ 766167 h 890289"/>
              <a:gd name="connsiteX3" fmla="*/ 3573661 w 3634383"/>
              <a:gd name="connsiteY3" fmla="*/ 890289 h 890289"/>
              <a:gd name="connsiteX4" fmla="*/ 3259643 w 3634383"/>
              <a:gd name="connsiteY4" fmla="*/ 772920 h 890289"/>
              <a:gd name="connsiteX5" fmla="*/ 2811153 w 3634383"/>
              <a:gd name="connsiteY5" fmla="*/ 765620 h 890289"/>
              <a:gd name="connsiteX6" fmla="*/ 3133883 w 3634383"/>
              <a:gd name="connsiteY6" fmla="*/ 765620 h 890289"/>
              <a:gd name="connsiteX7" fmla="*/ 3129716 w 3634383"/>
              <a:gd name="connsiteY7" fmla="*/ 770464 h 890289"/>
              <a:gd name="connsiteX8" fmla="*/ 2791420 w 3634383"/>
              <a:gd name="connsiteY8" fmla="*/ 888503 h 890289"/>
              <a:gd name="connsiteX9" fmla="*/ 2746772 w 3634383"/>
              <a:gd name="connsiteY9" fmla="*/ 775096 h 890289"/>
              <a:gd name="connsiteX10" fmla="*/ 2017985 w 3634383"/>
              <a:gd name="connsiteY10" fmla="*/ 765620 h 890289"/>
              <a:gd name="connsiteX11" fmla="*/ 2710345 w 3634383"/>
              <a:gd name="connsiteY11" fmla="*/ 765620 h 890289"/>
              <a:gd name="connsiteX12" fmla="*/ 2701007 w 3634383"/>
              <a:gd name="connsiteY12" fmla="*/ 792286 h 890289"/>
              <a:gd name="connsiteX13" fmla="*/ 2682478 w 3634383"/>
              <a:gd name="connsiteY13" fmla="*/ 861714 h 890289"/>
              <a:gd name="connsiteX14" fmla="*/ 2418606 w 3634383"/>
              <a:gd name="connsiteY14" fmla="*/ 861268 h 890289"/>
              <a:gd name="connsiteX15" fmla="*/ 2274391 w 3634383"/>
              <a:gd name="connsiteY15" fmla="*/ 858142 h 890289"/>
              <a:gd name="connsiteX16" fmla="*/ 2049196 w 3634383"/>
              <a:gd name="connsiteY16" fmla="*/ 797867 h 890289"/>
              <a:gd name="connsiteX17" fmla="*/ 1841320 w 3634383"/>
              <a:gd name="connsiteY17" fmla="*/ 765620 h 890289"/>
              <a:gd name="connsiteX18" fmla="*/ 1989349 w 3634383"/>
              <a:gd name="connsiteY18" fmla="*/ 765620 h 890289"/>
              <a:gd name="connsiteX19" fmla="*/ 1983730 w 3634383"/>
              <a:gd name="connsiteY19" fmla="*/ 771301 h 890289"/>
              <a:gd name="connsiteX20" fmla="*/ 1885950 w 3634383"/>
              <a:gd name="connsiteY20" fmla="*/ 883146 h 890289"/>
              <a:gd name="connsiteX21" fmla="*/ 1599755 w 3634383"/>
              <a:gd name="connsiteY21" fmla="*/ 765620 h 890289"/>
              <a:gd name="connsiteX22" fmla="*/ 1794822 w 3634383"/>
              <a:gd name="connsiteY22" fmla="*/ 765620 h 890289"/>
              <a:gd name="connsiteX23" fmla="*/ 1723430 w 3634383"/>
              <a:gd name="connsiteY23" fmla="*/ 852785 h 890289"/>
              <a:gd name="connsiteX24" fmla="*/ 1161891 w 3634383"/>
              <a:gd name="connsiteY24" fmla="*/ 765620 h 890289"/>
              <a:gd name="connsiteX25" fmla="*/ 1429222 w 3634383"/>
              <a:gd name="connsiteY25" fmla="*/ 765620 h 890289"/>
              <a:gd name="connsiteX26" fmla="*/ 1426685 w 3634383"/>
              <a:gd name="connsiteY26" fmla="*/ 787821 h 890289"/>
              <a:gd name="connsiteX27" fmla="*/ 1409774 w 3634383"/>
              <a:gd name="connsiteY27" fmla="*/ 825996 h 890289"/>
              <a:gd name="connsiteX28" fmla="*/ 1348160 w 3634383"/>
              <a:gd name="connsiteY28" fmla="*/ 867965 h 890289"/>
              <a:gd name="connsiteX29" fmla="*/ 1188541 w 3634383"/>
              <a:gd name="connsiteY29" fmla="*/ 878681 h 890289"/>
              <a:gd name="connsiteX30" fmla="*/ 931933 w 3634383"/>
              <a:gd name="connsiteY30" fmla="*/ 765620 h 890289"/>
              <a:gd name="connsiteX31" fmla="*/ 1118975 w 3634383"/>
              <a:gd name="connsiteY31" fmla="*/ 765620 h 890289"/>
              <a:gd name="connsiteX32" fmla="*/ 990302 w 3634383"/>
              <a:gd name="connsiteY32" fmla="*/ 852785 h 890289"/>
              <a:gd name="connsiteX33" fmla="*/ 568867 w 3634383"/>
              <a:gd name="connsiteY33" fmla="*/ 765620 h 890289"/>
              <a:gd name="connsiteX34" fmla="*/ 864331 w 3634383"/>
              <a:gd name="connsiteY34" fmla="*/ 765620 h 890289"/>
              <a:gd name="connsiteX35" fmla="*/ 858869 w 3634383"/>
              <a:gd name="connsiteY35" fmla="*/ 781961 h 890289"/>
              <a:gd name="connsiteX36" fmla="*/ 825326 w 3634383"/>
              <a:gd name="connsiteY36" fmla="*/ 846310 h 890289"/>
              <a:gd name="connsiteX37" fmla="*/ 748308 w 3634383"/>
              <a:gd name="connsiteY37" fmla="*/ 885824 h 890289"/>
              <a:gd name="connsiteX38" fmla="*/ 601637 w 3634383"/>
              <a:gd name="connsiteY38" fmla="*/ 813745 h 890289"/>
              <a:gd name="connsiteX39" fmla="*/ 9185 w 3634383"/>
              <a:gd name="connsiteY39" fmla="*/ 765620 h 890289"/>
              <a:gd name="connsiteX40" fmla="*/ 546849 w 3634383"/>
              <a:gd name="connsiteY40" fmla="*/ 765620 h 890289"/>
              <a:gd name="connsiteX41" fmla="*/ 453405 w 3634383"/>
              <a:gd name="connsiteY41" fmla="*/ 810257 h 890289"/>
              <a:gd name="connsiteX42" fmla="*/ 336649 w 3634383"/>
              <a:gd name="connsiteY42" fmla="*/ 850999 h 890289"/>
              <a:gd name="connsiteX43" fmla="*/ 305395 w 3634383"/>
              <a:gd name="connsiteY43" fmla="*/ 791170 h 890289"/>
              <a:gd name="connsiteX44" fmla="*/ 23217 w 3634383"/>
              <a:gd name="connsiteY44" fmla="*/ 841176 h 890289"/>
              <a:gd name="connsiteX45" fmla="*/ 2722662 w 3634383"/>
              <a:gd name="connsiteY45" fmla="*/ 730448 h 890289"/>
              <a:gd name="connsiteX46" fmla="*/ 2721455 w 3634383"/>
              <a:gd name="connsiteY46" fmla="*/ 733894 h 890289"/>
              <a:gd name="connsiteX47" fmla="*/ 2515668 w 3634383"/>
              <a:gd name="connsiteY47" fmla="*/ 733894 h 890289"/>
              <a:gd name="connsiteX48" fmla="*/ 2538264 w 3634383"/>
              <a:gd name="connsiteY48" fmla="*/ 733797 h 890289"/>
              <a:gd name="connsiteX49" fmla="*/ 2722662 w 3634383"/>
              <a:gd name="connsiteY49" fmla="*/ 730448 h 890289"/>
              <a:gd name="connsiteX50" fmla="*/ 788491 w 3634383"/>
              <a:gd name="connsiteY50" fmla="*/ 616148 h 890289"/>
              <a:gd name="connsiteX51" fmla="*/ 892969 w 3634383"/>
              <a:gd name="connsiteY51" fmla="*/ 667940 h 890289"/>
              <a:gd name="connsiteX52" fmla="*/ 875849 w 3634383"/>
              <a:gd name="connsiteY52" fmla="*/ 731159 h 890289"/>
              <a:gd name="connsiteX53" fmla="*/ 874935 w 3634383"/>
              <a:gd name="connsiteY53" fmla="*/ 733894 h 890289"/>
              <a:gd name="connsiteX54" fmla="*/ 757839 w 3634383"/>
              <a:gd name="connsiteY54" fmla="*/ 733894 h 890289"/>
              <a:gd name="connsiteX55" fmla="*/ 760809 w 3634383"/>
              <a:gd name="connsiteY55" fmla="*/ 729778 h 890289"/>
              <a:gd name="connsiteX56" fmla="*/ 788491 w 3634383"/>
              <a:gd name="connsiteY56" fmla="*/ 616148 h 890289"/>
              <a:gd name="connsiteX57" fmla="*/ 2768203 w 3634383"/>
              <a:gd name="connsiteY57" fmla="*/ 609223 h 890289"/>
              <a:gd name="connsiteX58" fmla="*/ 3620095 w 3634383"/>
              <a:gd name="connsiteY58" fmla="*/ 609223 h 890289"/>
              <a:gd name="connsiteX59" fmla="*/ 3620095 w 3634383"/>
              <a:gd name="connsiteY59" fmla="*/ 653653 h 890289"/>
              <a:gd name="connsiteX60" fmla="*/ 3300412 w 3634383"/>
              <a:gd name="connsiteY60" fmla="*/ 653653 h 890289"/>
              <a:gd name="connsiteX61" fmla="*/ 3432349 w 3634383"/>
              <a:gd name="connsiteY61" fmla="*/ 730671 h 890289"/>
              <a:gd name="connsiteX62" fmla="*/ 3445310 w 3634383"/>
              <a:gd name="connsiteY62" fmla="*/ 733894 h 890289"/>
              <a:gd name="connsiteX63" fmla="*/ 3223320 w 3634383"/>
              <a:gd name="connsiteY63" fmla="*/ 733894 h 890289"/>
              <a:gd name="connsiteX64" fmla="*/ 3191024 w 3634383"/>
              <a:gd name="connsiteY64" fmla="*/ 699194 h 890289"/>
              <a:gd name="connsiteX65" fmla="*/ 3161175 w 3634383"/>
              <a:gd name="connsiteY65" fmla="*/ 733894 h 890289"/>
              <a:gd name="connsiteX66" fmla="*/ 2947488 w 3634383"/>
              <a:gd name="connsiteY66" fmla="*/ 733894 h 890289"/>
              <a:gd name="connsiteX67" fmla="*/ 2951820 w 3634383"/>
              <a:gd name="connsiteY67" fmla="*/ 732681 h 890289"/>
              <a:gd name="connsiteX68" fmla="*/ 3073152 w 3634383"/>
              <a:gd name="connsiteY68" fmla="*/ 653653 h 890289"/>
              <a:gd name="connsiteX69" fmla="*/ 2768203 w 3634383"/>
              <a:gd name="connsiteY69" fmla="*/ 653653 h 890289"/>
              <a:gd name="connsiteX70" fmla="*/ 2035335 w 3634383"/>
              <a:gd name="connsiteY70" fmla="*/ 609223 h 890289"/>
              <a:gd name="connsiteX71" fmla="*/ 2262095 w 3634383"/>
              <a:gd name="connsiteY71" fmla="*/ 609223 h 890289"/>
              <a:gd name="connsiteX72" fmla="*/ 2130177 w 3634383"/>
              <a:gd name="connsiteY72" fmla="*/ 703659 h 890289"/>
              <a:gd name="connsiteX73" fmla="*/ 2198154 w 3634383"/>
              <a:gd name="connsiteY73" fmla="*/ 727100 h 890289"/>
              <a:gd name="connsiteX74" fmla="*/ 2268329 w 3634383"/>
              <a:gd name="connsiteY74" fmla="*/ 733894 h 890289"/>
              <a:gd name="connsiteX75" fmla="*/ 1841048 w 3634383"/>
              <a:gd name="connsiteY75" fmla="*/ 733894 h 890289"/>
              <a:gd name="connsiteX76" fmla="*/ 1907828 w 3634383"/>
              <a:gd name="connsiteY76" fmla="*/ 671065 h 890289"/>
              <a:gd name="connsiteX77" fmla="*/ 1968326 w 3634383"/>
              <a:gd name="connsiteY77" fmla="*/ 624631 h 890289"/>
              <a:gd name="connsiteX78" fmla="*/ 2000696 w 3634383"/>
              <a:gd name="connsiteY78" fmla="*/ 616594 h 890289"/>
              <a:gd name="connsiteX79" fmla="*/ 2019895 w 3634383"/>
              <a:gd name="connsiteY79" fmla="*/ 619720 h 890289"/>
              <a:gd name="connsiteX80" fmla="*/ 1548761 w 3634383"/>
              <a:gd name="connsiteY80" fmla="*/ 609223 h 890289"/>
              <a:gd name="connsiteX81" fmla="*/ 1567014 w 3634383"/>
              <a:gd name="connsiteY81" fmla="*/ 609223 h 890289"/>
              <a:gd name="connsiteX82" fmla="*/ 1761104 w 3634383"/>
              <a:gd name="connsiteY82" fmla="*/ 733894 h 890289"/>
              <a:gd name="connsiteX83" fmla="*/ 1554741 w 3634383"/>
              <a:gd name="connsiteY83" fmla="*/ 733894 h 890289"/>
              <a:gd name="connsiteX84" fmla="*/ 1481435 w 3634383"/>
              <a:gd name="connsiteY84" fmla="*/ 682228 h 890289"/>
              <a:gd name="connsiteX85" fmla="*/ 1302841 w 3634383"/>
              <a:gd name="connsiteY85" fmla="*/ 609223 h 890289"/>
              <a:gd name="connsiteX86" fmla="*/ 1432322 w 3634383"/>
              <a:gd name="connsiteY86" fmla="*/ 609223 h 890289"/>
              <a:gd name="connsiteX87" fmla="*/ 1432322 w 3634383"/>
              <a:gd name="connsiteY87" fmla="*/ 733894 h 890289"/>
              <a:gd name="connsiteX88" fmla="*/ 1293804 w 3634383"/>
              <a:gd name="connsiteY88" fmla="*/ 733894 h 890289"/>
              <a:gd name="connsiteX89" fmla="*/ 1302841 w 3634383"/>
              <a:gd name="connsiteY89" fmla="*/ 702766 h 890289"/>
              <a:gd name="connsiteX90" fmla="*/ 1139579 w 3634383"/>
              <a:gd name="connsiteY90" fmla="*/ 609223 h 890289"/>
              <a:gd name="connsiteX91" fmla="*/ 1167012 w 3634383"/>
              <a:gd name="connsiteY91" fmla="*/ 609223 h 890289"/>
              <a:gd name="connsiteX92" fmla="*/ 1239441 w 3634383"/>
              <a:gd name="connsiteY92" fmla="*/ 684013 h 890289"/>
              <a:gd name="connsiteX93" fmla="*/ 1165808 w 3634383"/>
              <a:gd name="connsiteY93" fmla="*/ 733894 h 890289"/>
              <a:gd name="connsiteX94" fmla="*/ 954398 w 3634383"/>
              <a:gd name="connsiteY94" fmla="*/ 733894 h 890289"/>
              <a:gd name="connsiteX95" fmla="*/ 1043099 w 3634383"/>
              <a:gd name="connsiteY95" fmla="*/ 679995 h 890289"/>
              <a:gd name="connsiteX96" fmla="*/ 507593 w 3634383"/>
              <a:gd name="connsiteY96" fmla="*/ 609223 h 890289"/>
              <a:gd name="connsiteX97" fmla="*/ 770967 w 3634383"/>
              <a:gd name="connsiteY97" fmla="*/ 609223 h 890289"/>
              <a:gd name="connsiteX98" fmla="*/ 763712 w 3634383"/>
              <a:gd name="connsiteY98" fmla="*/ 616371 h 890289"/>
              <a:gd name="connsiteX99" fmla="*/ 667047 w 3634383"/>
              <a:gd name="connsiteY99" fmla="*/ 692943 h 890289"/>
              <a:gd name="connsiteX100" fmla="*/ 700079 w 3634383"/>
              <a:gd name="connsiteY100" fmla="*/ 733894 h 890289"/>
              <a:gd name="connsiteX101" fmla="*/ 3293 w 3634383"/>
              <a:gd name="connsiteY101" fmla="*/ 733894 h 890289"/>
              <a:gd name="connsiteX102" fmla="*/ 0 w 3634383"/>
              <a:gd name="connsiteY102" fmla="*/ 716160 h 890289"/>
              <a:gd name="connsiteX103" fmla="*/ 329505 w 3634383"/>
              <a:gd name="connsiteY103" fmla="*/ 668833 h 890289"/>
              <a:gd name="connsiteX104" fmla="*/ 326826 w 3634383"/>
              <a:gd name="connsiteY104" fmla="*/ 729108 h 890289"/>
              <a:gd name="connsiteX105" fmla="*/ 518368 w 3634383"/>
              <a:gd name="connsiteY105" fmla="*/ 650527 h 890289"/>
              <a:gd name="connsiteX106" fmla="*/ 40958 w 3634383"/>
              <a:gd name="connsiteY106" fmla="*/ 609223 h 890289"/>
              <a:gd name="connsiteX107" fmla="*/ 259026 w 3634383"/>
              <a:gd name="connsiteY107" fmla="*/ 609223 h 890289"/>
              <a:gd name="connsiteX108" fmla="*/ 149572 w 3634383"/>
              <a:gd name="connsiteY108" fmla="*/ 625078 h 890289"/>
              <a:gd name="connsiteX109" fmla="*/ 52685 w 3634383"/>
              <a:gd name="connsiteY109" fmla="*/ 644723 h 890289"/>
              <a:gd name="connsiteX110" fmla="*/ 3124498 w 3634383"/>
              <a:gd name="connsiteY110" fmla="*/ 506313 h 890289"/>
              <a:gd name="connsiteX111" fmla="*/ 3253978 w 3634383"/>
              <a:gd name="connsiteY111" fmla="*/ 506313 h 890289"/>
              <a:gd name="connsiteX112" fmla="*/ 3245048 w 3634383"/>
              <a:gd name="connsiteY112" fmla="*/ 556319 h 890289"/>
              <a:gd name="connsiteX113" fmla="*/ 3620095 w 3634383"/>
              <a:gd name="connsiteY113" fmla="*/ 556319 h 890289"/>
              <a:gd name="connsiteX114" fmla="*/ 3620095 w 3634383"/>
              <a:gd name="connsiteY114" fmla="*/ 589052 h 890289"/>
              <a:gd name="connsiteX115" fmla="*/ 2768203 w 3634383"/>
              <a:gd name="connsiteY115" fmla="*/ 589052 h 890289"/>
              <a:gd name="connsiteX116" fmla="*/ 2768203 w 3634383"/>
              <a:gd name="connsiteY116" fmla="*/ 556319 h 890289"/>
              <a:gd name="connsiteX117" fmla="*/ 3115568 w 3634383"/>
              <a:gd name="connsiteY117" fmla="*/ 556319 h 890289"/>
              <a:gd name="connsiteX118" fmla="*/ 3124498 w 3634383"/>
              <a:gd name="connsiteY118" fmla="*/ 506313 h 890289"/>
              <a:gd name="connsiteX119" fmla="*/ 764381 w 3634383"/>
              <a:gd name="connsiteY119" fmla="*/ 466129 h 890289"/>
              <a:gd name="connsiteX120" fmla="*/ 606772 w 3634383"/>
              <a:gd name="connsiteY120" fmla="*/ 485328 h 890289"/>
              <a:gd name="connsiteX121" fmla="*/ 626417 w 3634383"/>
              <a:gd name="connsiteY121" fmla="*/ 584894 h 890289"/>
              <a:gd name="connsiteX122" fmla="*/ 764381 w 3634383"/>
              <a:gd name="connsiteY122" fmla="*/ 466129 h 890289"/>
              <a:gd name="connsiteX123" fmla="*/ 2755701 w 3634383"/>
              <a:gd name="connsiteY123" fmla="*/ 464382 h 890289"/>
              <a:gd name="connsiteX124" fmla="*/ 3629025 w 3634383"/>
              <a:gd name="connsiteY124" fmla="*/ 464382 h 890289"/>
              <a:gd name="connsiteX125" fmla="*/ 3629025 w 3634383"/>
              <a:gd name="connsiteY125" fmla="*/ 496490 h 890289"/>
              <a:gd name="connsiteX126" fmla="*/ 2755701 w 3634383"/>
              <a:gd name="connsiteY126" fmla="*/ 496490 h 890289"/>
              <a:gd name="connsiteX127" fmla="*/ 2248384 w 3634383"/>
              <a:gd name="connsiteY127" fmla="*/ 464382 h 890289"/>
              <a:gd name="connsiteX128" fmla="*/ 2449795 w 3634383"/>
              <a:gd name="connsiteY128" fmla="*/ 464382 h 890289"/>
              <a:gd name="connsiteX129" fmla="*/ 2402421 w 3634383"/>
              <a:gd name="connsiteY129" fmla="*/ 508769 h 890289"/>
              <a:gd name="connsiteX130" fmla="*/ 2290272 w 3634383"/>
              <a:gd name="connsiteY130" fmla="*/ 589052 h 890289"/>
              <a:gd name="connsiteX131" fmla="*/ 2065005 w 3634383"/>
              <a:gd name="connsiteY131" fmla="*/ 589052 h 890289"/>
              <a:gd name="connsiteX132" fmla="*/ 1302841 w 3634383"/>
              <a:gd name="connsiteY132" fmla="*/ 464382 h 890289"/>
              <a:gd name="connsiteX133" fmla="*/ 1432322 w 3634383"/>
              <a:gd name="connsiteY133" fmla="*/ 464382 h 890289"/>
              <a:gd name="connsiteX134" fmla="*/ 1432322 w 3634383"/>
              <a:gd name="connsiteY134" fmla="*/ 495597 h 890289"/>
              <a:gd name="connsiteX135" fmla="*/ 1762720 w 3634383"/>
              <a:gd name="connsiteY135" fmla="*/ 495597 h 890289"/>
              <a:gd name="connsiteX136" fmla="*/ 1762720 w 3634383"/>
              <a:gd name="connsiteY136" fmla="*/ 589052 h 890289"/>
              <a:gd name="connsiteX137" fmla="*/ 966192 w 3634383"/>
              <a:gd name="connsiteY137" fmla="*/ 589052 h 890289"/>
              <a:gd name="connsiteX138" fmla="*/ 966192 w 3634383"/>
              <a:gd name="connsiteY138" fmla="*/ 495597 h 890289"/>
              <a:gd name="connsiteX139" fmla="*/ 1302841 w 3634383"/>
              <a:gd name="connsiteY139" fmla="*/ 495597 h 890289"/>
              <a:gd name="connsiteX140" fmla="*/ 974874 w 3634383"/>
              <a:gd name="connsiteY140" fmla="*/ 464382 h 890289"/>
              <a:gd name="connsiteX141" fmla="*/ 990722 w 3634383"/>
              <a:gd name="connsiteY141" fmla="*/ 464382 h 890289"/>
              <a:gd name="connsiteX142" fmla="*/ 976015 w 3634383"/>
              <a:gd name="connsiteY142" fmla="*/ 467022 h 890289"/>
              <a:gd name="connsiteX143" fmla="*/ 328234 w 3634383"/>
              <a:gd name="connsiteY143" fmla="*/ 464382 h 890289"/>
              <a:gd name="connsiteX144" fmla="*/ 778045 w 3634383"/>
              <a:gd name="connsiteY144" fmla="*/ 464382 h 890289"/>
              <a:gd name="connsiteX145" fmla="*/ 774650 w 3634383"/>
              <a:gd name="connsiteY145" fmla="*/ 464790 h 890289"/>
              <a:gd name="connsiteX146" fmla="*/ 853678 w 3634383"/>
              <a:gd name="connsiteY146" fmla="*/ 527744 h 890289"/>
              <a:gd name="connsiteX147" fmla="*/ 791443 w 3634383"/>
              <a:gd name="connsiteY147" fmla="*/ 589052 h 890289"/>
              <a:gd name="connsiteX148" fmla="*/ 502331 w 3634383"/>
              <a:gd name="connsiteY148" fmla="*/ 589052 h 890289"/>
              <a:gd name="connsiteX149" fmla="*/ 500286 w 3634383"/>
              <a:gd name="connsiteY149" fmla="*/ 581211 h 890289"/>
              <a:gd name="connsiteX150" fmla="*/ 486221 w 3634383"/>
              <a:gd name="connsiteY150" fmla="*/ 500062 h 890289"/>
              <a:gd name="connsiteX151" fmla="*/ 335756 w 3634383"/>
              <a:gd name="connsiteY151" fmla="*/ 517921 h 890289"/>
              <a:gd name="connsiteX152" fmla="*/ 89721 w 3634383"/>
              <a:gd name="connsiteY152" fmla="*/ 464382 h 890289"/>
              <a:gd name="connsiteX153" fmla="*/ 217750 w 3634383"/>
              <a:gd name="connsiteY153" fmla="*/ 464382 h 890289"/>
              <a:gd name="connsiteX154" fmla="*/ 184844 w 3634383"/>
              <a:gd name="connsiteY154" fmla="*/ 511671 h 890289"/>
              <a:gd name="connsiteX155" fmla="*/ 318790 w 3634383"/>
              <a:gd name="connsiteY155" fmla="*/ 490239 h 890289"/>
              <a:gd name="connsiteX156" fmla="*/ 314325 w 3634383"/>
              <a:gd name="connsiteY156" fmla="*/ 536450 h 890289"/>
              <a:gd name="connsiteX157" fmla="*/ 310734 w 3634383"/>
              <a:gd name="connsiteY157" fmla="*/ 589052 h 890289"/>
              <a:gd name="connsiteX158" fmla="*/ 34294 w 3634383"/>
              <a:gd name="connsiteY158" fmla="*/ 589052 h 890289"/>
              <a:gd name="connsiteX159" fmla="*/ 19645 w 3634383"/>
              <a:gd name="connsiteY159" fmla="*/ 544710 h 890289"/>
              <a:gd name="connsiteX160" fmla="*/ 79251 w 3634383"/>
              <a:gd name="connsiteY160" fmla="*/ 478854 h 890289"/>
              <a:gd name="connsiteX161" fmla="*/ 1302841 w 3634383"/>
              <a:gd name="connsiteY161" fmla="*/ 425945 h 890289"/>
              <a:gd name="connsiteX162" fmla="*/ 1432322 w 3634383"/>
              <a:gd name="connsiteY162" fmla="*/ 425945 h 890289"/>
              <a:gd name="connsiteX163" fmla="*/ 1432322 w 3634383"/>
              <a:gd name="connsiteY163" fmla="*/ 436348 h 890289"/>
              <a:gd name="connsiteX164" fmla="*/ 1302841 w 3634383"/>
              <a:gd name="connsiteY164" fmla="*/ 436348 h 890289"/>
              <a:gd name="connsiteX165" fmla="*/ 2828925 w 3634383"/>
              <a:gd name="connsiteY165" fmla="*/ 345571 h 890289"/>
              <a:gd name="connsiteX166" fmla="*/ 3564731 w 3634383"/>
              <a:gd name="connsiteY166" fmla="*/ 345571 h 890289"/>
              <a:gd name="connsiteX167" fmla="*/ 3564731 w 3634383"/>
              <a:gd name="connsiteY167" fmla="*/ 348257 h 890289"/>
              <a:gd name="connsiteX168" fmla="*/ 3254871 w 3634383"/>
              <a:gd name="connsiteY168" fmla="*/ 348257 h 890289"/>
              <a:gd name="connsiteX169" fmla="*/ 3254871 w 3634383"/>
              <a:gd name="connsiteY169" fmla="*/ 399156 h 890289"/>
              <a:gd name="connsiteX170" fmla="*/ 3629025 w 3634383"/>
              <a:gd name="connsiteY170" fmla="*/ 399156 h 890289"/>
              <a:gd name="connsiteX171" fmla="*/ 3629025 w 3634383"/>
              <a:gd name="connsiteY171" fmla="*/ 436348 h 890289"/>
              <a:gd name="connsiteX172" fmla="*/ 2755701 w 3634383"/>
              <a:gd name="connsiteY172" fmla="*/ 436348 h 890289"/>
              <a:gd name="connsiteX173" fmla="*/ 2755701 w 3634383"/>
              <a:gd name="connsiteY173" fmla="*/ 399156 h 890289"/>
              <a:gd name="connsiteX174" fmla="*/ 3128069 w 3634383"/>
              <a:gd name="connsiteY174" fmla="*/ 399156 h 890289"/>
              <a:gd name="connsiteX175" fmla="*/ 3128069 w 3634383"/>
              <a:gd name="connsiteY175" fmla="*/ 348257 h 890289"/>
              <a:gd name="connsiteX176" fmla="*/ 2828925 w 3634383"/>
              <a:gd name="connsiteY176" fmla="*/ 348257 h 890289"/>
              <a:gd name="connsiteX177" fmla="*/ 2389806 w 3634383"/>
              <a:gd name="connsiteY177" fmla="*/ 345571 h 890289"/>
              <a:gd name="connsiteX178" fmla="*/ 2576600 w 3634383"/>
              <a:gd name="connsiteY178" fmla="*/ 345571 h 890289"/>
              <a:gd name="connsiteX179" fmla="*/ 2479715 w 3634383"/>
              <a:gd name="connsiteY179" fmla="*/ 436348 h 890289"/>
              <a:gd name="connsiteX180" fmla="*/ 2284001 w 3634383"/>
              <a:gd name="connsiteY180" fmla="*/ 436348 h 890289"/>
              <a:gd name="connsiteX181" fmla="*/ 1014584 w 3634383"/>
              <a:gd name="connsiteY181" fmla="*/ 345571 h 890289"/>
              <a:gd name="connsiteX182" fmla="*/ 1796461 w 3634383"/>
              <a:gd name="connsiteY182" fmla="*/ 345571 h 890289"/>
              <a:gd name="connsiteX183" fmla="*/ 1759605 w 3634383"/>
              <a:gd name="connsiteY183" fmla="*/ 436348 h 890289"/>
              <a:gd name="connsiteX184" fmla="*/ 1585605 w 3634383"/>
              <a:gd name="connsiteY184" fmla="*/ 436348 h 890289"/>
              <a:gd name="connsiteX185" fmla="*/ 1529879 w 3634383"/>
              <a:gd name="connsiteY185" fmla="*/ 427731 h 890289"/>
              <a:gd name="connsiteX186" fmla="*/ 1358205 w 3634383"/>
              <a:gd name="connsiteY186" fmla="*/ 379511 h 890289"/>
              <a:gd name="connsiteX187" fmla="*/ 1181175 w 3634383"/>
              <a:gd name="connsiteY187" fmla="*/ 430187 h 890289"/>
              <a:gd name="connsiteX188" fmla="*/ 1146860 w 3634383"/>
              <a:gd name="connsiteY188" fmla="*/ 436348 h 890289"/>
              <a:gd name="connsiteX189" fmla="*/ 962764 w 3634383"/>
              <a:gd name="connsiteY189" fmla="*/ 436348 h 890289"/>
              <a:gd name="connsiteX190" fmla="*/ 927794 w 3634383"/>
              <a:gd name="connsiteY190" fmla="*/ 355401 h 890289"/>
              <a:gd name="connsiteX191" fmla="*/ 471853 w 3634383"/>
              <a:gd name="connsiteY191" fmla="*/ 345571 h 890289"/>
              <a:gd name="connsiteX192" fmla="*/ 590917 w 3634383"/>
              <a:gd name="connsiteY192" fmla="*/ 345571 h 890289"/>
              <a:gd name="connsiteX193" fmla="*/ 593378 w 3634383"/>
              <a:gd name="connsiteY193" fmla="*/ 377725 h 890289"/>
              <a:gd name="connsiteX194" fmla="*/ 863209 w 3634383"/>
              <a:gd name="connsiteY194" fmla="*/ 345571 h 890289"/>
              <a:gd name="connsiteX195" fmla="*/ 870740 w 3634383"/>
              <a:gd name="connsiteY195" fmla="*/ 345571 h 890289"/>
              <a:gd name="connsiteX196" fmla="*/ 880575 w 3634383"/>
              <a:gd name="connsiteY196" fmla="*/ 436348 h 890289"/>
              <a:gd name="connsiteX197" fmla="*/ 324296 w 3634383"/>
              <a:gd name="connsiteY197" fmla="*/ 436348 h 890289"/>
              <a:gd name="connsiteX198" fmla="*/ 320576 w 3634383"/>
              <a:gd name="connsiteY198" fmla="*/ 409872 h 890289"/>
              <a:gd name="connsiteX199" fmla="*/ 474613 w 3634383"/>
              <a:gd name="connsiteY199" fmla="*/ 391566 h 890289"/>
              <a:gd name="connsiteX200" fmla="*/ 15648 w 3634383"/>
              <a:gd name="connsiteY200" fmla="*/ 345571 h 890289"/>
              <a:gd name="connsiteX201" fmla="*/ 296702 w 3634383"/>
              <a:gd name="connsiteY201" fmla="*/ 345571 h 890289"/>
              <a:gd name="connsiteX202" fmla="*/ 261193 w 3634383"/>
              <a:gd name="connsiteY202" fmla="*/ 401947 h 890289"/>
              <a:gd name="connsiteX203" fmla="*/ 237256 w 3634383"/>
              <a:gd name="connsiteY203" fmla="*/ 436348 h 890289"/>
              <a:gd name="connsiteX204" fmla="*/ 110002 w 3634383"/>
              <a:gd name="connsiteY204" fmla="*/ 436348 h 890289"/>
              <a:gd name="connsiteX205" fmla="*/ 144661 w 3634383"/>
              <a:gd name="connsiteY205" fmla="*/ 388441 h 890289"/>
              <a:gd name="connsiteX206" fmla="*/ 33040 w 3634383"/>
              <a:gd name="connsiteY206" fmla="*/ 399156 h 890289"/>
              <a:gd name="connsiteX207" fmla="*/ 3128069 w 3634383"/>
              <a:gd name="connsiteY207" fmla="*/ 247771 h 890289"/>
              <a:gd name="connsiteX208" fmla="*/ 3254871 w 3634383"/>
              <a:gd name="connsiteY208" fmla="*/ 247771 h 890289"/>
              <a:gd name="connsiteX209" fmla="*/ 3254871 w 3634383"/>
              <a:gd name="connsiteY209" fmla="*/ 250924 h 890289"/>
              <a:gd name="connsiteX210" fmla="*/ 3564731 w 3634383"/>
              <a:gd name="connsiteY210" fmla="*/ 250924 h 890289"/>
              <a:gd name="connsiteX211" fmla="*/ 3564731 w 3634383"/>
              <a:gd name="connsiteY211" fmla="*/ 325950 h 890289"/>
              <a:gd name="connsiteX212" fmla="*/ 2828925 w 3634383"/>
              <a:gd name="connsiteY212" fmla="*/ 325950 h 890289"/>
              <a:gd name="connsiteX213" fmla="*/ 2828925 w 3634383"/>
              <a:gd name="connsiteY213" fmla="*/ 250924 h 890289"/>
              <a:gd name="connsiteX214" fmla="*/ 3128069 w 3634383"/>
              <a:gd name="connsiteY214" fmla="*/ 250924 h 890289"/>
              <a:gd name="connsiteX215" fmla="*/ 1882378 w 3634383"/>
              <a:gd name="connsiteY215" fmla="*/ 247771 h 890289"/>
              <a:gd name="connsiteX216" fmla="*/ 2641401 w 3634383"/>
              <a:gd name="connsiteY216" fmla="*/ 247771 h 890289"/>
              <a:gd name="connsiteX217" fmla="*/ 2641401 w 3634383"/>
              <a:gd name="connsiteY217" fmla="*/ 284856 h 890289"/>
              <a:gd name="connsiteX218" fmla="*/ 2597542 w 3634383"/>
              <a:gd name="connsiteY218" fmla="*/ 325950 h 890289"/>
              <a:gd name="connsiteX219" fmla="*/ 2412676 w 3634383"/>
              <a:gd name="connsiteY219" fmla="*/ 325950 h 890289"/>
              <a:gd name="connsiteX220" fmla="*/ 2457450 w 3634383"/>
              <a:gd name="connsiteY220" fmla="*/ 287535 h 890289"/>
              <a:gd name="connsiteX221" fmla="*/ 1882378 w 3634383"/>
              <a:gd name="connsiteY221" fmla="*/ 287535 h 890289"/>
              <a:gd name="connsiteX222" fmla="*/ 1143475 w 3634383"/>
              <a:gd name="connsiteY222" fmla="*/ 247771 h 890289"/>
              <a:gd name="connsiteX223" fmla="*/ 1326300 w 3634383"/>
              <a:gd name="connsiteY223" fmla="*/ 247771 h 890289"/>
              <a:gd name="connsiteX224" fmla="*/ 1362224 w 3634383"/>
              <a:gd name="connsiteY224" fmla="*/ 266997 h 890289"/>
              <a:gd name="connsiteX225" fmla="*/ 1397831 w 3634383"/>
              <a:gd name="connsiteY225" fmla="*/ 247771 h 890289"/>
              <a:gd name="connsiteX226" fmla="*/ 1619054 w 3634383"/>
              <a:gd name="connsiteY226" fmla="*/ 247771 h 890289"/>
              <a:gd name="connsiteX227" fmla="*/ 1616385 w 3634383"/>
              <a:gd name="connsiteY227" fmla="*/ 250030 h 890289"/>
              <a:gd name="connsiteX228" fmla="*/ 1513135 w 3634383"/>
              <a:gd name="connsiteY228" fmla="*/ 313431 h 890289"/>
              <a:gd name="connsiteX229" fmla="*/ 1599049 w 3634383"/>
              <a:gd name="connsiteY229" fmla="*/ 325950 h 890289"/>
              <a:gd name="connsiteX230" fmla="*/ 1144095 w 3634383"/>
              <a:gd name="connsiteY230" fmla="*/ 325950 h 890289"/>
              <a:gd name="connsiteX231" fmla="*/ 1222028 w 3634383"/>
              <a:gd name="connsiteY231" fmla="*/ 310752 h 890289"/>
              <a:gd name="connsiteX232" fmla="*/ 944426 w 3634383"/>
              <a:gd name="connsiteY232" fmla="*/ 247771 h 890289"/>
              <a:gd name="connsiteX233" fmla="*/ 1095047 w 3634383"/>
              <a:gd name="connsiteY233" fmla="*/ 247771 h 890289"/>
              <a:gd name="connsiteX234" fmla="*/ 999232 w 3634383"/>
              <a:gd name="connsiteY234" fmla="*/ 316110 h 890289"/>
              <a:gd name="connsiteX235" fmla="*/ 35857 w 3634383"/>
              <a:gd name="connsiteY235" fmla="*/ 247771 h 890289"/>
              <a:gd name="connsiteX236" fmla="*/ 157928 w 3634383"/>
              <a:gd name="connsiteY236" fmla="*/ 247771 h 890289"/>
              <a:gd name="connsiteX237" fmla="*/ 133945 w 3634383"/>
              <a:gd name="connsiteY237" fmla="*/ 286642 h 890289"/>
              <a:gd name="connsiteX238" fmla="*/ 209847 w 3634383"/>
              <a:gd name="connsiteY238" fmla="*/ 283963 h 890289"/>
              <a:gd name="connsiteX239" fmla="*/ 230320 w 3634383"/>
              <a:gd name="connsiteY239" fmla="*/ 247771 h 890289"/>
              <a:gd name="connsiteX240" fmla="*/ 855774 w 3634383"/>
              <a:gd name="connsiteY240" fmla="*/ 247771 h 890289"/>
              <a:gd name="connsiteX241" fmla="*/ 857250 w 3634383"/>
              <a:gd name="connsiteY241" fmla="*/ 262532 h 890289"/>
              <a:gd name="connsiteX242" fmla="*/ 586680 w 3634383"/>
              <a:gd name="connsiteY242" fmla="*/ 290214 h 890289"/>
              <a:gd name="connsiteX243" fmla="*/ 589415 w 3634383"/>
              <a:gd name="connsiteY243" fmla="*/ 325950 h 890289"/>
              <a:gd name="connsiteX244" fmla="*/ 470676 w 3634383"/>
              <a:gd name="connsiteY244" fmla="*/ 325950 h 890289"/>
              <a:gd name="connsiteX245" fmla="*/ 469255 w 3634383"/>
              <a:gd name="connsiteY245" fmla="*/ 302269 h 890289"/>
              <a:gd name="connsiteX246" fmla="*/ 351829 w 3634383"/>
              <a:gd name="connsiteY246" fmla="*/ 314324 h 890289"/>
              <a:gd name="connsiteX247" fmla="*/ 346472 w 3634383"/>
              <a:gd name="connsiteY247" fmla="*/ 266551 h 890289"/>
              <a:gd name="connsiteX248" fmla="*/ 309060 w 3634383"/>
              <a:gd name="connsiteY248" fmla="*/ 325950 h 890289"/>
              <a:gd name="connsiteX249" fmla="*/ 9280 w 3634383"/>
              <a:gd name="connsiteY249" fmla="*/ 325950 h 890289"/>
              <a:gd name="connsiteX250" fmla="*/ 0 w 3634383"/>
              <a:gd name="connsiteY250" fmla="*/ 297358 h 890289"/>
              <a:gd name="connsiteX251" fmla="*/ 259854 w 3634383"/>
              <a:gd name="connsiteY251" fmla="*/ 195560 h 890289"/>
              <a:gd name="connsiteX252" fmla="*/ 335174 w 3634383"/>
              <a:gd name="connsiteY252" fmla="*/ 231004 h 890289"/>
              <a:gd name="connsiteX253" fmla="*/ 239804 w 3634383"/>
              <a:gd name="connsiteY253" fmla="*/ 231004 h 890289"/>
              <a:gd name="connsiteX254" fmla="*/ 2775347 w 3634383"/>
              <a:gd name="connsiteY254" fmla="*/ 168461 h 890289"/>
              <a:gd name="connsiteX255" fmla="*/ 3612951 w 3634383"/>
              <a:gd name="connsiteY255" fmla="*/ 168461 h 890289"/>
              <a:gd name="connsiteX256" fmla="*/ 3612951 w 3634383"/>
              <a:gd name="connsiteY256" fmla="*/ 200024 h 890289"/>
              <a:gd name="connsiteX257" fmla="*/ 3254871 w 3634383"/>
              <a:gd name="connsiteY257" fmla="*/ 200024 h 890289"/>
              <a:gd name="connsiteX258" fmla="*/ 3254871 w 3634383"/>
              <a:gd name="connsiteY258" fmla="*/ 231004 h 890289"/>
              <a:gd name="connsiteX259" fmla="*/ 3128069 w 3634383"/>
              <a:gd name="connsiteY259" fmla="*/ 231004 h 890289"/>
              <a:gd name="connsiteX260" fmla="*/ 3128069 w 3634383"/>
              <a:gd name="connsiteY260" fmla="*/ 200024 h 890289"/>
              <a:gd name="connsiteX261" fmla="*/ 2775347 w 3634383"/>
              <a:gd name="connsiteY261" fmla="*/ 200024 h 890289"/>
              <a:gd name="connsiteX262" fmla="*/ 1882378 w 3634383"/>
              <a:gd name="connsiteY262" fmla="*/ 168461 h 890289"/>
              <a:gd name="connsiteX263" fmla="*/ 2641401 w 3634383"/>
              <a:gd name="connsiteY263" fmla="*/ 168461 h 890289"/>
              <a:gd name="connsiteX264" fmla="*/ 2641401 w 3634383"/>
              <a:gd name="connsiteY264" fmla="*/ 231004 h 890289"/>
              <a:gd name="connsiteX265" fmla="*/ 1882378 w 3634383"/>
              <a:gd name="connsiteY265" fmla="*/ 231004 h 890289"/>
              <a:gd name="connsiteX266" fmla="*/ 1010046 w 3634383"/>
              <a:gd name="connsiteY266" fmla="*/ 168461 h 890289"/>
              <a:gd name="connsiteX267" fmla="*/ 1702891 w 3634383"/>
              <a:gd name="connsiteY267" fmla="*/ 168461 h 890289"/>
              <a:gd name="connsiteX268" fmla="*/ 1702891 w 3634383"/>
              <a:gd name="connsiteY268" fmla="*/ 176807 h 890289"/>
              <a:gd name="connsiteX269" fmla="*/ 1638863 w 3634383"/>
              <a:gd name="connsiteY269" fmla="*/ 231004 h 890289"/>
              <a:gd name="connsiteX270" fmla="*/ 1428884 w 3634383"/>
              <a:gd name="connsiteY270" fmla="*/ 231004 h 890289"/>
              <a:gd name="connsiteX271" fmla="*/ 1524298 w 3634383"/>
              <a:gd name="connsiteY271" fmla="*/ 179486 h 890289"/>
              <a:gd name="connsiteX272" fmla="*/ 1220242 w 3634383"/>
              <a:gd name="connsiteY272" fmla="*/ 179486 h 890289"/>
              <a:gd name="connsiteX273" fmla="*/ 1289224 w 3634383"/>
              <a:gd name="connsiteY273" fmla="*/ 227929 h 890289"/>
              <a:gd name="connsiteX274" fmla="*/ 1294969 w 3634383"/>
              <a:gd name="connsiteY274" fmla="*/ 231004 h 890289"/>
              <a:gd name="connsiteX275" fmla="*/ 1122562 w 3634383"/>
              <a:gd name="connsiteY275" fmla="*/ 231004 h 890289"/>
              <a:gd name="connsiteX276" fmla="*/ 1120676 w 3634383"/>
              <a:gd name="connsiteY276" fmla="*/ 229492 h 890289"/>
              <a:gd name="connsiteX277" fmla="*/ 1118556 w 3634383"/>
              <a:gd name="connsiteY277" fmla="*/ 231004 h 890289"/>
              <a:gd name="connsiteX278" fmla="*/ 930979 w 3634383"/>
              <a:gd name="connsiteY278" fmla="*/ 231004 h 890289"/>
              <a:gd name="connsiteX279" fmla="*/ 926901 w 3634383"/>
              <a:gd name="connsiteY279" fmla="*/ 225920 h 890289"/>
              <a:gd name="connsiteX280" fmla="*/ 461986 w 3634383"/>
              <a:gd name="connsiteY280" fmla="*/ 168461 h 890289"/>
              <a:gd name="connsiteX281" fmla="*/ 580501 w 3634383"/>
              <a:gd name="connsiteY281" fmla="*/ 168461 h 890289"/>
              <a:gd name="connsiteX282" fmla="*/ 580876 w 3634383"/>
              <a:gd name="connsiteY282" fmla="*/ 181719 h 890289"/>
              <a:gd name="connsiteX283" fmla="*/ 716958 w 3634383"/>
              <a:gd name="connsiteY283" fmla="*/ 168461 h 890289"/>
              <a:gd name="connsiteX284" fmla="*/ 847843 w 3634383"/>
              <a:gd name="connsiteY284" fmla="*/ 168461 h 890289"/>
              <a:gd name="connsiteX285" fmla="*/ 854097 w 3634383"/>
              <a:gd name="connsiteY285" fmla="*/ 231004 h 890289"/>
              <a:gd name="connsiteX286" fmla="*/ 342938 w 3634383"/>
              <a:gd name="connsiteY286" fmla="*/ 231004 h 890289"/>
              <a:gd name="connsiteX287" fmla="*/ 340221 w 3634383"/>
              <a:gd name="connsiteY287" fmla="*/ 205382 h 890289"/>
              <a:gd name="connsiteX288" fmla="*/ 463004 w 3634383"/>
              <a:gd name="connsiteY288" fmla="*/ 193327 h 890289"/>
              <a:gd name="connsiteX289" fmla="*/ 82813 w 3634383"/>
              <a:gd name="connsiteY289" fmla="*/ 168461 h 890289"/>
              <a:gd name="connsiteX290" fmla="*/ 206466 w 3634383"/>
              <a:gd name="connsiteY290" fmla="*/ 168461 h 890289"/>
              <a:gd name="connsiteX291" fmla="*/ 200472 w 3634383"/>
              <a:gd name="connsiteY291" fmla="*/ 178816 h 890289"/>
              <a:gd name="connsiteX292" fmla="*/ 168273 w 3634383"/>
              <a:gd name="connsiteY292" fmla="*/ 231004 h 890289"/>
              <a:gd name="connsiteX293" fmla="*/ 46241 w 3634383"/>
              <a:gd name="connsiteY293" fmla="*/ 231004 h 890289"/>
              <a:gd name="connsiteX294" fmla="*/ 77465 w 3634383"/>
              <a:gd name="connsiteY294" fmla="*/ 178816 h 890289"/>
              <a:gd name="connsiteX295" fmla="*/ 2775347 w 3634383"/>
              <a:gd name="connsiteY295" fmla="*/ 105449 h 890289"/>
              <a:gd name="connsiteX296" fmla="*/ 3612951 w 3634383"/>
              <a:gd name="connsiteY296" fmla="*/ 105449 h 890289"/>
              <a:gd name="connsiteX297" fmla="*/ 3612951 w 3634383"/>
              <a:gd name="connsiteY297" fmla="*/ 152356 h 890289"/>
              <a:gd name="connsiteX298" fmla="*/ 2775347 w 3634383"/>
              <a:gd name="connsiteY298" fmla="*/ 152356 h 890289"/>
              <a:gd name="connsiteX299" fmla="*/ 2185617 w 3634383"/>
              <a:gd name="connsiteY299" fmla="*/ 105449 h 890289"/>
              <a:gd name="connsiteX300" fmla="*/ 2341527 w 3634383"/>
              <a:gd name="connsiteY300" fmla="*/ 105449 h 890289"/>
              <a:gd name="connsiteX301" fmla="*/ 2361009 w 3634383"/>
              <a:gd name="connsiteY301" fmla="*/ 137517 h 890289"/>
              <a:gd name="connsiteX302" fmla="*/ 2329981 w 3634383"/>
              <a:gd name="connsiteY302" fmla="*/ 152356 h 890289"/>
              <a:gd name="connsiteX303" fmla="*/ 2213990 w 3634383"/>
              <a:gd name="connsiteY303" fmla="*/ 152356 h 890289"/>
              <a:gd name="connsiteX304" fmla="*/ 2192908 w 3634383"/>
              <a:gd name="connsiteY304" fmla="*/ 116532 h 890289"/>
              <a:gd name="connsiteX305" fmla="*/ 1093112 w 3634383"/>
              <a:gd name="connsiteY305" fmla="*/ 105449 h 890289"/>
              <a:gd name="connsiteX306" fmla="*/ 1702891 w 3634383"/>
              <a:gd name="connsiteY306" fmla="*/ 105449 h 890289"/>
              <a:gd name="connsiteX307" fmla="*/ 1702891 w 3634383"/>
              <a:gd name="connsiteY307" fmla="*/ 152356 h 890289"/>
              <a:gd name="connsiteX308" fmla="*/ 1033352 w 3634383"/>
              <a:gd name="connsiteY308" fmla="*/ 152356 h 890289"/>
              <a:gd name="connsiteX309" fmla="*/ 1079376 w 3634383"/>
              <a:gd name="connsiteY309" fmla="*/ 120550 h 890289"/>
              <a:gd name="connsiteX310" fmla="*/ 645883 w 3634383"/>
              <a:gd name="connsiteY310" fmla="*/ 105449 h 890289"/>
              <a:gd name="connsiteX311" fmla="*/ 805070 w 3634383"/>
              <a:gd name="connsiteY311" fmla="*/ 105449 h 890289"/>
              <a:gd name="connsiteX312" fmla="*/ 769526 w 3634383"/>
              <a:gd name="connsiteY312" fmla="*/ 152356 h 890289"/>
              <a:gd name="connsiteX313" fmla="*/ 715616 w 3634383"/>
              <a:gd name="connsiteY313" fmla="*/ 152356 h 890289"/>
              <a:gd name="connsiteX314" fmla="*/ 459404 w 3634383"/>
              <a:gd name="connsiteY314" fmla="*/ 105449 h 890289"/>
              <a:gd name="connsiteX315" fmla="*/ 578720 w 3634383"/>
              <a:gd name="connsiteY315" fmla="*/ 105449 h 890289"/>
              <a:gd name="connsiteX316" fmla="*/ 580046 w 3634383"/>
              <a:gd name="connsiteY316" fmla="*/ 152356 h 890289"/>
              <a:gd name="connsiteX317" fmla="*/ 461326 w 3634383"/>
              <a:gd name="connsiteY317" fmla="*/ 152356 h 890289"/>
              <a:gd name="connsiteX318" fmla="*/ 115353 w 3634383"/>
              <a:gd name="connsiteY318" fmla="*/ 105449 h 890289"/>
              <a:gd name="connsiteX319" fmla="*/ 242940 w 3634383"/>
              <a:gd name="connsiteY319" fmla="*/ 105449 h 890289"/>
              <a:gd name="connsiteX320" fmla="*/ 215788 w 3634383"/>
              <a:gd name="connsiteY320" fmla="*/ 152356 h 890289"/>
              <a:gd name="connsiteX321" fmla="*/ 91130 w 3634383"/>
              <a:gd name="connsiteY321" fmla="*/ 152356 h 890289"/>
              <a:gd name="connsiteX322" fmla="*/ 3289302 w 3634383"/>
              <a:gd name="connsiteY322" fmla="*/ 59989 h 890289"/>
              <a:gd name="connsiteX323" fmla="*/ 3434336 w 3634383"/>
              <a:gd name="connsiteY323" fmla="*/ 59989 h 890289"/>
              <a:gd name="connsiteX324" fmla="*/ 3406560 w 3634383"/>
              <a:gd name="connsiteY324" fmla="*/ 91261 h 890289"/>
              <a:gd name="connsiteX325" fmla="*/ 3267684 w 3634383"/>
              <a:gd name="connsiteY325" fmla="*/ 91261 h 890289"/>
              <a:gd name="connsiteX326" fmla="*/ 2953028 w 3634383"/>
              <a:gd name="connsiteY326" fmla="*/ 59989 h 890289"/>
              <a:gd name="connsiteX327" fmla="*/ 3097356 w 3634383"/>
              <a:gd name="connsiteY327" fmla="*/ 59989 h 890289"/>
              <a:gd name="connsiteX328" fmla="*/ 3115598 w 3634383"/>
              <a:gd name="connsiteY328" fmla="*/ 91261 h 890289"/>
              <a:gd name="connsiteX329" fmla="*/ 2969391 w 3634383"/>
              <a:gd name="connsiteY329" fmla="*/ 91261 h 890289"/>
              <a:gd name="connsiteX330" fmla="*/ 2155709 w 3634383"/>
              <a:gd name="connsiteY330" fmla="*/ 59989 h 890289"/>
              <a:gd name="connsiteX331" fmla="*/ 2312628 w 3634383"/>
              <a:gd name="connsiteY331" fmla="*/ 59989 h 890289"/>
              <a:gd name="connsiteX332" fmla="*/ 2325068 w 3634383"/>
              <a:gd name="connsiteY332" fmla="*/ 78358 h 890289"/>
              <a:gd name="connsiteX333" fmla="*/ 2332907 w 3634383"/>
              <a:gd name="connsiteY333" fmla="*/ 91261 h 890289"/>
              <a:gd name="connsiteX334" fmla="*/ 2176282 w 3634383"/>
              <a:gd name="connsiteY334" fmla="*/ 91261 h 890289"/>
              <a:gd name="connsiteX335" fmla="*/ 1134463 w 3634383"/>
              <a:gd name="connsiteY335" fmla="*/ 59989 h 890289"/>
              <a:gd name="connsiteX336" fmla="*/ 1279961 w 3634383"/>
              <a:gd name="connsiteY336" fmla="*/ 59989 h 890289"/>
              <a:gd name="connsiteX337" fmla="*/ 1265337 w 3634383"/>
              <a:gd name="connsiteY337" fmla="*/ 80367 h 890289"/>
              <a:gd name="connsiteX338" fmla="*/ 1702891 w 3634383"/>
              <a:gd name="connsiteY338" fmla="*/ 80367 h 890289"/>
              <a:gd name="connsiteX339" fmla="*/ 1702891 w 3634383"/>
              <a:gd name="connsiteY339" fmla="*/ 91261 h 890289"/>
              <a:gd name="connsiteX340" fmla="*/ 1106018 w 3634383"/>
              <a:gd name="connsiteY340" fmla="*/ 91261 h 890289"/>
              <a:gd name="connsiteX341" fmla="*/ 630002 w 3634383"/>
              <a:gd name="connsiteY341" fmla="*/ 59989 h 890289"/>
              <a:gd name="connsiteX342" fmla="*/ 761304 w 3634383"/>
              <a:gd name="connsiteY342" fmla="*/ 59989 h 890289"/>
              <a:gd name="connsiteX343" fmla="*/ 814074 w 3634383"/>
              <a:gd name="connsiteY343" fmla="*/ 91261 h 890289"/>
              <a:gd name="connsiteX344" fmla="*/ 624790 w 3634383"/>
              <a:gd name="connsiteY344" fmla="*/ 91261 h 890289"/>
              <a:gd name="connsiteX345" fmla="*/ 612576 w 3634383"/>
              <a:gd name="connsiteY345" fmla="*/ 83045 h 890289"/>
              <a:gd name="connsiteX346" fmla="*/ 457542 w 3634383"/>
              <a:gd name="connsiteY346" fmla="*/ 59989 h 890289"/>
              <a:gd name="connsiteX347" fmla="*/ 577434 w 3634383"/>
              <a:gd name="connsiteY347" fmla="*/ 59989 h 890289"/>
              <a:gd name="connsiteX348" fmla="*/ 578318 w 3634383"/>
              <a:gd name="connsiteY348" fmla="*/ 91261 h 890289"/>
              <a:gd name="connsiteX349" fmla="*/ 458823 w 3634383"/>
              <a:gd name="connsiteY349" fmla="*/ 91261 h 890289"/>
              <a:gd name="connsiteX350" fmla="*/ 136575 w 3634383"/>
              <a:gd name="connsiteY350" fmla="*/ 59989 h 890289"/>
              <a:gd name="connsiteX351" fmla="*/ 269255 w 3634383"/>
              <a:gd name="connsiteY351" fmla="*/ 59989 h 890289"/>
              <a:gd name="connsiteX352" fmla="*/ 251154 w 3634383"/>
              <a:gd name="connsiteY352" fmla="*/ 91261 h 890289"/>
              <a:gd name="connsiteX353" fmla="*/ 122236 w 3634383"/>
              <a:gd name="connsiteY353" fmla="*/ 91261 h 890289"/>
              <a:gd name="connsiteX354" fmla="*/ 3312130 w 3634383"/>
              <a:gd name="connsiteY354" fmla="*/ 26968 h 890289"/>
              <a:gd name="connsiteX355" fmla="*/ 3463666 w 3634383"/>
              <a:gd name="connsiteY355" fmla="*/ 26968 h 890289"/>
              <a:gd name="connsiteX356" fmla="*/ 3449778 w 3634383"/>
              <a:gd name="connsiteY356" fmla="*/ 42604 h 890289"/>
              <a:gd name="connsiteX357" fmla="*/ 3301320 w 3634383"/>
              <a:gd name="connsiteY357" fmla="*/ 42604 h 890289"/>
              <a:gd name="connsiteX358" fmla="*/ 2935749 w 3634383"/>
              <a:gd name="connsiteY358" fmla="*/ 26968 h 890289"/>
              <a:gd name="connsiteX359" fmla="*/ 3078094 w 3634383"/>
              <a:gd name="connsiteY359" fmla="*/ 26968 h 890289"/>
              <a:gd name="connsiteX360" fmla="*/ 3087215 w 3634383"/>
              <a:gd name="connsiteY360" fmla="*/ 42604 h 890289"/>
              <a:gd name="connsiteX361" fmla="*/ 2943931 w 3634383"/>
              <a:gd name="connsiteY361" fmla="*/ 42604 h 890289"/>
              <a:gd name="connsiteX362" fmla="*/ 2217556 w 3634383"/>
              <a:gd name="connsiteY362" fmla="*/ 26968 h 890289"/>
              <a:gd name="connsiteX363" fmla="*/ 2290265 w 3634383"/>
              <a:gd name="connsiteY363" fmla="*/ 26968 h 890289"/>
              <a:gd name="connsiteX364" fmla="*/ 2300854 w 3634383"/>
              <a:gd name="connsiteY364" fmla="*/ 42604 h 890289"/>
              <a:gd name="connsiteX365" fmla="*/ 2184546 w 3634383"/>
              <a:gd name="connsiteY365" fmla="*/ 42604 h 890289"/>
              <a:gd name="connsiteX366" fmla="*/ 1164499 w 3634383"/>
              <a:gd name="connsiteY366" fmla="*/ 26968 h 890289"/>
              <a:gd name="connsiteX367" fmla="*/ 1303659 w 3634383"/>
              <a:gd name="connsiteY367" fmla="*/ 26968 h 890289"/>
              <a:gd name="connsiteX368" fmla="*/ 1292437 w 3634383"/>
              <a:gd name="connsiteY368" fmla="*/ 42604 h 890289"/>
              <a:gd name="connsiteX369" fmla="*/ 1150277 w 3634383"/>
              <a:gd name="connsiteY369" fmla="*/ 42604 h 890289"/>
              <a:gd name="connsiteX370" fmla="*/ 654960 w 3634383"/>
              <a:gd name="connsiteY370" fmla="*/ 26968 h 890289"/>
              <a:gd name="connsiteX371" fmla="*/ 705581 w 3634383"/>
              <a:gd name="connsiteY371" fmla="*/ 26968 h 890289"/>
              <a:gd name="connsiteX372" fmla="*/ 731967 w 3634383"/>
              <a:gd name="connsiteY372" fmla="*/ 42604 h 890289"/>
              <a:gd name="connsiteX373" fmla="*/ 643142 w 3634383"/>
              <a:gd name="connsiteY373" fmla="*/ 42604 h 890289"/>
              <a:gd name="connsiteX374" fmla="*/ 456190 w 3634383"/>
              <a:gd name="connsiteY374" fmla="*/ 26968 h 890289"/>
              <a:gd name="connsiteX375" fmla="*/ 576500 w 3634383"/>
              <a:gd name="connsiteY375" fmla="*/ 26968 h 890289"/>
              <a:gd name="connsiteX376" fmla="*/ 576943 w 3634383"/>
              <a:gd name="connsiteY376" fmla="*/ 42604 h 890289"/>
              <a:gd name="connsiteX377" fmla="*/ 456830 w 3634383"/>
              <a:gd name="connsiteY377" fmla="*/ 42604 h 890289"/>
              <a:gd name="connsiteX378" fmla="*/ 151717 w 3634383"/>
              <a:gd name="connsiteY378" fmla="*/ 26968 h 890289"/>
              <a:gd name="connsiteX379" fmla="*/ 216518 w 3634383"/>
              <a:gd name="connsiteY379" fmla="*/ 26968 h 890289"/>
              <a:gd name="connsiteX380" fmla="*/ 256233 w 3634383"/>
              <a:gd name="connsiteY380" fmla="*/ 42604 h 890289"/>
              <a:gd name="connsiteX381" fmla="*/ 144547 w 3634383"/>
              <a:gd name="connsiteY381" fmla="*/ 42604 h 890289"/>
              <a:gd name="connsiteX382" fmla="*/ 670619 w 3634383"/>
              <a:gd name="connsiteY382" fmla="*/ 6250 h 890289"/>
              <a:gd name="connsiteX383" fmla="*/ 673265 w 3634383"/>
              <a:gd name="connsiteY383" fmla="*/ 7818 h 890289"/>
              <a:gd name="connsiteX384" fmla="*/ 669434 w 3634383"/>
              <a:gd name="connsiteY384" fmla="*/ 7818 h 890289"/>
              <a:gd name="connsiteX385" fmla="*/ 161627 w 3634383"/>
              <a:gd name="connsiteY385" fmla="*/ 5357 h 890289"/>
              <a:gd name="connsiteX386" fmla="*/ 167878 w 3634383"/>
              <a:gd name="connsiteY386" fmla="*/ 7818 h 890289"/>
              <a:gd name="connsiteX387" fmla="*/ 160499 w 3634383"/>
              <a:gd name="connsiteY387" fmla="*/ 7818 h 890289"/>
              <a:gd name="connsiteX388" fmla="*/ 1184969 w 3634383"/>
              <a:gd name="connsiteY388" fmla="*/ 4464 h 890289"/>
              <a:gd name="connsiteX389" fmla="*/ 1319808 w 3634383"/>
              <a:gd name="connsiteY389" fmla="*/ 4464 h 890289"/>
              <a:gd name="connsiteX390" fmla="*/ 1317401 w 3634383"/>
              <a:gd name="connsiteY390" fmla="*/ 7818 h 890289"/>
              <a:gd name="connsiteX391" fmla="*/ 1181918 w 3634383"/>
              <a:gd name="connsiteY391" fmla="*/ 7818 h 890289"/>
              <a:gd name="connsiteX392" fmla="*/ 3062883 w 3634383"/>
              <a:gd name="connsiteY392" fmla="*/ 892 h 890289"/>
              <a:gd name="connsiteX393" fmla="*/ 3066923 w 3634383"/>
              <a:gd name="connsiteY393" fmla="*/ 7818 h 890289"/>
              <a:gd name="connsiteX394" fmla="*/ 3027511 w 3634383"/>
              <a:gd name="connsiteY394" fmla="*/ 7818 h 890289"/>
              <a:gd name="connsiteX395" fmla="*/ 2272605 w 3634383"/>
              <a:gd name="connsiteY395" fmla="*/ 892 h 890289"/>
              <a:gd name="connsiteX396" fmla="*/ 2277296 w 3634383"/>
              <a:gd name="connsiteY396" fmla="*/ 7818 h 890289"/>
              <a:gd name="connsiteX397" fmla="*/ 2257984 w 3634383"/>
              <a:gd name="connsiteY397" fmla="*/ 7818 h 890289"/>
              <a:gd name="connsiteX398" fmla="*/ 3330773 w 3634383"/>
              <a:gd name="connsiteY398" fmla="*/ 0 h 890289"/>
              <a:gd name="connsiteX399" fmla="*/ 3330778 w 3634383"/>
              <a:gd name="connsiteY399" fmla="*/ 0 h 890289"/>
              <a:gd name="connsiteX400" fmla="*/ 3369608 w 3634383"/>
              <a:gd name="connsiteY400" fmla="*/ 7818 h 890289"/>
              <a:gd name="connsiteX401" fmla="*/ 3325368 w 3634383"/>
              <a:gd name="connsiteY401" fmla="*/ 7818 h 890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</a:cxnLst>
            <a:rect l="l" t="t" r="r" b="b"/>
            <a:pathLst>
              <a:path w="3634383" h="890289">
                <a:moveTo>
                  <a:pt x="3252849" y="765620"/>
                </a:moveTo>
                <a:lnTo>
                  <a:pt x="3629597" y="765620"/>
                </a:lnTo>
                <a:lnTo>
                  <a:pt x="3634383" y="766167"/>
                </a:lnTo>
                <a:cubicBezTo>
                  <a:pt x="3620690" y="787598"/>
                  <a:pt x="3600450" y="828972"/>
                  <a:pt x="3573661" y="890289"/>
                </a:cubicBezTo>
                <a:cubicBezTo>
                  <a:pt x="3441948" y="877118"/>
                  <a:pt x="3337276" y="837995"/>
                  <a:pt x="3259643" y="772920"/>
                </a:cubicBezTo>
                <a:close/>
                <a:moveTo>
                  <a:pt x="2811153" y="765620"/>
                </a:moveTo>
                <a:lnTo>
                  <a:pt x="3133883" y="765620"/>
                </a:lnTo>
                <a:lnTo>
                  <a:pt x="3129716" y="770464"/>
                </a:lnTo>
                <a:cubicBezTo>
                  <a:pt x="3055544" y="833753"/>
                  <a:pt x="2942778" y="873100"/>
                  <a:pt x="2791420" y="888503"/>
                </a:cubicBezTo>
                <a:cubicBezTo>
                  <a:pt x="2783086" y="861119"/>
                  <a:pt x="2768203" y="823317"/>
                  <a:pt x="2746772" y="775096"/>
                </a:cubicBezTo>
                <a:close/>
                <a:moveTo>
                  <a:pt x="2017985" y="765620"/>
                </a:moveTo>
                <a:lnTo>
                  <a:pt x="2710345" y="765620"/>
                </a:lnTo>
                <a:lnTo>
                  <a:pt x="2701007" y="792286"/>
                </a:lnTo>
                <a:cubicBezTo>
                  <a:pt x="2694310" y="814164"/>
                  <a:pt x="2688134" y="837307"/>
                  <a:pt x="2682478" y="861714"/>
                </a:cubicBezTo>
                <a:cubicBezTo>
                  <a:pt x="2623840" y="863500"/>
                  <a:pt x="2535882" y="863351"/>
                  <a:pt x="2418606" y="861268"/>
                </a:cubicBezTo>
                <a:lnTo>
                  <a:pt x="2274391" y="858142"/>
                </a:lnTo>
                <a:cubicBezTo>
                  <a:pt x="2177058" y="858142"/>
                  <a:pt x="2101992" y="838051"/>
                  <a:pt x="2049196" y="797867"/>
                </a:cubicBezTo>
                <a:close/>
                <a:moveTo>
                  <a:pt x="1841320" y="765620"/>
                </a:moveTo>
                <a:lnTo>
                  <a:pt x="1989349" y="765620"/>
                </a:lnTo>
                <a:lnTo>
                  <a:pt x="1983730" y="771301"/>
                </a:lnTo>
                <a:cubicBezTo>
                  <a:pt x="1960513" y="795858"/>
                  <a:pt x="1927919" y="833140"/>
                  <a:pt x="1885950" y="883146"/>
                </a:cubicBezTo>
                <a:close/>
                <a:moveTo>
                  <a:pt x="1599755" y="765620"/>
                </a:moveTo>
                <a:lnTo>
                  <a:pt x="1794822" y="765620"/>
                </a:lnTo>
                <a:lnTo>
                  <a:pt x="1723430" y="852785"/>
                </a:lnTo>
                <a:close/>
                <a:moveTo>
                  <a:pt x="1161891" y="765620"/>
                </a:moveTo>
                <a:lnTo>
                  <a:pt x="1429222" y="765620"/>
                </a:lnTo>
                <a:lnTo>
                  <a:pt x="1426685" y="787821"/>
                </a:lnTo>
                <a:cubicBezTo>
                  <a:pt x="1422927" y="802407"/>
                  <a:pt x="1417290" y="815132"/>
                  <a:pt x="1409774" y="825996"/>
                </a:cubicBezTo>
                <a:cubicBezTo>
                  <a:pt x="1394743" y="847724"/>
                  <a:pt x="1374204" y="861714"/>
                  <a:pt x="1348160" y="867965"/>
                </a:cubicBezTo>
                <a:cubicBezTo>
                  <a:pt x="1322115" y="874216"/>
                  <a:pt x="1268909" y="877788"/>
                  <a:pt x="1188541" y="878681"/>
                </a:cubicBezTo>
                <a:close/>
                <a:moveTo>
                  <a:pt x="931933" y="765620"/>
                </a:moveTo>
                <a:lnTo>
                  <a:pt x="1118975" y="765620"/>
                </a:lnTo>
                <a:lnTo>
                  <a:pt x="990302" y="852785"/>
                </a:lnTo>
                <a:close/>
                <a:moveTo>
                  <a:pt x="568867" y="765620"/>
                </a:moveTo>
                <a:lnTo>
                  <a:pt x="864331" y="765620"/>
                </a:lnTo>
                <a:lnTo>
                  <a:pt x="858869" y="781961"/>
                </a:lnTo>
                <a:cubicBezTo>
                  <a:pt x="847595" y="811689"/>
                  <a:pt x="836414" y="833139"/>
                  <a:pt x="825326" y="846310"/>
                </a:cubicBezTo>
                <a:cubicBezTo>
                  <a:pt x="803151" y="872653"/>
                  <a:pt x="777478" y="885824"/>
                  <a:pt x="748308" y="885824"/>
                </a:cubicBezTo>
                <a:cubicBezTo>
                  <a:pt x="691381" y="885824"/>
                  <a:pt x="642491" y="861798"/>
                  <a:pt x="601637" y="813745"/>
                </a:cubicBezTo>
                <a:close/>
                <a:moveTo>
                  <a:pt x="9185" y="765620"/>
                </a:moveTo>
                <a:lnTo>
                  <a:pt x="546849" y="765620"/>
                </a:lnTo>
                <a:lnTo>
                  <a:pt x="453405" y="810257"/>
                </a:lnTo>
                <a:cubicBezTo>
                  <a:pt x="415603" y="825809"/>
                  <a:pt x="376684" y="839390"/>
                  <a:pt x="336649" y="850999"/>
                </a:cubicBezTo>
                <a:cubicBezTo>
                  <a:pt x="327719" y="832246"/>
                  <a:pt x="317301" y="812303"/>
                  <a:pt x="305395" y="791170"/>
                </a:cubicBezTo>
                <a:cubicBezTo>
                  <a:pt x="199132" y="807838"/>
                  <a:pt x="105073" y="824507"/>
                  <a:pt x="23217" y="841176"/>
                </a:cubicBezTo>
                <a:close/>
                <a:moveTo>
                  <a:pt x="2722662" y="730448"/>
                </a:moveTo>
                <a:lnTo>
                  <a:pt x="2721455" y="733894"/>
                </a:lnTo>
                <a:lnTo>
                  <a:pt x="2515668" y="733894"/>
                </a:lnTo>
                <a:lnTo>
                  <a:pt x="2538264" y="733797"/>
                </a:lnTo>
                <a:cubicBezTo>
                  <a:pt x="2612232" y="733052"/>
                  <a:pt x="2673698" y="731936"/>
                  <a:pt x="2722662" y="730448"/>
                </a:cubicBezTo>
                <a:close/>
                <a:moveTo>
                  <a:pt x="788491" y="616148"/>
                </a:moveTo>
                <a:cubicBezTo>
                  <a:pt x="829568" y="637579"/>
                  <a:pt x="864394" y="654843"/>
                  <a:pt x="892969" y="667940"/>
                </a:cubicBezTo>
                <a:cubicBezTo>
                  <a:pt x="887239" y="691083"/>
                  <a:pt x="881532" y="712156"/>
                  <a:pt x="875849" y="731159"/>
                </a:cubicBezTo>
                <a:lnTo>
                  <a:pt x="874935" y="733894"/>
                </a:lnTo>
                <a:lnTo>
                  <a:pt x="757839" y="733894"/>
                </a:lnTo>
                <a:lnTo>
                  <a:pt x="760809" y="729778"/>
                </a:lnTo>
                <a:cubicBezTo>
                  <a:pt x="767655" y="715342"/>
                  <a:pt x="776883" y="677465"/>
                  <a:pt x="788491" y="616148"/>
                </a:cubicBezTo>
                <a:close/>
                <a:moveTo>
                  <a:pt x="2768203" y="609223"/>
                </a:moveTo>
                <a:lnTo>
                  <a:pt x="3620095" y="609223"/>
                </a:lnTo>
                <a:lnTo>
                  <a:pt x="3620095" y="653653"/>
                </a:lnTo>
                <a:lnTo>
                  <a:pt x="3300412" y="653653"/>
                </a:lnTo>
                <a:cubicBezTo>
                  <a:pt x="3332708" y="686246"/>
                  <a:pt x="3376687" y="711919"/>
                  <a:pt x="3432349" y="730671"/>
                </a:cubicBezTo>
                <a:lnTo>
                  <a:pt x="3445310" y="733894"/>
                </a:lnTo>
                <a:lnTo>
                  <a:pt x="3223320" y="733894"/>
                </a:lnTo>
                <a:lnTo>
                  <a:pt x="3191024" y="699194"/>
                </a:lnTo>
                <a:lnTo>
                  <a:pt x="3161175" y="733894"/>
                </a:lnTo>
                <a:lnTo>
                  <a:pt x="2947488" y="733894"/>
                </a:lnTo>
                <a:lnTo>
                  <a:pt x="2951820" y="732681"/>
                </a:lnTo>
                <a:cubicBezTo>
                  <a:pt x="3006217" y="712440"/>
                  <a:pt x="3046661" y="686098"/>
                  <a:pt x="3073152" y="653653"/>
                </a:cubicBezTo>
                <a:lnTo>
                  <a:pt x="2768203" y="653653"/>
                </a:lnTo>
                <a:close/>
                <a:moveTo>
                  <a:pt x="2035335" y="609223"/>
                </a:moveTo>
                <a:lnTo>
                  <a:pt x="2262095" y="609223"/>
                </a:lnTo>
                <a:lnTo>
                  <a:pt x="2130177" y="703659"/>
                </a:lnTo>
                <a:cubicBezTo>
                  <a:pt x="2150715" y="714077"/>
                  <a:pt x="2173374" y="721891"/>
                  <a:pt x="2198154" y="727100"/>
                </a:cubicBezTo>
                <a:lnTo>
                  <a:pt x="2268329" y="733894"/>
                </a:lnTo>
                <a:lnTo>
                  <a:pt x="1841048" y="733894"/>
                </a:lnTo>
                <a:lnTo>
                  <a:pt x="1907828" y="671065"/>
                </a:lnTo>
                <a:cubicBezTo>
                  <a:pt x="1937296" y="645467"/>
                  <a:pt x="1957462" y="629989"/>
                  <a:pt x="1968326" y="624631"/>
                </a:cubicBezTo>
                <a:cubicBezTo>
                  <a:pt x="1979191" y="619273"/>
                  <a:pt x="1989981" y="616594"/>
                  <a:pt x="2000696" y="616594"/>
                </a:cubicBezTo>
                <a:cubicBezTo>
                  <a:pt x="2007245" y="616594"/>
                  <a:pt x="2013644" y="617636"/>
                  <a:pt x="2019895" y="619720"/>
                </a:cubicBezTo>
                <a:close/>
                <a:moveTo>
                  <a:pt x="1548761" y="609223"/>
                </a:moveTo>
                <a:lnTo>
                  <a:pt x="1567014" y="609223"/>
                </a:lnTo>
                <a:lnTo>
                  <a:pt x="1761104" y="733894"/>
                </a:lnTo>
                <a:lnTo>
                  <a:pt x="1554741" y="733894"/>
                </a:lnTo>
                <a:lnTo>
                  <a:pt x="1481435" y="682228"/>
                </a:lnTo>
                <a:close/>
                <a:moveTo>
                  <a:pt x="1302841" y="609223"/>
                </a:moveTo>
                <a:lnTo>
                  <a:pt x="1432322" y="609223"/>
                </a:lnTo>
                <a:lnTo>
                  <a:pt x="1432322" y="733894"/>
                </a:lnTo>
                <a:lnTo>
                  <a:pt x="1293804" y="733894"/>
                </a:lnTo>
                <a:lnTo>
                  <a:pt x="1302841" y="702766"/>
                </a:lnTo>
                <a:close/>
                <a:moveTo>
                  <a:pt x="1139579" y="609223"/>
                </a:moveTo>
                <a:lnTo>
                  <a:pt x="1167012" y="609223"/>
                </a:lnTo>
                <a:lnTo>
                  <a:pt x="1239441" y="684013"/>
                </a:lnTo>
                <a:lnTo>
                  <a:pt x="1165808" y="733894"/>
                </a:lnTo>
                <a:lnTo>
                  <a:pt x="954398" y="733894"/>
                </a:lnTo>
                <a:lnTo>
                  <a:pt x="1043099" y="679995"/>
                </a:lnTo>
                <a:close/>
                <a:moveTo>
                  <a:pt x="507593" y="609223"/>
                </a:moveTo>
                <a:lnTo>
                  <a:pt x="770967" y="609223"/>
                </a:lnTo>
                <a:lnTo>
                  <a:pt x="763712" y="616371"/>
                </a:lnTo>
                <a:cubicBezTo>
                  <a:pt x="732607" y="643904"/>
                  <a:pt x="700385" y="669428"/>
                  <a:pt x="667047" y="692943"/>
                </a:cubicBezTo>
                <a:lnTo>
                  <a:pt x="700079" y="733894"/>
                </a:lnTo>
                <a:lnTo>
                  <a:pt x="3293" y="733894"/>
                </a:lnTo>
                <a:lnTo>
                  <a:pt x="0" y="716160"/>
                </a:lnTo>
                <a:cubicBezTo>
                  <a:pt x="107156" y="702468"/>
                  <a:pt x="216991" y="686692"/>
                  <a:pt x="329505" y="668833"/>
                </a:cubicBezTo>
                <a:cubicBezTo>
                  <a:pt x="328017" y="687585"/>
                  <a:pt x="327124" y="707677"/>
                  <a:pt x="326826" y="729108"/>
                </a:cubicBezTo>
                <a:cubicBezTo>
                  <a:pt x="395287" y="707677"/>
                  <a:pt x="459135" y="681483"/>
                  <a:pt x="518368" y="650527"/>
                </a:cubicBezTo>
                <a:close/>
                <a:moveTo>
                  <a:pt x="40958" y="609223"/>
                </a:moveTo>
                <a:lnTo>
                  <a:pt x="259026" y="609223"/>
                </a:lnTo>
                <a:lnTo>
                  <a:pt x="149572" y="625078"/>
                </a:lnTo>
                <a:cubicBezTo>
                  <a:pt x="106710" y="632222"/>
                  <a:pt x="74414" y="638770"/>
                  <a:pt x="52685" y="644723"/>
                </a:cubicBezTo>
                <a:close/>
                <a:moveTo>
                  <a:pt x="3124498" y="506313"/>
                </a:moveTo>
                <a:lnTo>
                  <a:pt x="3253978" y="506313"/>
                </a:lnTo>
                <a:cubicBezTo>
                  <a:pt x="3251597" y="523577"/>
                  <a:pt x="3248620" y="540246"/>
                  <a:pt x="3245048" y="556319"/>
                </a:cubicBezTo>
                <a:lnTo>
                  <a:pt x="3620095" y="556319"/>
                </a:lnTo>
                <a:lnTo>
                  <a:pt x="3620095" y="589052"/>
                </a:lnTo>
                <a:lnTo>
                  <a:pt x="2768203" y="589052"/>
                </a:lnTo>
                <a:lnTo>
                  <a:pt x="2768203" y="556319"/>
                </a:lnTo>
                <a:lnTo>
                  <a:pt x="3115568" y="556319"/>
                </a:lnTo>
                <a:cubicBezTo>
                  <a:pt x="3119437" y="540246"/>
                  <a:pt x="3122414" y="523577"/>
                  <a:pt x="3124498" y="506313"/>
                </a:cubicBezTo>
                <a:close/>
                <a:moveTo>
                  <a:pt x="764381" y="466129"/>
                </a:moveTo>
                <a:lnTo>
                  <a:pt x="606772" y="485328"/>
                </a:lnTo>
                <a:cubicBezTo>
                  <a:pt x="612428" y="519558"/>
                  <a:pt x="618976" y="552747"/>
                  <a:pt x="626417" y="584894"/>
                </a:cubicBezTo>
                <a:cubicBezTo>
                  <a:pt x="676424" y="549473"/>
                  <a:pt x="722412" y="509885"/>
                  <a:pt x="764381" y="466129"/>
                </a:cubicBezTo>
                <a:close/>
                <a:moveTo>
                  <a:pt x="2755701" y="464382"/>
                </a:moveTo>
                <a:lnTo>
                  <a:pt x="3629025" y="464382"/>
                </a:lnTo>
                <a:lnTo>
                  <a:pt x="3629025" y="496490"/>
                </a:lnTo>
                <a:lnTo>
                  <a:pt x="2755701" y="496490"/>
                </a:lnTo>
                <a:close/>
                <a:moveTo>
                  <a:pt x="2248384" y="464382"/>
                </a:moveTo>
                <a:lnTo>
                  <a:pt x="2449795" y="464382"/>
                </a:lnTo>
                <a:lnTo>
                  <a:pt x="2402421" y="508769"/>
                </a:lnTo>
                <a:lnTo>
                  <a:pt x="2290272" y="589052"/>
                </a:lnTo>
                <a:lnTo>
                  <a:pt x="2065005" y="589052"/>
                </a:lnTo>
                <a:close/>
                <a:moveTo>
                  <a:pt x="1302841" y="464382"/>
                </a:moveTo>
                <a:lnTo>
                  <a:pt x="1432322" y="464382"/>
                </a:lnTo>
                <a:lnTo>
                  <a:pt x="1432322" y="495597"/>
                </a:lnTo>
                <a:lnTo>
                  <a:pt x="1762720" y="495597"/>
                </a:lnTo>
                <a:lnTo>
                  <a:pt x="1762720" y="589052"/>
                </a:lnTo>
                <a:lnTo>
                  <a:pt x="966192" y="589052"/>
                </a:lnTo>
                <a:lnTo>
                  <a:pt x="966192" y="495597"/>
                </a:lnTo>
                <a:lnTo>
                  <a:pt x="1302841" y="495597"/>
                </a:lnTo>
                <a:close/>
                <a:moveTo>
                  <a:pt x="974874" y="464382"/>
                </a:moveTo>
                <a:lnTo>
                  <a:pt x="990722" y="464382"/>
                </a:lnTo>
                <a:lnTo>
                  <a:pt x="976015" y="467022"/>
                </a:lnTo>
                <a:close/>
                <a:moveTo>
                  <a:pt x="328234" y="464382"/>
                </a:moveTo>
                <a:lnTo>
                  <a:pt x="778045" y="464382"/>
                </a:lnTo>
                <a:lnTo>
                  <a:pt x="774650" y="464790"/>
                </a:lnTo>
                <a:lnTo>
                  <a:pt x="853678" y="527744"/>
                </a:lnTo>
                <a:lnTo>
                  <a:pt x="791443" y="589052"/>
                </a:lnTo>
                <a:lnTo>
                  <a:pt x="502331" y="589052"/>
                </a:lnTo>
                <a:lnTo>
                  <a:pt x="500286" y="581211"/>
                </a:lnTo>
                <a:cubicBezTo>
                  <a:pt x="494928" y="556133"/>
                  <a:pt x="490240" y="529084"/>
                  <a:pt x="486221" y="500062"/>
                </a:cubicBezTo>
                <a:lnTo>
                  <a:pt x="335756" y="517921"/>
                </a:lnTo>
                <a:close/>
                <a:moveTo>
                  <a:pt x="89721" y="464382"/>
                </a:moveTo>
                <a:lnTo>
                  <a:pt x="217750" y="464382"/>
                </a:lnTo>
                <a:lnTo>
                  <a:pt x="184844" y="511671"/>
                </a:lnTo>
                <a:cubicBezTo>
                  <a:pt x="238423" y="503931"/>
                  <a:pt x="283071" y="496788"/>
                  <a:pt x="318790" y="490239"/>
                </a:cubicBezTo>
                <a:cubicBezTo>
                  <a:pt x="317302" y="502443"/>
                  <a:pt x="315813" y="517847"/>
                  <a:pt x="314325" y="536450"/>
                </a:cubicBezTo>
                <a:lnTo>
                  <a:pt x="310734" y="589052"/>
                </a:lnTo>
                <a:lnTo>
                  <a:pt x="34294" y="589052"/>
                </a:lnTo>
                <a:lnTo>
                  <a:pt x="19645" y="544710"/>
                </a:lnTo>
                <a:cubicBezTo>
                  <a:pt x="38547" y="526851"/>
                  <a:pt x="58415" y="504899"/>
                  <a:pt x="79251" y="478854"/>
                </a:cubicBezTo>
                <a:close/>
                <a:moveTo>
                  <a:pt x="1302841" y="425945"/>
                </a:moveTo>
                <a:lnTo>
                  <a:pt x="1432322" y="425945"/>
                </a:lnTo>
                <a:lnTo>
                  <a:pt x="1432322" y="436348"/>
                </a:lnTo>
                <a:lnTo>
                  <a:pt x="1302841" y="436348"/>
                </a:lnTo>
                <a:close/>
                <a:moveTo>
                  <a:pt x="2828925" y="345571"/>
                </a:moveTo>
                <a:lnTo>
                  <a:pt x="3564731" y="345571"/>
                </a:lnTo>
                <a:lnTo>
                  <a:pt x="3564731" y="348257"/>
                </a:lnTo>
                <a:lnTo>
                  <a:pt x="3254871" y="348257"/>
                </a:lnTo>
                <a:lnTo>
                  <a:pt x="3254871" y="399156"/>
                </a:lnTo>
                <a:lnTo>
                  <a:pt x="3629025" y="399156"/>
                </a:lnTo>
                <a:lnTo>
                  <a:pt x="3629025" y="436348"/>
                </a:lnTo>
                <a:lnTo>
                  <a:pt x="2755701" y="436348"/>
                </a:lnTo>
                <a:lnTo>
                  <a:pt x="2755701" y="399156"/>
                </a:lnTo>
                <a:lnTo>
                  <a:pt x="3128069" y="399156"/>
                </a:lnTo>
                <a:lnTo>
                  <a:pt x="3128069" y="348257"/>
                </a:lnTo>
                <a:lnTo>
                  <a:pt x="2828925" y="348257"/>
                </a:lnTo>
                <a:close/>
                <a:moveTo>
                  <a:pt x="2389806" y="345571"/>
                </a:moveTo>
                <a:lnTo>
                  <a:pt x="2576600" y="345571"/>
                </a:lnTo>
                <a:lnTo>
                  <a:pt x="2479715" y="436348"/>
                </a:lnTo>
                <a:lnTo>
                  <a:pt x="2284001" y="436348"/>
                </a:lnTo>
                <a:close/>
                <a:moveTo>
                  <a:pt x="1014584" y="345571"/>
                </a:moveTo>
                <a:lnTo>
                  <a:pt x="1796461" y="345571"/>
                </a:lnTo>
                <a:lnTo>
                  <a:pt x="1759605" y="436348"/>
                </a:lnTo>
                <a:lnTo>
                  <a:pt x="1585605" y="436348"/>
                </a:lnTo>
                <a:lnTo>
                  <a:pt x="1529879" y="427731"/>
                </a:lnTo>
                <a:cubicBezTo>
                  <a:pt x="1464692" y="414039"/>
                  <a:pt x="1407468" y="397966"/>
                  <a:pt x="1358205" y="379511"/>
                </a:cubicBezTo>
                <a:cubicBezTo>
                  <a:pt x="1303883" y="398710"/>
                  <a:pt x="1244873" y="415602"/>
                  <a:pt x="1181175" y="430187"/>
                </a:cubicBezTo>
                <a:lnTo>
                  <a:pt x="1146860" y="436348"/>
                </a:lnTo>
                <a:lnTo>
                  <a:pt x="962764" y="436348"/>
                </a:lnTo>
                <a:lnTo>
                  <a:pt x="927794" y="355401"/>
                </a:lnTo>
                <a:close/>
                <a:moveTo>
                  <a:pt x="471853" y="345571"/>
                </a:moveTo>
                <a:lnTo>
                  <a:pt x="590917" y="345571"/>
                </a:lnTo>
                <a:lnTo>
                  <a:pt x="593378" y="377725"/>
                </a:lnTo>
                <a:lnTo>
                  <a:pt x="863209" y="345571"/>
                </a:lnTo>
                <a:lnTo>
                  <a:pt x="870740" y="345571"/>
                </a:lnTo>
                <a:lnTo>
                  <a:pt x="880575" y="436348"/>
                </a:lnTo>
                <a:lnTo>
                  <a:pt x="324296" y="436348"/>
                </a:lnTo>
                <a:lnTo>
                  <a:pt x="320576" y="409872"/>
                </a:lnTo>
                <a:lnTo>
                  <a:pt x="474613" y="391566"/>
                </a:lnTo>
                <a:close/>
                <a:moveTo>
                  <a:pt x="15648" y="345571"/>
                </a:moveTo>
                <a:lnTo>
                  <a:pt x="296702" y="345571"/>
                </a:lnTo>
                <a:lnTo>
                  <a:pt x="261193" y="401947"/>
                </a:lnTo>
                <a:lnTo>
                  <a:pt x="237256" y="436348"/>
                </a:lnTo>
                <a:lnTo>
                  <a:pt x="110002" y="436348"/>
                </a:lnTo>
                <a:lnTo>
                  <a:pt x="144661" y="388441"/>
                </a:lnTo>
                <a:cubicBezTo>
                  <a:pt x="112514" y="391120"/>
                  <a:pt x="75307" y="394692"/>
                  <a:pt x="33040" y="399156"/>
                </a:cubicBezTo>
                <a:close/>
                <a:moveTo>
                  <a:pt x="3128069" y="247771"/>
                </a:moveTo>
                <a:lnTo>
                  <a:pt x="3254871" y="247771"/>
                </a:lnTo>
                <a:lnTo>
                  <a:pt x="3254871" y="250924"/>
                </a:lnTo>
                <a:lnTo>
                  <a:pt x="3564731" y="250924"/>
                </a:lnTo>
                <a:lnTo>
                  <a:pt x="3564731" y="325950"/>
                </a:lnTo>
                <a:lnTo>
                  <a:pt x="2828925" y="325950"/>
                </a:lnTo>
                <a:lnTo>
                  <a:pt x="2828925" y="250924"/>
                </a:lnTo>
                <a:lnTo>
                  <a:pt x="3128069" y="250924"/>
                </a:lnTo>
                <a:close/>
                <a:moveTo>
                  <a:pt x="1882378" y="247771"/>
                </a:moveTo>
                <a:lnTo>
                  <a:pt x="2641401" y="247771"/>
                </a:lnTo>
                <a:lnTo>
                  <a:pt x="2641401" y="284856"/>
                </a:lnTo>
                <a:lnTo>
                  <a:pt x="2597542" y="325950"/>
                </a:lnTo>
                <a:lnTo>
                  <a:pt x="2412676" y="325950"/>
                </a:lnTo>
                <a:lnTo>
                  <a:pt x="2457450" y="287535"/>
                </a:lnTo>
                <a:lnTo>
                  <a:pt x="1882378" y="287535"/>
                </a:lnTo>
                <a:close/>
                <a:moveTo>
                  <a:pt x="1143475" y="247771"/>
                </a:moveTo>
                <a:lnTo>
                  <a:pt x="1326300" y="247771"/>
                </a:lnTo>
                <a:lnTo>
                  <a:pt x="1362224" y="266997"/>
                </a:lnTo>
                <a:lnTo>
                  <a:pt x="1397831" y="247771"/>
                </a:lnTo>
                <a:lnTo>
                  <a:pt x="1619054" y="247771"/>
                </a:lnTo>
                <a:lnTo>
                  <a:pt x="1616385" y="250030"/>
                </a:lnTo>
                <a:cubicBezTo>
                  <a:pt x="1584759" y="272801"/>
                  <a:pt x="1550343" y="293935"/>
                  <a:pt x="1513135" y="313431"/>
                </a:cubicBezTo>
                <a:lnTo>
                  <a:pt x="1599049" y="325950"/>
                </a:lnTo>
                <a:lnTo>
                  <a:pt x="1144095" y="325950"/>
                </a:lnTo>
                <a:lnTo>
                  <a:pt x="1222028" y="310752"/>
                </a:lnTo>
                <a:close/>
                <a:moveTo>
                  <a:pt x="944426" y="247771"/>
                </a:moveTo>
                <a:lnTo>
                  <a:pt x="1095047" y="247771"/>
                </a:lnTo>
                <a:lnTo>
                  <a:pt x="999232" y="316110"/>
                </a:lnTo>
                <a:close/>
                <a:moveTo>
                  <a:pt x="35857" y="247771"/>
                </a:moveTo>
                <a:lnTo>
                  <a:pt x="157928" y="247771"/>
                </a:lnTo>
                <a:lnTo>
                  <a:pt x="133945" y="286642"/>
                </a:lnTo>
                <a:cubicBezTo>
                  <a:pt x="156269" y="286345"/>
                  <a:pt x="181570" y="285452"/>
                  <a:pt x="209847" y="283963"/>
                </a:cubicBezTo>
                <a:lnTo>
                  <a:pt x="230320" y="247771"/>
                </a:lnTo>
                <a:lnTo>
                  <a:pt x="855774" y="247771"/>
                </a:lnTo>
                <a:lnTo>
                  <a:pt x="857250" y="262532"/>
                </a:lnTo>
                <a:lnTo>
                  <a:pt x="586680" y="290214"/>
                </a:lnTo>
                <a:lnTo>
                  <a:pt x="589415" y="325950"/>
                </a:lnTo>
                <a:lnTo>
                  <a:pt x="470676" y="325950"/>
                </a:lnTo>
                <a:lnTo>
                  <a:pt x="469255" y="302269"/>
                </a:lnTo>
                <a:lnTo>
                  <a:pt x="351829" y="314324"/>
                </a:lnTo>
                <a:lnTo>
                  <a:pt x="346472" y="266551"/>
                </a:lnTo>
                <a:lnTo>
                  <a:pt x="309060" y="325950"/>
                </a:lnTo>
                <a:lnTo>
                  <a:pt x="9280" y="325950"/>
                </a:lnTo>
                <a:lnTo>
                  <a:pt x="0" y="297358"/>
                </a:lnTo>
                <a:close/>
                <a:moveTo>
                  <a:pt x="259854" y="195560"/>
                </a:moveTo>
                <a:lnTo>
                  <a:pt x="335174" y="231004"/>
                </a:lnTo>
                <a:lnTo>
                  <a:pt x="239804" y="231004"/>
                </a:lnTo>
                <a:close/>
                <a:moveTo>
                  <a:pt x="2775347" y="168461"/>
                </a:moveTo>
                <a:lnTo>
                  <a:pt x="3612951" y="168461"/>
                </a:lnTo>
                <a:lnTo>
                  <a:pt x="3612951" y="200024"/>
                </a:lnTo>
                <a:lnTo>
                  <a:pt x="3254871" y="200024"/>
                </a:lnTo>
                <a:lnTo>
                  <a:pt x="3254871" y="231004"/>
                </a:lnTo>
                <a:lnTo>
                  <a:pt x="3128069" y="231004"/>
                </a:lnTo>
                <a:lnTo>
                  <a:pt x="3128069" y="200024"/>
                </a:lnTo>
                <a:lnTo>
                  <a:pt x="2775347" y="200024"/>
                </a:lnTo>
                <a:close/>
                <a:moveTo>
                  <a:pt x="1882378" y="168461"/>
                </a:moveTo>
                <a:lnTo>
                  <a:pt x="2641401" y="168461"/>
                </a:lnTo>
                <a:lnTo>
                  <a:pt x="2641401" y="231004"/>
                </a:lnTo>
                <a:lnTo>
                  <a:pt x="1882378" y="231004"/>
                </a:lnTo>
                <a:close/>
                <a:moveTo>
                  <a:pt x="1010046" y="168461"/>
                </a:moveTo>
                <a:lnTo>
                  <a:pt x="1702891" y="168461"/>
                </a:lnTo>
                <a:lnTo>
                  <a:pt x="1702891" y="176807"/>
                </a:lnTo>
                <a:lnTo>
                  <a:pt x="1638863" y="231004"/>
                </a:lnTo>
                <a:lnTo>
                  <a:pt x="1428884" y="231004"/>
                </a:lnTo>
                <a:lnTo>
                  <a:pt x="1524298" y="179486"/>
                </a:lnTo>
                <a:lnTo>
                  <a:pt x="1220242" y="179486"/>
                </a:lnTo>
                <a:cubicBezTo>
                  <a:pt x="1242566" y="197197"/>
                  <a:pt x="1265560" y="213344"/>
                  <a:pt x="1289224" y="227929"/>
                </a:cubicBezTo>
                <a:lnTo>
                  <a:pt x="1294969" y="231004"/>
                </a:lnTo>
                <a:lnTo>
                  <a:pt x="1122562" y="231004"/>
                </a:lnTo>
                <a:lnTo>
                  <a:pt x="1120676" y="229492"/>
                </a:lnTo>
                <a:lnTo>
                  <a:pt x="1118556" y="231004"/>
                </a:lnTo>
                <a:lnTo>
                  <a:pt x="930979" y="231004"/>
                </a:lnTo>
                <a:lnTo>
                  <a:pt x="926901" y="225920"/>
                </a:lnTo>
                <a:close/>
                <a:moveTo>
                  <a:pt x="461986" y="168461"/>
                </a:moveTo>
                <a:lnTo>
                  <a:pt x="580501" y="168461"/>
                </a:lnTo>
                <a:lnTo>
                  <a:pt x="580876" y="181719"/>
                </a:lnTo>
                <a:lnTo>
                  <a:pt x="716958" y="168461"/>
                </a:lnTo>
                <a:lnTo>
                  <a:pt x="847843" y="168461"/>
                </a:lnTo>
                <a:lnTo>
                  <a:pt x="854097" y="231004"/>
                </a:lnTo>
                <a:lnTo>
                  <a:pt x="342938" y="231004"/>
                </a:lnTo>
                <a:lnTo>
                  <a:pt x="340221" y="205382"/>
                </a:lnTo>
                <a:lnTo>
                  <a:pt x="463004" y="193327"/>
                </a:lnTo>
                <a:close/>
                <a:moveTo>
                  <a:pt x="82813" y="168461"/>
                </a:moveTo>
                <a:lnTo>
                  <a:pt x="206466" y="168461"/>
                </a:lnTo>
                <a:lnTo>
                  <a:pt x="200472" y="178816"/>
                </a:lnTo>
                <a:lnTo>
                  <a:pt x="168273" y="231004"/>
                </a:lnTo>
                <a:lnTo>
                  <a:pt x="46241" y="231004"/>
                </a:lnTo>
                <a:lnTo>
                  <a:pt x="77465" y="178816"/>
                </a:lnTo>
                <a:close/>
                <a:moveTo>
                  <a:pt x="2775347" y="105449"/>
                </a:moveTo>
                <a:lnTo>
                  <a:pt x="3612951" y="105449"/>
                </a:lnTo>
                <a:lnTo>
                  <a:pt x="3612951" y="152356"/>
                </a:lnTo>
                <a:lnTo>
                  <a:pt x="2775347" y="152356"/>
                </a:lnTo>
                <a:close/>
                <a:moveTo>
                  <a:pt x="2185617" y="105449"/>
                </a:moveTo>
                <a:lnTo>
                  <a:pt x="2341527" y="105449"/>
                </a:lnTo>
                <a:lnTo>
                  <a:pt x="2361009" y="137517"/>
                </a:lnTo>
                <a:lnTo>
                  <a:pt x="2329981" y="152356"/>
                </a:lnTo>
                <a:lnTo>
                  <a:pt x="2213990" y="152356"/>
                </a:lnTo>
                <a:lnTo>
                  <a:pt x="2192908" y="116532"/>
                </a:lnTo>
                <a:close/>
                <a:moveTo>
                  <a:pt x="1093112" y="105449"/>
                </a:moveTo>
                <a:lnTo>
                  <a:pt x="1702891" y="105449"/>
                </a:lnTo>
                <a:lnTo>
                  <a:pt x="1702891" y="152356"/>
                </a:lnTo>
                <a:lnTo>
                  <a:pt x="1033352" y="152356"/>
                </a:lnTo>
                <a:lnTo>
                  <a:pt x="1079376" y="120550"/>
                </a:lnTo>
                <a:close/>
                <a:moveTo>
                  <a:pt x="645883" y="105449"/>
                </a:moveTo>
                <a:lnTo>
                  <a:pt x="805070" y="105449"/>
                </a:lnTo>
                <a:lnTo>
                  <a:pt x="769526" y="152356"/>
                </a:lnTo>
                <a:lnTo>
                  <a:pt x="715616" y="152356"/>
                </a:lnTo>
                <a:close/>
                <a:moveTo>
                  <a:pt x="459404" y="105449"/>
                </a:moveTo>
                <a:lnTo>
                  <a:pt x="578720" y="105449"/>
                </a:lnTo>
                <a:lnTo>
                  <a:pt x="580046" y="152356"/>
                </a:lnTo>
                <a:lnTo>
                  <a:pt x="461326" y="152356"/>
                </a:lnTo>
                <a:close/>
                <a:moveTo>
                  <a:pt x="115353" y="105449"/>
                </a:moveTo>
                <a:lnTo>
                  <a:pt x="242940" y="105449"/>
                </a:lnTo>
                <a:lnTo>
                  <a:pt x="215788" y="152356"/>
                </a:lnTo>
                <a:lnTo>
                  <a:pt x="91130" y="152356"/>
                </a:lnTo>
                <a:close/>
                <a:moveTo>
                  <a:pt x="3289302" y="59989"/>
                </a:moveTo>
                <a:lnTo>
                  <a:pt x="3434336" y="59989"/>
                </a:lnTo>
                <a:lnTo>
                  <a:pt x="3406560" y="91261"/>
                </a:lnTo>
                <a:lnTo>
                  <a:pt x="3267684" y="91261"/>
                </a:lnTo>
                <a:close/>
                <a:moveTo>
                  <a:pt x="2953028" y="59989"/>
                </a:moveTo>
                <a:lnTo>
                  <a:pt x="3097356" y="59989"/>
                </a:lnTo>
                <a:lnTo>
                  <a:pt x="3115598" y="91261"/>
                </a:lnTo>
                <a:lnTo>
                  <a:pt x="2969391" y="91261"/>
                </a:lnTo>
                <a:close/>
                <a:moveTo>
                  <a:pt x="2155709" y="59989"/>
                </a:moveTo>
                <a:lnTo>
                  <a:pt x="2312628" y="59989"/>
                </a:lnTo>
                <a:lnTo>
                  <a:pt x="2325068" y="78358"/>
                </a:lnTo>
                <a:lnTo>
                  <a:pt x="2332907" y="91261"/>
                </a:lnTo>
                <a:lnTo>
                  <a:pt x="2176282" y="91261"/>
                </a:lnTo>
                <a:close/>
                <a:moveTo>
                  <a:pt x="1134463" y="59989"/>
                </a:moveTo>
                <a:lnTo>
                  <a:pt x="1279961" y="59989"/>
                </a:lnTo>
                <a:lnTo>
                  <a:pt x="1265337" y="80367"/>
                </a:lnTo>
                <a:lnTo>
                  <a:pt x="1702891" y="80367"/>
                </a:lnTo>
                <a:lnTo>
                  <a:pt x="1702891" y="91261"/>
                </a:lnTo>
                <a:lnTo>
                  <a:pt x="1106018" y="91261"/>
                </a:lnTo>
                <a:close/>
                <a:moveTo>
                  <a:pt x="630002" y="59989"/>
                </a:moveTo>
                <a:lnTo>
                  <a:pt x="761304" y="59989"/>
                </a:lnTo>
                <a:lnTo>
                  <a:pt x="814074" y="91261"/>
                </a:lnTo>
                <a:lnTo>
                  <a:pt x="624790" y="91261"/>
                </a:lnTo>
                <a:lnTo>
                  <a:pt x="612576" y="83045"/>
                </a:lnTo>
                <a:close/>
                <a:moveTo>
                  <a:pt x="457542" y="59989"/>
                </a:moveTo>
                <a:lnTo>
                  <a:pt x="577434" y="59989"/>
                </a:lnTo>
                <a:lnTo>
                  <a:pt x="578318" y="91261"/>
                </a:lnTo>
                <a:lnTo>
                  <a:pt x="458823" y="91261"/>
                </a:lnTo>
                <a:close/>
                <a:moveTo>
                  <a:pt x="136575" y="59989"/>
                </a:moveTo>
                <a:lnTo>
                  <a:pt x="269255" y="59989"/>
                </a:lnTo>
                <a:lnTo>
                  <a:pt x="251154" y="91261"/>
                </a:lnTo>
                <a:lnTo>
                  <a:pt x="122236" y="91261"/>
                </a:lnTo>
                <a:close/>
                <a:moveTo>
                  <a:pt x="3312130" y="26968"/>
                </a:moveTo>
                <a:lnTo>
                  <a:pt x="3463666" y="26968"/>
                </a:lnTo>
                <a:lnTo>
                  <a:pt x="3449778" y="42604"/>
                </a:lnTo>
                <a:lnTo>
                  <a:pt x="3301320" y="42604"/>
                </a:lnTo>
                <a:close/>
                <a:moveTo>
                  <a:pt x="2935749" y="26968"/>
                </a:moveTo>
                <a:lnTo>
                  <a:pt x="3078094" y="26968"/>
                </a:lnTo>
                <a:lnTo>
                  <a:pt x="3087215" y="42604"/>
                </a:lnTo>
                <a:lnTo>
                  <a:pt x="2943931" y="42604"/>
                </a:lnTo>
                <a:close/>
                <a:moveTo>
                  <a:pt x="2217556" y="26968"/>
                </a:moveTo>
                <a:lnTo>
                  <a:pt x="2290265" y="26968"/>
                </a:lnTo>
                <a:lnTo>
                  <a:pt x="2300854" y="42604"/>
                </a:lnTo>
                <a:lnTo>
                  <a:pt x="2184546" y="42604"/>
                </a:lnTo>
                <a:close/>
                <a:moveTo>
                  <a:pt x="1164499" y="26968"/>
                </a:moveTo>
                <a:lnTo>
                  <a:pt x="1303659" y="26968"/>
                </a:lnTo>
                <a:lnTo>
                  <a:pt x="1292437" y="42604"/>
                </a:lnTo>
                <a:lnTo>
                  <a:pt x="1150277" y="42604"/>
                </a:lnTo>
                <a:close/>
                <a:moveTo>
                  <a:pt x="654960" y="26968"/>
                </a:moveTo>
                <a:lnTo>
                  <a:pt x="705581" y="26968"/>
                </a:lnTo>
                <a:lnTo>
                  <a:pt x="731967" y="42604"/>
                </a:lnTo>
                <a:lnTo>
                  <a:pt x="643142" y="42604"/>
                </a:lnTo>
                <a:close/>
                <a:moveTo>
                  <a:pt x="456190" y="26968"/>
                </a:moveTo>
                <a:lnTo>
                  <a:pt x="576500" y="26968"/>
                </a:lnTo>
                <a:lnTo>
                  <a:pt x="576943" y="42604"/>
                </a:lnTo>
                <a:lnTo>
                  <a:pt x="456830" y="42604"/>
                </a:lnTo>
                <a:close/>
                <a:moveTo>
                  <a:pt x="151717" y="26968"/>
                </a:moveTo>
                <a:lnTo>
                  <a:pt x="216518" y="26968"/>
                </a:lnTo>
                <a:lnTo>
                  <a:pt x="256233" y="42604"/>
                </a:lnTo>
                <a:lnTo>
                  <a:pt x="144547" y="42604"/>
                </a:lnTo>
                <a:close/>
                <a:moveTo>
                  <a:pt x="670619" y="6250"/>
                </a:moveTo>
                <a:lnTo>
                  <a:pt x="673265" y="7818"/>
                </a:lnTo>
                <a:lnTo>
                  <a:pt x="669434" y="7818"/>
                </a:lnTo>
                <a:close/>
                <a:moveTo>
                  <a:pt x="161627" y="5357"/>
                </a:moveTo>
                <a:lnTo>
                  <a:pt x="167878" y="7818"/>
                </a:lnTo>
                <a:lnTo>
                  <a:pt x="160499" y="7818"/>
                </a:lnTo>
                <a:close/>
                <a:moveTo>
                  <a:pt x="1184969" y="4464"/>
                </a:moveTo>
                <a:lnTo>
                  <a:pt x="1319808" y="4464"/>
                </a:lnTo>
                <a:lnTo>
                  <a:pt x="1317401" y="7818"/>
                </a:lnTo>
                <a:lnTo>
                  <a:pt x="1181918" y="7818"/>
                </a:lnTo>
                <a:close/>
                <a:moveTo>
                  <a:pt x="3062883" y="892"/>
                </a:moveTo>
                <a:lnTo>
                  <a:pt x="3066923" y="7818"/>
                </a:lnTo>
                <a:lnTo>
                  <a:pt x="3027511" y="7818"/>
                </a:lnTo>
                <a:close/>
                <a:moveTo>
                  <a:pt x="2272605" y="892"/>
                </a:moveTo>
                <a:lnTo>
                  <a:pt x="2277296" y="7818"/>
                </a:lnTo>
                <a:lnTo>
                  <a:pt x="2257984" y="7818"/>
                </a:lnTo>
                <a:close/>
                <a:moveTo>
                  <a:pt x="3330773" y="0"/>
                </a:moveTo>
                <a:lnTo>
                  <a:pt x="3330778" y="0"/>
                </a:lnTo>
                <a:lnTo>
                  <a:pt x="3369608" y="7818"/>
                </a:lnTo>
                <a:lnTo>
                  <a:pt x="3325368" y="7818"/>
                </a:lnTo>
                <a:close/>
              </a:path>
            </a:pathLst>
          </a:custGeom>
          <a:solidFill>
            <a:srgbClr val="E70012"/>
          </a:solidFill>
          <a:ln>
            <a:noFill/>
          </a:ln>
          <a:effectLst>
            <a:outerShdw blurRad="50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prstClr val="black">
                    <a:lumMod val="75000"/>
                    <a:lumOff val="25000"/>
                  </a:prstClr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147601" y="2841177"/>
            <a:ext cx="2023045" cy="398776"/>
          </a:xfrm>
          <a:custGeom>
            <a:avLst/>
            <a:gdLst/>
            <a:ahLst/>
            <a:cxnLst/>
            <a:rect l="l" t="t" r="r" b="b"/>
            <a:pathLst>
              <a:path w="2023045" h="398776">
                <a:moveTo>
                  <a:pt x="777075" y="393743"/>
                </a:moveTo>
                <a:lnTo>
                  <a:pt x="777012" y="393866"/>
                </a:lnTo>
                <a:lnTo>
                  <a:pt x="774392" y="394822"/>
                </a:lnTo>
                <a:lnTo>
                  <a:pt x="774316" y="394808"/>
                </a:lnTo>
                <a:close/>
                <a:moveTo>
                  <a:pt x="871335" y="389344"/>
                </a:moveTo>
                <a:lnTo>
                  <a:pt x="862747" y="398776"/>
                </a:lnTo>
                <a:lnTo>
                  <a:pt x="859713" y="395101"/>
                </a:lnTo>
                <a:close/>
                <a:moveTo>
                  <a:pt x="193010" y="384516"/>
                </a:moveTo>
                <a:lnTo>
                  <a:pt x="172614" y="393576"/>
                </a:lnTo>
                <a:lnTo>
                  <a:pt x="167190" y="393576"/>
                </a:lnTo>
                <a:lnTo>
                  <a:pt x="167190" y="388085"/>
                </a:lnTo>
                <a:lnTo>
                  <a:pt x="168075" y="388000"/>
                </a:lnTo>
                <a:close/>
                <a:moveTo>
                  <a:pt x="230386" y="382847"/>
                </a:moveTo>
                <a:lnTo>
                  <a:pt x="230386" y="393576"/>
                </a:lnTo>
                <a:lnTo>
                  <a:pt x="208458" y="393576"/>
                </a:lnTo>
                <a:close/>
                <a:moveTo>
                  <a:pt x="1464324" y="379438"/>
                </a:moveTo>
                <a:lnTo>
                  <a:pt x="1464362" y="379908"/>
                </a:lnTo>
                <a:lnTo>
                  <a:pt x="1466341" y="385548"/>
                </a:lnTo>
                <a:lnTo>
                  <a:pt x="1466010" y="385501"/>
                </a:lnTo>
                <a:lnTo>
                  <a:pt x="1458427" y="380977"/>
                </a:lnTo>
                <a:close/>
                <a:moveTo>
                  <a:pt x="1341518" y="377326"/>
                </a:moveTo>
                <a:lnTo>
                  <a:pt x="1341518" y="393576"/>
                </a:lnTo>
                <a:lnTo>
                  <a:pt x="1310055" y="393576"/>
                </a:lnTo>
                <a:lnTo>
                  <a:pt x="1311093" y="393075"/>
                </a:lnTo>
                <a:close/>
                <a:moveTo>
                  <a:pt x="1709495" y="376326"/>
                </a:moveTo>
                <a:lnTo>
                  <a:pt x="1709495" y="391976"/>
                </a:lnTo>
                <a:lnTo>
                  <a:pt x="1673705" y="391976"/>
                </a:lnTo>
                <a:close/>
                <a:moveTo>
                  <a:pt x="1024267" y="368946"/>
                </a:moveTo>
                <a:lnTo>
                  <a:pt x="1011567" y="381518"/>
                </a:lnTo>
                <a:lnTo>
                  <a:pt x="1010338" y="383248"/>
                </a:lnTo>
                <a:lnTo>
                  <a:pt x="1002604" y="386753"/>
                </a:lnTo>
                <a:lnTo>
                  <a:pt x="1001406" y="381591"/>
                </a:lnTo>
                <a:close/>
                <a:moveTo>
                  <a:pt x="1463429" y="368328"/>
                </a:moveTo>
                <a:lnTo>
                  <a:pt x="1464095" y="376597"/>
                </a:lnTo>
                <a:lnTo>
                  <a:pt x="1455240" y="379075"/>
                </a:lnTo>
                <a:lnTo>
                  <a:pt x="1445870" y="373485"/>
                </a:lnTo>
                <a:close/>
                <a:moveTo>
                  <a:pt x="230386" y="367913"/>
                </a:moveTo>
                <a:lnTo>
                  <a:pt x="230386" y="379294"/>
                </a:lnTo>
                <a:lnTo>
                  <a:pt x="193010" y="384516"/>
                </a:lnTo>
                <a:close/>
                <a:moveTo>
                  <a:pt x="528053" y="363073"/>
                </a:moveTo>
                <a:lnTo>
                  <a:pt x="491503" y="387440"/>
                </a:lnTo>
                <a:lnTo>
                  <a:pt x="473147" y="391494"/>
                </a:lnTo>
                <a:close/>
                <a:moveTo>
                  <a:pt x="533946" y="360023"/>
                </a:moveTo>
                <a:lnTo>
                  <a:pt x="528053" y="363073"/>
                </a:lnTo>
                <a:lnTo>
                  <a:pt x="531829" y="360556"/>
                </a:lnTo>
                <a:close/>
                <a:moveTo>
                  <a:pt x="1341518" y="356401"/>
                </a:moveTo>
                <a:lnTo>
                  <a:pt x="1341518" y="368658"/>
                </a:lnTo>
                <a:lnTo>
                  <a:pt x="1283922" y="384022"/>
                </a:lnTo>
                <a:lnTo>
                  <a:pt x="1283922" y="373252"/>
                </a:lnTo>
                <a:lnTo>
                  <a:pt x="1306761" y="366771"/>
                </a:lnTo>
                <a:close/>
                <a:moveTo>
                  <a:pt x="475323" y="353132"/>
                </a:moveTo>
                <a:lnTo>
                  <a:pt x="463323" y="358511"/>
                </a:lnTo>
                <a:lnTo>
                  <a:pt x="429743" y="371012"/>
                </a:lnTo>
                <a:lnTo>
                  <a:pt x="424199" y="373387"/>
                </a:lnTo>
                <a:lnTo>
                  <a:pt x="423402" y="371937"/>
                </a:lnTo>
                <a:lnTo>
                  <a:pt x="456623" y="359477"/>
                </a:lnTo>
                <a:close/>
                <a:moveTo>
                  <a:pt x="441722" y="347110"/>
                </a:moveTo>
                <a:lnTo>
                  <a:pt x="417860" y="361853"/>
                </a:lnTo>
                <a:lnTo>
                  <a:pt x="415255" y="357113"/>
                </a:lnTo>
                <a:close/>
                <a:moveTo>
                  <a:pt x="1663447" y="346372"/>
                </a:moveTo>
                <a:lnTo>
                  <a:pt x="1663383" y="346415"/>
                </a:lnTo>
                <a:lnTo>
                  <a:pt x="1663388" y="346392"/>
                </a:lnTo>
                <a:close/>
                <a:moveTo>
                  <a:pt x="1339036" y="345424"/>
                </a:moveTo>
                <a:lnTo>
                  <a:pt x="1336812" y="346415"/>
                </a:lnTo>
                <a:lnTo>
                  <a:pt x="1283922" y="366106"/>
                </a:lnTo>
                <a:lnTo>
                  <a:pt x="1283922" y="364616"/>
                </a:lnTo>
                <a:lnTo>
                  <a:pt x="1297623" y="359477"/>
                </a:lnTo>
                <a:close/>
                <a:moveTo>
                  <a:pt x="1341518" y="344318"/>
                </a:moveTo>
                <a:lnTo>
                  <a:pt x="1341518" y="344582"/>
                </a:lnTo>
                <a:lnTo>
                  <a:pt x="1339036" y="345424"/>
                </a:lnTo>
                <a:close/>
                <a:moveTo>
                  <a:pt x="230386" y="342883"/>
                </a:moveTo>
                <a:lnTo>
                  <a:pt x="230386" y="355012"/>
                </a:lnTo>
                <a:lnTo>
                  <a:pt x="218216" y="361096"/>
                </a:lnTo>
                <a:lnTo>
                  <a:pt x="167190" y="384221"/>
                </a:lnTo>
                <a:lnTo>
                  <a:pt x="167190" y="377839"/>
                </a:lnTo>
                <a:close/>
                <a:moveTo>
                  <a:pt x="2014665" y="339297"/>
                </a:moveTo>
                <a:lnTo>
                  <a:pt x="2012277" y="351079"/>
                </a:lnTo>
                <a:cubicBezTo>
                  <a:pt x="2008811" y="361011"/>
                  <a:pt x="2003411" y="369111"/>
                  <a:pt x="1996078" y="375377"/>
                </a:cubicBezTo>
                <a:cubicBezTo>
                  <a:pt x="1988745" y="381643"/>
                  <a:pt x="1978512" y="385910"/>
                  <a:pt x="1965380" y="388176"/>
                </a:cubicBezTo>
                <a:lnTo>
                  <a:pt x="1961785" y="388319"/>
                </a:lnTo>
                <a:lnTo>
                  <a:pt x="2008164" y="344764"/>
                </a:lnTo>
                <a:close/>
                <a:moveTo>
                  <a:pt x="1613610" y="338998"/>
                </a:moveTo>
                <a:lnTo>
                  <a:pt x="1613401" y="340179"/>
                </a:lnTo>
                <a:lnTo>
                  <a:pt x="1593430" y="369123"/>
                </a:lnTo>
                <a:lnTo>
                  <a:pt x="1528280" y="389976"/>
                </a:lnTo>
                <a:lnTo>
                  <a:pt x="1497508" y="389976"/>
                </a:lnTo>
                <a:lnTo>
                  <a:pt x="1489896" y="388895"/>
                </a:lnTo>
                <a:lnTo>
                  <a:pt x="1516850" y="378928"/>
                </a:lnTo>
                <a:close/>
                <a:moveTo>
                  <a:pt x="621761" y="337912"/>
                </a:moveTo>
                <a:lnTo>
                  <a:pt x="610849" y="344091"/>
                </a:lnTo>
                <a:lnTo>
                  <a:pt x="605460" y="351053"/>
                </a:lnTo>
                <a:lnTo>
                  <a:pt x="530268" y="378877"/>
                </a:lnTo>
                <a:lnTo>
                  <a:pt x="525803" y="379863"/>
                </a:lnTo>
                <a:lnTo>
                  <a:pt x="539977" y="372540"/>
                </a:lnTo>
                <a:lnTo>
                  <a:pt x="591129" y="345625"/>
                </a:lnTo>
                <a:close/>
                <a:moveTo>
                  <a:pt x="452773" y="337333"/>
                </a:moveTo>
                <a:lnTo>
                  <a:pt x="411957" y="351112"/>
                </a:lnTo>
                <a:lnTo>
                  <a:pt x="409721" y="347044"/>
                </a:lnTo>
                <a:lnTo>
                  <a:pt x="410313" y="346617"/>
                </a:lnTo>
                <a:close/>
                <a:moveTo>
                  <a:pt x="1106771" y="337323"/>
                </a:moveTo>
                <a:lnTo>
                  <a:pt x="1096703" y="346415"/>
                </a:lnTo>
                <a:cubicBezTo>
                  <a:pt x="1083569" y="358090"/>
                  <a:pt x="1072444" y="367811"/>
                  <a:pt x="1062961" y="376095"/>
                </a:cubicBezTo>
                <a:lnTo>
                  <a:pt x="1047767" y="389488"/>
                </a:lnTo>
                <a:lnTo>
                  <a:pt x="1005023" y="390733"/>
                </a:lnTo>
                <a:lnTo>
                  <a:pt x="1010338" y="383248"/>
                </a:lnTo>
                <a:lnTo>
                  <a:pt x="1059216" y="361096"/>
                </a:lnTo>
                <a:close/>
                <a:moveTo>
                  <a:pt x="723705" y="336842"/>
                </a:moveTo>
                <a:lnTo>
                  <a:pt x="702968" y="354244"/>
                </a:lnTo>
                <a:lnTo>
                  <a:pt x="655411" y="367553"/>
                </a:lnTo>
                <a:lnTo>
                  <a:pt x="642055" y="362564"/>
                </a:lnTo>
                <a:lnTo>
                  <a:pt x="652566" y="359477"/>
                </a:lnTo>
                <a:close/>
                <a:moveTo>
                  <a:pt x="785007" y="333882"/>
                </a:moveTo>
                <a:lnTo>
                  <a:pt x="805951" y="337179"/>
                </a:lnTo>
                <a:cubicBezTo>
                  <a:pt x="803951" y="340779"/>
                  <a:pt x="800484" y="347412"/>
                  <a:pt x="795551" y="357078"/>
                </a:cubicBezTo>
                <a:lnTo>
                  <a:pt x="785342" y="377337"/>
                </a:lnTo>
                <a:lnTo>
                  <a:pt x="764525" y="393042"/>
                </a:lnTo>
                <a:lnTo>
                  <a:pt x="685458" y="378777"/>
                </a:lnTo>
                <a:lnTo>
                  <a:pt x="680607" y="376965"/>
                </a:lnTo>
                <a:close/>
                <a:moveTo>
                  <a:pt x="775343" y="333368"/>
                </a:moveTo>
                <a:cubicBezTo>
                  <a:pt x="771417" y="334715"/>
                  <a:pt x="751905" y="341087"/>
                  <a:pt x="696732" y="359477"/>
                </a:cubicBezTo>
                <a:lnTo>
                  <a:pt x="702968" y="354244"/>
                </a:lnTo>
                <a:lnTo>
                  <a:pt x="730943" y="346415"/>
                </a:lnTo>
                <a:lnTo>
                  <a:pt x="761968" y="334579"/>
                </a:lnTo>
                <a:lnTo>
                  <a:pt x="755556" y="337611"/>
                </a:lnTo>
                <a:cubicBezTo>
                  <a:pt x="752053" y="340630"/>
                  <a:pt x="781233" y="331347"/>
                  <a:pt x="775343" y="333368"/>
                </a:cubicBezTo>
                <a:close/>
                <a:moveTo>
                  <a:pt x="1484632" y="332406"/>
                </a:moveTo>
                <a:lnTo>
                  <a:pt x="1477236" y="338596"/>
                </a:lnTo>
                <a:lnTo>
                  <a:pt x="1476666" y="339403"/>
                </a:lnTo>
                <a:lnTo>
                  <a:pt x="1434562" y="357245"/>
                </a:lnTo>
                <a:lnTo>
                  <a:pt x="1430012" y="349704"/>
                </a:lnTo>
                <a:lnTo>
                  <a:pt x="1429521" y="346282"/>
                </a:lnTo>
                <a:close/>
                <a:moveTo>
                  <a:pt x="477849" y="331850"/>
                </a:moveTo>
                <a:lnTo>
                  <a:pt x="443560" y="346415"/>
                </a:lnTo>
                <a:lnTo>
                  <a:pt x="441722" y="347110"/>
                </a:lnTo>
                <a:lnTo>
                  <a:pt x="460160" y="335718"/>
                </a:lnTo>
                <a:close/>
                <a:moveTo>
                  <a:pt x="768828" y="331335"/>
                </a:moveTo>
                <a:lnTo>
                  <a:pt x="769991" y="331518"/>
                </a:lnTo>
                <a:lnTo>
                  <a:pt x="761968" y="334579"/>
                </a:lnTo>
                <a:close/>
                <a:moveTo>
                  <a:pt x="1821889" y="330981"/>
                </a:moveTo>
                <a:lnTo>
                  <a:pt x="1821889" y="339007"/>
                </a:lnTo>
                <a:lnTo>
                  <a:pt x="1766292" y="366806"/>
                </a:lnTo>
                <a:lnTo>
                  <a:pt x="1766292" y="360778"/>
                </a:lnTo>
                <a:lnTo>
                  <a:pt x="1745536" y="360778"/>
                </a:lnTo>
                <a:lnTo>
                  <a:pt x="1754902" y="356938"/>
                </a:lnTo>
                <a:lnTo>
                  <a:pt x="1781279" y="349156"/>
                </a:lnTo>
                <a:close/>
                <a:moveTo>
                  <a:pt x="531193" y="330652"/>
                </a:moveTo>
                <a:lnTo>
                  <a:pt x="498036" y="345424"/>
                </a:lnTo>
                <a:lnTo>
                  <a:pt x="475323" y="353132"/>
                </a:lnTo>
                <a:lnTo>
                  <a:pt x="524300" y="331178"/>
                </a:lnTo>
                <a:close/>
                <a:moveTo>
                  <a:pt x="1615213" y="329907"/>
                </a:moveTo>
                <a:lnTo>
                  <a:pt x="1614350" y="334801"/>
                </a:lnTo>
                <a:lnTo>
                  <a:pt x="1540840" y="359477"/>
                </a:lnTo>
                <a:lnTo>
                  <a:pt x="1464324" y="379438"/>
                </a:lnTo>
                <a:lnTo>
                  <a:pt x="1464095" y="376597"/>
                </a:lnTo>
                <a:lnTo>
                  <a:pt x="1571943" y="346415"/>
                </a:lnTo>
                <a:close/>
                <a:moveTo>
                  <a:pt x="1000668" y="329118"/>
                </a:moveTo>
                <a:lnTo>
                  <a:pt x="1006093" y="329277"/>
                </a:lnTo>
                <a:lnTo>
                  <a:pt x="990542" y="334818"/>
                </a:lnTo>
                <a:lnTo>
                  <a:pt x="990410" y="334247"/>
                </a:lnTo>
                <a:close/>
                <a:moveTo>
                  <a:pt x="1155705" y="326623"/>
                </a:moveTo>
                <a:lnTo>
                  <a:pt x="1154679" y="336879"/>
                </a:lnTo>
                <a:cubicBezTo>
                  <a:pt x="1152246" y="347412"/>
                  <a:pt x="1148596" y="356312"/>
                  <a:pt x="1143730" y="363578"/>
                </a:cubicBezTo>
                <a:cubicBezTo>
                  <a:pt x="1133997" y="378110"/>
                  <a:pt x="1120465" y="386210"/>
                  <a:pt x="1103132" y="387876"/>
                </a:cubicBezTo>
                <a:lnTo>
                  <a:pt x="1082017" y="388491"/>
                </a:lnTo>
                <a:lnTo>
                  <a:pt x="1088617" y="372540"/>
                </a:lnTo>
                <a:cubicBezTo>
                  <a:pt x="1097554" y="359632"/>
                  <a:pt x="1110868" y="351279"/>
                  <a:pt x="1125089" y="343798"/>
                </a:cubicBezTo>
                <a:close/>
                <a:moveTo>
                  <a:pt x="584164" y="326609"/>
                </a:moveTo>
                <a:lnTo>
                  <a:pt x="553040" y="346415"/>
                </a:lnTo>
                <a:lnTo>
                  <a:pt x="531829" y="360556"/>
                </a:lnTo>
                <a:lnTo>
                  <a:pt x="515103" y="364767"/>
                </a:lnTo>
                <a:lnTo>
                  <a:pt x="431691" y="387018"/>
                </a:lnTo>
                <a:lnTo>
                  <a:pt x="424909" y="374679"/>
                </a:lnTo>
                <a:lnTo>
                  <a:pt x="443504" y="367394"/>
                </a:lnTo>
                <a:lnTo>
                  <a:pt x="463323" y="358511"/>
                </a:lnTo>
                <a:lnTo>
                  <a:pt x="495812" y="346415"/>
                </a:lnTo>
                <a:lnTo>
                  <a:pt x="498036" y="345424"/>
                </a:lnTo>
                <a:lnTo>
                  <a:pt x="544581" y="329630"/>
                </a:lnTo>
                <a:close/>
                <a:moveTo>
                  <a:pt x="736359" y="326223"/>
                </a:moveTo>
                <a:lnTo>
                  <a:pt x="750220" y="328405"/>
                </a:lnTo>
                <a:lnTo>
                  <a:pt x="723705" y="336842"/>
                </a:lnTo>
                <a:close/>
                <a:moveTo>
                  <a:pt x="1492788" y="325580"/>
                </a:moveTo>
                <a:lnTo>
                  <a:pt x="1500287" y="328464"/>
                </a:lnTo>
                <a:lnTo>
                  <a:pt x="1484632" y="332406"/>
                </a:lnTo>
                <a:close/>
                <a:moveTo>
                  <a:pt x="1451697" y="324584"/>
                </a:moveTo>
                <a:lnTo>
                  <a:pt x="1427975" y="335519"/>
                </a:lnTo>
                <a:lnTo>
                  <a:pt x="1426678" y="326493"/>
                </a:lnTo>
                <a:close/>
                <a:moveTo>
                  <a:pt x="634583" y="322761"/>
                </a:moveTo>
                <a:lnTo>
                  <a:pt x="591129" y="345625"/>
                </a:lnTo>
                <a:lnTo>
                  <a:pt x="533946" y="360023"/>
                </a:lnTo>
                <a:lnTo>
                  <a:pt x="535000" y="359477"/>
                </a:lnTo>
                <a:lnTo>
                  <a:pt x="610697" y="324584"/>
                </a:lnTo>
                <a:close/>
                <a:moveTo>
                  <a:pt x="1341518" y="322220"/>
                </a:moveTo>
                <a:lnTo>
                  <a:pt x="1341518" y="332993"/>
                </a:lnTo>
                <a:lnTo>
                  <a:pt x="1336812" y="333352"/>
                </a:lnTo>
                <a:lnTo>
                  <a:pt x="1340407" y="322692"/>
                </a:lnTo>
                <a:close/>
                <a:moveTo>
                  <a:pt x="694648" y="319656"/>
                </a:moveTo>
                <a:lnTo>
                  <a:pt x="732501" y="325616"/>
                </a:lnTo>
                <a:lnTo>
                  <a:pt x="643254" y="360459"/>
                </a:lnTo>
                <a:lnTo>
                  <a:pt x="639789" y="361718"/>
                </a:lnTo>
                <a:lnTo>
                  <a:pt x="609609" y="350444"/>
                </a:lnTo>
                <a:lnTo>
                  <a:pt x="635862" y="339320"/>
                </a:lnTo>
                <a:lnTo>
                  <a:pt x="662701" y="327604"/>
                </a:lnTo>
                <a:lnTo>
                  <a:pt x="691755" y="320289"/>
                </a:lnTo>
                <a:close/>
                <a:moveTo>
                  <a:pt x="935469" y="318905"/>
                </a:moveTo>
                <a:lnTo>
                  <a:pt x="920244" y="335627"/>
                </a:lnTo>
                <a:lnTo>
                  <a:pt x="839593" y="370735"/>
                </a:lnTo>
                <a:lnTo>
                  <a:pt x="836361" y="366822"/>
                </a:lnTo>
                <a:lnTo>
                  <a:pt x="879612" y="346415"/>
                </a:lnTo>
                <a:cubicBezTo>
                  <a:pt x="887678" y="342786"/>
                  <a:pt x="898783" y="337504"/>
                  <a:pt x="911381" y="331264"/>
                </a:cubicBezTo>
                <a:close/>
                <a:moveTo>
                  <a:pt x="683148" y="317846"/>
                </a:moveTo>
                <a:lnTo>
                  <a:pt x="684552" y="318067"/>
                </a:lnTo>
                <a:lnTo>
                  <a:pt x="662701" y="327604"/>
                </a:lnTo>
                <a:lnTo>
                  <a:pt x="621761" y="337912"/>
                </a:lnTo>
                <a:lnTo>
                  <a:pt x="650692" y="321531"/>
                </a:lnTo>
                <a:lnTo>
                  <a:pt x="656940" y="321054"/>
                </a:lnTo>
                <a:close/>
                <a:moveTo>
                  <a:pt x="1669104" y="316422"/>
                </a:moveTo>
                <a:lnTo>
                  <a:pt x="1663388" y="346392"/>
                </a:lnTo>
                <a:lnTo>
                  <a:pt x="1653899" y="349546"/>
                </a:lnTo>
                <a:lnTo>
                  <a:pt x="1653899" y="322382"/>
                </a:lnTo>
                <a:lnTo>
                  <a:pt x="1665101" y="317765"/>
                </a:lnTo>
                <a:close/>
                <a:moveTo>
                  <a:pt x="1821889" y="308809"/>
                </a:moveTo>
                <a:lnTo>
                  <a:pt x="1821889" y="329965"/>
                </a:lnTo>
                <a:lnTo>
                  <a:pt x="1798291" y="339149"/>
                </a:lnTo>
                <a:lnTo>
                  <a:pt x="1754902" y="356938"/>
                </a:lnTo>
                <a:lnTo>
                  <a:pt x="1741886" y="360778"/>
                </a:lnTo>
                <a:lnTo>
                  <a:pt x="1709495" y="360778"/>
                </a:lnTo>
                <a:lnTo>
                  <a:pt x="1709495" y="370333"/>
                </a:lnTo>
                <a:lnTo>
                  <a:pt x="1653899" y="386734"/>
                </a:lnTo>
                <a:lnTo>
                  <a:pt x="1653899" y="380769"/>
                </a:lnTo>
                <a:lnTo>
                  <a:pt x="1676446" y="372540"/>
                </a:lnTo>
                <a:cubicBezTo>
                  <a:pt x="1720898" y="355108"/>
                  <a:pt x="1764441" y="335513"/>
                  <a:pt x="1807757" y="315379"/>
                </a:cubicBezTo>
                <a:close/>
                <a:moveTo>
                  <a:pt x="1670559" y="308792"/>
                </a:moveTo>
                <a:lnTo>
                  <a:pt x="1669167" y="316090"/>
                </a:lnTo>
                <a:lnTo>
                  <a:pt x="1665101" y="317765"/>
                </a:lnTo>
                <a:lnTo>
                  <a:pt x="1653899" y="321525"/>
                </a:lnTo>
                <a:lnTo>
                  <a:pt x="1653899" y="315148"/>
                </a:lnTo>
                <a:close/>
                <a:moveTo>
                  <a:pt x="1726429" y="308381"/>
                </a:moveTo>
                <a:lnTo>
                  <a:pt x="1741478" y="308381"/>
                </a:lnTo>
                <a:lnTo>
                  <a:pt x="1736248" y="311092"/>
                </a:lnTo>
                <a:lnTo>
                  <a:pt x="1693341" y="336435"/>
                </a:lnTo>
                <a:lnTo>
                  <a:pt x="1663447" y="346372"/>
                </a:lnTo>
                <a:lnTo>
                  <a:pt x="1696713" y="324052"/>
                </a:lnTo>
                <a:cubicBezTo>
                  <a:pt x="1707891" y="316708"/>
                  <a:pt x="1713526" y="313703"/>
                  <a:pt x="1725711" y="308668"/>
                </a:cubicBezTo>
                <a:close/>
                <a:moveTo>
                  <a:pt x="1487118" y="308352"/>
                </a:moveTo>
                <a:lnTo>
                  <a:pt x="1490942" y="321588"/>
                </a:lnTo>
                <a:lnTo>
                  <a:pt x="1451697" y="324584"/>
                </a:lnTo>
                <a:lnTo>
                  <a:pt x="1480898" y="311123"/>
                </a:lnTo>
                <a:close/>
                <a:moveTo>
                  <a:pt x="1619345" y="306191"/>
                </a:moveTo>
                <a:lnTo>
                  <a:pt x="1619176" y="307431"/>
                </a:lnTo>
                <a:lnTo>
                  <a:pt x="1616919" y="320228"/>
                </a:lnTo>
                <a:lnTo>
                  <a:pt x="1493566" y="359477"/>
                </a:lnTo>
                <a:lnTo>
                  <a:pt x="1463429" y="368328"/>
                </a:lnTo>
                <a:lnTo>
                  <a:pt x="1462692" y="359177"/>
                </a:lnTo>
                <a:lnTo>
                  <a:pt x="1476666" y="339403"/>
                </a:lnTo>
                <a:lnTo>
                  <a:pt x="1476862" y="339320"/>
                </a:lnTo>
                <a:lnTo>
                  <a:pt x="1501055" y="328759"/>
                </a:lnTo>
                <a:lnTo>
                  <a:pt x="1511508" y="332780"/>
                </a:lnTo>
                <a:lnTo>
                  <a:pt x="1528707" y="332780"/>
                </a:lnTo>
                <a:cubicBezTo>
                  <a:pt x="1541906" y="332780"/>
                  <a:pt x="1550605" y="328380"/>
                  <a:pt x="1554805" y="319580"/>
                </a:cubicBezTo>
                <a:lnTo>
                  <a:pt x="1555742" y="315261"/>
                </a:lnTo>
                <a:lnTo>
                  <a:pt x="1569063" y="312347"/>
                </a:lnTo>
                <a:close/>
                <a:moveTo>
                  <a:pt x="230386" y="306031"/>
                </a:moveTo>
                <a:lnTo>
                  <a:pt x="230386" y="308708"/>
                </a:lnTo>
                <a:lnTo>
                  <a:pt x="196923" y="327582"/>
                </a:lnTo>
                <a:cubicBezTo>
                  <a:pt x="186615" y="333546"/>
                  <a:pt x="178241" y="338636"/>
                  <a:pt x="170755" y="343647"/>
                </a:cubicBezTo>
                <a:lnTo>
                  <a:pt x="167190" y="346315"/>
                </a:lnTo>
                <a:lnTo>
                  <a:pt x="167190" y="340048"/>
                </a:lnTo>
                <a:lnTo>
                  <a:pt x="177182" y="324970"/>
                </a:lnTo>
                <a:lnTo>
                  <a:pt x="227892" y="306903"/>
                </a:lnTo>
                <a:close/>
                <a:moveTo>
                  <a:pt x="1341518" y="305897"/>
                </a:moveTo>
                <a:lnTo>
                  <a:pt x="1341518" y="319397"/>
                </a:lnTo>
                <a:lnTo>
                  <a:pt x="1340407" y="322692"/>
                </a:lnTo>
                <a:lnTo>
                  <a:pt x="1284560" y="346415"/>
                </a:lnTo>
                <a:lnTo>
                  <a:pt x="1283922" y="346656"/>
                </a:lnTo>
                <a:lnTo>
                  <a:pt x="1283922" y="330804"/>
                </a:lnTo>
                <a:close/>
                <a:moveTo>
                  <a:pt x="1462902" y="301924"/>
                </a:moveTo>
                <a:lnTo>
                  <a:pt x="1441341" y="312086"/>
                </a:lnTo>
                <a:lnTo>
                  <a:pt x="1425695" y="319647"/>
                </a:lnTo>
                <a:lnTo>
                  <a:pt x="1425513" y="318381"/>
                </a:lnTo>
                <a:lnTo>
                  <a:pt x="1425513" y="315634"/>
                </a:lnTo>
                <a:close/>
                <a:moveTo>
                  <a:pt x="1709495" y="299470"/>
                </a:moveTo>
                <a:lnTo>
                  <a:pt x="1709495" y="302857"/>
                </a:lnTo>
                <a:lnTo>
                  <a:pt x="1709447" y="302879"/>
                </a:lnTo>
                <a:lnTo>
                  <a:pt x="1669104" y="316422"/>
                </a:lnTo>
                <a:lnTo>
                  <a:pt x="1669167" y="316090"/>
                </a:lnTo>
                <a:close/>
                <a:moveTo>
                  <a:pt x="598228" y="299113"/>
                </a:moveTo>
                <a:lnTo>
                  <a:pt x="541426" y="323501"/>
                </a:lnTo>
                <a:lnTo>
                  <a:pt x="524300" y="331178"/>
                </a:lnTo>
                <a:lnTo>
                  <a:pt x="495812" y="333352"/>
                </a:lnTo>
                <a:lnTo>
                  <a:pt x="497789" y="327490"/>
                </a:lnTo>
                <a:lnTo>
                  <a:pt x="553166" y="315381"/>
                </a:lnTo>
                <a:lnTo>
                  <a:pt x="549430" y="311262"/>
                </a:lnTo>
                <a:lnTo>
                  <a:pt x="571724" y="306215"/>
                </a:lnTo>
                <a:close/>
                <a:moveTo>
                  <a:pt x="1673713" y="294252"/>
                </a:moveTo>
                <a:lnTo>
                  <a:pt x="1671857" y="302748"/>
                </a:lnTo>
                <a:lnTo>
                  <a:pt x="1653899" y="308462"/>
                </a:lnTo>
                <a:lnTo>
                  <a:pt x="1653899" y="298677"/>
                </a:lnTo>
                <a:close/>
                <a:moveTo>
                  <a:pt x="690516" y="294059"/>
                </a:moveTo>
                <a:lnTo>
                  <a:pt x="674898" y="309509"/>
                </a:lnTo>
                <a:lnTo>
                  <a:pt x="663757" y="314133"/>
                </a:lnTo>
                <a:lnTo>
                  <a:pt x="650692" y="321531"/>
                </a:lnTo>
                <a:lnTo>
                  <a:pt x="634583" y="322761"/>
                </a:lnTo>
                <a:lnTo>
                  <a:pt x="674856" y="301570"/>
                </a:lnTo>
                <a:close/>
                <a:moveTo>
                  <a:pt x="1821889" y="293513"/>
                </a:moveTo>
                <a:lnTo>
                  <a:pt x="1821889" y="298843"/>
                </a:lnTo>
                <a:lnTo>
                  <a:pt x="1745556" y="329943"/>
                </a:lnTo>
                <a:lnTo>
                  <a:pt x="1653899" y="364103"/>
                </a:lnTo>
                <a:lnTo>
                  <a:pt x="1653899" y="359633"/>
                </a:lnTo>
                <a:lnTo>
                  <a:pt x="1676446" y="346415"/>
                </a:lnTo>
                <a:lnTo>
                  <a:pt x="1693341" y="336435"/>
                </a:lnTo>
                <a:lnTo>
                  <a:pt x="1798901" y="301348"/>
                </a:lnTo>
                <a:close/>
                <a:moveTo>
                  <a:pt x="1341518" y="291615"/>
                </a:moveTo>
                <a:lnTo>
                  <a:pt x="1341518" y="293632"/>
                </a:lnTo>
                <a:lnTo>
                  <a:pt x="1283922" y="327330"/>
                </a:lnTo>
                <a:lnTo>
                  <a:pt x="1283922" y="308088"/>
                </a:lnTo>
                <a:lnTo>
                  <a:pt x="1331835" y="294163"/>
                </a:lnTo>
                <a:close/>
                <a:moveTo>
                  <a:pt x="1485509" y="291268"/>
                </a:moveTo>
                <a:lnTo>
                  <a:pt x="1485509" y="293634"/>
                </a:lnTo>
                <a:lnTo>
                  <a:pt x="1462902" y="301924"/>
                </a:lnTo>
                <a:close/>
                <a:moveTo>
                  <a:pt x="1709495" y="290772"/>
                </a:moveTo>
                <a:lnTo>
                  <a:pt x="1709495" y="293937"/>
                </a:lnTo>
                <a:lnTo>
                  <a:pt x="1670559" y="308792"/>
                </a:lnTo>
                <a:lnTo>
                  <a:pt x="1670717" y="307967"/>
                </a:lnTo>
                <a:lnTo>
                  <a:pt x="1671857" y="302748"/>
                </a:lnTo>
                <a:close/>
                <a:moveTo>
                  <a:pt x="1158836" y="290305"/>
                </a:moveTo>
                <a:lnTo>
                  <a:pt x="1158329" y="300382"/>
                </a:lnTo>
                <a:lnTo>
                  <a:pt x="1157154" y="312137"/>
                </a:lnTo>
                <a:lnTo>
                  <a:pt x="1106771" y="337323"/>
                </a:lnTo>
                <a:close/>
                <a:moveTo>
                  <a:pt x="622751" y="288584"/>
                </a:moveTo>
                <a:lnTo>
                  <a:pt x="619401" y="290158"/>
                </a:lnTo>
                <a:lnTo>
                  <a:pt x="603165" y="297790"/>
                </a:lnTo>
                <a:lnTo>
                  <a:pt x="598228" y="299113"/>
                </a:lnTo>
                <a:close/>
                <a:moveTo>
                  <a:pt x="648571" y="285623"/>
                </a:moveTo>
                <a:lnTo>
                  <a:pt x="624388" y="301012"/>
                </a:lnTo>
                <a:lnTo>
                  <a:pt x="568190" y="321619"/>
                </a:lnTo>
                <a:lnTo>
                  <a:pt x="544581" y="329630"/>
                </a:lnTo>
                <a:lnTo>
                  <a:pt x="531193" y="330652"/>
                </a:lnTo>
                <a:lnTo>
                  <a:pt x="570722" y="313040"/>
                </a:lnTo>
                <a:lnTo>
                  <a:pt x="603165" y="297790"/>
                </a:lnTo>
                <a:close/>
                <a:moveTo>
                  <a:pt x="890176" y="283874"/>
                </a:moveTo>
                <a:lnTo>
                  <a:pt x="878311" y="288382"/>
                </a:lnTo>
                <a:lnTo>
                  <a:pt x="879428" y="287294"/>
                </a:lnTo>
                <a:close/>
                <a:moveTo>
                  <a:pt x="1709495" y="281628"/>
                </a:moveTo>
                <a:lnTo>
                  <a:pt x="1709495" y="286261"/>
                </a:lnTo>
                <a:lnTo>
                  <a:pt x="1673713" y="294252"/>
                </a:lnTo>
                <a:lnTo>
                  <a:pt x="1674813" y="289215"/>
                </a:lnTo>
                <a:close/>
                <a:moveTo>
                  <a:pt x="952525" y="281297"/>
                </a:moveTo>
                <a:lnTo>
                  <a:pt x="952190" y="282521"/>
                </a:lnTo>
                <a:lnTo>
                  <a:pt x="945897" y="284841"/>
                </a:lnTo>
                <a:cubicBezTo>
                  <a:pt x="914094" y="299826"/>
                  <a:pt x="879454" y="319333"/>
                  <a:pt x="835446" y="346415"/>
                </a:cubicBezTo>
                <a:lnTo>
                  <a:pt x="824708" y="352710"/>
                </a:lnTo>
                <a:lnTo>
                  <a:pt x="819150" y="345979"/>
                </a:lnTo>
                <a:lnTo>
                  <a:pt x="823223" y="342013"/>
                </a:lnTo>
                <a:lnTo>
                  <a:pt x="822383" y="346415"/>
                </a:lnTo>
                <a:cubicBezTo>
                  <a:pt x="870272" y="314490"/>
                  <a:pt x="863736" y="316914"/>
                  <a:pt x="899528" y="302721"/>
                </a:cubicBezTo>
                <a:close/>
                <a:moveTo>
                  <a:pt x="595051" y="281063"/>
                </a:moveTo>
                <a:lnTo>
                  <a:pt x="601931" y="286288"/>
                </a:lnTo>
                <a:lnTo>
                  <a:pt x="547869" y="305231"/>
                </a:lnTo>
                <a:lnTo>
                  <a:pt x="544877" y="306241"/>
                </a:lnTo>
                <a:lnTo>
                  <a:pt x="543002" y="304174"/>
                </a:lnTo>
                <a:lnTo>
                  <a:pt x="575373" y="290423"/>
                </a:lnTo>
                <a:close/>
                <a:moveTo>
                  <a:pt x="898060" y="280879"/>
                </a:moveTo>
                <a:lnTo>
                  <a:pt x="899276" y="280978"/>
                </a:lnTo>
                <a:lnTo>
                  <a:pt x="890176" y="283874"/>
                </a:lnTo>
                <a:close/>
                <a:moveTo>
                  <a:pt x="886952" y="279969"/>
                </a:moveTo>
                <a:lnTo>
                  <a:pt x="894060" y="280551"/>
                </a:lnTo>
                <a:lnTo>
                  <a:pt x="884060" y="282784"/>
                </a:lnTo>
                <a:close/>
                <a:moveTo>
                  <a:pt x="167190" y="278763"/>
                </a:moveTo>
                <a:lnTo>
                  <a:pt x="168874" y="280682"/>
                </a:lnTo>
                <a:lnTo>
                  <a:pt x="167190" y="281374"/>
                </a:lnTo>
                <a:close/>
                <a:moveTo>
                  <a:pt x="921335" y="278191"/>
                </a:moveTo>
                <a:lnTo>
                  <a:pt x="873925" y="297232"/>
                </a:lnTo>
                <a:lnTo>
                  <a:pt x="865766" y="300595"/>
                </a:lnTo>
                <a:lnTo>
                  <a:pt x="875252" y="291359"/>
                </a:lnTo>
                <a:lnTo>
                  <a:pt x="900916" y="281568"/>
                </a:lnTo>
                <a:lnTo>
                  <a:pt x="902905" y="280797"/>
                </a:lnTo>
                <a:close/>
                <a:moveTo>
                  <a:pt x="905859" y="277916"/>
                </a:moveTo>
                <a:lnTo>
                  <a:pt x="898060" y="280879"/>
                </a:lnTo>
                <a:lnTo>
                  <a:pt x="894060" y="280551"/>
                </a:lnTo>
                <a:close/>
                <a:moveTo>
                  <a:pt x="1623372" y="276577"/>
                </a:moveTo>
                <a:lnTo>
                  <a:pt x="1620023" y="301200"/>
                </a:lnTo>
                <a:lnTo>
                  <a:pt x="1569063" y="312347"/>
                </a:lnTo>
                <a:lnTo>
                  <a:pt x="1556028" y="313943"/>
                </a:lnTo>
                <a:lnTo>
                  <a:pt x="1558226" y="303805"/>
                </a:lnTo>
                <a:lnTo>
                  <a:pt x="1563050" y="301699"/>
                </a:lnTo>
                <a:cubicBezTo>
                  <a:pt x="1579374" y="294539"/>
                  <a:pt x="1592348" y="288885"/>
                  <a:pt x="1603245" y="284341"/>
                </a:cubicBezTo>
                <a:close/>
                <a:moveTo>
                  <a:pt x="916415" y="275559"/>
                </a:moveTo>
                <a:lnTo>
                  <a:pt x="902905" y="280797"/>
                </a:lnTo>
                <a:lnTo>
                  <a:pt x="900760" y="281100"/>
                </a:lnTo>
                <a:lnTo>
                  <a:pt x="899276" y="280978"/>
                </a:lnTo>
                <a:lnTo>
                  <a:pt x="916063" y="275637"/>
                </a:lnTo>
                <a:close/>
                <a:moveTo>
                  <a:pt x="1159596" y="275191"/>
                </a:moveTo>
                <a:lnTo>
                  <a:pt x="1159151" y="284039"/>
                </a:lnTo>
                <a:lnTo>
                  <a:pt x="1146274" y="291996"/>
                </a:lnTo>
                <a:cubicBezTo>
                  <a:pt x="1127305" y="306173"/>
                  <a:pt x="1108712" y="321072"/>
                  <a:pt x="1088617" y="333352"/>
                </a:cubicBezTo>
                <a:lnTo>
                  <a:pt x="1024267" y="368946"/>
                </a:lnTo>
                <a:lnTo>
                  <a:pt x="1063525" y="330086"/>
                </a:lnTo>
                <a:lnTo>
                  <a:pt x="1078734" y="328380"/>
                </a:lnTo>
                <a:cubicBezTo>
                  <a:pt x="1083400" y="326780"/>
                  <a:pt x="1087267" y="324213"/>
                  <a:pt x="1090333" y="320680"/>
                </a:cubicBezTo>
                <a:cubicBezTo>
                  <a:pt x="1093400" y="317147"/>
                  <a:pt x="1095400" y="313081"/>
                  <a:pt x="1096333" y="308481"/>
                </a:cubicBezTo>
                <a:lnTo>
                  <a:pt x="1097085" y="300831"/>
                </a:lnTo>
                <a:lnTo>
                  <a:pt x="1107110" y="293541"/>
                </a:lnTo>
                <a:close/>
                <a:moveTo>
                  <a:pt x="1409367" y="273760"/>
                </a:moveTo>
                <a:lnTo>
                  <a:pt x="1395226" y="282672"/>
                </a:lnTo>
                <a:lnTo>
                  <a:pt x="1376133" y="290929"/>
                </a:lnTo>
                <a:lnTo>
                  <a:pt x="1371325" y="283771"/>
                </a:lnTo>
                <a:close/>
                <a:moveTo>
                  <a:pt x="175694" y="271967"/>
                </a:moveTo>
                <a:lnTo>
                  <a:pt x="167190" y="277023"/>
                </a:lnTo>
                <a:lnTo>
                  <a:pt x="167190" y="273130"/>
                </a:lnTo>
                <a:close/>
                <a:moveTo>
                  <a:pt x="217770" y="270406"/>
                </a:moveTo>
                <a:lnTo>
                  <a:pt x="200127" y="290347"/>
                </a:lnTo>
                <a:lnTo>
                  <a:pt x="177182" y="324970"/>
                </a:lnTo>
                <a:lnTo>
                  <a:pt x="167190" y="328530"/>
                </a:lnTo>
                <a:lnTo>
                  <a:pt x="167190" y="289142"/>
                </a:lnTo>
                <a:lnTo>
                  <a:pt x="199736" y="274380"/>
                </a:lnTo>
                <a:close/>
                <a:moveTo>
                  <a:pt x="1821889" y="269787"/>
                </a:moveTo>
                <a:lnTo>
                  <a:pt x="1821889" y="271942"/>
                </a:lnTo>
                <a:lnTo>
                  <a:pt x="1786897" y="284841"/>
                </a:lnTo>
                <a:lnTo>
                  <a:pt x="1766292" y="295520"/>
                </a:lnTo>
                <a:lnTo>
                  <a:pt x="1766292" y="292351"/>
                </a:lnTo>
                <a:lnTo>
                  <a:pt x="1794012" y="281100"/>
                </a:lnTo>
                <a:lnTo>
                  <a:pt x="1821549" y="269835"/>
                </a:lnTo>
                <a:close/>
                <a:moveTo>
                  <a:pt x="1425892" y="269411"/>
                </a:moveTo>
                <a:lnTo>
                  <a:pt x="1425513" y="269575"/>
                </a:lnTo>
                <a:lnTo>
                  <a:pt x="1425513" y="269511"/>
                </a:lnTo>
                <a:close/>
                <a:moveTo>
                  <a:pt x="1895911" y="268285"/>
                </a:moveTo>
                <a:lnTo>
                  <a:pt x="1886404" y="272269"/>
                </a:lnTo>
                <a:lnTo>
                  <a:pt x="1885993" y="271665"/>
                </a:lnTo>
                <a:close/>
                <a:moveTo>
                  <a:pt x="577711" y="267890"/>
                </a:moveTo>
                <a:lnTo>
                  <a:pt x="581592" y="270838"/>
                </a:lnTo>
                <a:lnTo>
                  <a:pt x="532155" y="292216"/>
                </a:lnTo>
                <a:lnTo>
                  <a:pt x="531585" y="291588"/>
                </a:lnTo>
                <a:lnTo>
                  <a:pt x="533917" y="290147"/>
                </a:lnTo>
                <a:close/>
                <a:moveTo>
                  <a:pt x="717796" y="267074"/>
                </a:moveTo>
                <a:lnTo>
                  <a:pt x="700630" y="284054"/>
                </a:lnTo>
                <a:lnTo>
                  <a:pt x="692928" y="287387"/>
                </a:lnTo>
                <a:cubicBezTo>
                  <a:pt x="678346" y="293807"/>
                  <a:pt x="660914" y="301591"/>
                  <a:pt x="639899" y="311123"/>
                </a:cubicBezTo>
                <a:lnTo>
                  <a:pt x="610697" y="324584"/>
                </a:lnTo>
                <a:lnTo>
                  <a:pt x="584164" y="326609"/>
                </a:lnTo>
                <a:lnTo>
                  <a:pt x="624388" y="301012"/>
                </a:lnTo>
                <a:lnTo>
                  <a:pt x="678692" y="281100"/>
                </a:lnTo>
                <a:lnTo>
                  <a:pt x="693602" y="273557"/>
                </a:lnTo>
                <a:close/>
                <a:moveTo>
                  <a:pt x="938793" y="266882"/>
                </a:moveTo>
                <a:lnTo>
                  <a:pt x="916894" y="275373"/>
                </a:lnTo>
                <a:lnTo>
                  <a:pt x="916063" y="275637"/>
                </a:lnTo>
                <a:lnTo>
                  <a:pt x="905859" y="277916"/>
                </a:lnTo>
                <a:lnTo>
                  <a:pt x="930846" y="268423"/>
                </a:lnTo>
                <a:close/>
                <a:moveTo>
                  <a:pt x="1790427" y="266450"/>
                </a:moveTo>
                <a:lnTo>
                  <a:pt x="1780930" y="270722"/>
                </a:lnTo>
                <a:lnTo>
                  <a:pt x="1766292" y="276602"/>
                </a:lnTo>
                <a:lnTo>
                  <a:pt x="1766292" y="273184"/>
                </a:lnTo>
                <a:close/>
                <a:moveTo>
                  <a:pt x="218132" y="266163"/>
                </a:moveTo>
                <a:lnTo>
                  <a:pt x="200179" y="274179"/>
                </a:lnTo>
                <a:lnTo>
                  <a:pt x="199736" y="274380"/>
                </a:lnTo>
                <a:lnTo>
                  <a:pt x="169240" y="281100"/>
                </a:lnTo>
                <a:lnTo>
                  <a:pt x="168874" y="280682"/>
                </a:lnTo>
                <a:lnTo>
                  <a:pt x="189485" y="272214"/>
                </a:lnTo>
                <a:lnTo>
                  <a:pt x="199245" y="268746"/>
                </a:lnTo>
                <a:close/>
                <a:moveTo>
                  <a:pt x="1791969" y="264520"/>
                </a:moveTo>
                <a:lnTo>
                  <a:pt x="1780949" y="268037"/>
                </a:lnTo>
                <a:lnTo>
                  <a:pt x="1766292" y="272701"/>
                </a:lnTo>
                <a:lnTo>
                  <a:pt x="1766292" y="272117"/>
                </a:lnTo>
                <a:lnTo>
                  <a:pt x="1779794" y="266882"/>
                </a:lnTo>
                <a:close/>
                <a:moveTo>
                  <a:pt x="230386" y="264488"/>
                </a:moveTo>
                <a:lnTo>
                  <a:pt x="230386" y="267626"/>
                </a:lnTo>
                <a:lnTo>
                  <a:pt x="217770" y="270406"/>
                </a:lnTo>
                <a:lnTo>
                  <a:pt x="221990" y="265636"/>
                </a:lnTo>
                <a:close/>
                <a:moveTo>
                  <a:pt x="957179" y="264287"/>
                </a:moveTo>
                <a:lnTo>
                  <a:pt x="954664" y="273478"/>
                </a:lnTo>
                <a:lnTo>
                  <a:pt x="921335" y="278191"/>
                </a:lnTo>
                <a:lnTo>
                  <a:pt x="953162" y="265408"/>
                </a:lnTo>
                <a:close/>
                <a:moveTo>
                  <a:pt x="223737" y="263661"/>
                </a:moveTo>
                <a:lnTo>
                  <a:pt x="221990" y="265636"/>
                </a:lnTo>
                <a:lnTo>
                  <a:pt x="218132" y="266163"/>
                </a:lnTo>
                <a:close/>
                <a:moveTo>
                  <a:pt x="957460" y="263261"/>
                </a:moveTo>
                <a:lnTo>
                  <a:pt x="957330" y="263734"/>
                </a:lnTo>
                <a:lnTo>
                  <a:pt x="953162" y="265408"/>
                </a:lnTo>
                <a:lnTo>
                  <a:pt x="918261" y="275146"/>
                </a:lnTo>
                <a:lnTo>
                  <a:pt x="916415" y="275559"/>
                </a:lnTo>
                <a:lnTo>
                  <a:pt x="916894" y="275373"/>
                </a:lnTo>
                <a:lnTo>
                  <a:pt x="939949" y="268037"/>
                </a:lnTo>
                <a:lnTo>
                  <a:pt x="950970" y="264520"/>
                </a:lnTo>
                <a:close/>
                <a:moveTo>
                  <a:pt x="1800485" y="262868"/>
                </a:moveTo>
                <a:lnTo>
                  <a:pt x="1794162" y="265408"/>
                </a:lnTo>
                <a:lnTo>
                  <a:pt x="1790427" y="266450"/>
                </a:lnTo>
                <a:lnTo>
                  <a:pt x="1796800" y="263583"/>
                </a:lnTo>
                <a:close/>
                <a:moveTo>
                  <a:pt x="1685480" y="261873"/>
                </a:moveTo>
                <a:lnTo>
                  <a:pt x="1677320" y="277739"/>
                </a:lnTo>
                <a:lnTo>
                  <a:pt x="1674813" y="289215"/>
                </a:lnTo>
                <a:lnTo>
                  <a:pt x="1653899" y="293790"/>
                </a:lnTo>
                <a:lnTo>
                  <a:pt x="1653899" y="268481"/>
                </a:lnTo>
                <a:lnTo>
                  <a:pt x="1679648" y="262684"/>
                </a:lnTo>
                <a:close/>
                <a:moveTo>
                  <a:pt x="1801426" y="261502"/>
                </a:moveTo>
                <a:lnTo>
                  <a:pt x="1796800" y="263583"/>
                </a:lnTo>
                <a:lnTo>
                  <a:pt x="1791969" y="264520"/>
                </a:lnTo>
                <a:close/>
                <a:moveTo>
                  <a:pt x="958566" y="259215"/>
                </a:moveTo>
                <a:lnTo>
                  <a:pt x="957703" y="262371"/>
                </a:lnTo>
                <a:lnTo>
                  <a:pt x="950970" y="264520"/>
                </a:lnTo>
                <a:lnTo>
                  <a:pt x="938793" y="266882"/>
                </a:lnTo>
                <a:close/>
                <a:moveTo>
                  <a:pt x="690755" y="258779"/>
                </a:moveTo>
                <a:lnTo>
                  <a:pt x="685379" y="262200"/>
                </a:lnTo>
                <a:lnTo>
                  <a:pt x="670606" y="268037"/>
                </a:lnTo>
                <a:lnTo>
                  <a:pt x="622751" y="288584"/>
                </a:lnTo>
                <a:lnTo>
                  <a:pt x="675715" y="263694"/>
                </a:lnTo>
                <a:close/>
                <a:moveTo>
                  <a:pt x="1821889" y="258716"/>
                </a:moveTo>
                <a:lnTo>
                  <a:pt x="1821889" y="269696"/>
                </a:lnTo>
                <a:lnTo>
                  <a:pt x="1821549" y="269835"/>
                </a:lnTo>
                <a:lnTo>
                  <a:pt x="1795834" y="273454"/>
                </a:lnTo>
                <a:lnTo>
                  <a:pt x="1766292" y="277631"/>
                </a:lnTo>
                <a:lnTo>
                  <a:pt x="1766292" y="277307"/>
                </a:lnTo>
                <a:lnTo>
                  <a:pt x="1780930" y="270722"/>
                </a:lnTo>
                <a:lnTo>
                  <a:pt x="1794162" y="265408"/>
                </a:lnTo>
                <a:lnTo>
                  <a:pt x="1809601" y="261100"/>
                </a:lnTo>
                <a:close/>
                <a:moveTo>
                  <a:pt x="1709495" y="258534"/>
                </a:moveTo>
                <a:lnTo>
                  <a:pt x="1709495" y="278081"/>
                </a:lnTo>
                <a:lnTo>
                  <a:pt x="1699121" y="275961"/>
                </a:lnTo>
                <a:cubicBezTo>
                  <a:pt x="1695150" y="274355"/>
                  <a:pt x="1691819" y="271886"/>
                  <a:pt x="1689509" y="268037"/>
                </a:cubicBezTo>
                <a:lnTo>
                  <a:pt x="1689504" y="261313"/>
                </a:lnTo>
                <a:close/>
                <a:moveTo>
                  <a:pt x="230386" y="257684"/>
                </a:moveTo>
                <a:lnTo>
                  <a:pt x="230386" y="260693"/>
                </a:lnTo>
                <a:lnTo>
                  <a:pt x="223737" y="263661"/>
                </a:lnTo>
                <a:lnTo>
                  <a:pt x="228403" y="258388"/>
                </a:lnTo>
                <a:close/>
                <a:moveTo>
                  <a:pt x="1485509" y="257536"/>
                </a:moveTo>
                <a:lnTo>
                  <a:pt x="1485509" y="278094"/>
                </a:lnTo>
                <a:lnTo>
                  <a:pt x="1469575" y="285720"/>
                </a:lnTo>
                <a:lnTo>
                  <a:pt x="1425513" y="306528"/>
                </a:lnTo>
                <a:lnTo>
                  <a:pt x="1425513" y="286075"/>
                </a:lnTo>
                <a:close/>
                <a:moveTo>
                  <a:pt x="1314879" y="256098"/>
                </a:moveTo>
                <a:lnTo>
                  <a:pt x="1283922" y="278571"/>
                </a:lnTo>
                <a:lnTo>
                  <a:pt x="1283922" y="274280"/>
                </a:lnTo>
                <a:lnTo>
                  <a:pt x="1285774" y="271874"/>
                </a:lnTo>
                <a:lnTo>
                  <a:pt x="1291973" y="265104"/>
                </a:lnTo>
                <a:lnTo>
                  <a:pt x="1311451" y="257545"/>
                </a:lnTo>
                <a:close/>
                <a:moveTo>
                  <a:pt x="1821889" y="254971"/>
                </a:moveTo>
                <a:lnTo>
                  <a:pt x="1821889" y="257671"/>
                </a:lnTo>
                <a:lnTo>
                  <a:pt x="1809601" y="261100"/>
                </a:lnTo>
                <a:lnTo>
                  <a:pt x="1800485" y="262868"/>
                </a:lnTo>
                <a:lnTo>
                  <a:pt x="1813406" y="257678"/>
                </a:lnTo>
                <a:close/>
                <a:moveTo>
                  <a:pt x="1689499" y="254056"/>
                </a:moveTo>
                <a:lnTo>
                  <a:pt x="1689504" y="261313"/>
                </a:lnTo>
                <a:lnTo>
                  <a:pt x="1685480" y="261873"/>
                </a:lnTo>
                <a:close/>
                <a:moveTo>
                  <a:pt x="1821889" y="252297"/>
                </a:moveTo>
                <a:lnTo>
                  <a:pt x="1821889" y="254297"/>
                </a:lnTo>
                <a:lnTo>
                  <a:pt x="1820137" y="254975"/>
                </a:lnTo>
                <a:lnTo>
                  <a:pt x="1813406" y="257678"/>
                </a:lnTo>
                <a:lnTo>
                  <a:pt x="1801426" y="261502"/>
                </a:lnTo>
                <a:close/>
                <a:moveTo>
                  <a:pt x="1945461" y="251540"/>
                </a:moveTo>
                <a:lnTo>
                  <a:pt x="1946681" y="253184"/>
                </a:lnTo>
                <a:lnTo>
                  <a:pt x="1896284" y="286782"/>
                </a:lnTo>
                <a:lnTo>
                  <a:pt x="1889792" y="277246"/>
                </a:lnTo>
                <a:lnTo>
                  <a:pt x="1937703" y="254975"/>
                </a:lnTo>
                <a:close/>
                <a:moveTo>
                  <a:pt x="1160614" y="251463"/>
                </a:moveTo>
                <a:lnTo>
                  <a:pt x="1160493" y="254720"/>
                </a:lnTo>
                <a:lnTo>
                  <a:pt x="1107110" y="293541"/>
                </a:lnTo>
                <a:lnTo>
                  <a:pt x="1097471" y="296911"/>
                </a:lnTo>
                <a:lnTo>
                  <a:pt x="1097808" y="293482"/>
                </a:lnTo>
                <a:lnTo>
                  <a:pt x="1098442" y="281308"/>
                </a:lnTo>
                <a:close/>
                <a:moveTo>
                  <a:pt x="1872931" y="248815"/>
                </a:moveTo>
                <a:lnTo>
                  <a:pt x="1870981" y="249613"/>
                </a:lnTo>
                <a:lnTo>
                  <a:pt x="1870728" y="249242"/>
                </a:lnTo>
                <a:close/>
                <a:moveTo>
                  <a:pt x="1593685" y="248659"/>
                </a:moveTo>
                <a:lnTo>
                  <a:pt x="1612526" y="254113"/>
                </a:lnTo>
                <a:lnTo>
                  <a:pt x="1608008" y="256117"/>
                </a:lnTo>
                <a:cubicBezTo>
                  <a:pt x="1602572" y="258354"/>
                  <a:pt x="1595977" y="260975"/>
                  <a:pt x="1586485" y="264887"/>
                </a:cubicBezTo>
                <a:lnTo>
                  <a:pt x="1562083" y="275251"/>
                </a:lnTo>
                <a:lnTo>
                  <a:pt x="1562375" y="271880"/>
                </a:lnTo>
                <a:close/>
                <a:moveTo>
                  <a:pt x="1943188" y="248475"/>
                </a:moveTo>
                <a:lnTo>
                  <a:pt x="1945377" y="251426"/>
                </a:lnTo>
                <a:lnTo>
                  <a:pt x="1895911" y="268285"/>
                </a:lnTo>
                <a:close/>
                <a:moveTo>
                  <a:pt x="1584278" y="245936"/>
                </a:moveTo>
                <a:lnTo>
                  <a:pt x="1587406" y="246841"/>
                </a:lnTo>
                <a:lnTo>
                  <a:pt x="1563497" y="258938"/>
                </a:lnTo>
                <a:lnTo>
                  <a:pt x="1563814" y="255277"/>
                </a:lnTo>
                <a:close/>
                <a:moveTo>
                  <a:pt x="962650" y="244290"/>
                </a:moveTo>
                <a:lnTo>
                  <a:pt x="958725" y="258635"/>
                </a:lnTo>
                <a:lnTo>
                  <a:pt x="931863" y="268037"/>
                </a:lnTo>
                <a:lnTo>
                  <a:pt x="930846" y="268423"/>
                </a:lnTo>
                <a:lnTo>
                  <a:pt x="913308" y="271825"/>
                </a:lnTo>
                <a:lnTo>
                  <a:pt x="888122" y="277335"/>
                </a:lnTo>
                <a:lnTo>
                  <a:pt x="893999" y="261589"/>
                </a:lnTo>
                <a:lnTo>
                  <a:pt x="921316" y="250698"/>
                </a:lnTo>
                <a:close/>
                <a:moveTo>
                  <a:pt x="2019570" y="244257"/>
                </a:moveTo>
                <a:lnTo>
                  <a:pt x="2018956" y="275017"/>
                </a:lnTo>
                <a:lnTo>
                  <a:pt x="2006873" y="283950"/>
                </a:lnTo>
                <a:cubicBezTo>
                  <a:pt x="1983406" y="304290"/>
                  <a:pt x="1960830" y="325858"/>
                  <a:pt x="1937703" y="346415"/>
                </a:cubicBezTo>
                <a:cubicBezTo>
                  <a:pt x="1926210" y="356631"/>
                  <a:pt x="1916257" y="365350"/>
                  <a:pt x="1907595" y="372920"/>
                </a:cubicBezTo>
                <a:lnTo>
                  <a:pt x="1886648" y="391293"/>
                </a:lnTo>
                <a:lnTo>
                  <a:pt x="1879485" y="391576"/>
                </a:lnTo>
                <a:lnTo>
                  <a:pt x="1871900" y="361434"/>
                </a:lnTo>
                <a:lnTo>
                  <a:pt x="1886370" y="345196"/>
                </a:lnTo>
                <a:lnTo>
                  <a:pt x="1902383" y="332631"/>
                </a:lnTo>
                <a:lnTo>
                  <a:pt x="1927282" y="333580"/>
                </a:lnTo>
                <a:cubicBezTo>
                  <a:pt x="1933682" y="333580"/>
                  <a:pt x="1939215" y="332846"/>
                  <a:pt x="1943881" y="331380"/>
                </a:cubicBezTo>
                <a:cubicBezTo>
                  <a:pt x="1948547" y="329913"/>
                  <a:pt x="1952381" y="327680"/>
                  <a:pt x="1955380" y="324680"/>
                </a:cubicBezTo>
                <a:cubicBezTo>
                  <a:pt x="1958380" y="321680"/>
                  <a:pt x="1960413" y="318314"/>
                  <a:pt x="1961480" y="314581"/>
                </a:cubicBezTo>
                <a:cubicBezTo>
                  <a:pt x="1962014" y="312714"/>
                  <a:pt x="1962497" y="307681"/>
                  <a:pt x="1962930" y="299482"/>
                </a:cubicBezTo>
                <a:lnTo>
                  <a:pt x="1963427" y="284734"/>
                </a:lnTo>
                <a:lnTo>
                  <a:pt x="2004027" y="252878"/>
                </a:lnTo>
                <a:close/>
                <a:moveTo>
                  <a:pt x="2016146" y="244040"/>
                </a:moveTo>
                <a:lnTo>
                  <a:pt x="1976913" y="264405"/>
                </a:lnTo>
                <a:lnTo>
                  <a:pt x="1963906" y="270535"/>
                </a:lnTo>
                <a:lnTo>
                  <a:pt x="1963940" y="269548"/>
                </a:lnTo>
                <a:lnTo>
                  <a:pt x="2004025" y="250305"/>
                </a:lnTo>
                <a:lnTo>
                  <a:pt x="2015575" y="244295"/>
                </a:lnTo>
                <a:close/>
                <a:moveTo>
                  <a:pt x="1485509" y="243631"/>
                </a:moveTo>
                <a:lnTo>
                  <a:pt x="1485509" y="253722"/>
                </a:lnTo>
                <a:lnTo>
                  <a:pt x="1425892" y="269411"/>
                </a:lnTo>
                <a:close/>
                <a:moveTo>
                  <a:pt x="2019611" y="242242"/>
                </a:moveTo>
                <a:lnTo>
                  <a:pt x="2019606" y="242492"/>
                </a:lnTo>
                <a:lnTo>
                  <a:pt x="2016146" y="244040"/>
                </a:lnTo>
                <a:close/>
                <a:moveTo>
                  <a:pt x="742755" y="241927"/>
                </a:moveTo>
                <a:lnTo>
                  <a:pt x="742755" y="242385"/>
                </a:lnTo>
                <a:lnTo>
                  <a:pt x="729711" y="255288"/>
                </a:lnTo>
                <a:lnTo>
                  <a:pt x="693602" y="273557"/>
                </a:lnTo>
                <a:lnTo>
                  <a:pt x="648571" y="285623"/>
                </a:lnTo>
                <a:lnTo>
                  <a:pt x="685379" y="262200"/>
                </a:lnTo>
                <a:lnTo>
                  <a:pt x="709744" y="252572"/>
                </a:lnTo>
                <a:lnTo>
                  <a:pt x="740049" y="242668"/>
                </a:lnTo>
                <a:close/>
                <a:moveTo>
                  <a:pt x="1821889" y="241421"/>
                </a:moveTo>
                <a:lnTo>
                  <a:pt x="1821889" y="250561"/>
                </a:lnTo>
                <a:lnTo>
                  <a:pt x="1779794" y="266882"/>
                </a:lnTo>
                <a:lnTo>
                  <a:pt x="1766292" y="269501"/>
                </a:lnTo>
                <a:lnTo>
                  <a:pt x="1766292" y="250081"/>
                </a:lnTo>
                <a:lnTo>
                  <a:pt x="1820281" y="241711"/>
                </a:lnTo>
                <a:close/>
                <a:moveTo>
                  <a:pt x="1565104" y="240385"/>
                </a:moveTo>
                <a:lnTo>
                  <a:pt x="1577364" y="243934"/>
                </a:lnTo>
                <a:lnTo>
                  <a:pt x="1564411" y="248383"/>
                </a:lnTo>
                <a:close/>
                <a:moveTo>
                  <a:pt x="633476" y="239549"/>
                </a:moveTo>
                <a:lnTo>
                  <a:pt x="628692" y="244385"/>
                </a:lnTo>
                <a:lnTo>
                  <a:pt x="623961" y="244385"/>
                </a:lnTo>
                <a:close/>
                <a:moveTo>
                  <a:pt x="499238" y="239312"/>
                </a:moveTo>
                <a:lnTo>
                  <a:pt x="494281" y="241959"/>
                </a:lnTo>
                <a:lnTo>
                  <a:pt x="489082" y="244729"/>
                </a:lnTo>
                <a:lnTo>
                  <a:pt x="488770" y="244385"/>
                </a:lnTo>
                <a:lnTo>
                  <a:pt x="486388" y="244385"/>
                </a:lnTo>
                <a:lnTo>
                  <a:pt x="494030" y="239617"/>
                </a:lnTo>
                <a:close/>
                <a:moveTo>
                  <a:pt x="1341518" y="239228"/>
                </a:moveTo>
                <a:lnTo>
                  <a:pt x="1341518" y="244677"/>
                </a:lnTo>
                <a:lnTo>
                  <a:pt x="1336648" y="246912"/>
                </a:lnTo>
                <a:lnTo>
                  <a:pt x="1314879" y="256098"/>
                </a:lnTo>
                <a:lnTo>
                  <a:pt x="1315467" y="255672"/>
                </a:lnTo>
                <a:close/>
                <a:moveTo>
                  <a:pt x="1935539" y="238160"/>
                </a:moveTo>
                <a:lnTo>
                  <a:pt x="1938738" y="242474"/>
                </a:lnTo>
                <a:lnTo>
                  <a:pt x="1920766" y="246284"/>
                </a:lnTo>
                <a:lnTo>
                  <a:pt x="1875831" y="256738"/>
                </a:lnTo>
                <a:lnTo>
                  <a:pt x="1873283" y="252996"/>
                </a:lnTo>
                <a:lnTo>
                  <a:pt x="1880324" y="250400"/>
                </a:lnTo>
                <a:close/>
                <a:moveTo>
                  <a:pt x="528093" y="237621"/>
                </a:moveTo>
                <a:lnTo>
                  <a:pt x="526470" y="242433"/>
                </a:lnTo>
                <a:lnTo>
                  <a:pt x="496360" y="252753"/>
                </a:lnTo>
                <a:lnTo>
                  <a:pt x="492332" y="248312"/>
                </a:lnTo>
                <a:lnTo>
                  <a:pt x="495648" y="246912"/>
                </a:lnTo>
                <a:lnTo>
                  <a:pt x="514104" y="238441"/>
                </a:lnTo>
                <a:close/>
                <a:moveTo>
                  <a:pt x="742755" y="236945"/>
                </a:moveTo>
                <a:lnTo>
                  <a:pt x="742755" y="240175"/>
                </a:lnTo>
                <a:lnTo>
                  <a:pt x="720331" y="248389"/>
                </a:lnTo>
                <a:lnTo>
                  <a:pt x="709744" y="252572"/>
                </a:lnTo>
                <a:lnTo>
                  <a:pt x="690755" y="258779"/>
                </a:lnTo>
                <a:lnTo>
                  <a:pt x="696732" y="254975"/>
                </a:lnTo>
                <a:lnTo>
                  <a:pt x="703392" y="250737"/>
                </a:lnTo>
                <a:close/>
                <a:moveTo>
                  <a:pt x="1256410" y="236709"/>
                </a:moveTo>
                <a:lnTo>
                  <a:pt x="1253378" y="240492"/>
                </a:lnTo>
                <a:lnTo>
                  <a:pt x="1241637" y="244095"/>
                </a:lnTo>
                <a:lnTo>
                  <a:pt x="1241373" y="242879"/>
                </a:lnTo>
                <a:close/>
                <a:moveTo>
                  <a:pt x="1318465" y="236169"/>
                </a:moveTo>
                <a:lnTo>
                  <a:pt x="1291973" y="265104"/>
                </a:lnTo>
                <a:lnTo>
                  <a:pt x="1285568" y="267589"/>
                </a:lnTo>
                <a:lnTo>
                  <a:pt x="1283922" y="268553"/>
                </a:lnTo>
                <a:lnTo>
                  <a:pt x="1283922" y="258151"/>
                </a:lnTo>
                <a:close/>
                <a:moveTo>
                  <a:pt x="230386" y="234401"/>
                </a:moveTo>
                <a:lnTo>
                  <a:pt x="230386" y="256147"/>
                </a:lnTo>
                <a:lnTo>
                  <a:pt x="228403" y="258388"/>
                </a:lnTo>
                <a:lnTo>
                  <a:pt x="199245" y="268746"/>
                </a:lnTo>
                <a:lnTo>
                  <a:pt x="175694" y="271967"/>
                </a:lnTo>
                <a:lnTo>
                  <a:pt x="182303" y="268037"/>
                </a:lnTo>
                <a:cubicBezTo>
                  <a:pt x="189693" y="262495"/>
                  <a:pt x="203694" y="254609"/>
                  <a:pt x="213747" y="247153"/>
                </a:cubicBezTo>
                <a:lnTo>
                  <a:pt x="217813" y="237544"/>
                </a:lnTo>
                <a:close/>
                <a:moveTo>
                  <a:pt x="615820" y="234159"/>
                </a:moveTo>
                <a:lnTo>
                  <a:pt x="595368" y="244385"/>
                </a:lnTo>
                <a:lnTo>
                  <a:pt x="546767" y="244385"/>
                </a:lnTo>
                <a:lnTo>
                  <a:pt x="566059" y="259040"/>
                </a:lnTo>
                <a:lnTo>
                  <a:pt x="522030" y="281054"/>
                </a:lnTo>
                <a:lnTo>
                  <a:pt x="515774" y="274156"/>
                </a:lnTo>
                <a:lnTo>
                  <a:pt x="526470" y="242433"/>
                </a:lnTo>
                <a:lnTo>
                  <a:pt x="543069" y="236744"/>
                </a:lnTo>
                <a:lnTo>
                  <a:pt x="543945" y="236692"/>
                </a:lnTo>
                <a:lnTo>
                  <a:pt x="548389" y="236482"/>
                </a:lnTo>
                <a:lnTo>
                  <a:pt x="561126" y="241912"/>
                </a:lnTo>
                <a:close/>
                <a:moveTo>
                  <a:pt x="1862281" y="234126"/>
                </a:moveTo>
                <a:lnTo>
                  <a:pt x="1860870" y="234761"/>
                </a:lnTo>
                <a:lnTo>
                  <a:pt x="1860640" y="234422"/>
                </a:lnTo>
                <a:close/>
                <a:moveTo>
                  <a:pt x="624983" y="232860"/>
                </a:moveTo>
                <a:lnTo>
                  <a:pt x="615820" y="234159"/>
                </a:lnTo>
                <a:lnTo>
                  <a:pt x="617732" y="233203"/>
                </a:lnTo>
                <a:close/>
                <a:moveTo>
                  <a:pt x="194543" y="231749"/>
                </a:moveTo>
                <a:lnTo>
                  <a:pt x="167190" y="245425"/>
                </a:lnTo>
                <a:lnTo>
                  <a:pt x="167190" y="241323"/>
                </a:lnTo>
                <a:close/>
                <a:moveTo>
                  <a:pt x="648860" y="231731"/>
                </a:moveTo>
                <a:lnTo>
                  <a:pt x="633476" y="239549"/>
                </a:lnTo>
                <a:lnTo>
                  <a:pt x="634238" y="238779"/>
                </a:lnTo>
                <a:lnTo>
                  <a:pt x="641520" y="232078"/>
                </a:lnTo>
                <a:close/>
                <a:moveTo>
                  <a:pt x="1990919" y="231414"/>
                </a:moveTo>
                <a:lnTo>
                  <a:pt x="1964571" y="243080"/>
                </a:lnTo>
                <a:lnTo>
                  <a:pt x="1964654" y="239320"/>
                </a:lnTo>
                <a:lnTo>
                  <a:pt x="1974617" y="234869"/>
                </a:lnTo>
                <a:close/>
                <a:moveTo>
                  <a:pt x="1884244" y="230160"/>
                </a:moveTo>
                <a:lnTo>
                  <a:pt x="1863266" y="238280"/>
                </a:lnTo>
                <a:lnTo>
                  <a:pt x="1861239" y="235304"/>
                </a:lnTo>
                <a:lnTo>
                  <a:pt x="1866015" y="233452"/>
                </a:lnTo>
                <a:close/>
                <a:moveTo>
                  <a:pt x="643689" y="230082"/>
                </a:moveTo>
                <a:lnTo>
                  <a:pt x="641520" y="232078"/>
                </a:lnTo>
                <a:lnTo>
                  <a:pt x="624983" y="232860"/>
                </a:lnTo>
                <a:lnTo>
                  <a:pt x="632307" y="231822"/>
                </a:lnTo>
                <a:close/>
                <a:moveTo>
                  <a:pt x="700041" y="229310"/>
                </a:moveTo>
                <a:lnTo>
                  <a:pt x="667406" y="244385"/>
                </a:lnTo>
                <a:lnTo>
                  <a:pt x="642766" y="244385"/>
                </a:lnTo>
                <a:lnTo>
                  <a:pt x="674873" y="230501"/>
                </a:lnTo>
                <a:close/>
                <a:moveTo>
                  <a:pt x="1375424" y="229113"/>
                </a:moveTo>
                <a:lnTo>
                  <a:pt x="1377633" y="231471"/>
                </a:lnTo>
                <a:cubicBezTo>
                  <a:pt x="1385797" y="234951"/>
                  <a:pt x="1395595" y="237558"/>
                  <a:pt x="1402126" y="241912"/>
                </a:cubicBezTo>
                <a:lnTo>
                  <a:pt x="1456820" y="234159"/>
                </a:lnTo>
                <a:lnTo>
                  <a:pt x="1367873" y="278632"/>
                </a:lnTo>
                <a:lnTo>
                  <a:pt x="1359478" y="266135"/>
                </a:lnTo>
                <a:lnTo>
                  <a:pt x="1371327" y="230994"/>
                </a:lnTo>
                <a:close/>
                <a:moveTo>
                  <a:pt x="534424" y="229113"/>
                </a:moveTo>
                <a:lnTo>
                  <a:pt x="536633" y="231471"/>
                </a:lnTo>
                <a:lnTo>
                  <a:pt x="546358" y="235616"/>
                </a:lnTo>
                <a:lnTo>
                  <a:pt x="543069" y="236744"/>
                </a:lnTo>
                <a:lnTo>
                  <a:pt x="528093" y="237621"/>
                </a:lnTo>
                <a:lnTo>
                  <a:pt x="530327" y="230994"/>
                </a:lnTo>
                <a:close/>
                <a:moveTo>
                  <a:pt x="1161444" y="228971"/>
                </a:moveTo>
                <a:lnTo>
                  <a:pt x="1160744" y="247933"/>
                </a:lnTo>
                <a:lnTo>
                  <a:pt x="1099458" y="261439"/>
                </a:lnTo>
                <a:lnTo>
                  <a:pt x="1099694" y="253651"/>
                </a:lnTo>
                <a:lnTo>
                  <a:pt x="1149919" y="231414"/>
                </a:lnTo>
                <a:close/>
                <a:moveTo>
                  <a:pt x="216036" y="226992"/>
                </a:moveTo>
                <a:lnTo>
                  <a:pt x="221492" y="228849"/>
                </a:lnTo>
                <a:lnTo>
                  <a:pt x="217813" y="237544"/>
                </a:lnTo>
                <a:lnTo>
                  <a:pt x="167190" y="250200"/>
                </a:lnTo>
                <a:lnTo>
                  <a:pt x="167190" y="247110"/>
                </a:lnTo>
                <a:close/>
                <a:moveTo>
                  <a:pt x="1927093" y="226772"/>
                </a:moveTo>
                <a:lnTo>
                  <a:pt x="1934573" y="236858"/>
                </a:lnTo>
                <a:lnTo>
                  <a:pt x="1872931" y="248815"/>
                </a:lnTo>
                <a:lnTo>
                  <a:pt x="1926061" y="227081"/>
                </a:lnTo>
                <a:close/>
                <a:moveTo>
                  <a:pt x="1993031" y="226643"/>
                </a:moveTo>
                <a:lnTo>
                  <a:pt x="1974617" y="234869"/>
                </a:lnTo>
                <a:lnTo>
                  <a:pt x="1964705" y="236970"/>
                </a:lnTo>
                <a:lnTo>
                  <a:pt x="1964822" y="231669"/>
                </a:lnTo>
                <a:lnTo>
                  <a:pt x="1974045" y="229624"/>
                </a:lnTo>
                <a:close/>
                <a:moveTo>
                  <a:pt x="2019935" y="226001"/>
                </a:moveTo>
                <a:lnTo>
                  <a:pt x="2019612" y="242195"/>
                </a:lnTo>
                <a:lnTo>
                  <a:pt x="2015575" y="244295"/>
                </a:lnTo>
                <a:lnTo>
                  <a:pt x="1964013" y="267372"/>
                </a:lnTo>
                <a:lnTo>
                  <a:pt x="1964080" y="265384"/>
                </a:lnTo>
                <a:lnTo>
                  <a:pt x="1964532" y="244827"/>
                </a:lnTo>
                <a:lnTo>
                  <a:pt x="2017670" y="226382"/>
                </a:lnTo>
                <a:close/>
                <a:moveTo>
                  <a:pt x="1161585" y="225143"/>
                </a:moveTo>
                <a:lnTo>
                  <a:pt x="1161544" y="226267"/>
                </a:lnTo>
                <a:lnTo>
                  <a:pt x="1149919" y="231414"/>
                </a:lnTo>
                <a:lnTo>
                  <a:pt x="1100046" y="241985"/>
                </a:lnTo>
                <a:lnTo>
                  <a:pt x="1100200" y="236905"/>
                </a:lnTo>
                <a:lnTo>
                  <a:pt x="1133045" y="229624"/>
                </a:lnTo>
                <a:close/>
                <a:moveTo>
                  <a:pt x="968017" y="224672"/>
                </a:moveTo>
                <a:lnTo>
                  <a:pt x="965742" y="232988"/>
                </a:lnTo>
                <a:lnTo>
                  <a:pt x="957761" y="236168"/>
                </a:lnTo>
                <a:lnTo>
                  <a:pt x="921316" y="250698"/>
                </a:lnTo>
                <a:lnTo>
                  <a:pt x="896636" y="254524"/>
                </a:lnTo>
                <a:lnTo>
                  <a:pt x="899072" y="247999"/>
                </a:lnTo>
                <a:close/>
                <a:moveTo>
                  <a:pt x="207539" y="224098"/>
                </a:moveTo>
                <a:lnTo>
                  <a:pt x="212032" y="225628"/>
                </a:lnTo>
                <a:lnTo>
                  <a:pt x="194543" y="231749"/>
                </a:lnTo>
                <a:lnTo>
                  <a:pt x="200343" y="228849"/>
                </a:lnTo>
                <a:close/>
                <a:moveTo>
                  <a:pt x="1370668" y="224037"/>
                </a:moveTo>
                <a:lnTo>
                  <a:pt x="1372878" y="226396"/>
                </a:lnTo>
                <a:lnTo>
                  <a:pt x="1371327" y="230994"/>
                </a:lnTo>
                <a:lnTo>
                  <a:pt x="1344228" y="243433"/>
                </a:lnTo>
                <a:lnTo>
                  <a:pt x="1342718" y="241185"/>
                </a:lnTo>
                <a:close/>
                <a:moveTo>
                  <a:pt x="1287312" y="224030"/>
                </a:moveTo>
                <a:lnTo>
                  <a:pt x="1283922" y="226351"/>
                </a:lnTo>
                <a:lnTo>
                  <a:pt x="1283922" y="225421"/>
                </a:lnTo>
                <a:close/>
                <a:moveTo>
                  <a:pt x="529060" y="223388"/>
                </a:moveTo>
                <a:lnTo>
                  <a:pt x="531878" y="226396"/>
                </a:lnTo>
                <a:lnTo>
                  <a:pt x="530327" y="230994"/>
                </a:lnTo>
                <a:lnTo>
                  <a:pt x="514104" y="238441"/>
                </a:lnTo>
                <a:lnTo>
                  <a:pt x="499238" y="239312"/>
                </a:lnTo>
                <a:close/>
                <a:moveTo>
                  <a:pt x="1267444" y="222943"/>
                </a:moveTo>
                <a:lnTo>
                  <a:pt x="1263200" y="228238"/>
                </a:lnTo>
                <a:lnTo>
                  <a:pt x="1263126" y="228280"/>
                </a:lnTo>
                <a:lnTo>
                  <a:pt x="1241174" y="241961"/>
                </a:lnTo>
                <a:lnTo>
                  <a:pt x="1238613" y="230167"/>
                </a:lnTo>
                <a:lnTo>
                  <a:pt x="1239280" y="229674"/>
                </a:lnTo>
                <a:close/>
                <a:moveTo>
                  <a:pt x="1924247" y="222935"/>
                </a:moveTo>
                <a:lnTo>
                  <a:pt x="1927028" y="226685"/>
                </a:lnTo>
                <a:lnTo>
                  <a:pt x="1926061" y="227081"/>
                </a:lnTo>
                <a:lnTo>
                  <a:pt x="1867552" y="244577"/>
                </a:lnTo>
                <a:lnTo>
                  <a:pt x="1865215" y="241143"/>
                </a:lnTo>
                <a:lnTo>
                  <a:pt x="1919693" y="223757"/>
                </a:lnTo>
                <a:close/>
                <a:moveTo>
                  <a:pt x="742755" y="222492"/>
                </a:moveTo>
                <a:lnTo>
                  <a:pt x="742755" y="225688"/>
                </a:lnTo>
                <a:lnTo>
                  <a:pt x="703392" y="250737"/>
                </a:lnTo>
                <a:lnTo>
                  <a:pt x="633442" y="275247"/>
                </a:lnTo>
                <a:lnTo>
                  <a:pt x="678758" y="244385"/>
                </a:lnTo>
                <a:lnTo>
                  <a:pt x="672157" y="244385"/>
                </a:lnTo>
                <a:lnTo>
                  <a:pt x="704268" y="229110"/>
                </a:lnTo>
                <a:lnTo>
                  <a:pt x="709795" y="228849"/>
                </a:lnTo>
                <a:close/>
                <a:moveTo>
                  <a:pt x="2020007" y="222407"/>
                </a:moveTo>
                <a:lnTo>
                  <a:pt x="2019943" y="225593"/>
                </a:lnTo>
                <a:lnTo>
                  <a:pt x="2017670" y="226382"/>
                </a:lnTo>
                <a:lnTo>
                  <a:pt x="2003017" y="228849"/>
                </a:lnTo>
                <a:lnTo>
                  <a:pt x="1990919" y="231414"/>
                </a:lnTo>
                <a:lnTo>
                  <a:pt x="2006455" y="224535"/>
                </a:lnTo>
                <a:close/>
                <a:moveTo>
                  <a:pt x="692729" y="221771"/>
                </a:moveTo>
                <a:lnTo>
                  <a:pt x="678692" y="228849"/>
                </a:lnTo>
                <a:lnTo>
                  <a:pt x="674873" y="230501"/>
                </a:lnTo>
                <a:lnTo>
                  <a:pt x="648860" y="231731"/>
                </a:lnTo>
                <a:lnTo>
                  <a:pt x="655726" y="228241"/>
                </a:lnTo>
                <a:lnTo>
                  <a:pt x="665810" y="226700"/>
                </a:lnTo>
                <a:close/>
                <a:moveTo>
                  <a:pt x="2014031" y="221181"/>
                </a:moveTo>
                <a:lnTo>
                  <a:pt x="2006455" y="224535"/>
                </a:lnTo>
                <a:lnTo>
                  <a:pt x="1993031" y="226643"/>
                </a:lnTo>
                <a:lnTo>
                  <a:pt x="1998243" y="224314"/>
                </a:lnTo>
                <a:close/>
                <a:moveTo>
                  <a:pt x="1104639" y="219071"/>
                </a:moveTo>
                <a:lnTo>
                  <a:pt x="1100690" y="220687"/>
                </a:lnTo>
                <a:lnTo>
                  <a:pt x="1100717" y="219779"/>
                </a:lnTo>
                <a:close/>
                <a:moveTo>
                  <a:pt x="2020085" y="218500"/>
                </a:moveTo>
                <a:lnTo>
                  <a:pt x="2020055" y="219985"/>
                </a:lnTo>
                <a:lnTo>
                  <a:pt x="2014031" y="221181"/>
                </a:lnTo>
                <a:close/>
                <a:moveTo>
                  <a:pt x="1488343" y="218397"/>
                </a:moveTo>
                <a:lnTo>
                  <a:pt x="1485509" y="220986"/>
                </a:lnTo>
                <a:lnTo>
                  <a:pt x="1485509" y="229957"/>
                </a:lnTo>
                <a:lnTo>
                  <a:pt x="1473307" y="231822"/>
                </a:lnTo>
                <a:lnTo>
                  <a:pt x="1456820" y="234159"/>
                </a:lnTo>
                <a:close/>
                <a:moveTo>
                  <a:pt x="149217" y="217504"/>
                </a:moveTo>
                <a:lnTo>
                  <a:pt x="148497" y="220386"/>
                </a:lnTo>
                <a:lnTo>
                  <a:pt x="146108" y="220386"/>
                </a:lnTo>
                <a:close/>
                <a:moveTo>
                  <a:pt x="149801" y="216963"/>
                </a:moveTo>
                <a:lnTo>
                  <a:pt x="149217" y="217504"/>
                </a:lnTo>
                <a:lnTo>
                  <a:pt x="149311" y="217129"/>
                </a:lnTo>
                <a:close/>
                <a:moveTo>
                  <a:pt x="1336291" y="216700"/>
                </a:moveTo>
                <a:lnTo>
                  <a:pt x="1335210" y="217881"/>
                </a:lnTo>
                <a:lnTo>
                  <a:pt x="1283922" y="247741"/>
                </a:lnTo>
                <a:lnTo>
                  <a:pt x="1283922" y="231119"/>
                </a:lnTo>
                <a:lnTo>
                  <a:pt x="1296950" y="227120"/>
                </a:lnTo>
                <a:close/>
                <a:moveTo>
                  <a:pt x="1919488" y="216517"/>
                </a:moveTo>
                <a:lnTo>
                  <a:pt x="1923869" y="222424"/>
                </a:lnTo>
                <a:lnTo>
                  <a:pt x="1919693" y="223757"/>
                </a:lnTo>
                <a:lnTo>
                  <a:pt x="1884244" y="230160"/>
                </a:lnTo>
                <a:close/>
                <a:moveTo>
                  <a:pt x="496951" y="216260"/>
                </a:moveTo>
                <a:lnTo>
                  <a:pt x="496277" y="216677"/>
                </a:lnTo>
                <a:lnTo>
                  <a:pt x="464542" y="235154"/>
                </a:lnTo>
                <a:lnTo>
                  <a:pt x="461172" y="236577"/>
                </a:lnTo>
                <a:lnTo>
                  <a:pt x="461172" y="225737"/>
                </a:lnTo>
                <a:close/>
                <a:moveTo>
                  <a:pt x="59577" y="216076"/>
                </a:moveTo>
                <a:lnTo>
                  <a:pt x="45660" y="220386"/>
                </a:lnTo>
                <a:lnTo>
                  <a:pt x="41071" y="220386"/>
                </a:lnTo>
                <a:lnTo>
                  <a:pt x="44573" y="219274"/>
                </a:lnTo>
                <a:lnTo>
                  <a:pt x="52773" y="217532"/>
                </a:lnTo>
                <a:close/>
                <a:moveTo>
                  <a:pt x="265771" y="215406"/>
                </a:moveTo>
                <a:lnTo>
                  <a:pt x="265657" y="215786"/>
                </a:lnTo>
                <a:lnTo>
                  <a:pt x="266170" y="215701"/>
                </a:lnTo>
                <a:lnTo>
                  <a:pt x="264865" y="217176"/>
                </a:lnTo>
                <a:lnTo>
                  <a:pt x="259321" y="220386"/>
                </a:lnTo>
                <a:lnTo>
                  <a:pt x="259097" y="220386"/>
                </a:lnTo>
                <a:lnTo>
                  <a:pt x="264226" y="216860"/>
                </a:lnTo>
                <a:close/>
                <a:moveTo>
                  <a:pt x="1341518" y="215315"/>
                </a:moveTo>
                <a:lnTo>
                  <a:pt x="1341518" y="221499"/>
                </a:lnTo>
                <a:lnTo>
                  <a:pt x="1318465" y="236169"/>
                </a:lnTo>
                <a:lnTo>
                  <a:pt x="1335210" y="217881"/>
                </a:lnTo>
                <a:lnTo>
                  <a:pt x="1337277" y="216677"/>
                </a:lnTo>
                <a:lnTo>
                  <a:pt x="1337951" y="216260"/>
                </a:lnTo>
                <a:close/>
                <a:moveTo>
                  <a:pt x="1685856" y="214215"/>
                </a:moveTo>
                <a:lnTo>
                  <a:pt x="1672501" y="221870"/>
                </a:lnTo>
                <a:lnTo>
                  <a:pt x="1653899" y="232473"/>
                </a:lnTo>
                <a:lnTo>
                  <a:pt x="1653899" y="222788"/>
                </a:lnTo>
                <a:close/>
                <a:moveTo>
                  <a:pt x="736582" y="213711"/>
                </a:moveTo>
                <a:lnTo>
                  <a:pt x="704817" y="228849"/>
                </a:lnTo>
                <a:lnTo>
                  <a:pt x="704268" y="229110"/>
                </a:lnTo>
                <a:lnTo>
                  <a:pt x="700041" y="229310"/>
                </a:lnTo>
                <a:lnTo>
                  <a:pt x="702929" y="227976"/>
                </a:lnTo>
                <a:lnTo>
                  <a:pt x="736130" y="213794"/>
                </a:lnTo>
                <a:close/>
                <a:moveTo>
                  <a:pt x="174014" y="213352"/>
                </a:moveTo>
                <a:lnTo>
                  <a:pt x="176631" y="213796"/>
                </a:lnTo>
                <a:lnTo>
                  <a:pt x="174217" y="215786"/>
                </a:lnTo>
                <a:lnTo>
                  <a:pt x="167190" y="222814"/>
                </a:lnTo>
                <a:lnTo>
                  <a:pt x="167190" y="220386"/>
                </a:lnTo>
                <a:lnTo>
                  <a:pt x="156363" y="220386"/>
                </a:lnTo>
                <a:close/>
                <a:moveTo>
                  <a:pt x="536316" y="213234"/>
                </a:moveTo>
                <a:lnTo>
                  <a:pt x="533733" y="220893"/>
                </a:lnTo>
                <a:lnTo>
                  <a:pt x="529060" y="223388"/>
                </a:lnTo>
                <a:lnTo>
                  <a:pt x="525733" y="219837"/>
                </a:lnTo>
                <a:close/>
                <a:moveTo>
                  <a:pt x="397576" y="211677"/>
                </a:moveTo>
                <a:lnTo>
                  <a:pt x="397576" y="220386"/>
                </a:lnTo>
                <a:lnTo>
                  <a:pt x="383671" y="220386"/>
                </a:lnTo>
                <a:close/>
                <a:moveTo>
                  <a:pt x="1341518" y="210991"/>
                </a:moveTo>
                <a:lnTo>
                  <a:pt x="1341518" y="214055"/>
                </a:lnTo>
                <a:lnTo>
                  <a:pt x="1337951" y="216260"/>
                </a:lnTo>
                <a:lnTo>
                  <a:pt x="1336291" y="216700"/>
                </a:lnTo>
                <a:close/>
                <a:moveTo>
                  <a:pt x="742755" y="210964"/>
                </a:moveTo>
                <a:lnTo>
                  <a:pt x="742755" y="212574"/>
                </a:lnTo>
                <a:lnTo>
                  <a:pt x="736582" y="213711"/>
                </a:lnTo>
                <a:lnTo>
                  <a:pt x="738804" y="212651"/>
                </a:lnTo>
                <a:close/>
                <a:moveTo>
                  <a:pt x="150938" y="210621"/>
                </a:moveTo>
                <a:lnTo>
                  <a:pt x="149311" y="217129"/>
                </a:lnTo>
                <a:lnTo>
                  <a:pt x="139683" y="220386"/>
                </a:lnTo>
                <a:lnTo>
                  <a:pt x="118192" y="220386"/>
                </a:lnTo>
                <a:lnTo>
                  <a:pt x="137606" y="214884"/>
                </a:lnTo>
                <a:close/>
                <a:moveTo>
                  <a:pt x="267247" y="210485"/>
                </a:moveTo>
                <a:lnTo>
                  <a:pt x="270567" y="210731"/>
                </a:lnTo>
                <a:lnTo>
                  <a:pt x="269696" y="211715"/>
                </a:lnTo>
                <a:lnTo>
                  <a:pt x="265771" y="215406"/>
                </a:lnTo>
                <a:close/>
                <a:moveTo>
                  <a:pt x="156845" y="210433"/>
                </a:moveTo>
                <a:lnTo>
                  <a:pt x="165003" y="211820"/>
                </a:lnTo>
                <a:lnTo>
                  <a:pt x="149801" y="216963"/>
                </a:lnTo>
                <a:close/>
                <a:moveTo>
                  <a:pt x="1321371" y="210056"/>
                </a:moveTo>
                <a:lnTo>
                  <a:pt x="1287312" y="224030"/>
                </a:lnTo>
                <a:lnTo>
                  <a:pt x="1299054" y="215992"/>
                </a:lnTo>
                <a:lnTo>
                  <a:pt x="1301264" y="214861"/>
                </a:lnTo>
                <a:close/>
                <a:moveTo>
                  <a:pt x="480371" y="210056"/>
                </a:moveTo>
                <a:lnTo>
                  <a:pt x="461172" y="217933"/>
                </a:lnTo>
                <a:lnTo>
                  <a:pt x="461172" y="214644"/>
                </a:lnTo>
                <a:close/>
                <a:moveTo>
                  <a:pt x="152064" y="209620"/>
                </a:moveTo>
                <a:lnTo>
                  <a:pt x="153372" y="209842"/>
                </a:lnTo>
                <a:lnTo>
                  <a:pt x="150938" y="210621"/>
                </a:lnTo>
                <a:lnTo>
                  <a:pt x="151155" y="209750"/>
                </a:lnTo>
                <a:close/>
                <a:moveTo>
                  <a:pt x="1277119" y="209077"/>
                </a:moveTo>
                <a:lnTo>
                  <a:pt x="1240395" y="228849"/>
                </a:lnTo>
                <a:lnTo>
                  <a:pt x="1239280" y="229674"/>
                </a:lnTo>
                <a:lnTo>
                  <a:pt x="1238544" y="229850"/>
                </a:lnTo>
                <a:lnTo>
                  <a:pt x="1235635" y="216452"/>
                </a:lnTo>
                <a:lnTo>
                  <a:pt x="1266992" y="211172"/>
                </a:lnTo>
                <a:close/>
                <a:moveTo>
                  <a:pt x="1913814" y="208867"/>
                </a:moveTo>
                <a:lnTo>
                  <a:pt x="1917502" y="213840"/>
                </a:lnTo>
                <a:lnTo>
                  <a:pt x="1911577" y="215786"/>
                </a:lnTo>
                <a:lnTo>
                  <a:pt x="1866015" y="233452"/>
                </a:lnTo>
                <a:lnTo>
                  <a:pt x="1862281" y="234126"/>
                </a:lnTo>
                <a:lnTo>
                  <a:pt x="1872271" y="229632"/>
                </a:lnTo>
                <a:close/>
                <a:moveTo>
                  <a:pt x="158752" y="208665"/>
                </a:moveTo>
                <a:lnTo>
                  <a:pt x="156845" y="210433"/>
                </a:lnTo>
                <a:lnTo>
                  <a:pt x="153372" y="209842"/>
                </a:lnTo>
                <a:lnTo>
                  <a:pt x="155685" y="209103"/>
                </a:lnTo>
                <a:close/>
                <a:moveTo>
                  <a:pt x="1279653" y="207713"/>
                </a:moveTo>
                <a:lnTo>
                  <a:pt x="1278846" y="208720"/>
                </a:lnTo>
                <a:lnTo>
                  <a:pt x="1277119" y="209077"/>
                </a:lnTo>
                <a:close/>
                <a:moveTo>
                  <a:pt x="1670703" y="207438"/>
                </a:moveTo>
                <a:lnTo>
                  <a:pt x="1653899" y="214903"/>
                </a:lnTo>
                <a:lnTo>
                  <a:pt x="1653899" y="213400"/>
                </a:lnTo>
                <a:lnTo>
                  <a:pt x="1661628" y="209581"/>
                </a:lnTo>
                <a:close/>
                <a:moveTo>
                  <a:pt x="530797" y="207296"/>
                </a:moveTo>
                <a:lnTo>
                  <a:pt x="521937" y="215786"/>
                </a:lnTo>
                <a:lnTo>
                  <a:pt x="525733" y="219837"/>
                </a:lnTo>
                <a:lnTo>
                  <a:pt x="494030" y="239617"/>
                </a:lnTo>
                <a:lnTo>
                  <a:pt x="461172" y="241543"/>
                </a:lnTo>
                <a:lnTo>
                  <a:pt x="461172" y="237116"/>
                </a:lnTo>
                <a:lnTo>
                  <a:pt x="464542" y="235154"/>
                </a:lnTo>
                <a:lnTo>
                  <a:pt x="530035" y="207498"/>
                </a:lnTo>
                <a:close/>
                <a:moveTo>
                  <a:pt x="1162255" y="207008"/>
                </a:moveTo>
                <a:lnTo>
                  <a:pt x="1161648" y="223440"/>
                </a:lnTo>
                <a:lnTo>
                  <a:pt x="1154909" y="224778"/>
                </a:lnTo>
                <a:lnTo>
                  <a:pt x="1133045" y="229624"/>
                </a:lnTo>
                <a:lnTo>
                  <a:pt x="1121596" y="231422"/>
                </a:lnTo>
                <a:lnTo>
                  <a:pt x="1100240" y="235565"/>
                </a:lnTo>
                <a:lnTo>
                  <a:pt x="1100637" y="222422"/>
                </a:lnTo>
                <a:lnTo>
                  <a:pt x="1122829" y="215786"/>
                </a:lnTo>
                <a:close/>
                <a:moveTo>
                  <a:pt x="1246454" y="206607"/>
                </a:moveTo>
                <a:lnTo>
                  <a:pt x="1238012" y="211289"/>
                </a:lnTo>
                <a:lnTo>
                  <a:pt x="1234869" y="212924"/>
                </a:lnTo>
                <a:lnTo>
                  <a:pt x="1234033" y="209073"/>
                </a:lnTo>
                <a:close/>
                <a:moveTo>
                  <a:pt x="268649" y="205812"/>
                </a:moveTo>
                <a:lnTo>
                  <a:pt x="267247" y="210485"/>
                </a:lnTo>
                <a:lnTo>
                  <a:pt x="263090" y="210177"/>
                </a:lnTo>
                <a:lnTo>
                  <a:pt x="233134" y="220386"/>
                </a:lnTo>
                <a:lnTo>
                  <a:pt x="230386" y="220386"/>
                </a:lnTo>
                <a:lnTo>
                  <a:pt x="230386" y="221323"/>
                </a:lnTo>
                <a:lnTo>
                  <a:pt x="226985" y="222482"/>
                </a:lnTo>
                <a:lnTo>
                  <a:pt x="216036" y="226992"/>
                </a:lnTo>
                <a:lnTo>
                  <a:pt x="212032" y="225628"/>
                </a:lnTo>
                <a:close/>
                <a:moveTo>
                  <a:pt x="109537" y="205383"/>
                </a:moveTo>
                <a:lnTo>
                  <a:pt x="132122" y="206230"/>
                </a:lnTo>
                <a:lnTo>
                  <a:pt x="151224" y="209477"/>
                </a:lnTo>
                <a:lnTo>
                  <a:pt x="151155" y="209750"/>
                </a:lnTo>
                <a:lnTo>
                  <a:pt x="108903" y="215786"/>
                </a:lnTo>
                <a:lnTo>
                  <a:pt x="90831" y="220386"/>
                </a:lnTo>
                <a:lnTo>
                  <a:pt x="61747" y="220386"/>
                </a:lnTo>
                <a:lnTo>
                  <a:pt x="88974" y="210222"/>
                </a:lnTo>
                <a:lnTo>
                  <a:pt x="94432" y="208616"/>
                </a:lnTo>
                <a:close/>
                <a:moveTo>
                  <a:pt x="936767" y="204867"/>
                </a:moveTo>
                <a:lnTo>
                  <a:pt x="946883" y="205246"/>
                </a:lnTo>
                <a:lnTo>
                  <a:pt x="929974" y="210222"/>
                </a:lnTo>
                <a:lnTo>
                  <a:pt x="910451" y="217511"/>
                </a:lnTo>
                <a:lnTo>
                  <a:pt x="912347" y="212430"/>
                </a:lnTo>
                <a:close/>
                <a:moveTo>
                  <a:pt x="95767" y="204867"/>
                </a:moveTo>
                <a:lnTo>
                  <a:pt x="105883" y="205246"/>
                </a:lnTo>
                <a:lnTo>
                  <a:pt x="94432" y="208616"/>
                </a:lnTo>
                <a:lnTo>
                  <a:pt x="59577" y="216076"/>
                </a:lnTo>
                <a:close/>
                <a:moveTo>
                  <a:pt x="187907" y="204500"/>
                </a:moveTo>
                <a:lnTo>
                  <a:pt x="180123" y="210917"/>
                </a:lnTo>
                <a:lnTo>
                  <a:pt x="174014" y="213352"/>
                </a:lnTo>
                <a:lnTo>
                  <a:pt x="165003" y="211820"/>
                </a:lnTo>
                <a:lnTo>
                  <a:pt x="185711" y="204813"/>
                </a:lnTo>
                <a:close/>
                <a:moveTo>
                  <a:pt x="914042" y="204014"/>
                </a:moveTo>
                <a:lnTo>
                  <a:pt x="931552" y="204671"/>
                </a:lnTo>
                <a:lnTo>
                  <a:pt x="913050" y="210547"/>
                </a:lnTo>
                <a:lnTo>
                  <a:pt x="913744" y="208687"/>
                </a:lnTo>
                <a:close/>
                <a:moveTo>
                  <a:pt x="2020391" y="203193"/>
                </a:moveTo>
                <a:lnTo>
                  <a:pt x="2020164" y="214521"/>
                </a:lnTo>
                <a:lnTo>
                  <a:pt x="1998243" y="224314"/>
                </a:lnTo>
                <a:lnTo>
                  <a:pt x="1995909" y="224778"/>
                </a:lnTo>
                <a:lnTo>
                  <a:pt x="1974045" y="229624"/>
                </a:lnTo>
                <a:lnTo>
                  <a:pt x="1964835" y="231070"/>
                </a:lnTo>
                <a:lnTo>
                  <a:pt x="1965178" y="215486"/>
                </a:lnTo>
                <a:close/>
                <a:moveTo>
                  <a:pt x="540880" y="202918"/>
                </a:moveTo>
                <a:lnTo>
                  <a:pt x="540024" y="204852"/>
                </a:lnTo>
                <a:lnTo>
                  <a:pt x="530797" y="207296"/>
                </a:lnTo>
                <a:lnTo>
                  <a:pt x="531021" y="207082"/>
                </a:lnTo>
                <a:close/>
                <a:moveTo>
                  <a:pt x="38612" y="202723"/>
                </a:moveTo>
                <a:lnTo>
                  <a:pt x="90552" y="204671"/>
                </a:lnTo>
                <a:lnTo>
                  <a:pt x="44573" y="219274"/>
                </a:lnTo>
                <a:lnTo>
                  <a:pt x="39338" y="220386"/>
                </a:lnTo>
                <a:lnTo>
                  <a:pt x="0" y="220386"/>
                </a:lnTo>
                <a:lnTo>
                  <a:pt x="0" y="207166"/>
                </a:lnTo>
                <a:close/>
                <a:moveTo>
                  <a:pt x="7308" y="202541"/>
                </a:moveTo>
                <a:lnTo>
                  <a:pt x="0" y="205323"/>
                </a:lnTo>
                <a:lnTo>
                  <a:pt x="0" y="203310"/>
                </a:lnTo>
                <a:lnTo>
                  <a:pt x="4400" y="202723"/>
                </a:lnTo>
                <a:close/>
                <a:moveTo>
                  <a:pt x="194318" y="201902"/>
                </a:moveTo>
                <a:lnTo>
                  <a:pt x="201672" y="202330"/>
                </a:lnTo>
                <a:lnTo>
                  <a:pt x="200916" y="202631"/>
                </a:lnTo>
                <a:lnTo>
                  <a:pt x="200343" y="202723"/>
                </a:lnTo>
                <a:lnTo>
                  <a:pt x="187907" y="204500"/>
                </a:lnTo>
                <a:lnTo>
                  <a:pt x="188790" y="203772"/>
                </a:lnTo>
                <a:close/>
                <a:moveTo>
                  <a:pt x="1309856" y="201859"/>
                </a:moveTo>
                <a:lnTo>
                  <a:pt x="1308566" y="202575"/>
                </a:lnTo>
                <a:lnTo>
                  <a:pt x="1283922" y="207671"/>
                </a:lnTo>
                <a:lnTo>
                  <a:pt x="1283922" y="205931"/>
                </a:lnTo>
                <a:close/>
                <a:moveTo>
                  <a:pt x="1341518" y="201303"/>
                </a:moveTo>
                <a:lnTo>
                  <a:pt x="1341518" y="204579"/>
                </a:lnTo>
                <a:lnTo>
                  <a:pt x="1328587" y="208331"/>
                </a:lnTo>
                <a:lnTo>
                  <a:pt x="1321371" y="210056"/>
                </a:lnTo>
                <a:lnTo>
                  <a:pt x="1331674" y="205828"/>
                </a:lnTo>
                <a:close/>
                <a:moveTo>
                  <a:pt x="180687" y="201108"/>
                </a:moveTo>
                <a:lnTo>
                  <a:pt x="191274" y="201724"/>
                </a:lnTo>
                <a:lnTo>
                  <a:pt x="188790" y="203772"/>
                </a:lnTo>
                <a:lnTo>
                  <a:pt x="185711" y="204813"/>
                </a:lnTo>
                <a:lnTo>
                  <a:pt x="158752" y="208665"/>
                </a:lnTo>
                <a:lnTo>
                  <a:pt x="159645" y="207836"/>
                </a:lnTo>
                <a:close/>
                <a:moveTo>
                  <a:pt x="367134" y="200933"/>
                </a:moveTo>
                <a:lnTo>
                  <a:pt x="359267" y="204164"/>
                </a:lnTo>
                <a:lnTo>
                  <a:pt x="304846" y="215786"/>
                </a:lnTo>
                <a:lnTo>
                  <a:pt x="286444" y="220386"/>
                </a:lnTo>
                <a:lnTo>
                  <a:pt x="262024" y="220386"/>
                </a:lnTo>
                <a:lnTo>
                  <a:pt x="264865" y="217176"/>
                </a:lnTo>
                <a:lnTo>
                  <a:pt x="266077" y="216474"/>
                </a:lnTo>
                <a:lnTo>
                  <a:pt x="267949" y="215404"/>
                </a:lnTo>
                <a:lnTo>
                  <a:pt x="344035" y="202723"/>
                </a:lnTo>
                <a:close/>
                <a:moveTo>
                  <a:pt x="243246" y="200524"/>
                </a:moveTo>
                <a:lnTo>
                  <a:pt x="207539" y="224098"/>
                </a:lnTo>
                <a:lnTo>
                  <a:pt x="177927" y="214017"/>
                </a:lnTo>
                <a:lnTo>
                  <a:pt x="176631" y="213796"/>
                </a:lnTo>
                <a:lnTo>
                  <a:pt x="180123" y="210917"/>
                </a:lnTo>
                <a:lnTo>
                  <a:pt x="200916" y="202631"/>
                </a:lnTo>
                <a:lnTo>
                  <a:pt x="202495" y="202378"/>
                </a:lnTo>
                <a:lnTo>
                  <a:pt x="208429" y="202723"/>
                </a:lnTo>
                <a:lnTo>
                  <a:pt x="224551" y="200708"/>
                </a:lnTo>
                <a:lnTo>
                  <a:pt x="200343" y="215786"/>
                </a:lnTo>
                <a:cubicBezTo>
                  <a:pt x="190803" y="222601"/>
                  <a:pt x="202185" y="219216"/>
                  <a:pt x="218426" y="212555"/>
                </a:cubicBezTo>
                <a:close/>
                <a:moveTo>
                  <a:pt x="1260556" y="199560"/>
                </a:moveTo>
                <a:lnTo>
                  <a:pt x="1247355" y="206428"/>
                </a:lnTo>
                <a:lnTo>
                  <a:pt x="1246454" y="206607"/>
                </a:lnTo>
                <a:lnTo>
                  <a:pt x="1253457" y="202723"/>
                </a:lnTo>
                <a:close/>
                <a:moveTo>
                  <a:pt x="1712450" y="198973"/>
                </a:moveTo>
                <a:lnTo>
                  <a:pt x="1706968" y="208552"/>
                </a:lnTo>
                <a:lnTo>
                  <a:pt x="1685856" y="214215"/>
                </a:lnTo>
                <a:close/>
                <a:moveTo>
                  <a:pt x="397576" y="198574"/>
                </a:moveTo>
                <a:lnTo>
                  <a:pt x="397576" y="201566"/>
                </a:lnTo>
                <a:lnTo>
                  <a:pt x="344036" y="217308"/>
                </a:lnTo>
                <a:lnTo>
                  <a:pt x="335371" y="220386"/>
                </a:lnTo>
                <a:lnTo>
                  <a:pt x="320668" y="220386"/>
                </a:lnTo>
                <a:lnTo>
                  <a:pt x="330972" y="215786"/>
                </a:lnTo>
                <a:lnTo>
                  <a:pt x="359267" y="204164"/>
                </a:lnTo>
                <a:lnTo>
                  <a:pt x="378535" y="200049"/>
                </a:lnTo>
                <a:close/>
                <a:moveTo>
                  <a:pt x="1334093" y="198053"/>
                </a:moveTo>
                <a:lnTo>
                  <a:pt x="1301264" y="214861"/>
                </a:lnTo>
                <a:lnTo>
                  <a:pt x="1283922" y="219006"/>
                </a:lnTo>
                <a:lnTo>
                  <a:pt x="1283922" y="216513"/>
                </a:lnTo>
                <a:lnTo>
                  <a:pt x="1307938" y="202924"/>
                </a:lnTo>
                <a:lnTo>
                  <a:pt x="1308566" y="202575"/>
                </a:lnTo>
                <a:lnTo>
                  <a:pt x="1318888" y="200441"/>
                </a:lnTo>
                <a:close/>
                <a:moveTo>
                  <a:pt x="249230" y="197623"/>
                </a:moveTo>
                <a:lnTo>
                  <a:pt x="243246" y="200524"/>
                </a:lnTo>
                <a:lnTo>
                  <a:pt x="247268" y="197868"/>
                </a:lnTo>
                <a:close/>
                <a:moveTo>
                  <a:pt x="741485" y="197188"/>
                </a:moveTo>
                <a:lnTo>
                  <a:pt x="742755" y="197188"/>
                </a:lnTo>
                <a:lnTo>
                  <a:pt x="742755" y="210768"/>
                </a:lnTo>
                <a:lnTo>
                  <a:pt x="738804" y="212651"/>
                </a:lnTo>
                <a:lnTo>
                  <a:pt x="736130" y="213794"/>
                </a:lnTo>
                <a:lnTo>
                  <a:pt x="705754" y="219387"/>
                </a:lnTo>
                <a:lnTo>
                  <a:pt x="692729" y="221771"/>
                </a:lnTo>
                <a:close/>
                <a:moveTo>
                  <a:pt x="691262" y="197188"/>
                </a:moveTo>
                <a:lnTo>
                  <a:pt x="733451" y="197188"/>
                </a:lnTo>
                <a:lnTo>
                  <a:pt x="677086" y="217386"/>
                </a:lnTo>
                <a:lnTo>
                  <a:pt x="655726" y="228241"/>
                </a:lnTo>
                <a:lnTo>
                  <a:pt x="643689" y="230082"/>
                </a:lnTo>
                <a:lnTo>
                  <a:pt x="655011" y="219662"/>
                </a:lnTo>
                <a:lnTo>
                  <a:pt x="679802" y="202234"/>
                </a:lnTo>
                <a:close/>
                <a:moveTo>
                  <a:pt x="637340" y="197188"/>
                </a:moveTo>
                <a:lnTo>
                  <a:pt x="688202" y="197188"/>
                </a:lnTo>
                <a:lnTo>
                  <a:pt x="680316" y="201873"/>
                </a:lnTo>
                <a:lnTo>
                  <a:pt x="679802" y="202234"/>
                </a:lnTo>
                <a:lnTo>
                  <a:pt x="678692" y="202723"/>
                </a:lnTo>
                <a:lnTo>
                  <a:pt x="617732" y="233203"/>
                </a:lnTo>
                <a:lnTo>
                  <a:pt x="548389" y="236482"/>
                </a:lnTo>
                <a:lnTo>
                  <a:pt x="546358" y="235616"/>
                </a:lnTo>
                <a:lnTo>
                  <a:pt x="566103" y="228849"/>
                </a:lnTo>
                <a:close/>
                <a:moveTo>
                  <a:pt x="578130" y="197188"/>
                </a:moveTo>
                <a:lnTo>
                  <a:pt x="594595" y="197188"/>
                </a:lnTo>
                <a:lnTo>
                  <a:pt x="535000" y="228849"/>
                </a:lnTo>
                <a:lnTo>
                  <a:pt x="534424" y="229113"/>
                </a:lnTo>
                <a:lnTo>
                  <a:pt x="531878" y="226396"/>
                </a:lnTo>
                <a:lnTo>
                  <a:pt x="533733" y="220893"/>
                </a:lnTo>
                <a:close/>
                <a:moveTo>
                  <a:pt x="561892" y="197188"/>
                </a:moveTo>
                <a:lnTo>
                  <a:pt x="562035" y="197188"/>
                </a:lnTo>
                <a:lnTo>
                  <a:pt x="536316" y="213234"/>
                </a:lnTo>
                <a:lnTo>
                  <a:pt x="536331" y="213189"/>
                </a:lnTo>
                <a:lnTo>
                  <a:pt x="540024" y="204852"/>
                </a:lnTo>
                <a:lnTo>
                  <a:pt x="548063" y="202723"/>
                </a:lnTo>
                <a:close/>
                <a:moveTo>
                  <a:pt x="545354" y="197188"/>
                </a:moveTo>
                <a:lnTo>
                  <a:pt x="554450" y="197188"/>
                </a:lnTo>
                <a:lnTo>
                  <a:pt x="540880" y="202918"/>
                </a:lnTo>
                <a:lnTo>
                  <a:pt x="542900" y="198359"/>
                </a:lnTo>
                <a:close/>
                <a:moveTo>
                  <a:pt x="527811" y="197188"/>
                </a:moveTo>
                <a:lnTo>
                  <a:pt x="543419" y="197188"/>
                </a:lnTo>
                <a:lnTo>
                  <a:pt x="542900" y="198359"/>
                </a:lnTo>
                <a:lnTo>
                  <a:pt x="537369" y="200998"/>
                </a:lnTo>
                <a:lnTo>
                  <a:pt x="531021" y="207082"/>
                </a:lnTo>
                <a:lnTo>
                  <a:pt x="530035" y="207498"/>
                </a:lnTo>
                <a:lnTo>
                  <a:pt x="496951" y="216260"/>
                </a:lnTo>
                <a:close/>
                <a:moveTo>
                  <a:pt x="509470" y="197188"/>
                </a:moveTo>
                <a:lnTo>
                  <a:pt x="525989" y="197188"/>
                </a:lnTo>
                <a:lnTo>
                  <a:pt x="487587" y="208331"/>
                </a:lnTo>
                <a:lnTo>
                  <a:pt x="480371" y="210056"/>
                </a:lnTo>
                <a:lnTo>
                  <a:pt x="490675" y="205828"/>
                </a:lnTo>
                <a:close/>
                <a:moveTo>
                  <a:pt x="461172" y="197188"/>
                </a:moveTo>
                <a:lnTo>
                  <a:pt x="494783" y="197188"/>
                </a:lnTo>
                <a:lnTo>
                  <a:pt x="461172" y="214396"/>
                </a:lnTo>
                <a:close/>
                <a:moveTo>
                  <a:pt x="1715694" y="197113"/>
                </a:moveTo>
                <a:lnTo>
                  <a:pt x="1712450" y="198973"/>
                </a:lnTo>
                <a:lnTo>
                  <a:pt x="1713221" y="197625"/>
                </a:lnTo>
                <a:close/>
                <a:moveTo>
                  <a:pt x="779151" y="197022"/>
                </a:moveTo>
                <a:lnTo>
                  <a:pt x="772753" y="204387"/>
                </a:lnTo>
                <a:lnTo>
                  <a:pt x="767912" y="200768"/>
                </a:lnTo>
                <a:close/>
                <a:moveTo>
                  <a:pt x="1162625" y="196970"/>
                </a:moveTo>
                <a:lnTo>
                  <a:pt x="1162414" y="202696"/>
                </a:lnTo>
                <a:lnTo>
                  <a:pt x="1122829" y="215786"/>
                </a:lnTo>
                <a:lnTo>
                  <a:pt x="1104639" y="219071"/>
                </a:lnTo>
                <a:lnTo>
                  <a:pt x="1144606" y="202721"/>
                </a:lnTo>
                <a:close/>
                <a:moveTo>
                  <a:pt x="975648" y="196781"/>
                </a:moveTo>
                <a:lnTo>
                  <a:pt x="973063" y="206228"/>
                </a:lnTo>
                <a:lnTo>
                  <a:pt x="946883" y="205246"/>
                </a:lnTo>
                <a:close/>
                <a:moveTo>
                  <a:pt x="1341518" y="195761"/>
                </a:moveTo>
                <a:lnTo>
                  <a:pt x="1341518" y="196887"/>
                </a:lnTo>
                <a:lnTo>
                  <a:pt x="1334093" y="198053"/>
                </a:lnTo>
                <a:lnTo>
                  <a:pt x="1336571" y="196784"/>
                </a:lnTo>
                <a:close/>
                <a:moveTo>
                  <a:pt x="1302294" y="195524"/>
                </a:moveTo>
                <a:lnTo>
                  <a:pt x="1283922" y="205415"/>
                </a:lnTo>
                <a:lnTo>
                  <a:pt x="1283922" y="202388"/>
                </a:lnTo>
                <a:lnTo>
                  <a:pt x="1280672" y="206442"/>
                </a:lnTo>
                <a:lnTo>
                  <a:pt x="1235018" y="213611"/>
                </a:lnTo>
                <a:lnTo>
                  <a:pt x="1234890" y="213021"/>
                </a:lnTo>
                <a:lnTo>
                  <a:pt x="1238012" y="211289"/>
                </a:lnTo>
                <a:lnTo>
                  <a:pt x="1247355" y="206428"/>
                </a:lnTo>
                <a:close/>
                <a:moveTo>
                  <a:pt x="127546" y="195024"/>
                </a:moveTo>
                <a:lnTo>
                  <a:pt x="95767" y="204867"/>
                </a:lnTo>
                <a:lnTo>
                  <a:pt x="90552" y="204671"/>
                </a:lnTo>
                <a:lnTo>
                  <a:pt x="111946" y="197876"/>
                </a:lnTo>
                <a:lnTo>
                  <a:pt x="120028" y="195494"/>
                </a:lnTo>
                <a:close/>
                <a:moveTo>
                  <a:pt x="1135244" y="194546"/>
                </a:moveTo>
                <a:lnTo>
                  <a:pt x="1101080" y="207771"/>
                </a:lnTo>
                <a:lnTo>
                  <a:pt x="1101141" y="205747"/>
                </a:lnTo>
                <a:close/>
                <a:moveTo>
                  <a:pt x="155142" y="193803"/>
                </a:moveTo>
                <a:lnTo>
                  <a:pt x="154920" y="194692"/>
                </a:lnTo>
                <a:lnTo>
                  <a:pt x="121966" y="202723"/>
                </a:lnTo>
                <a:lnTo>
                  <a:pt x="109537" y="205383"/>
                </a:lnTo>
                <a:lnTo>
                  <a:pt x="105883" y="205246"/>
                </a:lnTo>
                <a:lnTo>
                  <a:pt x="143251" y="194249"/>
                </a:lnTo>
                <a:close/>
                <a:moveTo>
                  <a:pt x="159910" y="193624"/>
                </a:moveTo>
                <a:lnTo>
                  <a:pt x="164287" y="198274"/>
                </a:lnTo>
                <a:lnTo>
                  <a:pt x="168969" y="199193"/>
                </a:lnTo>
                <a:lnTo>
                  <a:pt x="159645" y="207836"/>
                </a:lnTo>
                <a:lnTo>
                  <a:pt x="155685" y="209103"/>
                </a:lnTo>
                <a:lnTo>
                  <a:pt x="152064" y="209620"/>
                </a:lnTo>
                <a:lnTo>
                  <a:pt x="151224" y="209477"/>
                </a:lnTo>
                <a:lnTo>
                  <a:pt x="154920" y="194692"/>
                </a:lnTo>
                <a:lnTo>
                  <a:pt x="159191" y="193651"/>
                </a:lnTo>
                <a:close/>
                <a:moveTo>
                  <a:pt x="254088" y="193366"/>
                </a:moveTo>
                <a:lnTo>
                  <a:pt x="247268" y="197868"/>
                </a:lnTo>
                <a:lnTo>
                  <a:pt x="224551" y="200708"/>
                </a:lnTo>
                <a:lnTo>
                  <a:pt x="228601" y="198185"/>
                </a:lnTo>
                <a:lnTo>
                  <a:pt x="249539" y="194823"/>
                </a:lnTo>
                <a:close/>
                <a:moveTo>
                  <a:pt x="291642" y="192321"/>
                </a:moveTo>
                <a:lnTo>
                  <a:pt x="279884" y="201880"/>
                </a:lnTo>
                <a:lnTo>
                  <a:pt x="268649" y="205812"/>
                </a:lnTo>
                <a:lnTo>
                  <a:pt x="271959" y="194782"/>
                </a:lnTo>
                <a:close/>
                <a:moveTo>
                  <a:pt x="453612" y="192243"/>
                </a:moveTo>
                <a:lnTo>
                  <a:pt x="438773" y="202788"/>
                </a:lnTo>
                <a:lnTo>
                  <a:pt x="433013" y="194770"/>
                </a:lnTo>
                <a:close/>
                <a:moveTo>
                  <a:pt x="203061" y="192007"/>
                </a:moveTo>
                <a:lnTo>
                  <a:pt x="199202" y="195188"/>
                </a:lnTo>
                <a:lnTo>
                  <a:pt x="180687" y="201108"/>
                </a:lnTo>
                <a:lnTo>
                  <a:pt x="177901" y="200946"/>
                </a:lnTo>
                <a:lnTo>
                  <a:pt x="168969" y="199193"/>
                </a:lnTo>
                <a:lnTo>
                  <a:pt x="175610" y="193036"/>
                </a:lnTo>
                <a:close/>
                <a:moveTo>
                  <a:pt x="2020624" y="191545"/>
                </a:moveTo>
                <a:lnTo>
                  <a:pt x="2020514" y="197041"/>
                </a:lnTo>
                <a:lnTo>
                  <a:pt x="1965181" y="215339"/>
                </a:lnTo>
                <a:lnTo>
                  <a:pt x="1965276" y="211038"/>
                </a:lnTo>
                <a:lnTo>
                  <a:pt x="1985606" y="202721"/>
                </a:lnTo>
                <a:close/>
                <a:moveTo>
                  <a:pt x="310469" y="191175"/>
                </a:moveTo>
                <a:lnTo>
                  <a:pt x="303077" y="195334"/>
                </a:lnTo>
                <a:lnTo>
                  <a:pt x="267949" y="215404"/>
                </a:lnTo>
                <a:lnTo>
                  <a:pt x="266170" y="215701"/>
                </a:lnTo>
                <a:lnTo>
                  <a:pt x="269696" y="211715"/>
                </a:lnTo>
                <a:lnTo>
                  <a:pt x="270730" y="210743"/>
                </a:lnTo>
                <a:lnTo>
                  <a:pt x="270567" y="210731"/>
                </a:lnTo>
                <a:lnTo>
                  <a:pt x="274590" y="206183"/>
                </a:lnTo>
                <a:lnTo>
                  <a:pt x="279884" y="201880"/>
                </a:lnTo>
                <a:close/>
                <a:moveTo>
                  <a:pt x="230122" y="190992"/>
                </a:moveTo>
                <a:lnTo>
                  <a:pt x="229077" y="191409"/>
                </a:lnTo>
                <a:lnTo>
                  <a:pt x="216158" y="194512"/>
                </a:lnTo>
                <a:lnTo>
                  <a:pt x="194318" y="201902"/>
                </a:lnTo>
                <a:lnTo>
                  <a:pt x="191274" y="201724"/>
                </a:lnTo>
                <a:lnTo>
                  <a:pt x="199202" y="195188"/>
                </a:lnTo>
                <a:lnTo>
                  <a:pt x="209959" y="191748"/>
                </a:lnTo>
                <a:close/>
                <a:moveTo>
                  <a:pt x="240791" y="190592"/>
                </a:moveTo>
                <a:lnTo>
                  <a:pt x="228601" y="198185"/>
                </a:lnTo>
                <a:lnTo>
                  <a:pt x="202495" y="202378"/>
                </a:lnTo>
                <a:lnTo>
                  <a:pt x="201672" y="202330"/>
                </a:lnTo>
                <a:lnTo>
                  <a:pt x="229077" y="191409"/>
                </a:lnTo>
                <a:lnTo>
                  <a:pt x="230937" y="190962"/>
                </a:lnTo>
                <a:close/>
                <a:moveTo>
                  <a:pt x="996966" y="190507"/>
                </a:moveTo>
                <a:lnTo>
                  <a:pt x="996396" y="192788"/>
                </a:lnTo>
                <a:lnTo>
                  <a:pt x="989215" y="192788"/>
                </a:lnTo>
                <a:close/>
                <a:moveTo>
                  <a:pt x="1147780" y="190429"/>
                </a:moveTo>
                <a:lnTo>
                  <a:pt x="1135244" y="194546"/>
                </a:lnTo>
                <a:lnTo>
                  <a:pt x="1144974" y="190780"/>
                </a:lnTo>
                <a:close/>
                <a:moveTo>
                  <a:pt x="156756" y="190275"/>
                </a:moveTo>
                <a:lnTo>
                  <a:pt x="159796" y="193504"/>
                </a:lnTo>
                <a:lnTo>
                  <a:pt x="159191" y="193651"/>
                </a:lnTo>
                <a:lnTo>
                  <a:pt x="155142" y="193803"/>
                </a:lnTo>
                <a:lnTo>
                  <a:pt x="155966" y="190507"/>
                </a:lnTo>
                <a:close/>
                <a:moveTo>
                  <a:pt x="997178" y="189661"/>
                </a:moveTo>
                <a:lnTo>
                  <a:pt x="997756" y="190275"/>
                </a:lnTo>
                <a:lnTo>
                  <a:pt x="996966" y="190507"/>
                </a:lnTo>
                <a:close/>
                <a:moveTo>
                  <a:pt x="265657" y="189660"/>
                </a:moveTo>
                <a:lnTo>
                  <a:pt x="254088" y="193366"/>
                </a:lnTo>
                <a:lnTo>
                  <a:pt x="259342" y="189897"/>
                </a:lnTo>
                <a:close/>
                <a:moveTo>
                  <a:pt x="997178" y="189659"/>
                </a:moveTo>
                <a:lnTo>
                  <a:pt x="997178" y="189661"/>
                </a:lnTo>
                <a:lnTo>
                  <a:pt x="997177" y="189660"/>
                </a:lnTo>
                <a:close/>
                <a:moveTo>
                  <a:pt x="315560" y="189393"/>
                </a:moveTo>
                <a:lnTo>
                  <a:pt x="310469" y="191175"/>
                </a:lnTo>
                <a:lnTo>
                  <a:pt x="313212" y="189632"/>
                </a:lnTo>
                <a:close/>
                <a:moveTo>
                  <a:pt x="1162929" y="188746"/>
                </a:moveTo>
                <a:lnTo>
                  <a:pt x="1162686" y="195325"/>
                </a:lnTo>
                <a:lnTo>
                  <a:pt x="1144606" y="202721"/>
                </a:lnTo>
                <a:lnTo>
                  <a:pt x="1100810" y="216698"/>
                </a:lnTo>
                <a:lnTo>
                  <a:pt x="1101048" y="208822"/>
                </a:lnTo>
                <a:lnTo>
                  <a:pt x="1156560" y="189393"/>
                </a:lnTo>
                <a:close/>
                <a:moveTo>
                  <a:pt x="180619" y="188430"/>
                </a:moveTo>
                <a:lnTo>
                  <a:pt x="180207" y="188774"/>
                </a:lnTo>
                <a:lnTo>
                  <a:pt x="175610" y="193036"/>
                </a:lnTo>
                <a:lnTo>
                  <a:pt x="159910" y="193624"/>
                </a:lnTo>
                <a:lnTo>
                  <a:pt x="159796" y="193504"/>
                </a:lnTo>
                <a:close/>
                <a:moveTo>
                  <a:pt x="397576" y="188429"/>
                </a:moveTo>
                <a:lnTo>
                  <a:pt x="397576" y="195983"/>
                </a:lnTo>
                <a:lnTo>
                  <a:pt x="378535" y="200049"/>
                </a:lnTo>
                <a:lnTo>
                  <a:pt x="367134" y="200933"/>
                </a:lnTo>
                <a:close/>
                <a:moveTo>
                  <a:pt x="1341518" y="187626"/>
                </a:moveTo>
                <a:lnTo>
                  <a:pt x="1341518" y="194251"/>
                </a:lnTo>
                <a:lnTo>
                  <a:pt x="1336571" y="196784"/>
                </a:lnTo>
                <a:lnTo>
                  <a:pt x="1318888" y="200441"/>
                </a:lnTo>
                <a:lnTo>
                  <a:pt x="1309856" y="201859"/>
                </a:lnTo>
                <a:lnTo>
                  <a:pt x="1331835" y="189660"/>
                </a:lnTo>
                <a:close/>
                <a:moveTo>
                  <a:pt x="1716543" y="187589"/>
                </a:moveTo>
                <a:lnTo>
                  <a:pt x="1720075" y="187589"/>
                </a:lnTo>
                <a:lnTo>
                  <a:pt x="1715972" y="192818"/>
                </a:lnTo>
                <a:lnTo>
                  <a:pt x="1713221" y="197625"/>
                </a:lnTo>
                <a:lnTo>
                  <a:pt x="1705431" y="199238"/>
                </a:lnTo>
                <a:lnTo>
                  <a:pt x="1670703" y="207438"/>
                </a:lnTo>
                <a:lnTo>
                  <a:pt x="1682618" y="202146"/>
                </a:lnTo>
                <a:close/>
                <a:moveTo>
                  <a:pt x="1253935" y="186595"/>
                </a:moveTo>
                <a:lnTo>
                  <a:pt x="1253158" y="186900"/>
                </a:lnTo>
                <a:lnTo>
                  <a:pt x="1231243" y="196228"/>
                </a:lnTo>
                <a:lnTo>
                  <a:pt x="1230295" y="191859"/>
                </a:lnTo>
                <a:close/>
                <a:moveTo>
                  <a:pt x="1708552" y="186397"/>
                </a:moveTo>
                <a:lnTo>
                  <a:pt x="1661628" y="209581"/>
                </a:lnTo>
                <a:lnTo>
                  <a:pt x="1653899" y="211406"/>
                </a:lnTo>
                <a:lnTo>
                  <a:pt x="1653899" y="210107"/>
                </a:lnTo>
                <a:lnTo>
                  <a:pt x="1677896" y="194869"/>
                </a:lnTo>
                <a:lnTo>
                  <a:pt x="1683831" y="192058"/>
                </a:lnTo>
                <a:close/>
                <a:moveTo>
                  <a:pt x="1709495" y="185931"/>
                </a:moveTo>
                <a:lnTo>
                  <a:pt x="1709495" y="186181"/>
                </a:lnTo>
                <a:lnTo>
                  <a:pt x="1708552" y="186397"/>
                </a:lnTo>
                <a:close/>
                <a:moveTo>
                  <a:pt x="157127" y="185862"/>
                </a:moveTo>
                <a:lnTo>
                  <a:pt x="156178" y="189659"/>
                </a:lnTo>
                <a:lnTo>
                  <a:pt x="156177" y="189660"/>
                </a:lnTo>
                <a:lnTo>
                  <a:pt x="156178" y="189661"/>
                </a:lnTo>
                <a:lnTo>
                  <a:pt x="155966" y="190507"/>
                </a:lnTo>
                <a:lnTo>
                  <a:pt x="143251" y="194249"/>
                </a:lnTo>
                <a:lnTo>
                  <a:pt x="134988" y="194559"/>
                </a:lnTo>
                <a:lnTo>
                  <a:pt x="127546" y="195024"/>
                </a:lnTo>
                <a:close/>
                <a:moveTo>
                  <a:pt x="1163052" y="185413"/>
                </a:moveTo>
                <a:lnTo>
                  <a:pt x="1162988" y="187143"/>
                </a:lnTo>
                <a:lnTo>
                  <a:pt x="1156560" y="189393"/>
                </a:lnTo>
                <a:lnTo>
                  <a:pt x="1153932" y="189660"/>
                </a:lnTo>
                <a:lnTo>
                  <a:pt x="1147780" y="190429"/>
                </a:lnTo>
                <a:close/>
                <a:moveTo>
                  <a:pt x="1001220" y="184904"/>
                </a:moveTo>
                <a:lnTo>
                  <a:pt x="997178" y="189659"/>
                </a:lnTo>
                <a:lnTo>
                  <a:pt x="998127" y="185862"/>
                </a:lnTo>
                <a:close/>
                <a:moveTo>
                  <a:pt x="998479" y="184454"/>
                </a:moveTo>
                <a:lnTo>
                  <a:pt x="998127" y="185862"/>
                </a:lnTo>
                <a:lnTo>
                  <a:pt x="936767" y="204867"/>
                </a:lnTo>
                <a:lnTo>
                  <a:pt x="931552" y="204671"/>
                </a:lnTo>
                <a:lnTo>
                  <a:pt x="952946" y="197876"/>
                </a:lnTo>
                <a:close/>
                <a:moveTo>
                  <a:pt x="585964" y="183881"/>
                </a:moveTo>
                <a:lnTo>
                  <a:pt x="585964" y="186789"/>
                </a:lnTo>
                <a:lnTo>
                  <a:pt x="579078" y="186789"/>
                </a:lnTo>
                <a:close/>
                <a:moveTo>
                  <a:pt x="161646" y="183226"/>
                </a:moveTo>
                <a:lnTo>
                  <a:pt x="160220" y="184904"/>
                </a:lnTo>
                <a:lnTo>
                  <a:pt x="157127" y="185862"/>
                </a:lnTo>
                <a:lnTo>
                  <a:pt x="157479" y="184454"/>
                </a:lnTo>
                <a:close/>
                <a:moveTo>
                  <a:pt x="466939" y="181170"/>
                </a:moveTo>
                <a:lnTo>
                  <a:pt x="430863" y="191777"/>
                </a:lnTo>
                <a:lnTo>
                  <a:pt x="430392" y="191122"/>
                </a:lnTo>
                <a:lnTo>
                  <a:pt x="435594" y="187864"/>
                </a:lnTo>
                <a:close/>
                <a:moveTo>
                  <a:pt x="276071" y="181075"/>
                </a:moveTo>
                <a:lnTo>
                  <a:pt x="271959" y="194782"/>
                </a:lnTo>
                <a:lnTo>
                  <a:pt x="249230" y="197623"/>
                </a:lnTo>
                <a:lnTo>
                  <a:pt x="265657" y="189660"/>
                </a:lnTo>
                <a:close/>
                <a:moveTo>
                  <a:pt x="273054" y="180844"/>
                </a:moveTo>
                <a:lnTo>
                  <a:pt x="259342" y="189897"/>
                </a:lnTo>
                <a:lnTo>
                  <a:pt x="240791" y="190592"/>
                </a:lnTo>
                <a:lnTo>
                  <a:pt x="246013" y="187340"/>
                </a:lnTo>
                <a:close/>
                <a:moveTo>
                  <a:pt x="1443751" y="180833"/>
                </a:moveTo>
                <a:lnTo>
                  <a:pt x="1425513" y="188133"/>
                </a:lnTo>
                <a:lnTo>
                  <a:pt x="1425513" y="183697"/>
                </a:lnTo>
                <a:close/>
                <a:moveTo>
                  <a:pt x="470784" y="180040"/>
                </a:moveTo>
                <a:lnTo>
                  <a:pt x="470161" y="180482"/>
                </a:lnTo>
                <a:lnTo>
                  <a:pt x="466939" y="181170"/>
                </a:lnTo>
                <a:close/>
                <a:moveTo>
                  <a:pt x="257750" y="180029"/>
                </a:moveTo>
                <a:lnTo>
                  <a:pt x="246013" y="187340"/>
                </a:lnTo>
                <a:lnTo>
                  <a:pt x="230937" y="190962"/>
                </a:lnTo>
                <a:lnTo>
                  <a:pt x="230122" y="190992"/>
                </a:lnTo>
                <a:lnTo>
                  <a:pt x="231563" y="190418"/>
                </a:lnTo>
                <a:close/>
                <a:moveTo>
                  <a:pt x="2020856" y="179894"/>
                </a:moveTo>
                <a:lnTo>
                  <a:pt x="2020687" y="188370"/>
                </a:lnTo>
                <a:lnTo>
                  <a:pt x="1985606" y="202721"/>
                </a:lnTo>
                <a:lnTo>
                  <a:pt x="1965316" y="209196"/>
                </a:lnTo>
                <a:lnTo>
                  <a:pt x="1965548" y="198687"/>
                </a:lnTo>
                <a:lnTo>
                  <a:pt x="1976243" y="194547"/>
                </a:lnTo>
                <a:close/>
                <a:moveTo>
                  <a:pt x="585964" y="179784"/>
                </a:moveTo>
                <a:lnTo>
                  <a:pt x="585964" y="182257"/>
                </a:lnTo>
                <a:lnTo>
                  <a:pt x="578702" y="186789"/>
                </a:lnTo>
                <a:lnTo>
                  <a:pt x="563148" y="186789"/>
                </a:lnTo>
                <a:lnTo>
                  <a:pt x="563487" y="186306"/>
                </a:lnTo>
                <a:close/>
                <a:moveTo>
                  <a:pt x="277707" y="179726"/>
                </a:moveTo>
                <a:lnTo>
                  <a:pt x="276071" y="181075"/>
                </a:lnTo>
                <a:lnTo>
                  <a:pt x="276380" y="180045"/>
                </a:lnTo>
                <a:close/>
                <a:moveTo>
                  <a:pt x="21938" y="179005"/>
                </a:moveTo>
                <a:lnTo>
                  <a:pt x="0" y="193630"/>
                </a:lnTo>
                <a:lnTo>
                  <a:pt x="0" y="181782"/>
                </a:lnTo>
                <a:close/>
                <a:moveTo>
                  <a:pt x="1430434" y="178777"/>
                </a:moveTo>
                <a:lnTo>
                  <a:pt x="1425513" y="180775"/>
                </a:lnTo>
                <a:lnTo>
                  <a:pt x="1425513" y="180205"/>
                </a:lnTo>
                <a:close/>
                <a:moveTo>
                  <a:pt x="1817209" y="178488"/>
                </a:moveTo>
                <a:lnTo>
                  <a:pt x="1752759" y="201369"/>
                </a:lnTo>
                <a:cubicBezTo>
                  <a:pt x="1727390" y="212345"/>
                  <a:pt x="1710923" y="222523"/>
                  <a:pt x="1699601" y="234414"/>
                </a:cubicBezTo>
                <a:lnTo>
                  <a:pt x="1689499" y="254056"/>
                </a:lnTo>
                <a:lnTo>
                  <a:pt x="1689495" y="247833"/>
                </a:lnTo>
                <a:cubicBezTo>
                  <a:pt x="1691728" y="239255"/>
                  <a:pt x="1695815" y="229348"/>
                  <a:pt x="1700610" y="219662"/>
                </a:cubicBezTo>
                <a:lnTo>
                  <a:pt x="1706968" y="208552"/>
                </a:lnTo>
                <a:lnTo>
                  <a:pt x="1728697" y="202723"/>
                </a:lnTo>
                <a:close/>
                <a:moveTo>
                  <a:pt x="976208" y="178488"/>
                </a:moveTo>
                <a:lnTo>
                  <a:pt x="914267" y="200479"/>
                </a:lnTo>
                <a:lnTo>
                  <a:pt x="914592" y="195359"/>
                </a:lnTo>
                <a:close/>
                <a:moveTo>
                  <a:pt x="276902" y="178303"/>
                </a:moveTo>
                <a:lnTo>
                  <a:pt x="276380" y="180045"/>
                </a:lnTo>
                <a:lnTo>
                  <a:pt x="273054" y="180844"/>
                </a:lnTo>
                <a:close/>
                <a:moveTo>
                  <a:pt x="1431" y="177655"/>
                </a:moveTo>
                <a:lnTo>
                  <a:pt x="0" y="178916"/>
                </a:lnTo>
                <a:lnTo>
                  <a:pt x="0" y="178138"/>
                </a:lnTo>
                <a:close/>
                <a:moveTo>
                  <a:pt x="552098" y="177591"/>
                </a:moveTo>
                <a:lnTo>
                  <a:pt x="549301" y="183906"/>
                </a:lnTo>
                <a:lnTo>
                  <a:pt x="544637" y="186789"/>
                </a:lnTo>
                <a:lnTo>
                  <a:pt x="534767" y="186789"/>
                </a:lnTo>
                <a:lnTo>
                  <a:pt x="534767" y="185558"/>
                </a:lnTo>
                <a:close/>
                <a:moveTo>
                  <a:pt x="1433416" y="177566"/>
                </a:moveTo>
                <a:lnTo>
                  <a:pt x="1434048" y="177728"/>
                </a:lnTo>
                <a:lnTo>
                  <a:pt x="1430434" y="178777"/>
                </a:lnTo>
                <a:close/>
                <a:moveTo>
                  <a:pt x="681958" y="177357"/>
                </a:moveTo>
                <a:lnTo>
                  <a:pt x="681958" y="186789"/>
                </a:lnTo>
                <a:lnTo>
                  <a:pt x="660739" y="186789"/>
                </a:lnTo>
                <a:close/>
                <a:moveTo>
                  <a:pt x="1821889" y="176827"/>
                </a:moveTo>
                <a:lnTo>
                  <a:pt x="1821889" y="177207"/>
                </a:lnTo>
                <a:lnTo>
                  <a:pt x="1817209" y="178488"/>
                </a:lnTo>
                <a:close/>
                <a:moveTo>
                  <a:pt x="1341518" y="176552"/>
                </a:moveTo>
                <a:lnTo>
                  <a:pt x="1341518" y="182728"/>
                </a:lnTo>
                <a:lnTo>
                  <a:pt x="1331835" y="189660"/>
                </a:lnTo>
                <a:lnTo>
                  <a:pt x="1302294" y="195524"/>
                </a:lnTo>
                <a:lnTo>
                  <a:pt x="1318794" y="186640"/>
                </a:lnTo>
                <a:close/>
                <a:moveTo>
                  <a:pt x="1480299" y="175093"/>
                </a:moveTo>
                <a:lnTo>
                  <a:pt x="1453545" y="187651"/>
                </a:lnTo>
                <a:cubicBezTo>
                  <a:pt x="1427833" y="201663"/>
                  <a:pt x="1402398" y="216345"/>
                  <a:pt x="1376000" y="228849"/>
                </a:cubicBezTo>
                <a:lnTo>
                  <a:pt x="1375424" y="229113"/>
                </a:lnTo>
                <a:lnTo>
                  <a:pt x="1372878" y="226396"/>
                </a:lnTo>
                <a:lnTo>
                  <a:pt x="1374457" y="221712"/>
                </a:lnTo>
                <a:lnTo>
                  <a:pt x="1384251" y="215703"/>
                </a:lnTo>
                <a:lnTo>
                  <a:pt x="1458681" y="178488"/>
                </a:lnTo>
                <a:close/>
                <a:moveTo>
                  <a:pt x="4576" y="174885"/>
                </a:moveTo>
                <a:lnTo>
                  <a:pt x="1535" y="177563"/>
                </a:lnTo>
                <a:lnTo>
                  <a:pt x="0" y="178100"/>
                </a:lnTo>
                <a:lnTo>
                  <a:pt x="0" y="176410"/>
                </a:lnTo>
                <a:close/>
                <a:moveTo>
                  <a:pt x="1300018" y="174281"/>
                </a:moveTo>
                <a:lnTo>
                  <a:pt x="1295691" y="177537"/>
                </a:lnTo>
                <a:lnTo>
                  <a:pt x="1272914" y="182369"/>
                </a:lnTo>
                <a:lnTo>
                  <a:pt x="1253935" y="186595"/>
                </a:lnTo>
                <a:lnTo>
                  <a:pt x="1278730" y="176850"/>
                </a:lnTo>
                <a:close/>
                <a:moveTo>
                  <a:pt x="464480" y="173622"/>
                </a:moveTo>
                <a:lnTo>
                  <a:pt x="440028" y="185087"/>
                </a:lnTo>
                <a:lnTo>
                  <a:pt x="435594" y="187864"/>
                </a:lnTo>
                <a:lnTo>
                  <a:pt x="429055" y="189261"/>
                </a:lnTo>
                <a:lnTo>
                  <a:pt x="421472" y="178706"/>
                </a:lnTo>
                <a:lnTo>
                  <a:pt x="421704" y="178613"/>
                </a:lnTo>
                <a:lnTo>
                  <a:pt x="430647" y="177705"/>
                </a:lnTo>
                <a:close/>
                <a:moveTo>
                  <a:pt x="799599" y="173484"/>
                </a:moveTo>
                <a:lnTo>
                  <a:pt x="784486" y="190881"/>
                </a:lnTo>
                <a:lnTo>
                  <a:pt x="766288" y="199553"/>
                </a:lnTo>
                <a:lnTo>
                  <a:pt x="754409" y="190672"/>
                </a:lnTo>
                <a:lnTo>
                  <a:pt x="761222" y="187236"/>
                </a:lnTo>
                <a:close/>
                <a:moveTo>
                  <a:pt x="199307" y="172798"/>
                </a:moveTo>
                <a:lnTo>
                  <a:pt x="190169" y="180442"/>
                </a:lnTo>
                <a:lnTo>
                  <a:pt x="156756" y="190275"/>
                </a:lnTo>
                <a:lnTo>
                  <a:pt x="156178" y="189661"/>
                </a:lnTo>
                <a:lnTo>
                  <a:pt x="156178" y="189659"/>
                </a:lnTo>
                <a:lnTo>
                  <a:pt x="160220" y="184904"/>
                </a:lnTo>
                <a:close/>
                <a:moveTo>
                  <a:pt x="72202" y="172642"/>
                </a:moveTo>
                <a:lnTo>
                  <a:pt x="46089" y="185384"/>
                </a:lnTo>
                <a:lnTo>
                  <a:pt x="32569" y="191513"/>
                </a:lnTo>
                <a:lnTo>
                  <a:pt x="0" y="202528"/>
                </a:lnTo>
                <a:lnTo>
                  <a:pt x="0" y="195788"/>
                </a:lnTo>
                <a:lnTo>
                  <a:pt x="5774" y="192469"/>
                </a:lnTo>
                <a:lnTo>
                  <a:pt x="23655" y="178787"/>
                </a:lnTo>
                <a:close/>
                <a:moveTo>
                  <a:pt x="1322960" y="171752"/>
                </a:moveTo>
                <a:lnTo>
                  <a:pt x="1260556" y="199560"/>
                </a:lnTo>
                <a:lnTo>
                  <a:pt x="1279583" y="189660"/>
                </a:lnTo>
                <a:lnTo>
                  <a:pt x="1295691" y="177537"/>
                </a:lnTo>
                <a:close/>
                <a:moveTo>
                  <a:pt x="33073" y="171581"/>
                </a:moveTo>
                <a:lnTo>
                  <a:pt x="23655" y="178787"/>
                </a:lnTo>
                <a:lnTo>
                  <a:pt x="21938" y="179005"/>
                </a:lnTo>
                <a:close/>
                <a:moveTo>
                  <a:pt x="933027" y="171403"/>
                </a:moveTo>
                <a:lnTo>
                  <a:pt x="915744" y="177249"/>
                </a:lnTo>
                <a:lnTo>
                  <a:pt x="915750" y="177164"/>
                </a:lnTo>
                <a:lnTo>
                  <a:pt x="924084" y="173451"/>
                </a:lnTo>
                <a:close/>
                <a:moveTo>
                  <a:pt x="1325587" y="171195"/>
                </a:moveTo>
                <a:lnTo>
                  <a:pt x="1322960" y="171752"/>
                </a:lnTo>
                <a:lnTo>
                  <a:pt x="1323699" y="171423"/>
                </a:lnTo>
                <a:close/>
                <a:moveTo>
                  <a:pt x="17141" y="170984"/>
                </a:moveTo>
                <a:lnTo>
                  <a:pt x="15852" y="171637"/>
                </a:lnTo>
                <a:lnTo>
                  <a:pt x="7757" y="173825"/>
                </a:lnTo>
                <a:lnTo>
                  <a:pt x="4576" y="174885"/>
                </a:lnTo>
                <a:lnTo>
                  <a:pt x="5414" y="174147"/>
                </a:lnTo>
                <a:close/>
                <a:moveTo>
                  <a:pt x="1050301" y="169702"/>
                </a:moveTo>
                <a:lnTo>
                  <a:pt x="1001220" y="184904"/>
                </a:lnTo>
                <a:lnTo>
                  <a:pt x="1002646" y="183226"/>
                </a:lnTo>
                <a:lnTo>
                  <a:pt x="1043799" y="171095"/>
                </a:lnTo>
                <a:close/>
                <a:moveTo>
                  <a:pt x="209302" y="169702"/>
                </a:moveTo>
                <a:lnTo>
                  <a:pt x="199307" y="172798"/>
                </a:lnTo>
                <a:lnTo>
                  <a:pt x="200550" y="171758"/>
                </a:lnTo>
                <a:lnTo>
                  <a:pt x="202799" y="171095"/>
                </a:lnTo>
                <a:close/>
                <a:moveTo>
                  <a:pt x="279544" y="169498"/>
                </a:moveTo>
                <a:lnTo>
                  <a:pt x="278902" y="171638"/>
                </a:lnTo>
                <a:lnTo>
                  <a:pt x="257750" y="180029"/>
                </a:lnTo>
                <a:lnTo>
                  <a:pt x="269504" y="172708"/>
                </a:lnTo>
                <a:close/>
                <a:moveTo>
                  <a:pt x="1002285" y="169230"/>
                </a:moveTo>
                <a:lnTo>
                  <a:pt x="1001717" y="171503"/>
                </a:lnTo>
                <a:lnTo>
                  <a:pt x="976208" y="178488"/>
                </a:lnTo>
                <a:close/>
                <a:moveTo>
                  <a:pt x="1163661" y="168927"/>
                </a:moveTo>
                <a:lnTo>
                  <a:pt x="1163113" y="183759"/>
                </a:lnTo>
                <a:lnTo>
                  <a:pt x="1144974" y="190780"/>
                </a:lnTo>
                <a:lnTo>
                  <a:pt x="1101429" y="196223"/>
                </a:lnTo>
                <a:lnTo>
                  <a:pt x="1101533" y="192788"/>
                </a:lnTo>
                <a:lnTo>
                  <a:pt x="1066616" y="192788"/>
                </a:lnTo>
                <a:lnTo>
                  <a:pt x="1070077" y="191409"/>
                </a:lnTo>
                <a:close/>
                <a:moveTo>
                  <a:pt x="576117" y="168361"/>
                </a:moveTo>
                <a:lnTo>
                  <a:pt x="563487" y="186306"/>
                </a:lnTo>
                <a:lnTo>
                  <a:pt x="561825" y="186789"/>
                </a:lnTo>
                <a:lnTo>
                  <a:pt x="548025" y="186789"/>
                </a:lnTo>
                <a:lnTo>
                  <a:pt x="549301" y="183906"/>
                </a:lnTo>
                <a:lnTo>
                  <a:pt x="561126" y="176597"/>
                </a:lnTo>
                <a:close/>
                <a:moveTo>
                  <a:pt x="232033" y="168121"/>
                </a:moveTo>
                <a:lnTo>
                  <a:pt x="218638" y="179165"/>
                </a:lnTo>
                <a:lnTo>
                  <a:pt x="180619" y="188430"/>
                </a:lnTo>
                <a:lnTo>
                  <a:pt x="190169" y="180442"/>
                </a:lnTo>
                <a:close/>
                <a:moveTo>
                  <a:pt x="1341518" y="167816"/>
                </a:moveTo>
                <a:lnTo>
                  <a:pt x="1341518" y="169272"/>
                </a:lnTo>
                <a:lnTo>
                  <a:pt x="1325587" y="171195"/>
                </a:lnTo>
                <a:close/>
                <a:moveTo>
                  <a:pt x="34127" y="166699"/>
                </a:moveTo>
                <a:lnTo>
                  <a:pt x="8559" y="175248"/>
                </a:lnTo>
                <a:lnTo>
                  <a:pt x="1431" y="177655"/>
                </a:lnTo>
                <a:lnTo>
                  <a:pt x="1535" y="177563"/>
                </a:lnTo>
                <a:lnTo>
                  <a:pt x="9997" y="174605"/>
                </a:lnTo>
                <a:lnTo>
                  <a:pt x="15852" y="171637"/>
                </a:lnTo>
                <a:close/>
                <a:moveTo>
                  <a:pt x="557156" y="166171"/>
                </a:moveTo>
                <a:lnTo>
                  <a:pt x="556112" y="168528"/>
                </a:lnTo>
                <a:lnTo>
                  <a:pt x="535000" y="176597"/>
                </a:lnTo>
                <a:lnTo>
                  <a:pt x="534767" y="176716"/>
                </a:lnTo>
                <a:lnTo>
                  <a:pt x="534767" y="172546"/>
                </a:lnTo>
                <a:close/>
                <a:moveTo>
                  <a:pt x="1444038" y="166090"/>
                </a:moveTo>
                <a:lnTo>
                  <a:pt x="1425513" y="175385"/>
                </a:lnTo>
                <a:lnTo>
                  <a:pt x="1425513" y="170351"/>
                </a:lnTo>
                <a:lnTo>
                  <a:pt x="1428076" y="169443"/>
                </a:lnTo>
                <a:close/>
                <a:moveTo>
                  <a:pt x="293719" y="165760"/>
                </a:moveTo>
                <a:lnTo>
                  <a:pt x="293674" y="165830"/>
                </a:lnTo>
                <a:lnTo>
                  <a:pt x="280324" y="176044"/>
                </a:lnTo>
                <a:lnTo>
                  <a:pt x="276902" y="178303"/>
                </a:lnTo>
                <a:lnTo>
                  <a:pt x="278902" y="171638"/>
                </a:lnTo>
                <a:close/>
                <a:moveTo>
                  <a:pt x="295509" y="165050"/>
                </a:moveTo>
                <a:lnTo>
                  <a:pt x="292689" y="167375"/>
                </a:lnTo>
                <a:lnTo>
                  <a:pt x="293674" y="165830"/>
                </a:lnTo>
                <a:lnTo>
                  <a:pt x="293817" y="165721"/>
                </a:lnTo>
                <a:close/>
                <a:moveTo>
                  <a:pt x="391703" y="164390"/>
                </a:moveTo>
                <a:lnTo>
                  <a:pt x="397576" y="164390"/>
                </a:lnTo>
                <a:lnTo>
                  <a:pt x="397576" y="181064"/>
                </a:lnTo>
                <a:lnTo>
                  <a:pt x="315560" y="189393"/>
                </a:lnTo>
                <a:lnTo>
                  <a:pt x="352120" y="176597"/>
                </a:lnTo>
                <a:close/>
                <a:moveTo>
                  <a:pt x="341547" y="164390"/>
                </a:moveTo>
                <a:lnTo>
                  <a:pt x="358266" y="164390"/>
                </a:lnTo>
                <a:lnTo>
                  <a:pt x="336862" y="176326"/>
                </a:lnTo>
                <a:lnTo>
                  <a:pt x="313212" y="189632"/>
                </a:lnTo>
                <a:lnTo>
                  <a:pt x="312932" y="189660"/>
                </a:lnTo>
                <a:lnTo>
                  <a:pt x="291642" y="192321"/>
                </a:lnTo>
                <a:lnTo>
                  <a:pt x="319481" y="169691"/>
                </a:lnTo>
                <a:close/>
                <a:moveTo>
                  <a:pt x="323431" y="164390"/>
                </a:moveTo>
                <a:lnTo>
                  <a:pt x="326002" y="164390"/>
                </a:lnTo>
                <a:lnTo>
                  <a:pt x="319481" y="169691"/>
                </a:lnTo>
                <a:lnTo>
                  <a:pt x="277707" y="179726"/>
                </a:lnTo>
                <a:lnTo>
                  <a:pt x="292689" y="167375"/>
                </a:lnTo>
                <a:lnTo>
                  <a:pt x="286806" y="176597"/>
                </a:lnTo>
                <a:close/>
                <a:moveTo>
                  <a:pt x="296310" y="164390"/>
                </a:moveTo>
                <a:lnTo>
                  <a:pt x="297173" y="164390"/>
                </a:lnTo>
                <a:lnTo>
                  <a:pt x="295509" y="165050"/>
                </a:lnTo>
                <a:close/>
                <a:moveTo>
                  <a:pt x="295517" y="164390"/>
                </a:moveTo>
                <a:lnTo>
                  <a:pt x="295557" y="164390"/>
                </a:lnTo>
                <a:lnTo>
                  <a:pt x="293817" y="165721"/>
                </a:lnTo>
                <a:lnTo>
                  <a:pt x="293719" y="165760"/>
                </a:lnTo>
                <a:lnTo>
                  <a:pt x="294356" y="164761"/>
                </a:lnTo>
                <a:close/>
                <a:moveTo>
                  <a:pt x="282859" y="164390"/>
                </a:moveTo>
                <a:lnTo>
                  <a:pt x="294593" y="164390"/>
                </a:lnTo>
                <a:lnTo>
                  <a:pt x="294356" y="164761"/>
                </a:lnTo>
                <a:lnTo>
                  <a:pt x="279544" y="169498"/>
                </a:lnTo>
                <a:lnTo>
                  <a:pt x="280667" y="165755"/>
                </a:lnTo>
                <a:close/>
                <a:moveTo>
                  <a:pt x="276452" y="164390"/>
                </a:moveTo>
                <a:lnTo>
                  <a:pt x="281076" y="164390"/>
                </a:lnTo>
                <a:lnTo>
                  <a:pt x="280667" y="165755"/>
                </a:lnTo>
                <a:lnTo>
                  <a:pt x="269504" y="172708"/>
                </a:lnTo>
                <a:lnTo>
                  <a:pt x="209959" y="191748"/>
                </a:lnTo>
                <a:lnTo>
                  <a:pt x="203061" y="192007"/>
                </a:lnTo>
                <a:lnTo>
                  <a:pt x="218638" y="179165"/>
                </a:lnTo>
                <a:lnTo>
                  <a:pt x="232529" y="175779"/>
                </a:lnTo>
                <a:cubicBezTo>
                  <a:pt x="253487" y="170205"/>
                  <a:pt x="262170" y="167415"/>
                  <a:pt x="269448" y="165547"/>
                </a:cubicBezTo>
                <a:close/>
                <a:moveTo>
                  <a:pt x="236559" y="164390"/>
                </a:moveTo>
                <a:lnTo>
                  <a:pt x="244712" y="164390"/>
                </a:lnTo>
                <a:lnTo>
                  <a:pt x="232033" y="168121"/>
                </a:lnTo>
                <a:close/>
                <a:moveTo>
                  <a:pt x="135580" y="164390"/>
                </a:moveTo>
                <a:lnTo>
                  <a:pt x="162495" y="164390"/>
                </a:lnTo>
                <a:lnTo>
                  <a:pt x="157479" y="184454"/>
                </a:lnTo>
                <a:lnTo>
                  <a:pt x="120028" y="195494"/>
                </a:lnTo>
                <a:lnTo>
                  <a:pt x="7308" y="202541"/>
                </a:lnTo>
                <a:lnTo>
                  <a:pt x="13116" y="200331"/>
                </a:lnTo>
                <a:lnTo>
                  <a:pt x="32569" y="191513"/>
                </a:lnTo>
                <a:lnTo>
                  <a:pt x="98037" y="169371"/>
                </a:lnTo>
                <a:lnTo>
                  <a:pt x="119978" y="166593"/>
                </a:lnTo>
                <a:close/>
                <a:moveTo>
                  <a:pt x="89112" y="164390"/>
                </a:moveTo>
                <a:lnTo>
                  <a:pt x="112765" y="164390"/>
                </a:lnTo>
                <a:lnTo>
                  <a:pt x="98037" y="169371"/>
                </a:lnTo>
                <a:lnTo>
                  <a:pt x="72202" y="172642"/>
                </a:lnTo>
                <a:close/>
                <a:moveTo>
                  <a:pt x="63887" y="164390"/>
                </a:moveTo>
                <a:lnTo>
                  <a:pt x="65858" y="164390"/>
                </a:lnTo>
                <a:lnTo>
                  <a:pt x="63294" y="165659"/>
                </a:lnTo>
                <a:close/>
                <a:moveTo>
                  <a:pt x="42671" y="164390"/>
                </a:moveTo>
                <a:lnTo>
                  <a:pt x="43860" y="164390"/>
                </a:lnTo>
                <a:lnTo>
                  <a:pt x="33073" y="171581"/>
                </a:lnTo>
                <a:lnTo>
                  <a:pt x="42363" y="164473"/>
                </a:lnTo>
                <a:close/>
                <a:moveTo>
                  <a:pt x="41033" y="164390"/>
                </a:moveTo>
                <a:lnTo>
                  <a:pt x="42472" y="164390"/>
                </a:lnTo>
                <a:lnTo>
                  <a:pt x="42363" y="164473"/>
                </a:lnTo>
                <a:lnTo>
                  <a:pt x="34127" y="166699"/>
                </a:lnTo>
                <a:close/>
                <a:moveTo>
                  <a:pt x="0" y="164390"/>
                </a:moveTo>
                <a:lnTo>
                  <a:pt x="16493" y="164390"/>
                </a:lnTo>
                <a:lnTo>
                  <a:pt x="5414" y="174147"/>
                </a:lnTo>
                <a:lnTo>
                  <a:pt x="0" y="175608"/>
                </a:lnTo>
                <a:close/>
                <a:moveTo>
                  <a:pt x="745196" y="163742"/>
                </a:moveTo>
                <a:lnTo>
                  <a:pt x="730050" y="172458"/>
                </a:lnTo>
                <a:lnTo>
                  <a:pt x="724247" y="168119"/>
                </a:lnTo>
                <a:close/>
                <a:moveTo>
                  <a:pt x="230386" y="163172"/>
                </a:moveTo>
                <a:lnTo>
                  <a:pt x="230386" y="164390"/>
                </a:lnTo>
                <a:lnTo>
                  <a:pt x="234103" y="164390"/>
                </a:lnTo>
                <a:lnTo>
                  <a:pt x="209302" y="169702"/>
                </a:lnTo>
                <a:close/>
                <a:moveTo>
                  <a:pt x="585964" y="162022"/>
                </a:moveTo>
                <a:lnTo>
                  <a:pt x="585964" y="162951"/>
                </a:lnTo>
                <a:lnTo>
                  <a:pt x="576117" y="168361"/>
                </a:lnTo>
                <a:lnTo>
                  <a:pt x="578003" y="165682"/>
                </a:lnTo>
                <a:close/>
                <a:moveTo>
                  <a:pt x="559270" y="161399"/>
                </a:moveTo>
                <a:lnTo>
                  <a:pt x="558898" y="162238"/>
                </a:lnTo>
                <a:lnTo>
                  <a:pt x="534767" y="166739"/>
                </a:lnTo>
                <a:lnTo>
                  <a:pt x="534767" y="165140"/>
                </a:lnTo>
                <a:lnTo>
                  <a:pt x="548063" y="163535"/>
                </a:lnTo>
                <a:close/>
                <a:moveTo>
                  <a:pt x="1039573" y="161138"/>
                </a:moveTo>
                <a:lnTo>
                  <a:pt x="1036366" y="163535"/>
                </a:lnTo>
                <a:cubicBezTo>
                  <a:pt x="1029979" y="168098"/>
                  <a:pt x="1018940" y="170905"/>
                  <a:pt x="1010119" y="174434"/>
                </a:cubicBezTo>
                <a:lnTo>
                  <a:pt x="1002646" y="183226"/>
                </a:lnTo>
                <a:lnTo>
                  <a:pt x="998479" y="184454"/>
                </a:lnTo>
                <a:lnTo>
                  <a:pt x="1001717" y="171503"/>
                </a:lnTo>
                <a:close/>
                <a:moveTo>
                  <a:pt x="1821889" y="160443"/>
                </a:moveTo>
                <a:lnTo>
                  <a:pt x="1821889" y="173243"/>
                </a:lnTo>
                <a:lnTo>
                  <a:pt x="1798012" y="180177"/>
                </a:lnTo>
                <a:cubicBezTo>
                  <a:pt x="1683921" y="213505"/>
                  <a:pt x="1794591" y="182598"/>
                  <a:pt x="1758025" y="188347"/>
                </a:cubicBezTo>
                <a:lnTo>
                  <a:pt x="1715694" y="197113"/>
                </a:lnTo>
                <a:lnTo>
                  <a:pt x="1728697" y="189660"/>
                </a:lnTo>
                <a:lnTo>
                  <a:pt x="1733347" y="187589"/>
                </a:lnTo>
                <a:lnTo>
                  <a:pt x="1766292" y="187589"/>
                </a:lnTo>
                <a:lnTo>
                  <a:pt x="1766292" y="173174"/>
                </a:lnTo>
                <a:close/>
                <a:moveTo>
                  <a:pt x="583955" y="157886"/>
                </a:moveTo>
                <a:lnTo>
                  <a:pt x="580049" y="162774"/>
                </a:lnTo>
                <a:lnTo>
                  <a:pt x="578003" y="165682"/>
                </a:lnTo>
                <a:lnTo>
                  <a:pt x="552098" y="177591"/>
                </a:lnTo>
                <a:lnTo>
                  <a:pt x="556112" y="168528"/>
                </a:lnTo>
                <a:close/>
                <a:moveTo>
                  <a:pt x="583075" y="157728"/>
                </a:moveTo>
                <a:lnTo>
                  <a:pt x="560047" y="165348"/>
                </a:lnTo>
                <a:lnTo>
                  <a:pt x="557156" y="166171"/>
                </a:lnTo>
                <a:lnTo>
                  <a:pt x="558898" y="162238"/>
                </a:lnTo>
                <a:close/>
                <a:moveTo>
                  <a:pt x="1878702" y="157307"/>
                </a:moveTo>
                <a:lnTo>
                  <a:pt x="1876099" y="162363"/>
                </a:lnTo>
                <a:lnTo>
                  <a:pt x="1854362" y="168315"/>
                </a:lnTo>
                <a:lnTo>
                  <a:pt x="1850918" y="166520"/>
                </a:lnTo>
                <a:lnTo>
                  <a:pt x="1859326" y="163535"/>
                </a:lnTo>
                <a:close/>
                <a:moveTo>
                  <a:pt x="677231" y="157289"/>
                </a:moveTo>
                <a:lnTo>
                  <a:pt x="630761" y="179101"/>
                </a:lnTo>
                <a:lnTo>
                  <a:pt x="630761" y="172120"/>
                </a:lnTo>
                <a:lnTo>
                  <a:pt x="641735" y="167124"/>
                </a:lnTo>
                <a:close/>
                <a:moveTo>
                  <a:pt x="584442" y="157276"/>
                </a:moveTo>
                <a:lnTo>
                  <a:pt x="584257" y="157508"/>
                </a:lnTo>
                <a:lnTo>
                  <a:pt x="583075" y="157728"/>
                </a:lnTo>
                <a:close/>
                <a:moveTo>
                  <a:pt x="585599" y="157257"/>
                </a:moveTo>
                <a:lnTo>
                  <a:pt x="583955" y="157886"/>
                </a:lnTo>
                <a:lnTo>
                  <a:pt x="584257" y="157508"/>
                </a:lnTo>
                <a:close/>
                <a:moveTo>
                  <a:pt x="585964" y="157118"/>
                </a:moveTo>
                <a:lnTo>
                  <a:pt x="585964" y="157189"/>
                </a:lnTo>
                <a:lnTo>
                  <a:pt x="585599" y="157257"/>
                </a:lnTo>
                <a:close/>
                <a:moveTo>
                  <a:pt x="1426079" y="156478"/>
                </a:moveTo>
                <a:lnTo>
                  <a:pt x="1425513" y="157188"/>
                </a:lnTo>
                <a:lnTo>
                  <a:pt x="1425513" y="156586"/>
                </a:lnTo>
                <a:close/>
                <a:moveTo>
                  <a:pt x="585964" y="156310"/>
                </a:moveTo>
                <a:lnTo>
                  <a:pt x="585964" y="156773"/>
                </a:lnTo>
                <a:lnTo>
                  <a:pt x="584442" y="157276"/>
                </a:lnTo>
                <a:lnTo>
                  <a:pt x="585079" y="156478"/>
                </a:lnTo>
                <a:close/>
                <a:moveTo>
                  <a:pt x="2021351" y="155117"/>
                </a:moveTo>
                <a:lnTo>
                  <a:pt x="2020909" y="177257"/>
                </a:lnTo>
                <a:lnTo>
                  <a:pt x="1976243" y="194547"/>
                </a:lnTo>
                <a:lnTo>
                  <a:pt x="1965562" y="198055"/>
                </a:lnTo>
                <a:lnTo>
                  <a:pt x="1965880" y="183589"/>
                </a:lnTo>
                <a:lnTo>
                  <a:pt x="1965890" y="182838"/>
                </a:lnTo>
                <a:close/>
                <a:moveTo>
                  <a:pt x="681958" y="155070"/>
                </a:moveTo>
                <a:lnTo>
                  <a:pt x="681958" y="155979"/>
                </a:lnTo>
                <a:lnTo>
                  <a:pt x="677231" y="157289"/>
                </a:lnTo>
                <a:close/>
                <a:moveTo>
                  <a:pt x="1508146" y="155069"/>
                </a:moveTo>
                <a:lnTo>
                  <a:pt x="1487026" y="163511"/>
                </a:lnTo>
                <a:lnTo>
                  <a:pt x="1483813" y="164797"/>
                </a:lnTo>
                <a:lnTo>
                  <a:pt x="1471295" y="168876"/>
                </a:lnTo>
                <a:cubicBezTo>
                  <a:pt x="1430167" y="181798"/>
                  <a:pt x="1430781" y="179898"/>
                  <a:pt x="1434238" y="177777"/>
                </a:cubicBezTo>
                <a:lnTo>
                  <a:pt x="1434048" y="177728"/>
                </a:lnTo>
                <a:lnTo>
                  <a:pt x="1476475" y="165417"/>
                </a:lnTo>
                <a:close/>
                <a:moveTo>
                  <a:pt x="791099" y="154088"/>
                </a:moveTo>
                <a:lnTo>
                  <a:pt x="806542" y="164384"/>
                </a:lnTo>
                <a:lnTo>
                  <a:pt x="761222" y="187236"/>
                </a:lnTo>
                <a:lnTo>
                  <a:pt x="753510" y="190000"/>
                </a:lnTo>
                <a:lnTo>
                  <a:pt x="736490" y="177273"/>
                </a:lnTo>
                <a:lnTo>
                  <a:pt x="787106" y="154986"/>
                </a:lnTo>
                <a:lnTo>
                  <a:pt x="788224" y="154753"/>
                </a:lnTo>
                <a:close/>
                <a:moveTo>
                  <a:pt x="1164209" y="154061"/>
                </a:moveTo>
                <a:lnTo>
                  <a:pt x="1163821" y="164593"/>
                </a:lnTo>
                <a:lnTo>
                  <a:pt x="1127806" y="176597"/>
                </a:lnTo>
                <a:lnTo>
                  <a:pt x="1134719" y="165760"/>
                </a:lnTo>
                <a:close/>
                <a:moveTo>
                  <a:pt x="670943" y="153828"/>
                </a:moveTo>
                <a:lnTo>
                  <a:pt x="641735" y="167124"/>
                </a:lnTo>
                <a:lnTo>
                  <a:pt x="630761" y="170165"/>
                </a:lnTo>
                <a:lnTo>
                  <a:pt x="630761" y="169621"/>
                </a:lnTo>
                <a:lnTo>
                  <a:pt x="646026" y="163511"/>
                </a:lnTo>
                <a:lnTo>
                  <a:pt x="667146" y="155069"/>
                </a:lnTo>
                <a:close/>
                <a:moveTo>
                  <a:pt x="1142821" y="153058"/>
                </a:moveTo>
                <a:lnTo>
                  <a:pt x="1134719" y="165760"/>
                </a:lnTo>
                <a:lnTo>
                  <a:pt x="1072563" y="190418"/>
                </a:lnTo>
                <a:lnTo>
                  <a:pt x="1070077" y="191409"/>
                </a:lnTo>
                <a:lnTo>
                  <a:pt x="1064335" y="192788"/>
                </a:lnTo>
                <a:lnTo>
                  <a:pt x="1000122" y="192788"/>
                </a:lnTo>
                <a:lnTo>
                  <a:pt x="997756" y="190275"/>
                </a:lnTo>
                <a:lnTo>
                  <a:pt x="1088617" y="163535"/>
                </a:lnTo>
                <a:close/>
                <a:moveTo>
                  <a:pt x="1445474" y="152781"/>
                </a:moveTo>
                <a:lnTo>
                  <a:pt x="1437320" y="157261"/>
                </a:lnTo>
                <a:lnTo>
                  <a:pt x="1425513" y="162689"/>
                </a:lnTo>
                <a:lnTo>
                  <a:pt x="1425513" y="157673"/>
                </a:lnTo>
                <a:lnTo>
                  <a:pt x="1431181" y="155506"/>
                </a:lnTo>
                <a:close/>
                <a:moveTo>
                  <a:pt x="509556" y="152487"/>
                </a:moveTo>
                <a:lnTo>
                  <a:pt x="482951" y="171393"/>
                </a:lnTo>
                <a:lnTo>
                  <a:pt x="464480" y="173622"/>
                </a:lnTo>
                <a:close/>
                <a:moveTo>
                  <a:pt x="1341518" y="152173"/>
                </a:moveTo>
                <a:lnTo>
                  <a:pt x="1341518" y="163483"/>
                </a:lnTo>
                <a:lnTo>
                  <a:pt x="1323699" y="171423"/>
                </a:lnTo>
                <a:lnTo>
                  <a:pt x="1300018" y="174281"/>
                </a:lnTo>
                <a:lnTo>
                  <a:pt x="1316140" y="162147"/>
                </a:lnTo>
                <a:close/>
                <a:moveTo>
                  <a:pt x="224345" y="151855"/>
                </a:moveTo>
                <a:lnTo>
                  <a:pt x="200550" y="171758"/>
                </a:lnTo>
                <a:lnTo>
                  <a:pt x="161646" y="183226"/>
                </a:lnTo>
                <a:lnTo>
                  <a:pt x="169119" y="174434"/>
                </a:lnTo>
                <a:cubicBezTo>
                  <a:pt x="177940" y="170905"/>
                  <a:pt x="188979" y="168098"/>
                  <a:pt x="195366" y="163535"/>
                </a:cubicBezTo>
                <a:lnTo>
                  <a:pt x="207883" y="154180"/>
                </a:lnTo>
                <a:close/>
                <a:moveTo>
                  <a:pt x="1709495" y="149340"/>
                </a:moveTo>
                <a:lnTo>
                  <a:pt x="1709495" y="179901"/>
                </a:lnTo>
                <a:lnTo>
                  <a:pt x="1683831" y="192058"/>
                </a:lnTo>
                <a:lnTo>
                  <a:pt x="1653899" y="198912"/>
                </a:lnTo>
                <a:lnTo>
                  <a:pt x="1653899" y="177339"/>
                </a:lnTo>
                <a:lnTo>
                  <a:pt x="1677725" y="165984"/>
                </a:lnTo>
                <a:close/>
                <a:moveTo>
                  <a:pt x="1676963" y="149336"/>
                </a:moveTo>
                <a:lnTo>
                  <a:pt x="1670907" y="152603"/>
                </a:lnTo>
                <a:lnTo>
                  <a:pt x="1653899" y="161179"/>
                </a:lnTo>
                <a:lnTo>
                  <a:pt x="1653899" y="151997"/>
                </a:lnTo>
                <a:close/>
                <a:moveTo>
                  <a:pt x="585964" y="149223"/>
                </a:moveTo>
                <a:lnTo>
                  <a:pt x="585964" y="155370"/>
                </a:lnTo>
                <a:lnTo>
                  <a:pt x="585079" y="156478"/>
                </a:lnTo>
                <a:lnTo>
                  <a:pt x="559270" y="161399"/>
                </a:lnTo>
                <a:lnTo>
                  <a:pt x="562101" y="155007"/>
                </a:lnTo>
                <a:close/>
                <a:moveTo>
                  <a:pt x="681958" y="149148"/>
                </a:moveTo>
                <a:lnTo>
                  <a:pt x="681958" y="150229"/>
                </a:lnTo>
                <a:lnTo>
                  <a:pt x="670943" y="153828"/>
                </a:lnTo>
                <a:lnTo>
                  <a:pt x="675937" y="151555"/>
                </a:lnTo>
                <a:close/>
                <a:moveTo>
                  <a:pt x="1528705" y="148351"/>
                </a:moveTo>
                <a:lnTo>
                  <a:pt x="1508146" y="155069"/>
                </a:lnTo>
                <a:lnTo>
                  <a:pt x="1520921" y="149962"/>
                </a:lnTo>
                <a:close/>
                <a:moveTo>
                  <a:pt x="1285300" y="147854"/>
                </a:moveTo>
                <a:lnTo>
                  <a:pt x="1277588" y="150547"/>
                </a:lnTo>
                <a:lnTo>
                  <a:pt x="1242526" y="161360"/>
                </a:lnTo>
                <a:lnTo>
                  <a:pt x="1243131" y="160447"/>
                </a:lnTo>
                <a:lnTo>
                  <a:pt x="1282666" y="148565"/>
                </a:lnTo>
                <a:close/>
                <a:moveTo>
                  <a:pt x="1814468" y="147360"/>
                </a:moveTo>
                <a:lnTo>
                  <a:pt x="1799612" y="158071"/>
                </a:lnTo>
                <a:lnTo>
                  <a:pt x="1766292" y="172913"/>
                </a:lnTo>
                <a:lnTo>
                  <a:pt x="1766292" y="166562"/>
                </a:lnTo>
                <a:lnTo>
                  <a:pt x="1802373" y="151867"/>
                </a:lnTo>
                <a:close/>
                <a:moveTo>
                  <a:pt x="230386" y="146847"/>
                </a:moveTo>
                <a:lnTo>
                  <a:pt x="230386" y="151002"/>
                </a:lnTo>
                <a:lnTo>
                  <a:pt x="224345" y="151855"/>
                </a:lnTo>
                <a:lnTo>
                  <a:pt x="229392" y="147634"/>
                </a:lnTo>
                <a:close/>
                <a:moveTo>
                  <a:pt x="1164492" y="146396"/>
                </a:moveTo>
                <a:lnTo>
                  <a:pt x="1164400" y="148887"/>
                </a:lnTo>
                <a:lnTo>
                  <a:pt x="1142821" y="153058"/>
                </a:lnTo>
                <a:lnTo>
                  <a:pt x="1145013" y="149622"/>
                </a:lnTo>
                <a:close/>
                <a:moveTo>
                  <a:pt x="1461407" y="146188"/>
                </a:moveTo>
                <a:lnTo>
                  <a:pt x="1448192" y="152263"/>
                </a:lnTo>
                <a:lnTo>
                  <a:pt x="1445474" y="152781"/>
                </a:lnTo>
                <a:lnTo>
                  <a:pt x="1454251" y="147959"/>
                </a:lnTo>
                <a:close/>
                <a:moveTo>
                  <a:pt x="1540514" y="145907"/>
                </a:moveTo>
                <a:lnTo>
                  <a:pt x="1462463" y="176597"/>
                </a:lnTo>
                <a:lnTo>
                  <a:pt x="1458681" y="178488"/>
                </a:lnTo>
                <a:lnTo>
                  <a:pt x="1443751" y="180833"/>
                </a:lnTo>
                <a:lnTo>
                  <a:pt x="1483813" y="164797"/>
                </a:lnTo>
                <a:lnTo>
                  <a:pt x="1527777" y="150472"/>
                </a:lnTo>
                <a:lnTo>
                  <a:pt x="1539255" y="146168"/>
                </a:lnTo>
                <a:close/>
                <a:moveTo>
                  <a:pt x="1334754" y="145705"/>
                </a:moveTo>
                <a:lnTo>
                  <a:pt x="1320255" y="159050"/>
                </a:lnTo>
                <a:lnTo>
                  <a:pt x="1316140" y="162147"/>
                </a:lnTo>
                <a:lnTo>
                  <a:pt x="1278730" y="176850"/>
                </a:lnTo>
                <a:lnTo>
                  <a:pt x="1271647" y="177705"/>
                </a:lnTo>
                <a:lnTo>
                  <a:pt x="1228812" y="182055"/>
                </a:lnTo>
                <a:lnTo>
                  <a:pt x="1229929" y="180369"/>
                </a:lnTo>
                <a:close/>
                <a:moveTo>
                  <a:pt x="1008175" y="145670"/>
                </a:moveTo>
                <a:lnTo>
                  <a:pt x="1005914" y="154713"/>
                </a:lnTo>
                <a:lnTo>
                  <a:pt x="933027" y="171403"/>
                </a:lnTo>
                <a:lnTo>
                  <a:pt x="983569" y="154310"/>
                </a:lnTo>
                <a:close/>
                <a:moveTo>
                  <a:pt x="1458790" y="145473"/>
                </a:moveTo>
                <a:lnTo>
                  <a:pt x="1458467" y="145643"/>
                </a:lnTo>
                <a:lnTo>
                  <a:pt x="1454251" y="147959"/>
                </a:lnTo>
                <a:lnTo>
                  <a:pt x="1444821" y="150292"/>
                </a:lnTo>
                <a:lnTo>
                  <a:pt x="1431181" y="155506"/>
                </a:lnTo>
                <a:lnTo>
                  <a:pt x="1426079" y="156478"/>
                </a:lnTo>
                <a:lnTo>
                  <a:pt x="1431841" y="149266"/>
                </a:lnTo>
                <a:close/>
                <a:moveTo>
                  <a:pt x="976180" y="145404"/>
                </a:moveTo>
                <a:lnTo>
                  <a:pt x="958612" y="158071"/>
                </a:lnTo>
                <a:lnTo>
                  <a:pt x="924084" y="173451"/>
                </a:lnTo>
                <a:lnTo>
                  <a:pt x="915866" y="175333"/>
                </a:lnTo>
                <a:lnTo>
                  <a:pt x="916128" y="171214"/>
                </a:lnTo>
                <a:lnTo>
                  <a:pt x="931863" y="163535"/>
                </a:lnTo>
                <a:lnTo>
                  <a:pt x="963461" y="149102"/>
                </a:lnTo>
                <a:close/>
                <a:moveTo>
                  <a:pt x="643978" y="145250"/>
                </a:moveTo>
                <a:lnTo>
                  <a:pt x="641547" y="146822"/>
                </a:lnTo>
                <a:lnTo>
                  <a:pt x="630761" y="148834"/>
                </a:lnTo>
                <a:lnTo>
                  <a:pt x="630761" y="147770"/>
                </a:lnTo>
                <a:close/>
                <a:moveTo>
                  <a:pt x="777605" y="145093"/>
                </a:moveTo>
                <a:lnTo>
                  <a:pt x="790322" y="153570"/>
                </a:lnTo>
                <a:lnTo>
                  <a:pt x="787106" y="154986"/>
                </a:lnTo>
                <a:lnTo>
                  <a:pt x="745196" y="163742"/>
                </a:lnTo>
                <a:close/>
                <a:moveTo>
                  <a:pt x="1485941" y="145067"/>
                </a:moveTo>
                <a:lnTo>
                  <a:pt x="1459667" y="158249"/>
                </a:lnTo>
                <a:lnTo>
                  <a:pt x="1428076" y="169443"/>
                </a:lnTo>
                <a:lnTo>
                  <a:pt x="1425513" y="169982"/>
                </a:lnTo>
                <a:lnTo>
                  <a:pt x="1425513" y="163748"/>
                </a:lnTo>
                <a:lnTo>
                  <a:pt x="1437320" y="157261"/>
                </a:lnTo>
                <a:lnTo>
                  <a:pt x="1448192" y="152263"/>
                </a:lnTo>
                <a:close/>
                <a:moveTo>
                  <a:pt x="1885403" y="144286"/>
                </a:moveTo>
                <a:lnTo>
                  <a:pt x="1879018" y="156693"/>
                </a:lnTo>
                <a:lnTo>
                  <a:pt x="1861754" y="161666"/>
                </a:lnTo>
                <a:lnTo>
                  <a:pt x="1848814" y="165424"/>
                </a:lnTo>
                <a:lnTo>
                  <a:pt x="1833956" y="157680"/>
                </a:lnTo>
                <a:lnTo>
                  <a:pt x="1847195" y="154648"/>
                </a:lnTo>
                <a:close/>
                <a:moveTo>
                  <a:pt x="1821889" y="144035"/>
                </a:moveTo>
                <a:lnTo>
                  <a:pt x="1821889" y="144594"/>
                </a:lnTo>
                <a:lnTo>
                  <a:pt x="1814468" y="147360"/>
                </a:lnTo>
                <a:lnTo>
                  <a:pt x="1817180" y="145404"/>
                </a:lnTo>
                <a:close/>
                <a:moveTo>
                  <a:pt x="1471552" y="143677"/>
                </a:moveTo>
                <a:lnTo>
                  <a:pt x="1461407" y="146188"/>
                </a:lnTo>
                <a:lnTo>
                  <a:pt x="1464801" y="144628"/>
                </a:lnTo>
                <a:close/>
                <a:moveTo>
                  <a:pt x="1828708" y="142052"/>
                </a:moveTo>
                <a:lnTo>
                  <a:pt x="1822011" y="144548"/>
                </a:lnTo>
                <a:lnTo>
                  <a:pt x="1822335" y="143905"/>
                </a:lnTo>
                <a:close/>
                <a:moveTo>
                  <a:pt x="1485509" y="140223"/>
                </a:moveTo>
                <a:lnTo>
                  <a:pt x="1485509" y="141713"/>
                </a:lnTo>
                <a:lnTo>
                  <a:pt x="1471552" y="143677"/>
                </a:lnTo>
                <a:close/>
                <a:moveTo>
                  <a:pt x="1144478" y="139991"/>
                </a:moveTo>
                <a:lnTo>
                  <a:pt x="1151156" y="139991"/>
                </a:lnTo>
                <a:lnTo>
                  <a:pt x="1145013" y="149622"/>
                </a:lnTo>
                <a:lnTo>
                  <a:pt x="1140732" y="150331"/>
                </a:lnTo>
                <a:lnTo>
                  <a:pt x="1050301" y="169702"/>
                </a:lnTo>
                <a:lnTo>
                  <a:pt x="1130060" y="144999"/>
                </a:lnTo>
                <a:close/>
                <a:moveTo>
                  <a:pt x="1091573" y="139991"/>
                </a:moveTo>
                <a:lnTo>
                  <a:pt x="1132110" y="139991"/>
                </a:lnTo>
                <a:lnTo>
                  <a:pt x="1043674" y="160015"/>
                </a:lnTo>
                <a:lnTo>
                  <a:pt x="1039573" y="161138"/>
                </a:lnTo>
                <a:lnTo>
                  <a:pt x="1049978" y="153361"/>
                </a:lnTo>
                <a:close/>
                <a:moveTo>
                  <a:pt x="1060241" y="139991"/>
                </a:moveTo>
                <a:lnTo>
                  <a:pt x="1067867" y="139991"/>
                </a:lnTo>
                <a:lnTo>
                  <a:pt x="1049978" y="153361"/>
                </a:lnTo>
                <a:lnTo>
                  <a:pt x="1018326" y="163535"/>
                </a:lnTo>
                <a:lnTo>
                  <a:pt x="1002285" y="169230"/>
                </a:lnTo>
                <a:lnTo>
                  <a:pt x="1005914" y="154713"/>
                </a:lnTo>
                <a:lnTo>
                  <a:pt x="1006195" y="154648"/>
                </a:lnTo>
                <a:close/>
                <a:moveTo>
                  <a:pt x="1009595" y="139991"/>
                </a:moveTo>
                <a:lnTo>
                  <a:pt x="1024349" y="139991"/>
                </a:lnTo>
                <a:lnTo>
                  <a:pt x="1008175" y="145670"/>
                </a:lnTo>
                <a:close/>
                <a:moveTo>
                  <a:pt x="983687" y="139991"/>
                </a:moveTo>
                <a:lnTo>
                  <a:pt x="994795" y="139991"/>
                </a:lnTo>
                <a:lnTo>
                  <a:pt x="976180" y="145404"/>
                </a:lnTo>
                <a:close/>
                <a:moveTo>
                  <a:pt x="1341518" y="139877"/>
                </a:moveTo>
                <a:lnTo>
                  <a:pt x="1341518" y="143468"/>
                </a:lnTo>
                <a:lnTo>
                  <a:pt x="1334754" y="145705"/>
                </a:lnTo>
                <a:lnTo>
                  <a:pt x="1340857" y="140088"/>
                </a:lnTo>
                <a:close/>
                <a:moveTo>
                  <a:pt x="681958" y="139284"/>
                </a:moveTo>
                <a:lnTo>
                  <a:pt x="681958" y="148814"/>
                </a:lnTo>
                <a:lnTo>
                  <a:pt x="675937" y="151555"/>
                </a:lnTo>
                <a:lnTo>
                  <a:pt x="667146" y="155069"/>
                </a:lnTo>
                <a:lnTo>
                  <a:pt x="635476" y="165417"/>
                </a:lnTo>
                <a:lnTo>
                  <a:pt x="630761" y="166785"/>
                </a:lnTo>
                <a:lnTo>
                  <a:pt x="630761" y="153795"/>
                </a:lnTo>
                <a:lnTo>
                  <a:pt x="641547" y="146822"/>
                </a:lnTo>
                <a:close/>
                <a:moveTo>
                  <a:pt x="1315428" y="138954"/>
                </a:moveTo>
                <a:lnTo>
                  <a:pt x="1304651" y="142201"/>
                </a:lnTo>
                <a:lnTo>
                  <a:pt x="1293456" y="145653"/>
                </a:lnTo>
                <a:lnTo>
                  <a:pt x="1285300" y="147854"/>
                </a:lnTo>
                <a:lnTo>
                  <a:pt x="1305515" y="140795"/>
                </a:lnTo>
                <a:close/>
                <a:moveTo>
                  <a:pt x="1575662" y="138633"/>
                </a:moveTo>
                <a:lnTo>
                  <a:pt x="1547259" y="164578"/>
                </a:lnTo>
                <a:lnTo>
                  <a:pt x="1480299" y="175093"/>
                </a:lnTo>
                <a:lnTo>
                  <a:pt x="1532755" y="150472"/>
                </a:lnTo>
                <a:lnTo>
                  <a:pt x="1569403" y="139928"/>
                </a:lnTo>
                <a:close/>
                <a:moveTo>
                  <a:pt x="1440616" y="138284"/>
                </a:moveTo>
                <a:lnTo>
                  <a:pt x="1431841" y="149266"/>
                </a:lnTo>
                <a:lnTo>
                  <a:pt x="1425513" y="150157"/>
                </a:lnTo>
                <a:lnTo>
                  <a:pt x="1425513" y="143099"/>
                </a:lnTo>
                <a:close/>
                <a:moveTo>
                  <a:pt x="1517197" y="137253"/>
                </a:moveTo>
                <a:lnTo>
                  <a:pt x="1507534" y="140950"/>
                </a:lnTo>
                <a:lnTo>
                  <a:pt x="1485941" y="145067"/>
                </a:lnTo>
                <a:lnTo>
                  <a:pt x="1493301" y="141374"/>
                </a:lnTo>
                <a:lnTo>
                  <a:pt x="1495937" y="140245"/>
                </a:lnTo>
                <a:close/>
                <a:moveTo>
                  <a:pt x="1565436" y="136350"/>
                </a:moveTo>
                <a:lnTo>
                  <a:pt x="1539255" y="146168"/>
                </a:lnTo>
                <a:lnTo>
                  <a:pt x="1528705" y="148351"/>
                </a:lnTo>
                <a:close/>
                <a:moveTo>
                  <a:pt x="1796693" y="135520"/>
                </a:moveTo>
                <a:lnTo>
                  <a:pt x="1794012" y="137409"/>
                </a:lnTo>
                <a:lnTo>
                  <a:pt x="1766292" y="152743"/>
                </a:lnTo>
                <a:lnTo>
                  <a:pt x="1766292" y="139028"/>
                </a:lnTo>
                <a:close/>
                <a:moveTo>
                  <a:pt x="644018" y="135152"/>
                </a:moveTo>
                <a:lnTo>
                  <a:pt x="639503" y="137409"/>
                </a:lnTo>
                <a:lnTo>
                  <a:pt x="630761" y="141428"/>
                </a:lnTo>
                <a:lnTo>
                  <a:pt x="630761" y="138691"/>
                </a:lnTo>
                <a:lnTo>
                  <a:pt x="631924" y="138083"/>
                </a:lnTo>
                <a:close/>
                <a:moveTo>
                  <a:pt x="1341518" y="134686"/>
                </a:moveTo>
                <a:lnTo>
                  <a:pt x="1341518" y="139480"/>
                </a:lnTo>
                <a:lnTo>
                  <a:pt x="1340857" y="140088"/>
                </a:lnTo>
                <a:lnTo>
                  <a:pt x="1234029" y="174183"/>
                </a:lnTo>
                <a:lnTo>
                  <a:pt x="1241292" y="163222"/>
                </a:lnTo>
                <a:lnTo>
                  <a:pt x="1277588" y="150547"/>
                </a:lnTo>
                <a:lnTo>
                  <a:pt x="1293456" y="145653"/>
                </a:lnTo>
                <a:lnTo>
                  <a:pt x="1324357" y="137316"/>
                </a:lnTo>
                <a:close/>
                <a:moveTo>
                  <a:pt x="1510330" y="134081"/>
                </a:moveTo>
                <a:lnTo>
                  <a:pt x="1495937" y="140245"/>
                </a:lnTo>
                <a:lnTo>
                  <a:pt x="1488401" y="141306"/>
                </a:lnTo>
                <a:lnTo>
                  <a:pt x="1490798" y="138914"/>
                </a:lnTo>
                <a:close/>
                <a:moveTo>
                  <a:pt x="571919" y="132839"/>
                </a:moveTo>
                <a:lnTo>
                  <a:pt x="562101" y="155007"/>
                </a:lnTo>
                <a:lnTo>
                  <a:pt x="534767" y="161632"/>
                </a:lnTo>
                <a:lnTo>
                  <a:pt x="534767" y="144121"/>
                </a:lnTo>
                <a:close/>
                <a:moveTo>
                  <a:pt x="663421" y="132682"/>
                </a:moveTo>
                <a:lnTo>
                  <a:pt x="656248" y="137319"/>
                </a:lnTo>
                <a:lnTo>
                  <a:pt x="630761" y="143626"/>
                </a:lnTo>
                <a:lnTo>
                  <a:pt x="630761" y="141948"/>
                </a:lnTo>
                <a:lnTo>
                  <a:pt x="644480" y="137409"/>
                </a:lnTo>
                <a:close/>
                <a:moveTo>
                  <a:pt x="717424" y="132669"/>
                </a:moveTo>
                <a:lnTo>
                  <a:pt x="692195" y="144154"/>
                </a:lnTo>
                <a:lnTo>
                  <a:pt x="685558" y="139191"/>
                </a:lnTo>
                <a:lnTo>
                  <a:pt x="686154" y="138502"/>
                </a:lnTo>
                <a:close/>
                <a:moveTo>
                  <a:pt x="1821889" y="132614"/>
                </a:moveTo>
                <a:lnTo>
                  <a:pt x="1821889" y="142009"/>
                </a:lnTo>
                <a:lnTo>
                  <a:pt x="1817180" y="145404"/>
                </a:lnTo>
                <a:lnTo>
                  <a:pt x="1766292" y="160200"/>
                </a:lnTo>
                <a:lnTo>
                  <a:pt x="1766292" y="152996"/>
                </a:lnTo>
                <a:lnTo>
                  <a:pt x="1805273" y="134530"/>
                </a:lnTo>
                <a:close/>
                <a:moveTo>
                  <a:pt x="1565576" y="132113"/>
                </a:moveTo>
                <a:lnTo>
                  <a:pt x="1520921" y="149962"/>
                </a:lnTo>
                <a:lnTo>
                  <a:pt x="1513659" y="151465"/>
                </a:lnTo>
                <a:lnTo>
                  <a:pt x="1444038" y="166090"/>
                </a:lnTo>
                <a:lnTo>
                  <a:pt x="1459667" y="158249"/>
                </a:lnTo>
                <a:lnTo>
                  <a:pt x="1495612" y="145512"/>
                </a:lnTo>
                <a:lnTo>
                  <a:pt x="1507534" y="140950"/>
                </a:lnTo>
                <a:lnTo>
                  <a:pt x="1543636" y="134068"/>
                </a:lnTo>
                <a:close/>
                <a:moveTo>
                  <a:pt x="1582805" y="132108"/>
                </a:moveTo>
                <a:lnTo>
                  <a:pt x="1576470" y="137895"/>
                </a:lnTo>
                <a:lnTo>
                  <a:pt x="1569403" y="139928"/>
                </a:lnTo>
                <a:lnTo>
                  <a:pt x="1540514" y="145907"/>
                </a:lnTo>
                <a:lnTo>
                  <a:pt x="1544715" y="144255"/>
                </a:lnTo>
                <a:close/>
                <a:moveTo>
                  <a:pt x="1828638" y="131835"/>
                </a:moveTo>
                <a:lnTo>
                  <a:pt x="1827234" y="138155"/>
                </a:lnTo>
                <a:lnTo>
                  <a:pt x="1824086" y="140425"/>
                </a:lnTo>
                <a:lnTo>
                  <a:pt x="1828394" y="131863"/>
                </a:lnTo>
                <a:close/>
                <a:moveTo>
                  <a:pt x="1709495" y="131785"/>
                </a:moveTo>
                <a:lnTo>
                  <a:pt x="1709495" y="145582"/>
                </a:lnTo>
                <a:lnTo>
                  <a:pt x="1676963" y="149336"/>
                </a:lnTo>
                <a:close/>
                <a:moveTo>
                  <a:pt x="757362" y="131597"/>
                </a:moveTo>
                <a:lnTo>
                  <a:pt x="762787" y="135214"/>
                </a:lnTo>
                <a:lnTo>
                  <a:pt x="748983" y="137409"/>
                </a:lnTo>
                <a:lnTo>
                  <a:pt x="700967" y="150713"/>
                </a:lnTo>
                <a:lnTo>
                  <a:pt x="698175" y="148625"/>
                </a:lnTo>
                <a:close/>
                <a:moveTo>
                  <a:pt x="681958" y="131541"/>
                </a:moveTo>
                <a:lnTo>
                  <a:pt x="681958" y="138010"/>
                </a:lnTo>
                <a:lnTo>
                  <a:pt x="643978" y="145250"/>
                </a:lnTo>
                <a:lnTo>
                  <a:pt x="656248" y="137319"/>
                </a:lnTo>
                <a:lnTo>
                  <a:pt x="676284" y="132360"/>
                </a:lnTo>
                <a:close/>
                <a:moveTo>
                  <a:pt x="1485509" y="131503"/>
                </a:moveTo>
                <a:lnTo>
                  <a:pt x="1485509" y="134906"/>
                </a:lnTo>
                <a:lnTo>
                  <a:pt x="1480503" y="137409"/>
                </a:lnTo>
                <a:lnTo>
                  <a:pt x="1464801" y="144628"/>
                </a:lnTo>
                <a:lnTo>
                  <a:pt x="1458790" y="145473"/>
                </a:lnTo>
                <a:close/>
                <a:moveTo>
                  <a:pt x="1341518" y="131094"/>
                </a:moveTo>
                <a:lnTo>
                  <a:pt x="1341518" y="132686"/>
                </a:lnTo>
                <a:lnTo>
                  <a:pt x="1324357" y="137316"/>
                </a:lnTo>
                <a:lnTo>
                  <a:pt x="1323749" y="137409"/>
                </a:lnTo>
                <a:lnTo>
                  <a:pt x="1315428" y="138954"/>
                </a:lnTo>
                <a:close/>
                <a:moveTo>
                  <a:pt x="1582142" y="130637"/>
                </a:moveTo>
                <a:lnTo>
                  <a:pt x="1567157" y="135788"/>
                </a:lnTo>
                <a:lnTo>
                  <a:pt x="1565436" y="136350"/>
                </a:lnTo>
                <a:lnTo>
                  <a:pt x="1580213" y="130808"/>
                </a:lnTo>
                <a:close/>
                <a:moveTo>
                  <a:pt x="1869032" y="130558"/>
                </a:moveTo>
                <a:lnTo>
                  <a:pt x="1846099" y="136995"/>
                </a:lnTo>
                <a:lnTo>
                  <a:pt x="1828708" y="142052"/>
                </a:lnTo>
                <a:lnTo>
                  <a:pt x="1837572" y="138748"/>
                </a:lnTo>
                <a:close/>
                <a:moveTo>
                  <a:pt x="527510" y="130549"/>
                </a:moveTo>
                <a:lnTo>
                  <a:pt x="532340" y="135549"/>
                </a:lnTo>
                <a:lnTo>
                  <a:pt x="474881" y="157301"/>
                </a:lnTo>
                <a:lnTo>
                  <a:pt x="421704" y="178613"/>
                </a:lnTo>
                <a:lnTo>
                  <a:pt x="421425" y="178641"/>
                </a:lnTo>
                <a:lnTo>
                  <a:pt x="409175" y="161590"/>
                </a:lnTo>
                <a:lnTo>
                  <a:pt x="416167" y="156845"/>
                </a:lnTo>
                <a:lnTo>
                  <a:pt x="463652" y="142201"/>
                </a:lnTo>
                <a:lnTo>
                  <a:pt x="474428" y="138954"/>
                </a:lnTo>
                <a:lnTo>
                  <a:pt x="482749" y="137409"/>
                </a:lnTo>
                <a:close/>
                <a:moveTo>
                  <a:pt x="1585787" y="129384"/>
                </a:moveTo>
                <a:lnTo>
                  <a:pt x="1584661" y="130412"/>
                </a:lnTo>
                <a:lnTo>
                  <a:pt x="1582142" y="130637"/>
                </a:lnTo>
                <a:close/>
                <a:moveTo>
                  <a:pt x="1291835" y="128965"/>
                </a:moveTo>
                <a:lnTo>
                  <a:pt x="1251675" y="147555"/>
                </a:lnTo>
                <a:lnTo>
                  <a:pt x="1261855" y="132193"/>
                </a:lnTo>
                <a:close/>
                <a:moveTo>
                  <a:pt x="735229" y="127855"/>
                </a:moveTo>
                <a:lnTo>
                  <a:pt x="728224" y="130655"/>
                </a:lnTo>
                <a:lnTo>
                  <a:pt x="717424" y="132669"/>
                </a:lnTo>
                <a:lnTo>
                  <a:pt x="722792" y="130226"/>
                </a:lnTo>
                <a:close/>
                <a:moveTo>
                  <a:pt x="978888" y="127374"/>
                </a:moveTo>
                <a:lnTo>
                  <a:pt x="978540" y="139991"/>
                </a:lnTo>
                <a:lnTo>
                  <a:pt x="983408" y="139991"/>
                </a:lnTo>
                <a:lnTo>
                  <a:pt x="963461" y="149102"/>
                </a:lnTo>
                <a:lnTo>
                  <a:pt x="916670" y="162707"/>
                </a:lnTo>
                <a:lnTo>
                  <a:pt x="916844" y="159965"/>
                </a:lnTo>
                <a:lnTo>
                  <a:pt x="916860" y="159382"/>
                </a:lnTo>
                <a:lnTo>
                  <a:pt x="922147" y="156621"/>
                </a:lnTo>
                <a:cubicBezTo>
                  <a:pt x="931947" y="151476"/>
                  <a:pt x="946882" y="143686"/>
                  <a:pt x="969442" y="132144"/>
                </a:cubicBezTo>
                <a:close/>
                <a:moveTo>
                  <a:pt x="749887" y="126614"/>
                </a:moveTo>
                <a:lnTo>
                  <a:pt x="750893" y="127285"/>
                </a:lnTo>
                <a:lnTo>
                  <a:pt x="726157" y="135788"/>
                </a:lnTo>
                <a:lnTo>
                  <a:pt x="694737" y="146054"/>
                </a:lnTo>
                <a:lnTo>
                  <a:pt x="692982" y="144742"/>
                </a:lnTo>
                <a:lnTo>
                  <a:pt x="728224" y="130655"/>
                </a:lnTo>
                <a:close/>
                <a:moveTo>
                  <a:pt x="1425637" y="125999"/>
                </a:moveTo>
                <a:lnTo>
                  <a:pt x="1425513" y="126076"/>
                </a:lnTo>
                <a:lnTo>
                  <a:pt x="1425513" y="126055"/>
                </a:lnTo>
                <a:close/>
                <a:moveTo>
                  <a:pt x="681958" y="125955"/>
                </a:moveTo>
                <a:lnTo>
                  <a:pt x="681958" y="128055"/>
                </a:lnTo>
                <a:lnTo>
                  <a:pt x="663421" y="132682"/>
                </a:lnTo>
                <a:lnTo>
                  <a:pt x="668947" y="129109"/>
                </a:lnTo>
                <a:close/>
                <a:moveTo>
                  <a:pt x="558526" y="125796"/>
                </a:moveTo>
                <a:lnTo>
                  <a:pt x="555649" y="126725"/>
                </a:lnTo>
                <a:lnTo>
                  <a:pt x="534767" y="134630"/>
                </a:lnTo>
                <a:lnTo>
                  <a:pt x="534767" y="129437"/>
                </a:lnTo>
                <a:close/>
                <a:moveTo>
                  <a:pt x="1590423" y="125149"/>
                </a:moveTo>
                <a:lnTo>
                  <a:pt x="1587024" y="128254"/>
                </a:lnTo>
                <a:lnTo>
                  <a:pt x="1580213" y="130808"/>
                </a:lnTo>
                <a:lnTo>
                  <a:pt x="1565576" y="132113"/>
                </a:lnTo>
                <a:lnTo>
                  <a:pt x="1576229" y="127855"/>
                </a:lnTo>
                <a:close/>
                <a:moveTo>
                  <a:pt x="1427490" y="125145"/>
                </a:moveTo>
                <a:lnTo>
                  <a:pt x="1427416" y="125207"/>
                </a:lnTo>
                <a:lnTo>
                  <a:pt x="1425637" y="125999"/>
                </a:lnTo>
                <a:lnTo>
                  <a:pt x="1426701" y="125341"/>
                </a:lnTo>
                <a:close/>
                <a:moveTo>
                  <a:pt x="1429631" y="124612"/>
                </a:moveTo>
                <a:lnTo>
                  <a:pt x="1425513" y="127389"/>
                </a:lnTo>
                <a:lnTo>
                  <a:pt x="1425513" y="126812"/>
                </a:lnTo>
                <a:lnTo>
                  <a:pt x="1427416" y="125207"/>
                </a:lnTo>
                <a:lnTo>
                  <a:pt x="1427638" y="125108"/>
                </a:lnTo>
                <a:close/>
                <a:moveTo>
                  <a:pt x="1895755" y="124175"/>
                </a:moveTo>
                <a:lnTo>
                  <a:pt x="1893750" y="128071"/>
                </a:lnTo>
                <a:lnTo>
                  <a:pt x="1876917" y="137764"/>
                </a:lnTo>
                <a:cubicBezTo>
                  <a:pt x="1820732" y="170163"/>
                  <a:pt x="1889455" y="130525"/>
                  <a:pt x="1871037" y="130036"/>
                </a:cubicBezTo>
                <a:lnTo>
                  <a:pt x="1869032" y="130558"/>
                </a:lnTo>
                <a:lnTo>
                  <a:pt x="1889508" y="124811"/>
                </a:lnTo>
                <a:lnTo>
                  <a:pt x="1893537" y="124346"/>
                </a:lnTo>
                <a:close/>
                <a:moveTo>
                  <a:pt x="1505924" y="123961"/>
                </a:moveTo>
                <a:lnTo>
                  <a:pt x="1506912" y="124204"/>
                </a:lnTo>
                <a:lnTo>
                  <a:pt x="1504167" y="125577"/>
                </a:lnTo>
                <a:lnTo>
                  <a:pt x="1505784" y="123964"/>
                </a:lnTo>
                <a:close/>
                <a:moveTo>
                  <a:pt x="972173" y="123913"/>
                </a:moveTo>
                <a:lnTo>
                  <a:pt x="953012" y="137409"/>
                </a:lnTo>
                <a:cubicBezTo>
                  <a:pt x="942302" y="144225"/>
                  <a:pt x="930793" y="149891"/>
                  <a:pt x="919551" y="155919"/>
                </a:cubicBezTo>
                <a:lnTo>
                  <a:pt x="916907" y="157636"/>
                </a:lnTo>
                <a:lnTo>
                  <a:pt x="917307" y="142758"/>
                </a:lnTo>
                <a:lnTo>
                  <a:pt x="926838" y="136404"/>
                </a:lnTo>
                <a:lnTo>
                  <a:pt x="971052" y="124346"/>
                </a:lnTo>
                <a:close/>
                <a:moveTo>
                  <a:pt x="745722" y="123837"/>
                </a:moveTo>
                <a:lnTo>
                  <a:pt x="748075" y="125406"/>
                </a:lnTo>
                <a:lnTo>
                  <a:pt x="735229" y="127855"/>
                </a:lnTo>
                <a:lnTo>
                  <a:pt x="744006" y="124346"/>
                </a:lnTo>
                <a:close/>
                <a:moveTo>
                  <a:pt x="1341518" y="123615"/>
                </a:moveTo>
                <a:lnTo>
                  <a:pt x="1341518" y="127384"/>
                </a:lnTo>
                <a:lnTo>
                  <a:pt x="1312624" y="138313"/>
                </a:lnTo>
                <a:lnTo>
                  <a:pt x="1305515" y="140795"/>
                </a:lnTo>
                <a:lnTo>
                  <a:pt x="1249228" y="151248"/>
                </a:lnTo>
                <a:lnTo>
                  <a:pt x="1249962" y="150139"/>
                </a:lnTo>
                <a:lnTo>
                  <a:pt x="1309605" y="127051"/>
                </a:lnTo>
                <a:lnTo>
                  <a:pt x="1322508" y="125662"/>
                </a:lnTo>
                <a:lnTo>
                  <a:pt x="1321140" y="127114"/>
                </a:lnTo>
                <a:lnTo>
                  <a:pt x="1324284" y="125471"/>
                </a:lnTo>
                <a:close/>
                <a:moveTo>
                  <a:pt x="737504" y="123528"/>
                </a:moveTo>
                <a:lnTo>
                  <a:pt x="722792" y="130226"/>
                </a:lnTo>
                <a:lnTo>
                  <a:pt x="687489" y="136956"/>
                </a:lnTo>
                <a:lnTo>
                  <a:pt x="693618" y="129859"/>
                </a:lnTo>
                <a:close/>
                <a:moveTo>
                  <a:pt x="230386" y="123477"/>
                </a:moveTo>
                <a:lnTo>
                  <a:pt x="230386" y="137370"/>
                </a:lnTo>
                <a:lnTo>
                  <a:pt x="229340" y="138143"/>
                </a:lnTo>
                <a:lnTo>
                  <a:pt x="207883" y="154180"/>
                </a:lnTo>
                <a:lnTo>
                  <a:pt x="167190" y="159926"/>
                </a:lnTo>
                <a:lnTo>
                  <a:pt x="167190" y="145665"/>
                </a:lnTo>
                <a:close/>
                <a:moveTo>
                  <a:pt x="518901" y="121636"/>
                </a:moveTo>
                <a:lnTo>
                  <a:pt x="521833" y="124672"/>
                </a:lnTo>
                <a:lnTo>
                  <a:pt x="474428" y="138954"/>
                </a:lnTo>
                <a:lnTo>
                  <a:pt x="430516" y="147109"/>
                </a:lnTo>
                <a:lnTo>
                  <a:pt x="458464" y="128144"/>
                </a:lnTo>
                <a:lnTo>
                  <a:pt x="481509" y="125662"/>
                </a:lnTo>
                <a:lnTo>
                  <a:pt x="480140" y="127114"/>
                </a:lnTo>
                <a:lnTo>
                  <a:pt x="483284" y="125471"/>
                </a:lnTo>
                <a:close/>
                <a:moveTo>
                  <a:pt x="585964" y="121591"/>
                </a:moveTo>
                <a:lnTo>
                  <a:pt x="585964" y="128574"/>
                </a:lnTo>
                <a:lnTo>
                  <a:pt x="571919" y="132839"/>
                </a:lnTo>
                <a:lnTo>
                  <a:pt x="576241" y="123081"/>
                </a:lnTo>
                <a:close/>
                <a:moveTo>
                  <a:pt x="742112" y="121431"/>
                </a:moveTo>
                <a:lnTo>
                  <a:pt x="743879" y="122609"/>
                </a:lnTo>
                <a:lnTo>
                  <a:pt x="737504" y="123528"/>
                </a:lnTo>
                <a:close/>
                <a:moveTo>
                  <a:pt x="1594765" y="121182"/>
                </a:moveTo>
                <a:lnTo>
                  <a:pt x="1594330" y="121580"/>
                </a:lnTo>
                <a:lnTo>
                  <a:pt x="1585006" y="124346"/>
                </a:lnTo>
                <a:lnTo>
                  <a:pt x="1576229" y="127855"/>
                </a:lnTo>
                <a:lnTo>
                  <a:pt x="1543636" y="134068"/>
                </a:lnTo>
                <a:lnTo>
                  <a:pt x="1533256" y="134993"/>
                </a:lnTo>
                <a:lnTo>
                  <a:pt x="1517197" y="137253"/>
                </a:lnTo>
                <a:lnTo>
                  <a:pt x="1537673" y="129419"/>
                </a:lnTo>
                <a:close/>
                <a:moveTo>
                  <a:pt x="1432756" y="120704"/>
                </a:moveTo>
                <a:lnTo>
                  <a:pt x="1428795" y="124044"/>
                </a:lnTo>
                <a:lnTo>
                  <a:pt x="1426701" y="125341"/>
                </a:lnTo>
                <a:lnTo>
                  <a:pt x="1425513" y="125636"/>
                </a:lnTo>
                <a:lnTo>
                  <a:pt x="1425513" y="121814"/>
                </a:lnTo>
                <a:close/>
                <a:moveTo>
                  <a:pt x="1709495" y="120656"/>
                </a:moveTo>
                <a:lnTo>
                  <a:pt x="1709495" y="123992"/>
                </a:lnTo>
                <a:lnTo>
                  <a:pt x="1653899" y="144044"/>
                </a:lnTo>
                <a:lnTo>
                  <a:pt x="1653899" y="124610"/>
                </a:lnTo>
                <a:close/>
                <a:moveTo>
                  <a:pt x="681958" y="120392"/>
                </a:moveTo>
                <a:lnTo>
                  <a:pt x="681958" y="120698"/>
                </a:lnTo>
                <a:lnTo>
                  <a:pt x="668947" y="129109"/>
                </a:lnTo>
                <a:lnTo>
                  <a:pt x="644018" y="135152"/>
                </a:lnTo>
                <a:lnTo>
                  <a:pt x="665913" y="124204"/>
                </a:lnTo>
                <a:lnTo>
                  <a:pt x="668126" y="124748"/>
                </a:lnTo>
                <a:cubicBezTo>
                  <a:pt x="670002" y="124631"/>
                  <a:pt x="673151" y="123872"/>
                  <a:pt x="678970" y="121686"/>
                </a:cubicBezTo>
                <a:close/>
                <a:moveTo>
                  <a:pt x="1436214" y="120174"/>
                </a:moveTo>
                <a:lnTo>
                  <a:pt x="1431349" y="123454"/>
                </a:lnTo>
                <a:lnTo>
                  <a:pt x="1427638" y="125108"/>
                </a:lnTo>
                <a:lnTo>
                  <a:pt x="1427490" y="125145"/>
                </a:lnTo>
                <a:lnTo>
                  <a:pt x="1428795" y="124044"/>
                </a:lnTo>
                <a:lnTo>
                  <a:pt x="1434660" y="120412"/>
                </a:lnTo>
                <a:close/>
                <a:moveTo>
                  <a:pt x="1328321" y="119806"/>
                </a:moveTo>
                <a:lnTo>
                  <a:pt x="1309605" y="127051"/>
                </a:lnTo>
                <a:lnTo>
                  <a:pt x="1291835" y="128965"/>
                </a:lnTo>
                <a:lnTo>
                  <a:pt x="1298315" y="125965"/>
                </a:lnTo>
                <a:lnTo>
                  <a:pt x="1302726" y="123591"/>
                </a:lnTo>
                <a:close/>
                <a:moveTo>
                  <a:pt x="577792" y="119578"/>
                </a:moveTo>
                <a:lnTo>
                  <a:pt x="576241" y="123081"/>
                </a:lnTo>
                <a:lnTo>
                  <a:pt x="558526" y="125796"/>
                </a:lnTo>
                <a:close/>
                <a:moveTo>
                  <a:pt x="539142" y="119457"/>
                </a:moveTo>
                <a:lnTo>
                  <a:pt x="534767" y="120775"/>
                </a:lnTo>
                <a:lnTo>
                  <a:pt x="534767" y="119928"/>
                </a:lnTo>
                <a:close/>
                <a:moveTo>
                  <a:pt x="711443" y="119168"/>
                </a:moveTo>
                <a:lnTo>
                  <a:pt x="710915" y="120828"/>
                </a:lnTo>
                <a:lnTo>
                  <a:pt x="698808" y="123850"/>
                </a:lnTo>
                <a:lnTo>
                  <a:pt x="700969" y="121348"/>
                </a:lnTo>
                <a:lnTo>
                  <a:pt x="702494" y="120978"/>
                </a:lnTo>
                <a:close/>
                <a:moveTo>
                  <a:pt x="979119" y="119021"/>
                </a:moveTo>
                <a:lnTo>
                  <a:pt x="979057" y="121253"/>
                </a:lnTo>
                <a:lnTo>
                  <a:pt x="972173" y="123913"/>
                </a:lnTo>
                <a:close/>
                <a:moveTo>
                  <a:pt x="1337810" y="118403"/>
                </a:moveTo>
                <a:lnTo>
                  <a:pt x="1324284" y="125471"/>
                </a:lnTo>
                <a:lnTo>
                  <a:pt x="1322508" y="125662"/>
                </a:lnTo>
                <a:lnTo>
                  <a:pt x="1323749" y="124346"/>
                </a:lnTo>
                <a:lnTo>
                  <a:pt x="1331317" y="119364"/>
                </a:lnTo>
                <a:close/>
                <a:moveTo>
                  <a:pt x="496810" y="118403"/>
                </a:moveTo>
                <a:lnTo>
                  <a:pt x="483284" y="125471"/>
                </a:lnTo>
                <a:lnTo>
                  <a:pt x="481509" y="125662"/>
                </a:lnTo>
                <a:lnTo>
                  <a:pt x="482749" y="124346"/>
                </a:lnTo>
                <a:lnTo>
                  <a:pt x="490317" y="119364"/>
                </a:lnTo>
                <a:close/>
                <a:moveTo>
                  <a:pt x="1450294" y="118016"/>
                </a:moveTo>
                <a:lnTo>
                  <a:pt x="1449053" y="118752"/>
                </a:lnTo>
                <a:cubicBezTo>
                  <a:pt x="1443591" y="121224"/>
                  <a:pt x="1438973" y="122417"/>
                  <a:pt x="1432529" y="123892"/>
                </a:cubicBezTo>
                <a:lnTo>
                  <a:pt x="1429631" y="124612"/>
                </a:lnTo>
                <a:lnTo>
                  <a:pt x="1431349" y="123454"/>
                </a:lnTo>
                <a:lnTo>
                  <a:pt x="1440020" y="119590"/>
                </a:lnTo>
                <a:close/>
                <a:moveTo>
                  <a:pt x="179032" y="117785"/>
                </a:moveTo>
                <a:lnTo>
                  <a:pt x="169240" y="137409"/>
                </a:lnTo>
                <a:lnTo>
                  <a:pt x="167190" y="145612"/>
                </a:lnTo>
                <a:lnTo>
                  <a:pt x="167190" y="125667"/>
                </a:lnTo>
                <a:close/>
                <a:moveTo>
                  <a:pt x="1821889" y="117774"/>
                </a:moveTo>
                <a:lnTo>
                  <a:pt x="1821889" y="126660"/>
                </a:lnTo>
                <a:lnTo>
                  <a:pt x="1805273" y="134530"/>
                </a:lnTo>
                <a:lnTo>
                  <a:pt x="1796693" y="135520"/>
                </a:lnTo>
                <a:close/>
                <a:moveTo>
                  <a:pt x="1333958" y="117625"/>
                </a:moveTo>
                <a:lnTo>
                  <a:pt x="1331317" y="119364"/>
                </a:lnTo>
                <a:lnTo>
                  <a:pt x="1328321" y="119806"/>
                </a:lnTo>
                <a:close/>
                <a:moveTo>
                  <a:pt x="1485509" y="116984"/>
                </a:moveTo>
                <a:lnTo>
                  <a:pt x="1485509" y="123973"/>
                </a:lnTo>
                <a:lnTo>
                  <a:pt x="1440616" y="138284"/>
                </a:lnTo>
                <a:lnTo>
                  <a:pt x="1441315" y="137409"/>
                </a:lnTo>
                <a:close/>
                <a:moveTo>
                  <a:pt x="1341518" y="116465"/>
                </a:moveTo>
                <a:lnTo>
                  <a:pt x="1341518" y="117855"/>
                </a:lnTo>
                <a:lnTo>
                  <a:pt x="1337810" y="118403"/>
                </a:lnTo>
                <a:close/>
                <a:moveTo>
                  <a:pt x="1772849" y="116150"/>
                </a:moveTo>
                <a:lnTo>
                  <a:pt x="1766292" y="119585"/>
                </a:lnTo>
                <a:lnTo>
                  <a:pt x="1766292" y="119193"/>
                </a:lnTo>
                <a:lnTo>
                  <a:pt x="1732837" y="119193"/>
                </a:lnTo>
                <a:lnTo>
                  <a:pt x="1733257" y="118966"/>
                </a:lnTo>
                <a:close/>
                <a:moveTo>
                  <a:pt x="585964" y="115686"/>
                </a:moveTo>
                <a:lnTo>
                  <a:pt x="585964" y="116941"/>
                </a:lnTo>
                <a:lnTo>
                  <a:pt x="577792" y="119578"/>
                </a:lnTo>
                <a:lnTo>
                  <a:pt x="579330" y="116106"/>
                </a:lnTo>
                <a:close/>
                <a:moveTo>
                  <a:pt x="2022141" y="115605"/>
                </a:moveTo>
                <a:lnTo>
                  <a:pt x="2021874" y="128950"/>
                </a:lnTo>
                <a:lnTo>
                  <a:pt x="1966423" y="141505"/>
                </a:lnTo>
                <a:lnTo>
                  <a:pt x="1966552" y="131526"/>
                </a:lnTo>
                <a:close/>
                <a:moveTo>
                  <a:pt x="2008842" y="115476"/>
                </a:moveTo>
                <a:lnTo>
                  <a:pt x="1966584" y="129059"/>
                </a:lnTo>
                <a:lnTo>
                  <a:pt x="1966672" y="122247"/>
                </a:lnTo>
                <a:lnTo>
                  <a:pt x="1984826" y="117324"/>
                </a:lnTo>
                <a:close/>
                <a:moveTo>
                  <a:pt x="732956" y="115327"/>
                </a:moveTo>
                <a:lnTo>
                  <a:pt x="739147" y="119454"/>
                </a:lnTo>
                <a:lnTo>
                  <a:pt x="709795" y="124346"/>
                </a:lnTo>
                <a:lnTo>
                  <a:pt x="710915" y="120828"/>
                </a:lnTo>
                <a:close/>
                <a:moveTo>
                  <a:pt x="1444039" y="114603"/>
                </a:moveTo>
                <a:lnTo>
                  <a:pt x="1434660" y="120412"/>
                </a:lnTo>
                <a:lnTo>
                  <a:pt x="1432756" y="120704"/>
                </a:lnTo>
                <a:lnTo>
                  <a:pt x="1439660" y="114881"/>
                </a:lnTo>
                <a:close/>
                <a:moveTo>
                  <a:pt x="633516" y="114304"/>
                </a:moveTo>
                <a:lnTo>
                  <a:pt x="630761" y="115088"/>
                </a:lnTo>
                <a:lnTo>
                  <a:pt x="630761" y="114726"/>
                </a:lnTo>
                <a:close/>
                <a:moveTo>
                  <a:pt x="1452401" y="114074"/>
                </a:moveTo>
                <a:lnTo>
                  <a:pt x="1440020" y="119590"/>
                </a:lnTo>
                <a:lnTo>
                  <a:pt x="1436214" y="120174"/>
                </a:lnTo>
                <a:lnTo>
                  <a:pt x="1444521" y="114573"/>
                </a:lnTo>
                <a:close/>
                <a:moveTo>
                  <a:pt x="961028" y="113612"/>
                </a:moveTo>
                <a:lnTo>
                  <a:pt x="926838" y="136404"/>
                </a:lnTo>
                <a:lnTo>
                  <a:pt x="917409" y="138976"/>
                </a:lnTo>
                <a:lnTo>
                  <a:pt x="917791" y="124790"/>
                </a:lnTo>
                <a:lnTo>
                  <a:pt x="943980" y="118733"/>
                </a:lnTo>
                <a:close/>
                <a:moveTo>
                  <a:pt x="1341518" y="112647"/>
                </a:moveTo>
                <a:lnTo>
                  <a:pt x="1341518" y="114698"/>
                </a:lnTo>
                <a:lnTo>
                  <a:pt x="1333958" y="117625"/>
                </a:lnTo>
                <a:close/>
                <a:moveTo>
                  <a:pt x="1485509" y="111976"/>
                </a:moveTo>
                <a:lnTo>
                  <a:pt x="1485509" y="112619"/>
                </a:lnTo>
                <a:lnTo>
                  <a:pt x="1450294" y="118016"/>
                </a:lnTo>
                <a:lnTo>
                  <a:pt x="1457479" y="113752"/>
                </a:lnTo>
                <a:close/>
                <a:moveTo>
                  <a:pt x="509416" y="111816"/>
                </a:moveTo>
                <a:lnTo>
                  <a:pt x="513408" y="115949"/>
                </a:lnTo>
                <a:lnTo>
                  <a:pt x="496810" y="118403"/>
                </a:lnTo>
                <a:lnTo>
                  <a:pt x="509270" y="111892"/>
                </a:lnTo>
                <a:close/>
                <a:moveTo>
                  <a:pt x="651670" y="111522"/>
                </a:moveTo>
                <a:lnTo>
                  <a:pt x="633516" y="114304"/>
                </a:lnTo>
                <a:lnTo>
                  <a:pt x="640891" y="112205"/>
                </a:lnTo>
                <a:close/>
                <a:moveTo>
                  <a:pt x="1662450" y="111418"/>
                </a:moveTo>
                <a:lnTo>
                  <a:pt x="1653899" y="113048"/>
                </a:lnTo>
                <a:lnTo>
                  <a:pt x="1653899" y="112963"/>
                </a:lnTo>
                <a:lnTo>
                  <a:pt x="1657630" y="112113"/>
                </a:lnTo>
                <a:close/>
                <a:moveTo>
                  <a:pt x="1449400" y="111283"/>
                </a:moveTo>
                <a:lnTo>
                  <a:pt x="1444521" y="114573"/>
                </a:lnTo>
                <a:lnTo>
                  <a:pt x="1444039" y="114603"/>
                </a:lnTo>
                <a:close/>
                <a:moveTo>
                  <a:pt x="2022229" y="111173"/>
                </a:moveTo>
                <a:lnTo>
                  <a:pt x="2022164" y="114452"/>
                </a:lnTo>
                <a:lnTo>
                  <a:pt x="2008842" y="115476"/>
                </a:lnTo>
                <a:close/>
                <a:moveTo>
                  <a:pt x="658639" y="110454"/>
                </a:moveTo>
                <a:lnTo>
                  <a:pt x="657068" y="111180"/>
                </a:lnTo>
                <a:lnTo>
                  <a:pt x="651670" y="111522"/>
                </a:lnTo>
                <a:close/>
                <a:moveTo>
                  <a:pt x="681958" y="109602"/>
                </a:moveTo>
                <a:lnTo>
                  <a:pt x="681958" y="116181"/>
                </a:lnTo>
                <a:lnTo>
                  <a:pt x="665913" y="124204"/>
                </a:lnTo>
                <a:lnTo>
                  <a:pt x="664924" y="123961"/>
                </a:lnTo>
                <a:cubicBezTo>
                  <a:pt x="663478" y="123201"/>
                  <a:pt x="661545" y="123017"/>
                  <a:pt x="647966" y="129695"/>
                </a:cubicBezTo>
                <a:lnTo>
                  <a:pt x="631924" y="138083"/>
                </a:lnTo>
                <a:lnTo>
                  <a:pt x="630761" y="138365"/>
                </a:lnTo>
                <a:lnTo>
                  <a:pt x="630761" y="123338"/>
                </a:lnTo>
                <a:lnTo>
                  <a:pt x="657068" y="111180"/>
                </a:lnTo>
                <a:close/>
                <a:moveTo>
                  <a:pt x="1532487" y="108998"/>
                </a:moveTo>
                <a:lnTo>
                  <a:pt x="1515289" y="114480"/>
                </a:lnTo>
                <a:lnTo>
                  <a:pt x="1519990" y="109790"/>
                </a:lnTo>
                <a:close/>
                <a:moveTo>
                  <a:pt x="1447203" y="108519"/>
                </a:moveTo>
                <a:lnTo>
                  <a:pt x="1439660" y="114881"/>
                </a:lnTo>
                <a:lnTo>
                  <a:pt x="1425513" y="115778"/>
                </a:lnTo>
                <a:lnTo>
                  <a:pt x="1425513" y="115693"/>
                </a:lnTo>
                <a:close/>
                <a:moveTo>
                  <a:pt x="1753079" y="108272"/>
                </a:moveTo>
                <a:lnTo>
                  <a:pt x="1733257" y="118966"/>
                </a:lnTo>
                <a:lnTo>
                  <a:pt x="1730072" y="119193"/>
                </a:lnTo>
                <a:lnTo>
                  <a:pt x="1722802" y="119193"/>
                </a:lnTo>
                <a:close/>
                <a:moveTo>
                  <a:pt x="1551489" y="107794"/>
                </a:moveTo>
                <a:lnTo>
                  <a:pt x="1546827" y="110060"/>
                </a:lnTo>
                <a:cubicBezTo>
                  <a:pt x="1521724" y="121713"/>
                  <a:pt x="1512877" y="124514"/>
                  <a:pt x="1509126" y="124748"/>
                </a:cubicBezTo>
                <a:lnTo>
                  <a:pt x="1506912" y="124204"/>
                </a:lnTo>
                <a:lnTo>
                  <a:pt x="1538026" y="108647"/>
                </a:lnTo>
                <a:close/>
                <a:moveTo>
                  <a:pt x="720688" y="107148"/>
                </a:moveTo>
                <a:lnTo>
                  <a:pt x="732370" y="114936"/>
                </a:lnTo>
                <a:lnTo>
                  <a:pt x="711443" y="119168"/>
                </a:lnTo>
                <a:lnTo>
                  <a:pt x="715158" y="107498"/>
                </a:lnTo>
                <a:close/>
                <a:moveTo>
                  <a:pt x="1757519" y="106671"/>
                </a:moveTo>
                <a:lnTo>
                  <a:pt x="1753079" y="108272"/>
                </a:lnTo>
                <a:lnTo>
                  <a:pt x="1755604" y="106910"/>
                </a:lnTo>
                <a:close/>
                <a:moveTo>
                  <a:pt x="583610" y="106444"/>
                </a:moveTo>
                <a:lnTo>
                  <a:pt x="579330" y="116106"/>
                </a:lnTo>
                <a:lnTo>
                  <a:pt x="557316" y="117501"/>
                </a:lnTo>
                <a:lnTo>
                  <a:pt x="539142" y="119457"/>
                </a:lnTo>
                <a:lnTo>
                  <a:pt x="547228" y="117021"/>
                </a:lnTo>
                <a:close/>
                <a:moveTo>
                  <a:pt x="1334810" y="106327"/>
                </a:moveTo>
                <a:lnTo>
                  <a:pt x="1302726" y="123591"/>
                </a:lnTo>
                <a:lnTo>
                  <a:pt x="1297623" y="124346"/>
                </a:lnTo>
                <a:lnTo>
                  <a:pt x="1263287" y="130033"/>
                </a:lnTo>
                <a:lnTo>
                  <a:pt x="1273620" y="114441"/>
                </a:lnTo>
                <a:lnTo>
                  <a:pt x="1328457" y="106940"/>
                </a:lnTo>
                <a:close/>
                <a:moveTo>
                  <a:pt x="1470602" y="105963"/>
                </a:moveTo>
                <a:lnTo>
                  <a:pt x="1457479" y="113752"/>
                </a:lnTo>
                <a:lnTo>
                  <a:pt x="1452401" y="114074"/>
                </a:lnTo>
                <a:close/>
                <a:moveTo>
                  <a:pt x="585964" y="105220"/>
                </a:moveTo>
                <a:lnTo>
                  <a:pt x="585964" y="105760"/>
                </a:lnTo>
                <a:lnTo>
                  <a:pt x="583610" y="106444"/>
                </a:lnTo>
                <a:lnTo>
                  <a:pt x="584025" y="105506"/>
                </a:lnTo>
                <a:close/>
                <a:moveTo>
                  <a:pt x="715901" y="105164"/>
                </a:moveTo>
                <a:lnTo>
                  <a:pt x="715158" y="107498"/>
                </a:lnTo>
                <a:lnTo>
                  <a:pt x="712801" y="107648"/>
                </a:lnTo>
                <a:lnTo>
                  <a:pt x="714254" y="105964"/>
                </a:lnTo>
                <a:close/>
                <a:moveTo>
                  <a:pt x="502634" y="104795"/>
                </a:moveTo>
                <a:lnTo>
                  <a:pt x="506448" y="108743"/>
                </a:lnTo>
                <a:lnTo>
                  <a:pt x="490317" y="119364"/>
                </a:lnTo>
                <a:lnTo>
                  <a:pt x="466134" y="122939"/>
                </a:lnTo>
                <a:lnTo>
                  <a:pt x="478379" y="114630"/>
                </a:lnTo>
                <a:lnTo>
                  <a:pt x="493192" y="106659"/>
                </a:lnTo>
                <a:close/>
                <a:moveTo>
                  <a:pt x="1545745" y="104788"/>
                </a:moveTo>
                <a:lnTo>
                  <a:pt x="1538026" y="108647"/>
                </a:lnTo>
                <a:lnTo>
                  <a:pt x="1532487" y="108998"/>
                </a:lnTo>
                <a:lnTo>
                  <a:pt x="1545614" y="104814"/>
                </a:lnTo>
                <a:close/>
                <a:moveTo>
                  <a:pt x="1430743" y="104661"/>
                </a:moveTo>
                <a:lnTo>
                  <a:pt x="1425513" y="106182"/>
                </a:lnTo>
                <a:lnTo>
                  <a:pt x="1425513" y="105434"/>
                </a:lnTo>
                <a:close/>
                <a:moveTo>
                  <a:pt x="1602670" y="104551"/>
                </a:moveTo>
                <a:lnTo>
                  <a:pt x="1537673" y="129419"/>
                </a:lnTo>
                <a:lnTo>
                  <a:pt x="1517284" y="132360"/>
                </a:lnTo>
                <a:lnTo>
                  <a:pt x="1510330" y="134081"/>
                </a:lnTo>
                <a:lnTo>
                  <a:pt x="1575223" y="106290"/>
                </a:lnTo>
                <a:close/>
                <a:moveTo>
                  <a:pt x="716218" y="104168"/>
                </a:moveTo>
                <a:lnTo>
                  <a:pt x="716949" y="104655"/>
                </a:lnTo>
                <a:lnTo>
                  <a:pt x="715901" y="105164"/>
                </a:lnTo>
                <a:close/>
                <a:moveTo>
                  <a:pt x="1761487" y="103736"/>
                </a:moveTo>
                <a:lnTo>
                  <a:pt x="1755604" y="106910"/>
                </a:lnTo>
                <a:lnTo>
                  <a:pt x="1715108" y="111964"/>
                </a:lnTo>
                <a:lnTo>
                  <a:pt x="1653899" y="123009"/>
                </a:lnTo>
                <a:lnTo>
                  <a:pt x="1653899" y="116938"/>
                </a:lnTo>
                <a:lnTo>
                  <a:pt x="1690083" y="109229"/>
                </a:lnTo>
                <a:lnTo>
                  <a:pt x="1748292" y="104751"/>
                </a:lnTo>
                <a:close/>
                <a:moveTo>
                  <a:pt x="920487" y="103736"/>
                </a:moveTo>
                <a:lnTo>
                  <a:pt x="918327" y="104902"/>
                </a:lnTo>
                <a:lnTo>
                  <a:pt x="918354" y="103900"/>
                </a:lnTo>
                <a:close/>
                <a:moveTo>
                  <a:pt x="955969" y="103515"/>
                </a:moveTo>
                <a:lnTo>
                  <a:pt x="917826" y="123497"/>
                </a:lnTo>
                <a:lnTo>
                  <a:pt x="918046" y="115329"/>
                </a:lnTo>
                <a:lnTo>
                  <a:pt x="927484" y="109468"/>
                </a:lnTo>
                <a:close/>
                <a:moveTo>
                  <a:pt x="939007" y="102312"/>
                </a:moveTo>
                <a:lnTo>
                  <a:pt x="927484" y="109468"/>
                </a:lnTo>
                <a:lnTo>
                  <a:pt x="918800" y="111283"/>
                </a:lnTo>
                <a:lnTo>
                  <a:pt x="918152" y="111379"/>
                </a:lnTo>
                <a:lnTo>
                  <a:pt x="918297" y="106030"/>
                </a:lnTo>
                <a:lnTo>
                  <a:pt x="925785" y="103329"/>
                </a:lnTo>
                <a:close/>
                <a:moveTo>
                  <a:pt x="979610" y="101224"/>
                </a:moveTo>
                <a:lnTo>
                  <a:pt x="979420" y="108086"/>
                </a:lnTo>
                <a:lnTo>
                  <a:pt x="961028" y="113612"/>
                </a:lnTo>
                <a:close/>
                <a:moveTo>
                  <a:pt x="1455982" y="101116"/>
                </a:moveTo>
                <a:lnTo>
                  <a:pt x="1451727" y="104704"/>
                </a:lnTo>
                <a:lnTo>
                  <a:pt x="1425513" y="113071"/>
                </a:lnTo>
                <a:lnTo>
                  <a:pt x="1425513" y="110442"/>
                </a:lnTo>
                <a:lnTo>
                  <a:pt x="1434677" y="107880"/>
                </a:lnTo>
                <a:lnTo>
                  <a:pt x="1453761" y="101422"/>
                </a:lnTo>
                <a:close/>
                <a:moveTo>
                  <a:pt x="498769" y="100794"/>
                </a:moveTo>
                <a:lnTo>
                  <a:pt x="500590" y="102678"/>
                </a:lnTo>
                <a:lnTo>
                  <a:pt x="493192" y="106659"/>
                </a:lnTo>
                <a:lnTo>
                  <a:pt x="488868" y="107513"/>
                </a:lnTo>
                <a:close/>
                <a:moveTo>
                  <a:pt x="187585" y="100644"/>
                </a:moveTo>
                <a:lnTo>
                  <a:pt x="186494" y="102830"/>
                </a:lnTo>
                <a:lnTo>
                  <a:pt x="167190" y="112578"/>
                </a:lnTo>
                <a:lnTo>
                  <a:pt x="167190" y="109455"/>
                </a:lnTo>
                <a:lnTo>
                  <a:pt x="186451" y="101067"/>
                </a:lnTo>
                <a:close/>
                <a:moveTo>
                  <a:pt x="1802579" y="100575"/>
                </a:moveTo>
                <a:lnTo>
                  <a:pt x="1800074" y="101888"/>
                </a:lnTo>
                <a:lnTo>
                  <a:pt x="1788218" y="102839"/>
                </a:lnTo>
                <a:lnTo>
                  <a:pt x="1757519" y="106671"/>
                </a:lnTo>
                <a:lnTo>
                  <a:pt x="1766785" y="103329"/>
                </a:lnTo>
                <a:close/>
                <a:moveTo>
                  <a:pt x="681958" y="100516"/>
                </a:moveTo>
                <a:lnTo>
                  <a:pt x="681958" y="106950"/>
                </a:lnTo>
                <a:lnTo>
                  <a:pt x="667510" y="109094"/>
                </a:lnTo>
                <a:lnTo>
                  <a:pt x="658639" y="110454"/>
                </a:lnTo>
                <a:lnTo>
                  <a:pt x="677228" y="101862"/>
                </a:lnTo>
                <a:close/>
                <a:moveTo>
                  <a:pt x="1566539" y="100480"/>
                </a:moveTo>
                <a:lnTo>
                  <a:pt x="1566076" y="100706"/>
                </a:lnTo>
                <a:lnTo>
                  <a:pt x="1545745" y="104788"/>
                </a:lnTo>
                <a:lnTo>
                  <a:pt x="1549217" y="103052"/>
                </a:lnTo>
                <a:close/>
                <a:moveTo>
                  <a:pt x="1345792" y="100417"/>
                </a:moveTo>
                <a:lnTo>
                  <a:pt x="1343427" y="105495"/>
                </a:lnTo>
                <a:lnTo>
                  <a:pt x="1334810" y="106327"/>
                </a:lnTo>
                <a:close/>
                <a:moveTo>
                  <a:pt x="1670541" y="100250"/>
                </a:moveTo>
                <a:lnTo>
                  <a:pt x="1665508" y="101980"/>
                </a:lnTo>
                <a:lnTo>
                  <a:pt x="1653899" y="105230"/>
                </a:lnTo>
                <a:lnTo>
                  <a:pt x="1653899" y="103909"/>
                </a:lnTo>
                <a:lnTo>
                  <a:pt x="1665063" y="100597"/>
                </a:lnTo>
                <a:close/>
                <a:moveTo>
                  <a:pt x="1821889" y="100137"/>
                </a:moveTo>
                <a:lnTo>
                  <a:pt x="1821889" y="112663"/>
                </a:lnTo>
                <a:lnTo>
                  <a:pt x="1772849" y="116150"/>
                </a:lnTo>
                <a:lnTo>
                  <a:pt x="1800074" y="101888"/>
                </a:lnTo>
                <a:close/>
                <a:moveTo>
                  <a:pt x="974955" y="99547"/>
                </a:moveTo>
                <a:lnTo>
                  <a:pt x="955969" y="103515"/>
                </a:lnTo>
                <a:lnTo>
                  <a:pt x="961579" y="100575"/>
                </a:lnTo>
                <a:close/>
                <a:moveTo>
                  <a:pt x="1468412" y="99400"/>
                </a:moveTo>
                <a:lnTo>
                  <a:pt x="1461259" y="103871"/>
                </a:lnTo>
                <a:lnTo>
                  <a:pt x="1447203" y="108519"/>
                </a:lnTo>
                <a:lnTo>
                  <a:pt x="1451727" y="104704"/>
                </a:lnTo>
                <a:lnTo>
                  <a:pt x="1468295" y="99417"/>
                </a:lnTo>
                <a:close/>
                <a:moveTo>
                  <a:pt x="1821889" y="99090"/>
                </a:moveTo>
                <a:lnTo>
                  <a:pt x="1821889" y="100077"/>
                </a:lnTo>
                <a:lnTo>
                  <a:pt x="1820965" y="99161"/>
                </a:lnTo>
                <a:close/>
                <a:moveTo>
                  <a:pt x="979413" y="98615"/>
                </a:moveTo>
                <a:lnTo>
                  <a:pt x="979675" y="98874"/>
                </a:lnTo>
                <a:lnTo>
                  <a:pt x="979666" y="99184"/>
                </a:lnTo>
                <a:lnTo>
                  <a:pt x="974955" y="99547"/>
                </a:lnTo>
                <a:close/>
                <a:moveTo>
                  <a:pt x="1945789" y="98220"/>
                </a:moveTo>
                <a:lnTo>
                  <a:pt x="1908869" y="119377"/>
                </a:lnTo>
                <a:lnTo>
                  <a:pt x="1900975" y="121593"/>
                </a:lnTo>
                <a:lnTo>
                  <a:pt x="1897084" y="121593"/>
                </a:lnTo>
                <a:lnTo>
                  <a:pt x="1896427" y="122869"/>
                </a:lnTo>
                <a:lnTo>
                  <a:pt x="1889508" y="124811"/>
                </a:lnTo>
                <a:lnTo>
                  <a:pt x="1828638" y="131835"/>
                </a:lnTo>
                <a:lnTo>
                  <a:pt x="1828819" y="131018"/>
                </a:lnTo>
                <a:lnTo>
                  <a:pt x="1833868" y="120986"/>
                </a:lnTo>
                <a:lnTo>
                  <a:pt x="1854349" y="111283"/>
                </a:lnTo>
                <a:lnTo>
                  <a:pt x="1860906" y="108831"/>
                </a:lnTo>
                <a:close/>
                <a:moveTo>
                  <a:pt x="1620289" y="97867"/>
                </a:moveTo>
                <a:lnTo>
                  <a:pt x="1613740" y="103850"/>
                </a:lnTo>
                <a:lnTo>
                  <a:pt x="1602670" y="104551"/>
                </a:lnTo>
                <a:lnTo>
                  <a:pt x="1619217" y="98220"/>
                </a:lnTo>
                <a:close/>
                <a:moveTo>
                  <a:pt x="1482836" y="97410"/>
                </a:moveTo>
                <a:lnTo>
                  <a:pt x="1479896" y="99466"/>
                </a:lnTo>
                <a:lnTo>
                  <a:pt x="1449400" y="111283"/>
                </a:lnTo>
                <a:lnTo>
                  <a:pt x="1461259" y="103871"/>
                </a:lnTo>
                <a:lnTo>
                  <a:pt x="1479338" y="97893"/>
                </a:lnTo>
                <a:close/>
                <a:moveTo>
                  <a:pt x="1485509" y="97291"/>
                </a:moveTo>
                <a:lnTo>
                  <a:pt x="1485509" y="100561"/>
                </a:lnTo>
                <a:lnTo>
                  <a:pt x="1471147" y="105720"/>
                </a:lnTo>
                <a:lnTo>
                  <a:pt x="1470602" y="105963"/>
                </a:lnTo>
                <a:lnTo>
                  <a:pt x="1470642" y="105939"/>
                </a:lnTo>
                <a:lnTo>
                  <a:pt x="1479896" y="99466"/>
                </a:lnTo>
                <a:close/>
                <a:moveTo>
                  <a:pt x="1429092" y="97221"/>
                </a:moveTo>
                <a:lnTo>
                  <a:pt x="1428252" y="98220"/>
                </a:lnTo>
                <a:lnTo>
                  <a:pt x="1425513" y="104405"/>
                </a:lnTo>
                <a:lnTo>
                  <a:pt x="1425513" y="97567"/>
                </a:lnTo>
                <a:close/>
                <a:moveTo>
                  <a:pt x="1723024" y="97096"/>
                </a:moveTo>
                <a:lnTo>
                  <a:pt x="1711275" y="99894"/>
                </a:lnTo>
                <a:lnTo>
                  <a:pt x="1657630" y="112113"/>
                </a:lnTo>
                <a:lnTo>
                  <a:pt x="1653899" y="112651"/>
                </a:lnTo>
                <a:lnTo>
                  <a:pt x="1653899" y="105971"/>
                </a:lnTo>
                <a:lnTo>
                  <a:pt x="1665508" y="101980"/>
                </a:lnTo>
                <a:lnTo>
                  <a:pt x="1672023" y="100156"/>
                </a:lnTo>
                <a:lnTo>
                  <a:pt x="1702572" y="98220"/>
                </a:lnTo>
                <a:close/>
                <a:moveTo>
                  <a:pt x="1485509" y="95852"/>
                </a:moveTo>
                <a:lnTo>
                  <a:pt x="1485509" y="97041"/>
                </a:lnTo>
                <a:lnTo>
                  <a:pt x="1482836" y="97410"/>
                </a:lnTo>
                <a:lnTo>
                  <a:pt x="1484663" y="96132"/>
                </a:lnTo>
                <a:close/>
                <a:moveTo>
                  <a:pt x="1462394" y="95709"/>
                </a:moveTo>
                <a:lnTo>
                  <a:pt x="1456864" y="100372"/>
                </a:lnTo>
                <a:lnTo>
                  <a:pt x="1453761" y="101422"/>
                </a:lnTo>
                <a:lnTo>
                  <a:pt x="1437050" y="103728"/>
                </a:lnTo>
                <a:lnTo>
                  <a:pt x="1430743" y="104661"/>
                </a:lnTo>
                <a:lnTo>
                  <a:pt x="1447749" y="99716"/>
                </a:lnTo>
                <a:close/>
                <a:moveTo>
                  <a:pt x="1600592" y="95426"/>
                </a:moveTo>
                <a:lnTo>
                  <a:pt x="1575223" y="106290"/>
                </a:lnTo>
                <a:lnTo>
                  <a:pt x="1551489" y="107794"/>
                </a:lnTo>
                <a:lnTo>
                  <a:pt x="1566076" y="100706"/>
                </a:lnTo>
                <a:lnTo>
                  <a:pt x="1569063" y="100106"/>
                </a:lnTo>
                <a:close/>
                <a:moveTo>
                  <a:pt x="1857621" y="94463"/>
                </a:moveTo>
                <a:lnTo>
                  <a:pt x="1852518" y="97678"/>
                </a:lnTo>
                <a:lnTo>
                  <a:pt x="1845304" y="98257"/>
                </a:lnTo>
                <a:lnTo>
                  <a:pt x="1846340" y="96199"/>
                </a:lnTo>
                <a:close/>
                <a:moveTo>
                  <a:pt x="1815922" y="94165"/>
                </a:moveTo>
                <a:lnTo>
                  <a:pt x="1820965" y="99161"/>
                </a:lnTo>
                <a:lnTo>
                  <a:pt x="1802579" y="100575"/>
                </a:lnTo>
                <a:lnTo>
                  <a:pt x="1807075" y="98220"/>
                </a:lnTo>
                <a:close/>
                <a:moveTo>
                  <a:pt x="1900337" y="94082"/>
                </a:moveTo>
                <a:lnTo>
                  <a:pt x="1860906" y="108831"/>
                </a:lnTo>
                <a:lnTo>
                  <a:pt x="1841286" y="111283"/>
                </a:lnTo>
                <a:lnTo>
                  <a:pt x="1838656" y="111470"/>
                </a:lnTo>
                <a:lnTo>
                  <a:pt x="1842382" y="104065"/>
                </a:lnTo>
                <a:lnTo>
                  <a:pt x="1852518" y="97678"/>
                </a:lnTo>
                <a:lnTo>
                  <a:pt x="1878576" y="95587"/>
                </a:lnTo>
                <a:close/>
                <a:moveTo>
                  <a:pt x="1485509" y="93923"/>
                </a:moveTo>
                <a:lnTo>
                  <a:pt x="1485509" y="95540"/>
                </a:lnTo>
                <a:lnTo>
                  <a:pt x="1484663" y="96132"/>
                </a:lnTo>
                <a:lnTo>
                  <a:pt x="1479338" y="97893"/>
                </a:lnTo>
                <a:lnTo>
                  <a:pt x="1468412" y="99400"/>
                </a:lnTo>
                <a:lnTo>
                  <a:pt x="1468482" y="99357"/>
                </a:lnTo>
                <a:close/>
                <a:moveTo>
                  <a:pt x="1478658" y="92997"/>
                </a:moveTo>
                <a:lnTo>
                  <a:pt x="1468482" y="99357"/>
                </a:lnTo>
                <a:lnTo>
                  <a:pt x="1468295" y="99417"/>
                </a:lnTo>
                <a:lnTo>
                  <a:pt x="1455982" y="101116"/>
                </a:lnTo>
                <a:lnTo>
                  <a:pt x="1456864" y="100372"/>
                </a:lnTo>
                <a:close/>
                <a:moveTo>
                  <a:pt x="208113" y="92994"/>
                </a:moveTo>
                <a:cubicBezTo>
                  <a:pt x="212484" y="92065"/>
                  <a:pt x="213297" y="93352"/>
                  <a:pt x="208429" y="98220"/>
                </a:cubicBezTo>
                <a:lnTo>
                  <a:pt x="179032" y="117785"/>
                </a:lnTo>
                <a:lnTo>
                  <a:pt x="186494" y="102830"/>
                </a:lnTo>
                <a:lnTo>
                  <a:pt x="199941" y="96039"/>
                </a:lnTo>
                <a:close/>
                <a:moveTo>
                  <a:pt x="1473095" y="92780"/>
                </a:moveTo>
                <a:lnTo>
                  <a:pt x="1462394" y="95709"/>
                </a:lnTo>
                <a:lnTo>
                  <a:pt x="1464803" y="93676"/>
                </a:lnTo>
                <a:close/>
                <a:moveTo>
                  <a:pt x="968718" y="91923"/>
                </a:moveTo>
                <a:lnTo>
                  <a:pt x="972841" y="92103"/>
                </a:lnTo>
                <a:lnTo>
                  <a:pt x="974922" y="94165"/>
                </a:lnTo>
                <a:lnTo>
                  <a:pt x="966075" y="98220"/>
                </a:lnTo>
                <a:lnTo>
                  <a:pt x="961579" y="100575"/>
                </a:lnTo>
                <a:lnTo>
                  <a:pt x="939007" y="102312"/>
                </a:lnTo>
                <a:lnTo>
                  <a:pt x="948670" y="96311"/>
                </a:lnTo>
                <a:close/>
                <a:moveTo>
                  <a:pt x="979867" y="91898"/>
                </a:moveTo>
                <a:lnTo>
                  <a:pt x="979683" y="98559"/>
                </a:lnTo>
                <a:lnTo>
                  <a:pt x="979413" y="98615"/>
                </a:lnTo>
                <a:lnTo>
                  <a:pt x="974922" y="94165"/>
                </a:lnTo>
                <a:close/>
                <a:moveTo>
                  <a:pt x="1482210" y="91795"/>
                </a:moveTo>
                <a:lnTo>
                  <a:pt x="1478658" y="92997"/>
                </a:lnTo>
                <a:lnTo>
                  <a:pt x="1480240" y="92008"/>
                </a:lnTo>
                <a:close/>
                <a:moveTo>
                  <a:pt x="1614781" y="90926"/>
                </a:moveTo>
                <a:lnTo>
                  <a:pt x="1617393" y="92932"/>
                </a:lnTo>
                <a:lnTo>
                  <a:pt x="1600592" y="95426"/>
                </a:lnTo>
                <a:lnTo>
                  <a:pt x="1606630" y="92840"/>
                </a:lnTo>
                <a:lnTo>
                  <a:pt x="1608307" y="92226"/>
                </a:lnTo>
                <a:close/>
                <a:moveTo>
                  <a:pt x="1785365" y="90854"/>
                </a:moveTo>
                <a:lnTo>
                  <a:pt x="1809718" y="91923"/>
                </a:lnTo>
                <a:lnTo>
                  <a:pt x="1780949" y="98220"/>
                </a:lnTo>
                <a:lnTo>
                  <a:pt x="1766785" y="103329"/>
                </a:lnTo>
                <a:lnTo>
                  <a:pt x="1761487" y="103736"/>
                </a:lnTo>
                <a:close/>
                <a:moveTo>
                  <a:pt x="944365" y="90854"/>
                </a:moveTo>
                <a:lnTo>
                  <a:pt x="956593" y="91391"/>
                </a:lnTo>
                <a:lnTo>
                  <a:pt x="948670" y="96311"/>
                </a:lnTo>
                <a:lnTo>
                  <a:pt x="939949" y="98220"/>
                </a:lnTo>
                <a:lnTo>
                  <a:pt x="925785" y="103329"/>
                </a:lnTo>
                <a:lnTo>
                  <a:pt x="920487" y="103736"/>
                </a:lnTo>
                <a:close/>
                <a:moveTo>
                  <a:pt x="1485509" y="90678"/>
                </a:moveTo>
                <a:lnTo>
                  <a:pt x="1485509" y="91439"/>
                </a:lnTo>
                <a:lnTo>
                  <a:pt x="1482210" y="91795"/>
                </a:lnTo>
                <a:close/>
                <a:moveTo>
                  <a:pt x="1779707" y="90606"/>
                </a:moveTo>
                <a:lnTo>
                  <a:pt x="1780633" y="90646"/>
                </a:lnTo>
                <a:lnTo>
                  <a:pt x="1741760" y="98220"/>
                </a:lnTo>
                <a:lnTo>
                  <a:pt x="1690083" y="109229"/>
                </a:lnTo>
                <a:lnTo>
                  <a:pt x="1663383" y="111283"/>
                </a:lnTo>
                <a:lnTo>
                  <a:pt x="1662450" y="111418"/>
                </a:lnTo>
                <a:lnTo>
                  <a:pt x="1664638" y="111001"/>
                </a:lnTo>
                <a:lnTo>
                  <a:pt x="1711275" y="99894"/>
                </a:lnTo>
                <a:lnTo>
                  <a:pt x="1723729" y="97057"/>
                </a:lnTo>
                <a:lnTo>
                  <a:pt x="1739662" y="96181"/>
                </a:lnTo>
                <a:cubicBezTo>
                  <a:pt x="1753010" y="94323"/>
                  <a:pt x="1766851" y="91875"/>
                  <a:pt x="1779707" y="90606"/>
                </a:cubicBezTo>
                <a:close/>
                <a:moveTo>
                  <a:pt x="938707" y="90606"/>
                </a:moveTo>
                <a:lnTo>
                  <a:pt x="939633" y="90646"/>
                </a:lnTo>
                <a:lnTo>
                  <a:pt x="918600" y="94744"/>
                </a:lnTo>
                <a:lnTo>
                  <a:pt x="918637" y="93400"/>
                </a:lnTo>
                <a:close/>
                <a:moveTo>
                  <a:pt x="1483608" y="89903"/>
                </a:moveTo>
                <a:lnTo>
                  <a:pt x="1480240" y="92008"/>
                </a:lnTo>
                <a:lnTo>
                  <a:pt x="1473095" y="92780"/>
                </a:lnTo>
                <a:close/>
                <a:moveTo>
                  <a:pt x="720999" y="89404"/>
                </a:moveTo>
                <a:lnTo>
                  <a:pt x="719338" y="94394"/>
                </a:lnTo>
                <a:lnTo>
                  <a:pt x="703467" y="94394"/>
                </a:lnTo>
                <a:close/>
                <a:moveTo>
                  <a:pt x="1821889" y="89258"/>
                </a:moveTo>
                <a:lnTo>
                  <a:pt x="1821889" y="91429"/>
                </a:lnTo>
                <a:lnTo>
                  <a:pt x="1815922" y="94165"/>
                </a:lnTo>
                <a:lnTo>
                  <a:pt x="1813841" y="92103"/>
                </a:lnTo>
                <a:lnTo>
                  <a:pt x="1809718" y="91923"/>
                </a:lnTo>
                <a:close/>
                <a:moveTo>
                  <a:pt x="1788643" y="89086"/>
                </a:moveTo>
                <a:lnTo>
                  <a:pt x="1785365" y="90854"/>
                </a:lnTo>
                <a:lnTo>
                  <a:pt x="1780633" y="90646"/>
                </a:lnTo>
                <a:close/>
                <a:moveTo>
                  <a:pt x="947643" y="89086"/>
                </a:moveTo>
                <a:lnTo>
                  <a:pt x="944365" y="90854"/>
                </a:lnTo>
                <a:lnTo>
                  <a:pt x="939633" y="90646"/>
                </a:lnTo>
                <a:close/>
                <a:moveTo>
                  <a:pt x="1485509" y="88715"/>
                </a:moveTo>
                <a:lnTo>
                  <a:pt x="1485509" y="89383"/>
                </a:lnTo>
                <a:lnTo>
                  <a:pt x="1483608" y="89903"/>
                </a:lnTo>
                <a:close/>
                <a:moveTo>
                  <a:pt x="707466" y="88354"/>
                </a:moveTo>
                <a:lnTo>
                  <a:pt x="704786" y="89126"/>
                </a:lnTo>
                <a:lnTo>
                  <a:pt x="693387" y="94394"/>
                </a:lnTo>
                <a:lnTo>
                  <a:pt x="681958" y="94394"/>
                </a:lnTo>
                <a:lnTo>
                  <a:pt x="681958" y="99676"/>
                </a:lnTo>
                <a:lnTo>
                  <a:pt x="677228" y="101862"/>
                </a:lnTo>
                <a:lnTo>
                  <a:pt x="640891" y="112205"/>
                </a:lnTo>
                <a:lnTo>
                  <a:pt x="630761" y="112847"/>
                </a:lnTo>
                <a:lnTo>
                  <a:pt x="630761" y="103947"/>
                </a:lnTo>
                <a:lnTo>
                  <a:pt x="643524" y="99805"/>
                </a:lnTo>
                <a:lnTo>
                  <a:pt x="653177" y="95845"/>
                </a:lnTo>
                <a:close/>
                <a:moveTo>
                  <a:pt x="194440" y="86905"/>
                </a:moveTo>
                <a:lnTo>
                  <a:pt x="191886" y="92024"/>
                </a:lnTo>
                <a:lnTo>
                  <a:pt x="167190" y="99444"/>
                </a:lnTo>
                <a:lnTo>
                  <a:pt x="167190" y="92601"/>
                </a:lnTo>
                <a:close/>
                <a:moveTo>
                  <a:pt x="597456" y="86077"/>
                </a:moveTo>
                <a:lnTo>
                  <a:pt x="590467" y="94394"/>
                </a:lnTo>
                <a:lnTo>
                  <a:pt x="585964" y="94394"/>
                </a:lnTo>
                <a:lnTo>
                  <a:pt x="585964" y="101128"/>
                </a:lnTo>
                <a:lnTo>
                  <a:pt x="584025" y="105506"/>
                </a:lnTo>
                <a:lnTo>
                  <a:pt x="534767" y="112790"/>
                </a:lnTo>
                <a:lnTo>
                  <a:pt x="534767" y="98500"/>
                </a:lnTo>
                <a:lnTo>
                  <a:pt x="534914" y="98423"/>
                </a:lnTo>
                <a:close/>
                <a:moveTo>
                  <a:pt x="2022741" y="85568"/>
                </a:moveTo>
                <a:lnTo>
                  <a:pt x="2022310" y="107159"/>
                </a:lnTo>
                <a:lnTo>
                  <a:pt x="1984826" y="117324"/>
                </a:lnTo>
                <a:lnTo>
                  <a:pt x="1929334" y="121593"/>
                </a:lnTo>
                <a:lnTo>
                  <a:pt x="1905002" y="121593"/>
                </a:lnTo>
                <a:lnTo>
                  <a:pt x="1908869" y="119377"/>
                </a:lnTo>
                <a:lnTo>
                  <a:pt x="1937703" y="111283"/>
                </a:lnTo>
                <a:lnTo>
                  <a:pt x="1986319" y="88136"/>
                </a:lnTo>
                <a:lnTo>
                  <a:pt x="2012923" y="86297"/>
                </a:lnTo>
                <a:close/>
                <a:moveTo>
                  <a:pt x="738647" y="84052"/>
                </a:moveTo>
                <a:lnTo>
                  <a:pt x="737478" y="84808"/>
                </a:lnTo>
                <a:lnTo>
                  <a:pt x="735920" y="85157"/>
                </a:lnTo>
                <a:lnTo>
                  <a:pt x="720999" y="89404"/>
                </a:lnTo>
                <a:lnTo>
                  <a:pt x="722018" y="86346"/>
                </a:lnTo>
                <a:close/>
                <a:moveTo>
                  <a:pt x="722821" y="83934"/>
                </a:moveTo>
                <a:lnTo>
                  <a:pt x="722018" y="86346"/>
                </a:lnTo>
                <a:lnTo>
                  <a:pt x="707466" y="88354"/>
                </a:lnTo>
                <a:close/>
                <a:moveTo>
                  <a:pt x="980119" y="82759"/>
                </a:moveTo>
                <a:lnTo>
                  <a:pt x="979934" y="89468"/>
                </a:lnTo>
                <a:lnTo>
                  <a:pt x="968718" y="91923"/>
                </a:lnTo>
                <a:lnTo>
                  <a:pt x="956593" y="91391"/>
                </a:lnTo>
                <a:lnTo>
                  <a:pt x="966092" y="85492"/>
                </a:lnTo>
                <a:close/>
                <a:moveTo>
                  <a:pt x="970987" y="82451"/>
                </a:moveTo>
                <a:lnTo>
                  <a:pt x="966092" y="85492"/>
                </a:lnTo>
                <a:lnTo>
                  <a:pt x="947643" y="89086"/>
                </a:lnTo>
                <a:lnTo>
                  <a:pt x="953407" y="85976"/>
                </a:lnTo>
                <a:close/>
                <a:moveTo>
                  <a:pt x="1569157" y="82398"/>
                </a:moveTo>
                <a:lnTo>
                  <a:pt x="1548466" y="88354"/>
                </a:lnTo>
                <a:lnTo>
                  <a:pt x="1540354" y="89473"/>
                </a:lnTo>
                <a:lnTo>
                  <a:pt x="1544808" y="85030"/>
                </a:lnTo>
                <a:close/>
                <a:moveTo>
                  <a:pt x="679986" y="81626"/>
                </a:moveTo>
                <a:cubicBezTo>
                  <a:pt x="683906" y="81454"/>
                  <a:pt x="682190" y="82952"/>
                  <a:pt x="680037" y="84332"/>
                </a:cubicBezTo>
                <a:lnTo>
                  <a:pt x="678688" y="85380"/>
                </a:lnTo>
                <a:lnTo>
                  <a:pt x="653177" y="95845"/>
                </a:lnTo>
                <a:lnTo>
                  <a:pt x="630761" y="98938"/>
                </a:lnTo>
                <a:lnTo>
                  <a:pt x="630761" y="94394"/>
                </a:lnTo>
                <a:lnTo>
                  <a:pt x="626605" y="94394"/>
                </a:lnTo>
                <a:lnTo>
                  <a:pt x="659461" y="85587"/>
                </a:lnTo>
                <a:cubicBezTo>
                  <a:pt x="670936" y="82824"/>
                  <a:pt x="677046" y="81755"/>
                  <a:pt x="679986" y="81626"/>
                </a:cubicBezTo>
                <a:close/>
                <a:moveTo>
                  <a:pt x="1601897" y="81030"/>
                </a:moveTo>
                <a:lnTo>
                  <a:pt x="1613839" y="90202"/>
                </a:lnTo>
                <a:lnTo>
                  <a:pt x="1608307" y="92226"/>
                </a:lnTo>
                <a:lnTo>
                  <a:pt x="1569063" y="100106"/>
                </a:lnTo>
                <a:lnTo>
                  <a:pt x="1566539" y="100480"/>
                </a:lnTo>
                <a:lnTo>
                  <a:pt x="1598069" y="85157"/>
                </a:lnTo>
                <a:cubicBezTo>
                  <a:pt x="1610385" y="78999"/>
                  <a:pt x="1571463" y="92628"/>
                  <a:pt x="1558880" y="98220"/>
                </a:cubicBezTo>
                <a:lnTo>
                  <a:pt x="1549217" y="103052"/>
                </a:lnTo>
                <a:lnTo>
                  <a:pt x="1522816" y="106971"/>
                </a:lnTo>
                <a:lnTo>
                  <a:pt x="1536315" y="93504"/>
                </a:lnTo>
                <a:lnTo>
                  <a:pt x="1545786" y="89126"/>
                </a:lnTo>
                <a:lnTo>
                  <a:pt x="1548466" y="88354"/>
                </a:lnTo>
                <a:lnTo>
                  <a:pt x="1591375" y="82433"/>
                </a:lnTo>
                <a:close/>
                <a:moveTo>
                  <a:pt x="230386" y="80458"/>
                </a:moveTo>
                <a:lnTo>
                  <a:pt x="230386" y="81270"/>
                </a:lnTo>
                <a:lnTo>
                  <a:pt x="221492" y="85157"/>
                </a:lnTo>
                <a:lnTo>
                  <a:pt x="199941" y="96039"/>
                </a:lnTo>
                <a:lnTo>
                  <a:pt x="187585" y="100644"/>
                </a:lnTo>
                <a:lnTo>
                  <a:pt x="191886" y="92024"/>
                </a:lnTo>
                <a:close/>
                <a:moveTo>
                  <a:pt x="893607" y="80163"/>
                </a:moveTo>
                <a:lnTo>
                  <a:pt x="892463" y="81995"/>
                </a:lnTo>
                <a:lnTo>
                  <a:pt x="889027" y="81995"/>
                </a:lnTo>
                <a:lnTo>
                  <a:pt x="890924" y="80945"/>
                </a:lnTo>
                <a:close/>
                <a:moveTo>
                  <a:pt x="1737006" y="79463"/>
                </a:moveTo>
                <a:lnTo>
                  <a:pt x="1723720" y="85157"/>
                </a:lnTo>
                <a:cubicBezTo>
                  <a:pt x="1708794" y="90488"/>
                  <a:pt x="1693452" y="94514"/>
                  <a:pt x="1678083" y="98459"/>
                </a:cubicBezTo>
                <a:lnTo>
                  <a:pt x="1672023" y="100156"/>
                </a:lnTo>
                <a:lnTo>
                  <a:pt x="1670541" y="100250"/>
                </a:lnTo>
                <a:lnTo>
                  <a:pt x="1676446" y="98220"/>
                </a:lnTo>
                <a:lnTo>
                  <a:pt x="1686838" y="94137"/>
                </a:lnTo>
                <a:lnTo>
                  <a:pt x="1695954" y="91433"/>
                </a:lnTo>
                <a:close/>
                <a:moveTo>
                  <a:pt x="1725585" y="78916"/>
                </a:moveTo>
                <a:lnTo>
                  <a:pt x="1686838" y="94137"/>
                </a:lnTo>
                <a:lnTo>
                  <a:pt x="1665063" y="100597"/>
                </a:lnTo>
                <a:lnTo>
                  <a:pt x="1653899" y="101305"/>
                </a:lnTo>
                <a:lnTo>
                  <a:pt x="1653899" y="87720"/>
                </a:lnTo>
                <a:close/>
                <a:moveTo>
                  <a:pt x="884585" y="78916"/>
                </a:moveTo>
                <a:lnTo>
                  <a:pt x="876748" y="81995"/>
                </a:lnTo>
                <a:lnTo>
                  <a:pt x="859514" y="81995"/>
                </a:lnTo>
                <a:close/>
                <a:moveTo>
                  <a:pt x="1046563" y="78583"/>
                </a:moveTo>
                <a:lnTo>
                  <a:pt x="1038688" y="81995"/>
                </a:lnTo>
                <a:lnTo>
                  <a:pt x="1037890" y="81995"/>
                </a:lnTo>
                <a:lnTo>
                  <a:pt x="1039080" y="79611"/>
                </a:lnTo>
                <a:close/>
                <a:moveTo>
                  <a:pt x="895200" y="77612"/>
                </a:moveTo>
                <a:lnTo>
                  <a:pt x="894277" y="79090"/>
                </a:lnTo>
                <a:lnTo>
                  <a:pt x="890924" y="80945"/>
                </a:lnTo>
                <a:lnTo>
                  <a:pt x="887324" y="81995"/>
                </a:lnTo>
                <a:lnTo>
                  <a:pt x="878675" y="81995"/>
                </a:lnTo>
                <a:lnTo>
                  <a:pt x="887717" y="78531"/>
                </a:lnTo>
                <a:close/>
                <a:moveTo>
                  <a:pt x="1080119" y="77454"/>
                </a:moveTo>
                <a:lnTo>
                  <a:pt x="1077336" y="78670"/>
                </a:lnTo>
                <a:lnTo>
                  <a:pt x="1066269" y="81995"/>
                </a:lnTo>
                <a:lnTo>
                  <a:pt x="1058704" y="81995"/>
                </a:lnTo>
                <a:close/>
                <a:moveTo>
                  <a:pt x="1682863" y="77256"/>
                </a:moveTo>
                <a:lnTo>
                  <a:pt x="1653899" y="86797"/>
                </a:lnTo>
                <a:lnTo>
                  <a:pt x="1653899" y="83072"/>
                </a:lnTo>
                <a:close/>
                <a:moveTo>
                  <a:pt x="1010951" y="76752"/>
                </a:moveTo>
                <a:lnTo>
                  <a:pt x="1008324" y="78853"/>
                </a:lnTo>
                <a:lnTo>
                  <a:pt x="1001470" y="81995"/>
                </a:lnTo>
                <a:lnTo>
                  <a:pt x="984042" y="81995"/>
                </a:lnTo>
                <a:close/>
                <a:moveTo>
                  <a:pt x="1748560" y="76094"/>
                </a:moveTo>
                <a:lnTo>
                  <a:pt x="1737006" y="79463"/>
                </a:lnTo>
                <a:lnTo>
                  <a:pt x="1743384" y="76730"/>
                </a:lnTo>
                <a:close/>
                <a:moveTo>
                  <a:pt x="907560" y="76094"/>
                </a:moveTo>
                <a:lnTo>
                  <a:pt x="893607" y="80163"/>
                </a:lnTo>
                <a:lnTo>
                  <a:pt x="894277" y="79090"/>
                </a:lnTo>
                <a:lnTo>
                  <a:pt x="897447" y="77336"/>
                </a:lnTo>
                <a:close/>
                <a:moveTo>
                  <a:pt x="798751" y="75984"/>
                </a:moveTo>
                <a:lnTo>
                  <a:pt x="798751" y="89613"/>
                </a:lnTo>
                <a:lnTo>
                  <a:pt x="766540" y="94394"/>
                </a:lnTo>
                <a:lnTo>
                  <a:pt x="738062" y="94394"/>
                </a:lnTo>
                <a:lnTo>
                  <a:pt x="757069" y="85157"/>
                </a:lnTo>
                <a:cubicBezTo>
                  <a:pt x="763227" y="82078"/>
                  <a:pt x="756576" y="83946"/>
                  <a:pt x="746812" y="87282"/>
                </a:cubicBezTo>
                <a:lnTo>
                  <a:pt x="728001" y="94394"/>
                </a:lnTo>
                <a:lnTo>
                  <a:pt x="722649" y="94394"/>
                </a:lnTo>
                <a:lnTo>
                  <a:pt x="737478" y="84808"/>
                </a:lnTo>
                <a:lnTo>
                  <a:pt x="744362" y="83263"/>
                </a:lnTo>
                <a:lnTo>
                  <a:pt x="750375" y="82433"/>
                </a:lnTo>
                <a:close/>
                <a:moveTo>
                  <a:pt x="1813922" y="75448"/>
                </a:moveTo>
                <a:lnTo>
                  <a:pt x="1809036" y="78084"/>
                </a:lnTo>
                <a:lnTo>
                  <a:pt x="1775972" y="85157"/>
                </a:lnTo>
                <a:lnTo>
                  <a:pt x="1723729" y="97057"/>
                </a:lnTo>
                <a:lnTo>
                  <a:pt x="1723024" y="97096"/>
                </a:lnTo>
                <a:close/>
                <a:moveTo>
                  <a:pt x="972922" y="75448"/>
                </a:moveTo>
                <a:lnTo>
                  <a:pt x="953407" y="85976"/>
                </a:lnTo>
                <a:lnTo>
                  <a:pt x="918649" y="92946"/>
                </a:lnTo>
                <a:lnTo>
                  <a:pt x="918773" y="88344"/>
                </a:lnTo>
                <a:close/>
                <a:moveTo>
                  <a:pt x="1821889" y="75335"/>
                </a:moveTo>
                <a:lnTo>
                  <a:pt x="1821889" y="82609"/>
                </a:lnTo>
                <a:lnTo>
                  <a:pt x="1788643" y="89086"/>
                </a:lnTo>
                <a:lnTo>
                  <a:pt x="1809036" y="78084"/>
                </a:lnTo>
                <a:close/>
                <a:moveTo>
                  <a:pt x="1594265" y="75170"/>
                </a:moveTo>
                <a:lnTo>
                  <a:pt x="1598389" y="78336"/>
                </a:lnTo>
                <a:lnTo>
                  <a:pt x="1584265" y="80765"/>
                </a:lnTo>
                <a:lnTo>
                  <a:pt x="1569157" y="82398"/>
                </a:lnTo>
                <a:close/>
                <a:moveTo>
                  <a:pt x="1331961" y="74876"/>
                </a:moveTo>
                <a:lnTo>
                  <a:pt x="1337124" y="75097"/>
                </a:lnTo>
                <a:lnTo>
                  <a:pt x="1282451" y="101114"/>
                </a:lnTo>
                <a:lnTo>
                  <a:pt x="1284121" y="98594"/>
                </a:lnTo>
                <a:lnTo>
                  <a:pt x="1287894" y="90181"/>
                </a:lnTo>
                <a:close/>
                <a:moveTo>
                  <a:pt x="1448168" y="74519"/>
                </a:moveTo>
                <a:lnTo>
                  <a:pt x="1444246" y="79186"/>
                </a:lnTo>
                <a:lnTo>
                  <a:pt x="1425513" y="89181"/>
                </a:lnTo>
                <a:lnTo>
                  <a:pt x="1425513" y="82899"/>
                </a:lnTo>
                <a:close/>
                <a:moveTo>
                  <a:pt x="182513" y="74149"/>
                </a:moveTo>
                <a:lnTo>
                  <a:pt x="167190" y="80750"/>
                </a:lnTo>
                <a:lnTo>
                  <a:pt x="167190" y="78960"/>
                </a:lnTo>
                <a:lnTo>
                  <a:pt x="170466" y="76339"/>
                </a:lnTo>
                <a:close/>
                <a:moveTo>
                  <a:pt x="897574" y="73813"/>
                </a:moveTo>
                <a:lnTo>
                  <a:pt x="896800" y="75052"/>
                </a:lnTo>
                <a:lnTo>
                  <a:pt x="887717" y="78531"/>
                </a:lnTo>
                <a:lnTo>
                  <a:pt x="884585" y="78916"/>
                </a:lnTo>
                <a:close/>
                <a:moveTo>
                  <a:pt x="173810" y="73664"/>
                </a:moveTo>
                <a:lnTo>
                  <a:pt x="170466" y="76339"/>
                </a:lnTo>
                <a:lnTo>
                  <a:pt x="167190" y="76935"/>
                </a:lnTo>
                <a:lnTo>
                  <a:pt x="167190" y="74992"/>
                </a:lnTo>
                <a:close/>
                <a:moveTo>
                  <a:pt x="1298598" y="73447"/>
                </a:moveTo>
                <a:lnTo>
                  <a:pt x="1299182" y="73472"/>
                </a:lnTo>
                <a:lnTo>
                  <a:pt x="1294816" y="74745"/>
                </a:lnTo>
                <a:lnTo>
                  <a:pt x="1294859" y="74649"/>
                </a:lnTo>
                <a:close/>
                <a:moveTo>
                  <a:pt x="1660110" y="73270"/>
                </a:moveTo>
                <a:lnTo>
                  <a:pt x="1653899" y="75543"/>
                </a:lnTo>
                <a:lnTo>
                  <a:pt x="1653899" y="74098"/>
                </a:lnTo>
                <a:close/>
                <a:moveTo>
                  <a:pt x="1208326" y="72529"/>
                </a:moveTo>
                <a:lnTo>
                  <a:pt x="1208326" y="76756"/>
                </a:lnTo>
                <a:lnTo>
                  <a:pt x="1198844" y="81995"/>
                </a:lnTo>
                <a:lnTo>
                  <a:pt x="1183305" y="81995"/>
                </a:lnTo>
                <a:close/>
                <a:moveTo>
                  <a:pt x="1092583" y="72238"/>
                </a:moveTo>
                <a:lnTo>
                  <a:pt x="1087146" y="75723"/>
                </a:lnTo>
                <a:lnTo>
                  <a:pt x="1084422" y="76541"/>
                </a:lnTo>
                <a:lnTo>
                  <a:pt x="1080119" y="77454"/>
                </a:lnTo>
                <a:lnTo>
                  <a:pt x="1091811" y="72344"/>
                </a:lnTo>
                <a:close/>
                <a:moveTo>
                  <a:pt x="1178558" y="72176"/>
                </a:moveTo>
                <a:lnTo>
                  <a:pt x="1206849" y="72314"/>
                </a:lnTo>
                <a:lnTo>
                  <a:pt x="1176808" y="81995"/>
                </a:lnTo>
                <a:lnTo>
                  <a:pt x="1158219" y="81995"/>
                </a:lnTo>
                <a:lnTo>
                  <a:pt x="1175748" y="73649"/>
                </a:lnTo>
                <a:close/>
                <a:moveTo>
                  <a:pt x="2003017" y="72095"/>
                </a:moveTo>
                <a:lnTo>
                  <a:pt x="2019558" y="72176"/>
                </a:lnTo>
                <a:lnTo>
                  <a:pt x="2016748" y="73649"/>
                </a:lnTo>
                <a:lnTo>
                  <a:pt x="1986319" y="88136"/>
                </a:lnTo>
                <a:lnTo>
                  <a:pt x="1900337" y="94082"/>
                </a:lnTo>
                <a:lnTo>
                  <a:pt x="1928449" y="83567"/>
                </a:lnTo>
                <a:close/>
                <a:moveTo>
                  <a:pt x="1023401" y="71942"/>
                </a:moveTo>
                <a:lnTo>
                  <a:pt x="1014355" y="76089"/>
                </a:lnTo>
                <a:lnTo>
                  <a:pt x="1010951" y="76752"/>
                </a:lnTo>
                <a:lnTo>
                  <a:pt x="1014810" y="73664"/>
                </a:lnTo>
                <a:close/>
                <a:moveTo>
                  <a:pt x="1208326" y="71838"/>
                </a:moveTo>
                <a:lnTo>
                  <a:pt x="1208326" y="72321"/>
                </a:lnTo>
                <a:lnTo>
                  <a:pt x="1206849" y="72314"/>
                </a:lnTo>
                <a:close/>
                <a:moveTo>
                  <a:pt x="202218" y="71318"/>
                </a:moveTo>
                <a:lnTo>
                  <a:pt x="197195" y="81385"/>
                </a:lnTo>
                <a:lnTo>
                  <a:pt x="187280" y="85157"/>
                </a:lnTo>
                <a:lnTo>
                  <a:pt x="167190" y="91877"/>
                </a:lnTo>
                <a:lnTo>
                  <a:pt x="167190" y="80753"/>
                </a:lnTo>
                <a:lnTo>
                  <a:pt x="200343" y="72095"/>
                </a:lnTo>
                <a:close/>
                <a:moveTo>
                  <a:pt x="1821889" y="71316"/>
                </a:moveTo>
                <a:lnTo>
                  <a:pt x="1821889" y="73551"/>
                </a:lnTo>
                <a:lnTo>
                  <a:pt x="1813922" y="75448"/>
                </a:lnTo>
                <a:lnTo>
                  <a:pt x="1820137" y="72095"/>
                </a:lnTo>
                <a:close/>
                <a:moveTo>
                  <a:pt x="58320" y="71018"/>
                </a:moveTo>
                <a:lnTo>
                  <a:pt x="55800" y="75052"/>
                </a:lnTo>
                <a:lnTo>
                  <a:pt x="49123" y="77610"/>
                </a:lnTo>
                <a:lnTo>
                  <a:pt x="37198" y="77995"/>
                </a:lnTo>
                <a:lnTo>
                  <a:pt x="36625" y="75598"/>
                </a:lnTo>
                <a:close/>
                <a:moveTo>
                  <a:pt x="1043689" y="70373"/>
                </a:moveTo>
                <a:lnTo>
                  <a:pt x="1039080" y="79611"/>
                </a:lnTo>
                <a:lnTo>
                  <a:pt x="1021722" y="81995"/>
                </a:lnTo>
                <a:lnTo>
                  <a:pt x="1004397" y="81995"/>
                </a:lnTo>
                <a:lnTo>
                  <a:pt x="1008324" y="78853"/>
                </a:lnTo>
                <a:lnTo>
                  <a:pt x="1014355" y="76089"/>
                </a:lnTo>
                <a:close/>
                <a:moveTo>
                  <a:pt x="2023045" y="70348"/>
                </a:moveTo>
                <a:lnTo>
                  <a:pt x="2023008" y="72193"/>
                </a:lnTo>
                <a:lnTo>
                  <a:pt x="2019558" y="72176"/>
                </a:lnTo>
                <a:close/>
                <a:moveTo>
                  <a:pt x="205452" y="69978"/>
                </a:moveTo>
                <a:lnTo>
                  <a:pt x="202218" y="71318"/>
                </a:lnTo>
                <a:lnTo>
                  <a:pt x="202630" y="70491"/>
                </a:lnTo>
                <a:close/>
                <a:moveTo>
                  <a:pt x="912330" y="69103"/>
                </a:moveTo>
                <a:lnTo>
                  <a:pt x="897447" y="77336"/>
                </a:lnTo>
                <a:lnTo>
                  <a:pt x="895200" y="77612"/>
                </a:lnTo>
                <a:lnTo>
                  <a:pt x="896800" y="75052"/>
                </a:lnTo>
                <a:close/>
                <a:moveTo>
                  <a:pt x="71330" y="69102"/>
                </a:moveTo>
                <a:lnTo>
                  <a:pt x="56376" y="77376"/>
                </a:lnTo>
                <a:lnTo>
                  <a:pt x="54307" y="77442"/>
                </a:lnTo>
                <a:lnTo>
                  <a:pt x="55800" y="75052"/>
                </a:lnTo>
                <a:close/>
                <a:moveTo>
                  <a:pt x="203443" y="68862"/>
                </a:moveTo>
                <a:lnTo>
                  <a:pt x="202630" y="70491"/>
                </a:lnTo>
                <a:lnTo>
                  <a:pt x="182513" y="74149"/>
                </a:lnTo>
                <a:lnTo>
                  <a:pt x="187280" y="72095"/>
                </a:lnTo>
                <a:close/>
                <a:moveTo>
                  <a:pt x="1958490" y="68796"/>
                </a:moveTo>
                <a:lnTo>
                  <a:pt x="1972522" y="68796"/>
                </a:lnTo>
                <a:lnTo>
                  <a:pt x="1951234" y="75044"/>
                </a:lnTo>
                <a:lnTo>
                  <a:pt x="1928449" y="83567"/>
                </a:lnTo>
                <a:lnTo>
                  <a:pt x="1857621" y="94463"/>
                </a:lnTo>
                <a:lnTo>
                  <a:pt x="1872389" y="85157"/>
                </a:lnTo>
                <a:lnTo>
                  <a:pt x="1887563" y="78583"/>
                </a:lnTo>
                <a:lnTo>
                  <a:pt x="1904477" y="76260"/>
                </a:lnTo>
                <a:close/>
                <a:moveTo>
                  <a:pt x="508834" y="68668"/>
                </a:moveTo>
                <a:lnTo>
                  <a:pt x="504944" y="70899"/>
                </a:lnTo>
                <a:lnTo>
                  <a:pt x="455573" y="94394"/>
                </a:lnTo>
                <a:lnTo>
                  <a:pt x="434763" y="94394"/>
                </a:lnTo>
                <a:close/>
                <a:moveTo>
                  <a:pt x="857734" y="68120"/>
                </a:moveTo>
                <a:lnTo>
                  <a:pt x="827949" y="81865"/>
                </a:lnTo>
                <a:lnTo>
                  <a:pt x="827949" y="72091"/>
                </a:lnTo>
                <a:close/>
                <a:moveTo>
                  <a:pt x="152660" y="68108"/>
                </a:moveTo>
                <a:lnTo>
                  <a:pt x="144155" y="73653"/>
                </a:lnTo>
                <a:lnTo>
                  <a:pt x="142649" y="74588"/>
                </a:lnTo>
                <a:lnTo>
                  <a:pt x="140289" y="74665"/>
                </a:lnTo>
                <a:close/>
                <a:moveTo>
                  <a:pt x="76161" y="67252"/>
                </a:moveTo>
                <a:lnTo>
                  <a:pt x="71330" y="69102"/>
                </a:lnTo>
                <a:lnTo>
                  <a:pt x="73758" y="67759"/>
                </a:lnTo>
                <a:close/>
                <a:moveTo>
                  <a:pt x="995107" y="67165"/>
                </a:moveTo>
                <a:lnTo>
                  <a:pt x="987857" y="71891"/>
                </a:lnTo>
                <a:lnTo>
                  <a:pt x="972922" y="75448"/>
                </a:lnTo>
                <a:lnTo>
                  <a:pt x="979137" y="72095"/>
                </a:lnTo>
                <a:lnTo>
                  <a:pt x="987375" y="68434"/>
                </a:lnTo>
                <a:close/>
                <a:moveTo>
                  <a:pt x="154590" y="67085"/>
                </a:moveTo>
                <a:lnTo>
                  <a:pt x="152660" y="68108"/>
                </a:lnTo>
                <a:lnTo>
                  <a:pt x="154108" y="67165"/>
                </a:lnTo>
                <a:close/>
                <a:moveTo>
                  <a:pt x="1780449" y="66796"/>
                </a:moveTo>
                <a:lnTo>
                  <a:pt x="1821889" y="66796"/>
                </a:lnTo>
                <a:lnTo>
                  <a:pt x="1821889" y="67089"/>
                </a:lnTo>
                <a:lnTo>
                  <a:pt x="1748560" y="76094"/>
                </a:lnTo>
                <a:close/>
                <a:moveTo>
                  <a:pt x="1756437" y="66796"/>
                </a:moveTo>
                <a:lnTo>
                  <a:pt x="1766563" y="66796"/>
                </a:lnTo>
                <a:lnTo>
                  <a:pt x="1743384" y="76730"/>
                </a:lnTo>
                <a:lnTo>
                  <a:pt x="1725585" y="78916"/>
                </a:lnTo>
                <a:close/>
                <a:moveTo>
                  <a:pt x="1653899" y="66796"/>
                </a:moveTo>
                <a:lnTo>
                  <a:pt x="1665504" y="66796"/>
                </a:lnTo>
                <a:lnTo>
                  <a:pt x="1653899" y="68791"/>
                </a:lnTo>
                <a:close/>
                <a:moveTo>
                  <a:pt x="1444696" y="65733"/>
                </a:moveTo>
                <a:lnTo>
                  <a:pt x="1428252" y="72095"/>
                </a:lnTo>
                <a:lnTo>
                  <a:pt x="1425513" y="73445"/>
                </a:lnTo>
                <a:lnTo>
                  <a:pt x="1425513" y="71384"/>
                </a:lnTo>
                <a:close/>
                <a:moveTo>
                  <a:pt x="603696" y="65733"/>
                </a:moveTo>
                <a:lnTo>
                  <a:pt x="587252" y="72095"/>
                </a:lnTo>
                <a:cubicBezTo>
                  <a:pt x="578355" y="76049"/>
                  <a:pt x="565311" y="82582"/>
                  <a:pt x="551265" y="89835"/>
                </a:cubicBezTo>
                <a:lnTo>
                  <a:pt x="534914" y="98423"/>
                </a:lnTo>
                <a:lnTo>
                  <a:pt x="534767" y="98452"/>
                </a:lnTo>
                <a:lnTo>
                  <a:pt x="534767" y="94394"/>
                </a:lnTo>
                <a:lnTo>
                  <a:pt x="528241" y="94394"/>
                </a:lnTo>
                <a:lnTo>
                  <a:pt x="534286" y="90414"/>
                </a:lnTo>
                <a:lnTo>
                  <a:pt x="541931" y="85884"/>
                </a:lnTo>
                <a:lnTo>
                  <a:pt x="566817" y="76597"/>
                </a:lnTo>
                <a:close/>
                <a:moveTo>
                  <a:pt x="993961" y="65506"/>
                </a:moveTo>
                <a:lnTo>
                  <a:pt x="987375" y="68434"/>
                </a:lnTo>
                <a:lnTo>
                  <a:pt x="904846" y="81982"/>
                </a:lnTo>
                <a:lnTo>
                  <a:pt x="904774" y="81995"/>
                </a:lnTo>
                <a:lnTo>
                  <a:pt x="897022" y="81995"/>
                </a:lnTo>
                <a:lnTo>
                  <a:pt x="975338" y="67770"/>
                </a:lnTo>
                <a:lnTo>
                  <a:pt x="993591" y="65529"/>
                </a:lnTo>
                <a:close/>
                <a:moveTo>
                  <a:pt x="217884" y="64827"/>
                </a:moveTo>
                <a:lnTo>
                  <a:pt x="212532" y="67045"/>
                </a:lnTo>
                <a:lnTo>
                  <a:pt x="203443" y="68862"/>
                </a:lnTo>
                <a:lnTo>
                  <a:pt x="204075" y="67596"/>
                </a:lnTo>
                <a:close/>
                <a:moveTo>
                  <a:pt x="1919452" y="64767"/>
                </a:moveTo>
                <a:lnTo>
                  <a:pt x="1887563" y="78583"/>
                </a:lnTo>
                <a:lnTo>
                  <a:pt x="1852802" y="83357"/>
                </a:lnTo>
                <a:lnTo>
                  <a:pt x="1853387" y="82195"/>
                </a:lnTo>
                <a:lnTo>
                  <a:pt x="1855716" y="76019"/>
                </a:lnTo>
                <a:lnTo>
                  <a:pt x="1891486" y="69049"/>
                </a:lnTo>
                <a:close/>
                <a:moveTo>
                  <a:pt x="1580511" y="64607"/>
                </a:moveTo>
                <a:lnTo>
                  <a:pt x="1582135" y="65854"/>
                </a:lnTo>
                <a:lnTo>
                  <a:pt x="1553842" y="76016"/>
                </a:lnTo>
                <a:lnTo>
                  <a:pt x="1557994" y="71875"/>
                </a:lnTo>
                <a:lnTo>
                  <a:pt x="1559864" y="71183"/>
                </a:lnTo>
                <a:close/>
                <a:moveTo>
                  <a:pt x="1011680" y="64444"/>
                </a:moveTo>
                <a:lnTo>
                  <a:pt x="995107" y="67165"/>
                </a:lnTo>
                <a:lnTo>
                  <a:pt x="998025" y="65263"/>
                </a:lnTo>
                <a:close/>
                <a:moveTo>
                  <a:pt x="1362653" y="64216"/>
                </a:moveTo>
                <a:lnTo>
                  <a:pt x="1356192" y="78088"/>
                </a:lnTo>
                <a:lnTo>
                  <a:pt x="1339433" y="75196"/>
                </a:lnTo>
                <a:lnTo>
                  <a:pt x="1337124" y="75097"/>
                </a:lnTo>
                <a:lnTo>
                  <a:pt x="1345944" y="70899"/>
                </a:lnTo>
                <a:lnTo>
                  <a:pt x="1349834" y="68668"/>
                </a:lnTo>
                <a:close/>
                <a:moveTo>
                  <a:pt x="1862634" y="63847"/>
                </a:moveTo>
                <a:lnTo>
                  <a:pt x="1860078" y="64456"/>
                </a:lnTo>
                <a:lnTo>
                  <a:pt x="1860254" y="63990"/>
                </a:lnTo>
                <a:close/>
                <a:moveTo>
                  <a:pt x="1921690" y="63797"/>
                </a:moveTo>
                <a:lnTo>
                  <a:pt x="1921450" y="64461"/>
                </a:lnTo>
                <a:lnTo>
                  <a:pt x="1919452" y="64767"/>
                </a:lnTo>
                <a:close/>
                <a:moveTo>
                  <a:pt x="729595" y="63597"/>
                </a:moveTo>
                <a:lnTo>
                  <a:pt x="728220" y="67724"/>
                </a:lnTo>
                <a:lnTo>
                  <a:pt x="703488" y="76868"/>
                </a:lnTo>
                <a:cubicBezTo>
                  <a:pt x="686585" y="83122"/>
                  <a:pt x="679646" y="85677"/>
                  <a:pt x="677471" y="86325"/>
                </a:cubicBezTo>
                <a:lnTo>
                  <a:pt x="678688" y="85380"/>
                </a:lnTo>
                <a:lnTo>
                  <a:pt x="696149" y="78217"/>
                </a:lnTo>
                <a:close/>
                <a:moveTo>
                  <a:pt x="1027523" y="63494"/>
                </a:moveTo>
                <a:lnTo>
                  <a:pt x="1014810" y="73664"/>
                </a:lnTo>
                <a:lnTo>
                  <a:pt x="970987" y="82451"/>
                </a:lnTo>
                <a:lnTo>
                  <a:pt x="985155" y="73653"/>
                </a:lnTo>
                <a:lnTo>
                  <a:pt x="987857" y="71891"/>
                </a:lnTo>
                <a:lnTo>
                  <a:pt x="1021634" y="63847"/>
                </a:lnTo>
                <a:close/>
                <a:moveTo>
                  <a:pt x="1001266" y="63150"/>
                </a:moveTo>
                <a:lnTo>
                  <a:pt x="998025" y="65263"/>
                </a:lnTo>
                <a:lnTo>
                  <a:pt x="993961" y="65506"/>
                </a:lnTo>
                <a:lnTo>
                  <a:pt x="998110" y="63663"/>
                </a:lnTo>
                <a:close/>
                <a:moveTo>
                  <a:pt x="160266" y="63150"/>
                </a:moveTo>
                <a:lnTo>
                  <a:pt x="154108" y="67165"/>
                </a:lnTo>
                <a:lnTo>
                  <a:pt x="100615" y="75946"/>
                </a:lnTo>
                <a:lnTo>
                  <a:pt x="86881" y="76390"/>
                </a:lnTo>
                <a:lnTo>
                  <a:pt x="155619" y="63905"/>
                </a:lnTo>
                <a:close/>
                <a:moveTo>
                  <a:pt x="1578540" y="63093"/>
                </a:moveTo>
                <a:lnTo>
                  <a:pt x="1579584" y="63894"/>
                </a:lnTo>
                <a:lnTo>
                  <a:pt x="1577966" y="64490"/>
                </a:lnTo>
                <a:lnTo>
                  <a:pt x="1559864" y="71183"/>
                </a:lnTo>
                <a:lnTo>
                  <a:pt x="1558135" y="71734"/>
                </a:lnTo>
                <a:lnTo>
                  <a:pt x="1560009" y="69864"/>
                </a:lnTo>
                <a:close/>
                <a:moveTo>
                  <a:pt x="1884983" y="62507"/>
                </a:moveTo>
                <a:lnTo>
                  <a:pt x="1855760" y="75903"/>
                </a:lnTo>
                <a:lnTo>
                  <a:pt x="1858966" y="67403"/>
                </a:lnTo>
                <a:lnTo>
                  <a:pt x="1880062" y="62890"/>
                </a:lnTo>
                <a:lnTo>
                  <a:pt x="1880928" y="62750"/>
                </a:lnTo>
                <a:close/>
                <a:moveTo>
                  <a:pt x="1048459" y="62239"/>
                </a:moveTo>
                <a:lnTo>
                  <a:pt x="1045786" y="66171"/>
                </a:lnTo>
                <a:lnTo>
                  <a:pt x="1045075" y="67596"/>
                </a:lnTo>
                <a:lnTo>
                  <a:pt x="1023401" y="71942"/>
                </a:lnTo>
                <a:lnTo>
                  <a:pt x="1043983" y="62507"/>
                </a:lnTo>
                <a:close/>
                <a:moveTo>
                  <a:pt x="798751" y="62075"/>
                </a:moveTo>
                <a:lnTo>
                  <a:pt x="798751" y="71061"/>
                </a:lnTo>
                <a:lnTo>
                  <a:pt x="744362" y="83263"/>
                </a:lnTo>
                <a:lnTo>
                  <a:pt x="738647" y="84052"/>
                </a:lnTo>
                <a:lnTo>
                  <a:pt x="751683" y="75625"/>
                </a:lnTo>
                <a:close/>
                <a:moveTo>
                  <a:pt x="582798" y="61671"/>
                </a:moveTo>
                <a:lnTo>
                  <a:pt x="541931" y="85884"/>
                </a:lnTo>
                <a:lnTo>
                  <a:pt x="519127" y="94394"/>
                </a:lnTo>
                <a:lnTo>
                  <a:pt x="502858" y="94394"/>
                </a:lnTo>
                <a:close/>
                <a:moveTo>
                  <a:pt x="1030119" y="61417"/>
                </a:moveTo>
                <a:lnTo>
                  <a:pt x="1029390" y="62000"/>
                </a:lnTo>
                <a:lnTo>
                  <a:pt x="1021634" y="63847"/>
                </a:lnTo>
                <a:lnTo>
                  <a:pt x="1011680" y="64444"/>
                </a:lnTo>
                <a:close/>
                <a:moveTo>
                  <a:pt x="1755945" y="60594"/>
                </a:moveTo>
                <a:lnTo>
                  <a:pt x="1754389" y="65298"/>
                </a:lnTo>
                <a:lnTo>
                  <a:pt x="1703769" y="73058"/>
                </a:lnTo>
                <a:lnTo>
                  <a:pt x="1682863" y="77256"/>
                </a:lnTo>
                <a:lnTo>
                  <a:pt x="1718637" y="65473"/>
                </a:lnTo>
                <a:close/>
                <a:moveTo>
                  <a:pt x="1091309" y="59669"/>
                </a:moveTo>
                <a:lnTo>
                  <a:pt x="1082300" y="63099"/>
                </a:lnTo>
                <a:lnTo>
                  <a:pt x="1078452" y="64767"/>
                </a:lnTo>
                <a:lnTo>
                  <a:pt x="1050486" y="69049"/>
                </a:lnTo>
                <a:lnTo>
                  <a:pt x="1043689" y="70373"/>
                </a:lnTo>
                <a:lnTo>
                  <a:pt x="1045075" y="67596"/>
                </a:lnTo>
                <a:lnTo>
                  <a:pt x="1081750" y="60242"/>
                </a:lnTo>
                <a:close/>
                <a:moveTo>
                  <a:pt x="1112327" y="59579"/>
                </a:moveTo>
                <a:lnTo>
                  <a:pt x="1093713" y="71513"/>
                </a:lnTo>
                <a:lnTo>
                  <a:pt x="1091811" y="72344"/>
                </a:lnTo>
                <a:lnTo>
                  <a:pt x="1063476" y="76260"/>
                </a:lnTo>
                <a:lnTo>
                  <a:pt x="1046563" y="78583"/>
                </a:lnTo>
                <a:lnTo>
                  <a:pt x="1078452" y="64767"/>
                </a:lnTo>
                <a:close/>
                <a:moveTo>
                  <a:pt x="1460781" y="59509"/>
                </a:moveTo>
                <a:lnTo>
                  <a:pt x="1459122" y="61482"/>
                </a:lnTo>
                <a:lnTo>
                  <a:pt x="1444696" y="65733"/>
                </a:lnTo>
                <a:close/>
                <a:moveTo>
                  <a:pt x="619781" y="59509"/>
                </a:moveTo>
                <a:lnTo>
                  <a:pt x="618123" y="61482"/>
                </a:lnTo>
                <a:lnTo>
                  <a:pt x="603696" y="65733"/>
                </a:lnTo>
                <a:close/>
                <a:moveTo>
                  <a:pt x="1469997" y="58180"/>
                </a:moveTo>
                <a:lnTo>
                  <a:pt x="1475534" y="62031"/>
                </a:lnTo>
                <a:lnTo>
                  <a:pt x="1466287" y="67186"/>
                </a:lnTo>
                <a:lnTo>
                  <a:pt x="1449577" y="73997"/>
                </a:lnTo>
                <a:lnTo>
                  <a:pt x="1448168" y="74519"/>
                </a:lnTo>
                <a:lnTo>
                  <a:pt x="1459122" y="61482"/>
                </a:lnTo>
                <a:lnTo>
                  <a:pt x="1467440" y="59032"/>
                </a:lnTo>
                <a:close/>
                <a:moveTo>
                  <a:pt x="1571904" y="57996"/>
                </a:moveTo>
                <a:lnTo>
                  <a:pt x="1578194" y="62827"/>
                </a:lnTo>
                <a:lnTo>
                  <a:pt x="1560514" y="69360"/>
                </a:lnTo>
                <a:close/>
                <a:moveTo>
                  <a:pt x="193761" y="57704"/>
                </a:moveTo>
                <a:lnTo>
                  <a:pt x="189119" y="61417"/>
                </a:lnTo>
                <a:lnTo>
                  <a:pt x="154590" y="67085"/>
                </a:lnTo>
                <a:lnTo>
                  <a:pt x="162791" y="62739"/>
                </a:lnTo>
                <a:close/>
                <a:moveTo>
                  <a:pt x="1124892" y="57655"/>
                </a:moveTo>
                <a:lnTo>
                  <a:pt x="1112327" y="59579"/>
                </a:lnTo>
                <a:lnTo>
                  <a:pt x="1114342" y="58288"/>
                </a:lnTo>
                <a:close/>
                <a:moveTo>
                  <a:pt x="259660" y="57619"/>
                </a:moveTo>
                <a:lnTo>
                  <a:pt x="247058" y="62414"/>
                </a:lnTo>
                <a:lnTo>
                  <a:pt x="205452" y="69978"/>
                </a:lnTo>
                <a:lnTo>
                  <a:pt x="212532" y="67045"/>
                </a:lnTo>
                <a:close/>
                <a:moveTo>
                  <a:pt x="1125710" y="57530"/>
                </a:moveTo>
                <a:lnTo>
                  <a:pt x="1125508" y="57618"/>
                </a:lnTo>
                <a:lnTo>
                  <a:pt x="1124892" y="57655"/>
                </a:lnTo>
                <a:close/>
                <a:moveTo>
                  <a:pt x="1051338" y="57251"/>
                </a:moveTo>
                <a:lnTo>
                  <a:pt x="1044050" y="62476"/>
                </a:lnTo>
                <a:lnTo>
                  <a:pt x="1043983" y="62507"/>
                </a:lnTo>
                <a:lnTo>
                  <a:pt x="1027523" y="63494"/>
                </a:lnTo>
                <a:lnTo>
                  <a:pt x="1029390" y="62000"/>
                </a:lnTo>
                <a:lnTo>
                  <a:pt x="1035649" y="60509"/>
                </a:lnTo>
                <a:lnTo>
                  <a:pt x="1036602" y="60353"/>
                </a:lnTo>
                <a:close/>
                <a:moveTo>
                  <a:pt x="210934" y="57126"/>
                </a:moveTo>
                <a:lnTo>
                  <a:pt x="204786" y="66171"/>
                </a:lnTo>
                <a:lnTo>
                  <a:pt x="204075" y="67596"/>
                </a:lnTo>
                <a:lnTo>
                  <a:pt x="173810" y="73664"/>
                </a:lnTo>
                <a:lnTo>
                  <a:pt x="189119" y="61417"/>
                </a:lnTo>
                <a:lnTo>
                  <a:pt x="195602" y="60353"/>
                </a:lnTo>
                <a:close/>
                <a:moveTo>
                  <a:pt x="275771" y="56731"/>
                </a:moveTo>
                <a:lnTo>
                  <a:pt x="254132" y="70603"/>
                </a:lnTo>
                <a:lnTo>
                  <a:pt x="230386" y="71596"/>
                </a:lnTo>
                <a:lnTo>
                  <a:pt x="230386" y="79306"/>
                </a:lnTo>
                <a:lnTo>
                  <a:pt x="201932" y="85339"/>
                </a:lnTo>
                <a:lnTo>
                  <a:pt x="194440" y="86905"/>
                </a:lnTo>
                <a:lnTo>
                  <a:pt x="197195" y="81385"/>
                </a:lnTo>
                <a:lnTo>
                  <a:pt x="247058" y="62414"/>
                </a:lnTo>
                <a:lnTo>
                  <a:pt x="265657" y="59032"/>
                </a:lnTo>
                <a:close/>
                <a:moveTo>
                  <a:pt x="1052334" y="56537"/>
                </a:moveTo>
                <a:lnTo>
                  <a:pt x="1051934" y="57126"/>
                </a:lnTo>
                <a:lnTo>
                  <a:pt x="1051338" y="57251"/>
                </a:lnTo>
                <a:close/>
                <a:moveTo>
                  <a:pt x="1893337" y="56535"/>
                </a:moveTo>
                <a:lnTo>
                  <a:pt x="1885754" y="61972"/>
                </a:lnTo>
                <a:lnTo>
                  <a:pt x="1880928" y="62750"/>
                </a:lnTo>
                <a:lnTo>
                  <a:pt x="1862634" y="63847"/>
                </a:lnTo>
                <a:close/>
                <a:moveTo>
                  <a:pt x="1052337" y="56535"/>
                </a:moveTo>
                <a:lnTo>
                  <a:pt x="1052334" y="56537"/>
                </a:lnTo>
                <a:lnTo>
                  <a:pt x="1052335" y="56536"/>
                </a:lnTo>
                <a:close/>
                <a:moveTo>
                  <a:pt x="1485509" y="56470"/>
                </a:moveTo>
                <a:lnTo>
                  <a:pt x="1485509" y="76214"/>
                </a:lnTo>
                <a:lnTo>
                  <a:pt x="1464803" y="93676"/>
                </a:lnTo>
                <a:lnTo>
                  <a:pt x="1456503" y="94574"/>
                </a:lnTo>
                <a:lnTo>
                  <a:pt x="1429092" y="97221"/>
                </a:lnTo>
                <a:lnTo>
                  <a:pt x="1444246" y="79186"/>
                </a:lnTo>
                <a:lnTo>
                  <a:pt x="1456258" y="72778"/>
                </a:lnTo>
                <a:lnTo>
                  <a:pt x="1466287" y="67186"/>
                </a:lnTo>
                <a:lnTo>
                  <a:pt x="1476791" y="62905"/>
                </a:lnTo>
                <a:lnTo>
                  <a:pt x="1475534" y="62031"/>
                </a:lnTo>
                <a:close/>
                <a:moveTo>
                  <a:pt x="1924616" y="55704"/>
                </a:moveTo>
                <a:lnTo>
                  <a:pt x="1922980" y="60228"/>
                </a:lnTo>
                <a:lnTo>
                  <a:pt x="1884983" y="62507"/>
                </a:lnTo>
                <a:lnTo>
                  <a:pt x="1885050" y="62476"/>
                </a:lnTo>
                <a:lnTo>
                  <a:pt x="1885754" y="61972"/>
                </a:lnTo>
                <a:close/>
                <a:moveTo>
                  <a:pt x="1464060" y="55607"/>
                </a:moveTo>
                <a:lnTo>
                  <a:pt x="1467450" y="56408"/>
                </a:lnTo>
                <a:lnTo>
                  <a:pt x="1467931" y="56742"/>
                </a:lnTo>
                <a:lnTo>
                  <a:pt x="1460781" y="59509"/>
                </a:lnTo>
                <a:close/>
                <a:moveTo>
                  <a:pt x="1053626" y="54637"/>
                </a:moveTo>
                <a:lnTo>
                  <a:pt x="1052335" y="56536"/>
                </a:lnTo>
                <a:lnTo>
                  <a:pt x="1035649" y="60509"/>
                </a:lnTo>
                <a:lnTo>
                  <a:pt x="1030119" y="61417"/>
                </a:lnTo>
                <a:lnTo>
                  <a:pt x="1034761" y="57704"/>
                </a:lnTo>
                <a:close/>
                <a:moveTo>
                  <a:pt x="1208326" y="54289"/>
                </a:moveTo>
                <a:lnTo>
                  <a:pt x="1208326" y="56569"/>
                </a:lnTo>
                <a:lnTo>
                  <a:pt x="1178558" y="72176"/>
                </a:lnTo>
                <a:lnTo>
                  <a:pt x="1162017" y="72095"/>
                </a:lnTo>
                <a:lnTo>
                  <a:pt x="1097668" y="81995"/>
                </a:lnTo>
                <a:lnTo>
                  <a:pt x="1069728" y="81995"/>
                </a:lnTo>
                <a:lnTo>
                  <a:pt x="1077336" y="78670"/>
                </a:lnTo>
                <a:lnTo>
                  <a:pt x="1084422" y="76541"/>
                </a:lnTo>
                <a:lnTo>
                  <a:pt x="1127425" y="67423"/>
                </a:lnTo>
                <a:lnTo>
                  <a:pt x="1188143" y="59032"/>
                </a:lnTo>
                <a:close/>
                <a:moveTo>
                  <a:pt x="1198591" y="54110"/>
                </a:moveTo>
                <a:lnTo>
                  <a:pt x="1166995" y="59032"/>
                </a:lnTo>
                <a:lnTo>
                  <a:pt x="1127425" y="67423"/>
                </a:lnTo>
                <a:lnTo>
                  <a:pt x="1092583" y="72238"/>
                </a:lnTo>
                <a:lnTo>
                  <a:pt x="1093713" y="71513"/>
                </a:lnTo>
                <a:lnTo>
                  <a:pt x="1125508" y="57618"/>
                </a:lnTo>
                <a:lnTo>
                  <a:pt x="1162072" y="55426"/>
                </a:lnTo>
                <a:close/>
                <a:moveTo>
                  <a:pt x="1367755" y="53260"/>
                </a:moveTo>
                <a:lnTo>
                  <a:pt x="1364496" y="60258"/>
                </a:lnTo>
                <a:lnTo>
                  <a:pt x="1349834" y="68668"/>
                </a:lnTo>
                <a:lnTo>
                  <a:pt x="1331961" y="74876"/>
                </a:lnTo>
                <a:lnTo>
                  <a:pt x="1299182" y="73472"/>
                </a:lnTo>
                <a:lnTo>
                  <a:pt x="1325377" y="65838"/>
                </a:lnTo>
                <a:close/>
                <a:moveTo>
                  <a:pt x="1208326" y="52594"/>
                </a:moveTo>
                <a:lnTo>
                  <a:pt x="1208326" y="53760"/>
                </a:lnTo>
                <a:lnTo>
                  <a:pt x="1198591" y="54110"/>
                </a:lnTo>
                <a:close/>
                <a:moveTo>
                  <a:pt x="369529" y="52251"/>
                </a:moveTo>
                <a:lnTo>
                  <a:pt x="370220" y="54323"/>
                </a:lnTo>
                <a:lnTo>
                  <a:pt x="342413" y="66915"/>
                </a:lnTo>
                <a:lnTo>
                  <a:pt x="314772" y="68070"/>
                </a:lnTo>
                <a:lnTo>
                  <a:pt x="319914" y="60322"/>
                </a:lnTo>
                <a:lnTo>
                  <a:pt x="325995" y="59032"/>
                </a:lnTo>
                <a:close/>
                <a:moveTo>
                  <a:pt x="1123894" y="52164"/>
                </a:moveTo>
                <a:lnTo>
                  <a:pt x="1114342" y="58288"/>
                </a:lnTo>
                <a:lnTo>
                  <a:pt x="1091309" y="59669"/>
                </a:lnTo>
                <a:lnTo>
                  <a:pt x="1098761" y="56831"/>
                </a:lnTo>
                <a:lnTo>
                  <a:pt x="1101199" y="56342"/>
                </a:lnTo>
                <a:close/>
                <a:moveTo>
                  <a:pt x="282894" y="52164"/>
                </a:moveTo>
                <a:lnTo>
                  <a:pt x="281061" y="53339"/>
                </a:lnTo>
                <a:lnTo>
                  <a:pt x="259660" y="57619"/>
                </a:lnTo>
                <a:lnTo>
                  <a:pt x="265656" y="55338"/>
                </a:lnTo>
                <a:close/>
                <a:moveTo>
                  <a:pt x="1074688" y="51212"/>
                </a:moveTo>
                <a:lnTo>
                  <a:pt x="1052337" y="56535"/>
                </a:lnTo>
                <a:lnTo>
                  <a:pt x="1055384" y="54351"/>
                </a:lnTo>
                <a:close/>
                <a:moveTo>
                  <a:pt x="1485509" y="49941"/>
                </a:moveTo>
                <a:lnTo>
                  <a:pt x="1485509" y="53009"/>
                </a:lnTo>
                <a:lnTo>
                  <a:pt x="1469997" y="58180"/>
                </a:lnTo>
                <a:lnTo>
                  <a:pt x="1467931" y="56742"/>
                </a:lnTo>
                <a:close/>
                <a:moveTo>
                  <a:pt x="250833" y="48727"/>
                </a:moveTo>
                <a:lnTo>
                  <a:pt x="210934" y="57126"/>
                </a:lnTo>
                <a:lnTo>
                  <a:pt x="212626" y="54637"/>
                </a:lnTo>
                <a:lnTo>
                  <a:pt x="242428" y="49791"/>
                </a:lnTo>
                <a:close/>
                <a:moveTo>
                  <a:pt x="305472" y="48456"/>
                </a:moveTo>
                <a:lnTo>
                  <a:pt x="298238" y="51618"/>
                </a:lnTo>
                <a:lnTo>
                  <a:pt x="275771" y="56731"/>
                </a:lnTo>
                <a:lnTo>
                  <a:pt x="281061" y="53339"/>
                </a:lnTo>
                <a:close/>
                <a:moveTo>
                  <a:pt x="1760097" y="48046"/>
                </a:moveTo>
                <a:lnTo>
                  <a:pt x="1758688" y="52305"/>
                </a:lnTo>
                <a:lnTo>
                  <a:pt x="1757786" y="52577"/>
                </a:lnTo>
                <a:lnTo>
                  <a:pt x="1718637" y="65473"/>
                </a:lnTo>
                <a:lnTo>
                  <a:pt x="1716390" y="65766"/>
                </a:lnTo>
                <a:lnTo>
                  <a:pt x="1660110" y="73270"/>
                </a:lnTo>
                <a:lnTo>
                  <a:pt x="1677801" y="66796"/>
                </a:lnTo>
                <a:lnTo>
                  <a:pt x="1696096" y="66796"/>
                </a:lnTo>
                <a:lnTo>
                  <a:pt x="1697497" y="61295"/>
                </a:lnTo>
                <a:lnTo>
                  <a:pt x="1710657" y="59032"/>
                </a:lnTo>
                <a:close/>
                <a:moveTo>
                  <a:pt x="1370254" y="47896"/>
                </a:moveTo>
                <a:lnTo>
                  <a:pt x="1368874" y="50859"/>
                </a:lnTo>
                <a:lnTo>
                  <a:pt x="1298598" y="73447"/>
                </a:lnTo>
                <a:lnTo>
                  <a:pt x="1295458" y="73313"/>
                </a:lnTo>
                <a:lnTo>
                  <a:pt x="1305805" y="50239"/>
                </a:lnTo>
                <a:close/>
                <a:moveTo>
                  <a:pt x="61474" y="47657"/>
                </a:moveTo>
                <a:lnTo>
                  <a:pt x="34332" y="65996"/>
                </a:lnTo>
                <a:lnTo>
                  <a:pt x="33043" y="60595"/>
                </a:lnTo>
                <a:lnTo>
                  <a:pt x="60686" y="47839"/>
                </a:lnTo>
                <a:close/>
                <a:moveTo>
                  <a:pt x="783929" y="47197"/>
                </a:moveTo>
                <a:lnTo>
                  <a:pt x="797650" y="47197"/>
                </a:lnTo>
                <a:lnTo>
                  <a:pt x="755893" y="72903"/>
                </a:lnTo>
                <a:lnTo>
                  <a:pt x="751683" y="75625"/>
                </a:lnTo>
                <a:lnTo>
                  <a:pt x="722821" y="83934"/>
                </a:lnTo>
                <a:lnTo>
                  <a:pt x="728220" y="67724"/>
                </a:lnTo>
                <a:lnTo>
                  <a:pt x="736966" y="64490"/>
                </a:lnTo>
                <a:close/>
                <a:moveTo>
                  <a:pt x="752480" y="47197"/>
                </a:moveTo>
                <a:lnTo>
                  <a:pt x="766529" y="47197"/>
                </a:lnTo>
                <a:lnTo>
                  <a:pt x="739460" y="59284"/>
                </a:lnTo>
                <a:lnTo>
                  <a:pt x="729595" y="63597"/>
                </a:lnTo>
                <a:lnTo>
                  <a:pt x="731223" y="58708"/>
                </a:lnTo>
                <a:lnTo>
                  <a:pt x="733805" y="52248"/>
                </a:lnTo>
                <a:lnTo>
                  <a:pt x="743134" y="49891"/>
                </a:lnTo>
                <a:close/>
                <a:moveTo>
                  <a:pt x="661945" y="47197"/>
                </a:moveTo>
                <a:lnTo>
                  <a:pt x="735824" y="47197"/>
                </a:lnTo>
                <a:lnTo>
                  <a:pt x="733805" y="52248"/>
                </a:lnTo>
                <a:lnTo>
                  <a:pt x="608628" y="83871"/>
                </a:lnTo>
                <a:lnTo>
                  <a:pt x="597456" y="86077"/>
                </a:lnTo>
                <a:lnTo>
                  <a:pt x="618123" y="61482"/>
                </a:lnTo>
                <a:lnTo>
                  <a:pt x="626440" y="59032"/>
                </a:lnTo>
                <a:close/>
                <a:moveTo>
                  <a:pt x="548913" y="47197"/>
                </a:moveTo>
                <a:lnTo>
                  <a:pt x="570654" y="47197"/>
                </a:lnTo>
                <a:lnTo>
                  <a:pt x="508834" y="68668"/>
                </a:lnTo>
                <a:lnTo>
                  <a:pt x="542642" y="49276"/>
                </a:lnTo>
                <a:close/>
                <a:moveTo>
                  <a:pt x="493768" y="47197"/>
                </a:moveTo>
                <a:lnTo>
                  <a:pt x="546267" y="47197"/>
                </a:lnTo>
                <a:lnTo>
                  <a:pt x="542642" y="49276"/>
                </a:lnTo>
                <a:lnTo>
                  <a:pt x="520482" y="56623"/>
                </a:lnTo>
                <a:lnTo>
                  <a:pt x="424723" y="94394"/>
                </a:lnTo>
                <a:lnTo>
                  <a:pt x="422096" y="94394"/>
                </a:lnTo>
                <a:lnTo>
                  <a:pt x="474663" y="59032"/>
                </a:lnTo>
                <a:close/>
                <a:moveTo>
                  <a:pt x="443790" y="47197"/>
                </a:moveTo>
                <a:lnTo>
                  <a:pt x="474305" y="47197"/>
                </a:lnTo>
                <a:lnTo>
                  <a:pt x="461600" y="59032"/>
                </a:lnTo>
                <a:lnTo>
                  <a:pt x="418374" y="83834"/>
                </a:lnTo>
                <a:lnTo>
                  <a:pt x="418374" y="66037"/>
                </a:lnTo>
                <a:lnTo>
                  <a:pt x="418633" y="65830"/>
                </a:lnTo>
                <a:lnTo>
                  <a:pt x="442340" y="47664"/>
                </a:lnTo>
                <a:close/>
                <a:moveTo>
                  <a:pt x="434281" y="47197"/>
                </a:moveTo>
                <a:lnTo>
                  <a:pt x="442950" y="47197"/>
                </a:lnTo>
                <a:lnTo>
                  <a:pt x="442340" y="47664"/>
                </a:lnTo>
                <a:lnTo>
                  <a:pt x="418374" y="55387"/>
                </a:lnTo>
                <a:lnTo>
                  <a:pt x="418374" y="53215"/>
                </a:lnTo>
                <a:close/>
                <a:moveTo>
                  <a:pt x="424338" y="47197"/>
                </a:moveTo>
                <a:lnTo>
                  <a:pt x="427771" y="47197"/>
                </a:lnTo>
                <a:lnTo>
                  <a:pt x="418374" y="51429"/>
                </a:lnTo>
                <a:lnTo>
                  <a:pt x="418374" y="50316"/>
                </a:lnTo>
                <a:close/>
                <a:moveTo>
                  <a:pt x="1425513" y="46498"/>
                </a:moveTo>
                <a:lnTo>
                  <a:pt x="1446073" y="51356"/>
                </a:lnTo>
                <a:lnTo>
                  <a:pt x="1428252" y="59032"/>
                </a:lnTo>
                <a:lnTo>
                  <a:pt x="1425513" y="60655"/>
                </a:lnTo>
                <a:close/>
                <a:moveTo>
                  <a:pt x="1878101" y="46333"/>
                </a:moveTo>
                <a:lnTo>
                  <a:pt x="1864661" y="52306"/>
                </a:lnTo>
                <a:lnTo>
                  <a:pt x="1866227" y="48153"/>
                </a:lnTo>
                <a:close/>
                <a:moveTo>
                  <a:pt x="262839" y="46200"/>
                </a:moveTo>
                <a:lnTo>
                  <a:pt x="259338" y="47651"/>
                </a:lnTo>
                <a:lnTo>
                  <a:pt x="250833" y="48727"/>
                </a:lnTo>
                <a:close/>
                <a:moveTo>
                  <a:pt x="1109956" y="44912"/>
                </a:moveTo>
                <a:lnTo>
                  <a:pt x="1091833" y="48727"/>
                </a:lnTo>
                <a:lnTo>
                  <a:pt x="1083428" y="49791"/>
                </a:lnTo>
                <a:lnTo>
                  <a:pt x="1074688" y="51212"/>
                </a:lnTo>
                <a:lnTo>
                  <a:pt x="1096703" y="45969"/>
                </a:lnTo>
                <a:close/>
                <a:moveTo>
                  <a:pt x="197089" y="44563"/>
                </a:moveTo>
                <a:lnTo>
                  <a:pt x="162791" y="62739"/>
                </a:lnTo>
                <a:lnTo>
                  <a:pt x="160266" y="63150"/>
                </a:lnTo>
                <a:lnTo>
                  <a:pt x="185844" y="46475"/>
                </a:lnTo>
                <a:close/>
                <a:moveTo>
                  <a:pt x="918658" y="43932"/>
                </a:moveTo>
                <a:lnTo>
                  <a:pt x="905623" y="61813"/>
                </a:lnTo>
                <a:lnTo>
                  <a:pt x="875390" y="65766"/>
                </a:lnTo>
                <a:lnTo>
                  <a:pt x="857734" y="68120"/>
                </a:lnTo>
                <a:lnTo>
                  <a:pt x="901686" y="47839"/>
                </a:lnTo>
                <a:close/>
                <a:moveTo>
                  <a:pt x="1134091" y="43378"/>
                </a:moveTo>
                <a:lnTo>
                  <a:pt x="1098761" y="56831"/>
                </a:lnTo>
                <a:lnTo>
                  <a:pt x="1081750" y="60242"/>
                </a:lnTo>
                <a:lnTo>
                  <a:pt x="1048459" y="62239"/>
                </a:lnTo>
                <a:lnTo>
                  <a:pt x="1051934" y="57126"/>
                </a:lnTo>
                <a:lnTo>
                  <a:pt x="1091833" y="48727"/>
                </a:lnTo>
                <a:close/>
                <a:moveTo>
                  <a:pt x="331415" y="43230"/>
                </a:moveTo>
                <a:lnTo>
                  <a:pt x="329103" y="46477"/>
                </a:lnTo>
                <a:lnTo>
                  <a:pt x="319914" y="60322"/>
                </a:lnTo>
                <a:lnTo>
                  <a:pt x="275670" y="69703"/>
                </a:lnTo>
                <a:lnTo>
                  <a:pt x="254865" y="70573"/>
                </a:lnTo>
                <a:lnTo>
                  <a:pt x="298238" y="51618"/>
                </a:lnTo>
                <a:lnTo>
                  <a:pt x="305026" y="50073"/>
                </a:lnTo>
                <a:cubicBezTo>
                  <a:pt x="318102" y="46879"/>
                  <a:pt x="326764" y="44493"/>
                  <a:pt x="317909" y="45969"/>
                </a:cubicBezTo>
                <a:lnTo>
                  <a:pt x="305472" y="48456"/>
                </a:lnTo>
                <a:lnTo>
                  <a:pt x="307252" y="47679"/>
                </a:lnTo>
                <a:close/>
                <a:moveTo>
                  <a:pt x="297460" y="42825"/>
                </a:moveTo>
                <a:lnTo>
                  <a:pt x="295879" y="43839"/>
                </a:lnTo>
                <a:lnTo>
                  <a:pt x="265656" y="55338"/>
                </a:lnTo>
                <a:lnTo>
                  <a:pt x="260199" y="56342"/>
                </a:lnTo>
                <a:lnTo>
                  <a:pt x="217884" y="64827"/>
                </a:lnTo>
                <a:lnTo>
                  <a:pt x="259338" y="47651"/>
                </a:lnTo>
                <a:close/>
                <a:moveTo>
                  <a:pt x="1138790" y="42614"/>
                </a:moveTo>
                <a:lnTo>
                  <a:pt x="1138460" y="42825"/>
                </a:lnTo>
                <a:lnTo>
                  <a:pt x="1134091" y="43378"/>
                </a:lnTo>
                <a:lnTo>
                  <a:pt x="1135386" y="42885"/>
                </a:lnTo>
                <a:close/>
                <a:moveTo>
                  <a:pt x="625485" y="42564"/>
                </a:moveTo>
                <a:lnTo>
                  <a:pt x="607719" y="51470"/>
                </a:lnTo>
                <a:lnTo>
                  <a:pt x="582798" y="61671"/>
                </a:lnTo>
                <a:lnTo>
                  <a:pt x="587252" y="59032"/>
                </a:lnTo>
                <a:close/>
                <a:moveTo>
                  <a:pt x="1930031" y="40724"/>
                </a:moveTo>
                <a:lnTo>
                  <a:pt x="1927234" y="48462"/>
                </a:lnTo>
                <a:lnTo>
                  <a:pt x="1893337" y="56535"/>
                </a:lnTo>
                <a:lnTo>
                  <a:pt x="1912856" y="42542"/>
                </a:lnTo>
                <a:close/>
                <a:moveTo>
                  <a:pt x="222397" y="40260"/>
                </a:moveTo>
                <a:lnTo>
                  <a:pt x="212626" y="54637"/>
                </a:lnTo>
                <a:lnTo>
                  <a:pt x="193761" y="57704"/>
                </a:lnTo>
                <a:lnTo>
                  <a:pt x="208429" y="45969"/>
                </a:lnTo>
                <a:lnTo>
                  <a:pt x="212034" y="42022"/>
                </a:lnTo>
                <a:close/>
                <a:moveTo>
                  <a:pt x="1169303" y="40181"/>
                </a:moveTo>
                <a:lnTo>
                  <a:pt x="1148509" y="47566"/>
                </a:lnTo>
                <a:lnTo>
                  <a:pt x="1148252" y="47679"/>
                </a:lnTo>
                <a:lnTo>
                  <a:pt x="1123894" y="52164"/>
                </a:lnTo>
                <a:lnTo>
                  <a:pt x="1138460" y="42825"/>
                </a:lnTo>
                <a:lnTo>
                  <a:pt x="1142416" y="42324"/>
                </a:lnTo>
                <a:close/>
                <a:moveTo>
                  <a:pt x="1311907" y="38298"/>
                </a:moveTo>
                <a:lnTo>
                  <a:pt x="1311023" y="38603"/>
                </a:lnTo>
                <a:lnTo>
                  <a:pt x="1311136" y="38352"/>
                </a:lnTo>
                <a:close/>
                <a:moveTo>
                  <a:pt x="333814" y="38224"/>
                </a:moveTo>
                <a:lnTo>
                  <a:pt x="307509" y="47566"/>
                </a:lnTo>
                <a:lnTo>
                  <a:pt x="307252" y="47679"/>
                </a:lnTo>
                <a:lnTo>
                  <a:pt x="282894" y="52164"/>
                </a:lnTo>
                <a:lnTo>
                  <a:pt x="295879" y="43839"/>
                </a:lnTo>
                <a:lnTo>
                  <a:pt x="298108" y="42991"/>
                </a:lnTo>
                <a:lnTo>
                  <a:pt x="299003" y="42630"/>
                </a:lnTo>
                <a:close/>
                <a:moveTo>
                  <a:pt x="335373" y="37670"/>
                </a:moveTo>
                <a:lnTo>
                  <a:pt x="335094" y="38062"/>
                </a:lnTo>
                <a:lnTo>
                  <a:pt x="333814" y="38224"/>
                </a:lnTo>
                <a:close/>
                <a:moveTo>
                  <a:pt x="1057295" y="37358"/>
                </a:moveTo>
                <a:lnTo>
                  <a:pt x="1049429" y="45969"/>
                </a:lnTo>
                <a:lnTo>
                  <a:pt x="1034761" y="57704"/>
                </a:lnTo>
                <a:lnTo>
                  <a:pt x="1001266" y="63150"/>
                </a:lnTo>
                <a:lnTo>
                  <a:pt x="1005554" y="60354"/>
                </a:lnTo>
                <a:close/>
                <a:moveTo>
                  <a:pt x="638630" y="37077"/>
                </a:moveTo>
                <a:lnTo>
                  <a:pt x="642961" y="47197"/>
                </a:lnTo>
                <a:lnTo>
                  <a:pt x="651600" y="47197"/>
                </a:lnTo>
                <a:lnTo>
                  <a:pt x="619781" y="59509"/>
                </a:lnTo>
                <a:close/>
                <a:moveTo>
                  <a:pt x="1208326" y="37069"/>
                </a:moveTo>
                <a:lnTo>
                  <a:pt x="1208326" y="45476"/>
                </a:lnTo>
                <a:lnTo>
                  <a:pt x="1201206" y="45969"/>
                </a:lnTo>
                <a:lnTo>
                  <a:pt x="1125710" y="57530"/>
                </a:lnTo>
                <a:lnTo>
                  <a:pt x="1148252" y="47679"/>
                </a:lnTo>
                <a:lnTo>
                  <a:pt x="1203992" y="37415"/>
                </a:lnTo>
                <a:close/>
                <a:moveTo>
                  <a:pt x="1147547" y="37000"/>
                </a:moveTo>
                <a:lnTo>
                  <a:pt x="1142727" y="40090"/>
                </a:lnTo>
                <a:lnTo>
                  <a:pt x="1135386" y="42885"/>
                </a:lnTo>
                <a:lnTo>
                  <a:pt x="1109956" y="44912"/>
                </a:lnTo>
                <a:close/>
                <a:moveTo>
                  <a:pt x="82732" y="36971"/>
                </a:moveTo>
                <a:lnTo>
                  <a:pt x="77658" y="43932"/>
                </a:lnTo>
                <a:lnTo>
                  <a:pt x="61474" y="47657"/>
                </a:lnTo>
                <a:lnTo>
                  <a:pt x="62326" y="47082"/>
                </a:lnTo>
                <a:lnTo>
                  <a:pt x="64737" y="45969"/>
                </a:lnTo>
                <a:close/>
                <a:moveTo>
                  <a:pt x="1479861" y="36802"/>
                </a:moveTo>
                <a:lnTo>
                  <a:pt x="1464060" y="55607"/>
                </a:lnTo>
                <a:lnTo>
                  <a:pt x="1446073" y="51356"/>
                </a:lnTo>
                <a:close/>
                <a:moveTo>
                  <a:pt x="638241" y="36170"/>
                </a:moveTo>
                <a:lnTo>
                  <a:pt x="638566" y="36929"/>
                </a:lnTo>
                <a:lnTo>
                  <a:pt x="625485" y="42564"/>
                </a:lnTo>
                <a:close/>
                <a:moveTo>
                  <a:pt x="363597" y="34454"/>
                </a:moveTo>
                <a:lnTo>
                  <a:pt x="364492" y="37139"/>
                </a:lnTo>
                <a:lnTo>
                  <a:pt x="331415" y="43230"/>
                </a:lnTo>
                <a:lnTo>
                  <a:pt x="335094" y="38062"/>
                </a:lnTo>
                <a:close/>
                <a:moveTo>
                  <a:pt x="319960" y="34176"/>
                </a:moveTo>
                <a:lnTo>
                  <a:pt x="299003" y="42630"/>
                </a:lnTo>
                <a:lnTo>
                  <a:pt x="297460" y="42825"/>
                </a:lnTo>
                <a:lnTo>
                  <a:pt x="306547" y="37000"/>
                </a:lnTo>
                <a:close/>
                <a:moveTo>
                  <a:pt x="1208326" y="34030"/>
                </a:moveTo>
                <a:lnTo>
                  <a:pt x="1208326" y="36617"/>
                </a:lnTo>
                <a:lnTo>
                  <a:pt x="1203992" y="37415"/>
                </a:lnTo>
                <a:lnTo>
                  <a:pt x="1169303" y="40181"/>
                </a:lnTo>
                <a:lnTo>
                  <a:pt x="1174814" y="38224"/>
                </a:lnTo>
                <a:lnTo>
                  <a:pt x="1205709" y="34313"/>
                </a:lnTo>
                <a:close/>
                <a:moveTo>
                  <a:pt x="1450296" y="31743"/>
                </a:moveTo>
                <a:lnTo>
                  <a:pt x="1425513" y="41786"/>
                </a:lnTo>
                <a:lnTo>
                  <a:pt x="1425513" y="36119"/>
                </a:lnTo>
                <a:lnTo>
                  <a:pt x="1436337" y="32906"/>
                </a:lnTo>
                <a:close/>
                <a:moveTo>
                  <a:pt x="221559" y="31595"/>
                </a:moveTo>
                <a:lnTo>
                  <a:pt x="212034" y="42022"/>
                </a:lnTo>
                <a:lnTo>
                  <a:pt x="197089" y="44563"/>
                </a:lnTo>
                <a:close/>
                <a:moveTo>
                  <a:pt x="1912572" y="31012"/>
                </a:moveTo>
                <a:lnTo>
                  <a:pt x="1913555" y="42041"/>
                </a:lnTo>
                <a:lnTo>
                  <a:pt x="1912856" y="42542"/>
                </a:lnTo>
                <a:lnTo>
                  <a:pt x="1880475" y="45969"/>
                </a:lnTo>
                <a:lnTo>
                  <a:pt x="1878101" y="46333"/>
                </a:lnTo>
                <a:close/>
                <a:moveTo>
                  <a:pt x="1071572" y="31012"/>
                </a:moveTo>
                <a:lnTo>
                  <a:pt x="1072555" y="42041"/>
                </a:lnTo>
                <a:lnTo>
                  <a:pt x="1055384" y="54351"/>
                </a:lnTo>
                <a:lnTo>
                  <a:pt x="1053626" y="54637"/>
                </a:lnTo>
                <a:lnTo>
                  <a:pt x="1068864" y="32216"/>
                </a:lnTo>
                <a:close/>
                <a:moveTo>
                  <a:pt x="1485509" y="30081"/>
                </a:moveTo>
                <a:lnTo>
                  <a:pt x="1485509" y="34369"/>
                </a:lnTo>
                <a:lnTo>
                  <a:pt x="1479861" y="36802"/>
                </a:lnTo>
                <a:close/>
                <a:moveTo>
                  <a:pt x="312474" y="29101"/>
                </a:moveTo>
                <a:lnTo>
                  <a:pt x="312932" y="32906"/>
                </a:lnTo>
                <a:lnTo>
                  <a:pt x="306547" y="37000"/>
                </a:lnTo>
                <a:lnTo>
                  <a:pt x="262839" y="46200"/>
                </a:lnTo>
                <a:lnTo>
                  <a:pt x="302065" y="29947"/>
                </a:lnTo>
                <a:close/>
                <a:moveTo>
                  <a:pt x="1766403" y="28985"/>
                </a:moveTo>
                <a:lnTo>
                  <a:pt x="1763838" y="36739"/>
                </a:lnTo>
                <a:lnTo>
                  <a:pt x="1722987" y="50261"/>
                </a:lnTo>
                <a:lnTo>
                  <a:pt x="1697977" y="59413"/>
                </a:lnTo>
                <a:lnTo>
                  <a:pt x="1701677" y="44884"/>
                </a:lnTo>
                <a:lnTo>
                  <a:pt x="1728279" y="37555"/>
                </a:lnTo>
                <a:close/>
                <a:moveTo>
                  <a:pt x="933695" y="27122"/>
                </a:moveTo>
                <a:lnTo>
                  <a:pt x="926554" y="33100"/>
                </a:lnTo>
                <a:lnTo>
                  <a:pt x="923732" y="36971"/>
                </a:lnTo>
                <a:lnTo>
                  <a:pt x="905737" y="45969"/>
                </a:lnTo>
                <a:lnTo>
                  <a:pt x="901686" y="47839"/>
                </a:lnTo>
                <a:lnTo>
                  <a:pt x="879716" y="52896"/>
                </a:lnTo>
                <a:lnTo>
                  <a:pt x="827949" y="64510"/>
                </a:lnTo>
                <a:lnTo>
                  <a:pt x="827949" y="53900"/>
                </a:lnTo>
                <a:lnTo>
                  <a:pt x="887280" y="37555"/>
                </a:lnTo>
                <a:close/>
                <a:moveTo>
                  <a:pt x="1186493" y="26798"/>
                </a:moveTo>
                <a:lnTo>
                  <a:pt x="1206984" y="26798"/>
                </a:lnTo>
                <a:lnTo>
                  <a:pt x="1174814" y="38224"/>
                </a:lnTo>
                <a:lnTo>
                  <a:pt x="1142416" y="42324"/>
                </a:lnTo>
                <a:lnTo>
                  <a:pt x="1138790" y="42614"/>
                </a:lnTo>
                <a:lnTo>
                  <a:pt x="1142727" y="40090"/>
                </a:lnTo>
                <a:lnTo>
                  <a:pt x="1152630" y="36319"/>
                </a:lnTo>
                <a:lnTo>
                  <a:pt x="1155389" y="35349"/>
                </a:lnTo>
                <a:lnTo>
                  <a:pt x="1166995" y="32906"/>
                </a:lnTo>
                <a:close/>
                <a:moveTo>
                  <a:pt x="1153197" y="26798"/>
                </a:moveTo>
                <a:lnTo>
                  <a:pt x="1179717" y="26798"/>
                </a:lnTo>
                <a:lnTo>
                  <a:pt x="1155389" y="35349"/>
                </a:lnTo>
                <a:lnTo>
                  <a:pt x="1147547" y="37000"/>
                </a:lnTo>
                <a:lnTo>
                  <a:pt x="1153932" y="32906"/>
                </a:lnTo>
                <a:close/>
                <a:moveTo>
                  <a:pt x="1072547" y="26798"/>
                </a:moveTo>
                <a:lnTo>
                  <a:pt x="1081053" y="26798"/>
                </a:lnTo>
                <a:lnTo>
                  <a:pt x="1071572" y="31012"/>
                </a:lnTo>
                <a:lnTo>
                  <a:pt x="1071353" y="28554"/>
                </a:lnTo>
                <a:close/>
                <a:moveTo>
                  <a:pt x="1066941" y="26798"/>
                </a:moveTo>
                <a:lnTo>
                  <a:pt x="1071197" y="26798"/>
                </a:lnTo>
                <a:lnTo>
                  <a:pt x="1071353" y="28554"/>
                </a:lnTo>
                <a:lnTo>
                  <a:pt x="1068864" y="32216"/>
                </a:lnTo>
                <a:lnTo>
                  <a:pt x="1057295" y="37358"/>
                </a:lnTo>
                <a:close/>
                <a:moveTo>
                  <a:pt x="1051331" y="26798"/>
                </a:moveTo>
                <a:lnTo>
                  <a:pt x="1057026" y="26798"/>
                </a:lnTo>
                <a:lnTo>
                  <a:pt x="1005554" y="60354"/>
                </a:lnTo>
                <a:lnTo>
                  <a:pt x="998110" y="63663"/>
                </a:lnTo>
                <a:lnTo>
                  <a:pt x="996619" y="63905"/>
                </a:lnTo>
                <a:lnTo>
                  <a:pt x="975338" y="67770"/>
                </a:lnTo>
                <a:lnTo>
                  <a:pt x="907560" y="76094"/>
                </a:lnTo>
                <a:lnTo>
                  <a:pt x="966075" y="59032"/>
                </a:lnTo>
                <a:cubicBezTo>
                  <a:pt x="983722" y="53150"/>
                  <a:pt x="1009768" y="43230"/>
                  <a:pt x="1037870" y="32180"/>
                </a:cubicBezTo>
                <a:close/>
                <a:moveTo>
                  <a:pt x="1016932" y="26798"/>
                </a:moveTo>
                <a:lnTo>
                  <a:pt x="1019287" y="26798"/>
                </a:lnTo>
                <a:lnTo>
                  <a:pt x="947045" y="55804"/>
                </a:lnTo>
                <a:lnTo>
                  <a:pt x="912330" y="69103"/>
                </a:lnTo>
                <a:lnTo>
                  <a:pt x="919103" y="65356"/>
                </a:lnTo>
                <a:lnTo>
                  <a:pt x="1012640" y="28610"/>
                </a:lnTo>
                <a:close/>
                <a:moveTo>
                  <a:pt x="993518" y="26798"/>
                </a:moveTo>
                <a:lnTo>
                  <a:pt x="999147" y="26798"/>
                </a:lnTo>
                <a:lnTo>
                  <a:pt x="993003" y="29034"/>
                </a:lnTo>
                <a:cubicBezTo>
                  <a:pt x="973341" y="37420"/>
                  <a:pt x="952616" y="47470"/>
                  <a:pt x="928440" y="60190"/>
                </a:cubicBezTo>
                <a:lnTo>
                  <a:pt x="919103" y="65356"/>
                </a:lnTo>
                <a:lnTo>
                  <a:pt x="897574" y="73813"/>
                </a:lnTo>
                <a:lnTo>
                  <a:pt x="901765" y="67104"/>
                </a:lnTo>
                <a:lnTo>
                  <a:pt x="905623" y="61813"/>
                </a:lnTo>
                <a:lnTo>
                  <a:pt x="926886" y="59032"/>
                </a:lnTo>
                <a:cubicBezTo>
                  <a:pt x="938860" y="55766"/>
                  <a:pt x="951634" y="49490"/>
                  <a:pt x="964608" y="42461"/>
                </a:cubicBezTo>
                <a:close/>
                <a:moveTo>
                  <a:pt x="944078" y="26798"/>
                </a:moveTo>
                <a:lnTo>
                  <a:pt x="993090" y="26798"/>
                </a:lnTo>
                <a:lnTo>
                  <a:pt x="918658" y="43932"/>
                </a:lnTo>
                <a:lnTo>
                  <a:pt x="923732" y="36971"/>
                </a:lnTo>
                <a:close/>
                <a:moveTo>
                  <a:pt x="934082" y="26798"/>
                </a:moveTo>
                <a:lnTo>
                  <a:pt x="935135" y="26798"/>
                </a:lnTo>
                <a:lnTo>
                  <a:pt x="933695" y="27122"/>
                </a:lnTo>
                <a:close/>
                <a:moveTo>
                  <a:pt x="830785" y="26798"/>
                </a:moveTo>
                <a:lnTo>
                  <a:pt x="839592" y="26798"/>
                </a:lnTo>
                <a:lnTo>
                  <a:pt x="827949" y="31063"/>
                </a:lnTo>
                <a:lnTo>
                  <a:pt x="827949" y="28544"/>
                </a:lnTo>
                <a:close/>
                <a:moveTo>
                  <a:pt x="343254" y="26599"/>
                </a:moveTo>
                <a:lnTo>
                  <a:pt x="342429" y="27758"/>
                </a:lnTo>
                <a:lnTo>
                  <a:pt x="325995" y="32906"/>
                </a:lnTo>
                <a:lnTo>
                  <a:pt x="319960" y="34176"/>
                </a:lnTo>
                <a:lnTo>
                  <a:pt x="337608" y="27058"/>
                </a:lnTo>
                <a:close/>
                <a:moveTo>
                  <a:pt x="360511" y="25196"/>
                </a:moveTo>
                <a:lnTo>
                  <a:pt x="361568" y="28367"/>
                </a:lnTo>
                <a:lnTo>
                  <a:pt x="335373" y="37670"/>
                </a:lnTo>
                <a:lnTo>
                  <a:pt x="342429" y="27758"/>
                </a:lnTo>
                <a:lnTo>
                  <a:pt x="347139" y="26283"/>
                </a:lnTo>
                <a:close/>
                <a:moveTo>
                  <a:pt x="1332379" y="24125"/>
                </a:moveTo>
                <a:lnTo>
                  <a:pt x="1326953" y="26398"/>
                </a:lnTo>
                <a:lnTo>
                  <a:pt x="1325386" y="26776"/>
                </a:lnTo>
                <a:lnTo>
                  <a:pt x="1315259" y="29156"/>
                </a:lnTo>
                <a:lnTo>
                  <a:pt x="1316738" y="25859"/>
                </a:lnTo>
                <a:close/>
                <a:moveTo>
                  <a:pt x="1900816" y="23406"/>
                </a:moveTo>
                <a:lnTo>
                  <a:pt x="1887054" y="31882"/>
                </a:lnTo>
                <a:lnTo>
                  <a:pt x="1870954" y="35621"/>
                </a:lnTo>
                <a:lnTo>
                  <a:pt x="1871165" y="35062"/>
                </a:lnTo>
                <a:lnTo>
                  <a:pt x="1878870" y="32180"/>
                </a:lnTo>
                <a:close/>
                <a:moveTo>
                  <a:pt x="168577" y="23003"/>
                </a:moveTo>
                <a:lnTo>
                  <a:pt x="152003" y="29034"/>
                </a:lnTo>
                <a:cubicBezTo>
                  <a:pt x="132341" y="37420"/>
                  <a:pt x="111616" y="47470"/>
                  <a:pt x="87440" y="60190"/>
                </a:cubicBezTo>
                <a:lnTo>
                  <a:pt x="73758" y="67759"/>
                </a:lnTo>
                <a:lnTo>
                  <a:pt x="58320" y="71018"/>
                </a:lnTo>
                <a:lnTo>
                  <a:pt x="60765" y="67104"/>
                </a:lnTo>
                <a:lnTo>
                  <a:pt x="77658" y="43932"/>
                </a:lnTo>
                <a:close/>
                <a:moveTo>
                  <a:pt x="99063" y="21790"/>
                </a:moveTo>
                <a:lnTo>
                  <a:pt x="95599" y="24690"/>
                </a:lnTo>
                <a:lnTo>
                  <a:pt x="62714" y="46819"/>
                </a:lnTo>
                <a:lnTo>
                  <a:pt x="62326" y="47082"/>
                </a:lnTo>
                <a:lnTo>
                  <a:pt x="60686" y="47839"/>
                </a:lnTo>
                <a:lnTo>
                  <a:pt x="38716" y="52896"/>
                </a:lnTo>
                <a:lnTo>
                  <a:pt x="31586" y="54496"/>
                </a:lnTo>
                <a:lnTo>
                  <a:pt x="27933" y="39199"/>
                </a:lnTo>
                <a:lnTo>
                  <a:pt x="60053" y="23153"/>
                </a:lnTo>
                <a:close/>
                <a:moveTo>
                  <a:pt x="114149" y="21263"/>
                </a:moveTo>
                <a:lnTo>
                  <a:pt x="82732" y="36971"/>
                </a:lnTo>
                <a:lnTo>
                  <a:pt x="85554" y="33100"/>
                </a:lnTo>
                <a:lnTo>
                  <a:pt x="95599" y="24690"/>
                </a:lnTo>
                <a:lnTo>
                  <a:pt x="99956" y="21759"/>
                </a:lnTo>
                <a:close/>
                <a:moveTo>
                  <a:pt x="1485509" y="21140"/>
                </a:moveTo>
                <a:lnTo>
                  <a:pt x="1485509" y="28809"/>
                </a:lnTo>
                <a:lnTo>
                  <a:pt x="1450296" y="31743"/>
                </a:lnTo>
                <a:lnTo>
                  <a:pt x="1463414" y="26427"/>
                </a:lnTo>
                <a:close/>
                <a:moveTo>
                  <a:pt x="1362847" y="20749"/>
                </a:moveTo>
                <a:lnTo>
                  <a:pt x="1341408" y="28135"/>
                </a:lnTo>
                <a:lnTo>
                  <a:pt x="1323749" y="32906"/>
                </a:lnTo>
                <a:lnTo>
                  <a:pt x="1312697" y="34869"/>
                </a:lnTo>
                <a:lnTo>
                  <a:pt x="1314077" y="31792"/>
                </a:lnTo>
                <a:lnTo>
                  <a:pt x="1326953" y="26398"/>
                </a:lnTo>
                <a:lnTo>
                  <a:pt x="1339777" y="23305"/>
                </a:lnTo>
                <a:close/>
                <a:moveTo>
                  <a:pt x="631274" y="19890"/>
                </a:moveTo>
                <a:lnTo>
                  <a:pt x="632349" y="22401"/>
                </a:lnTo>
                <a:lnTo>
                  <a:pt x="577513" y="44622"/>
                </a:lnTo>
                <a:lnTo>
                  <a:pt x="575028" y="38539"/>
                </a:lnTo>
                <a:close/>
                <a:moveTo>
                  <a:pt x="1373871" y="19204"/>
                </a:moveTo>
                <a:lnTo>
                  <a:pt x="1382316" y="21999"/>
                </a:lnTo>
                <a:lnTo>
                  <a:pt x="1376060" y="35429"/>
                </a:lnTo>
                <a:lnTo>
                  <a:pt x="1318621" y="37833"/>
                </a:lnTo>
                <a:lnTo>
                  <a:pt x="1311907" y="38298"/>
                </a:lnTo>
                <a:lnTo>
                  <a:pt x="1341408" y="28135"/>
                </a:lnTo>
                <a:lnTo>
                  <a:pt x="1364805" y="21813"/>
                </a:lnTo>
                <a:lnTo>
                  <a:pt x="1372103" y="19601"/>
                </a:lnTo>
                <a:close/>
                <a:moveTo>
                  <a:pt x="186237" y="18744"/>
                </a:moveTo>
                <a:lnTo>
                  <a:pt x="182303" y="19843"/>
                </a:lnTo>
                <a:lnTo>
                  <a:pt x="168577" y="23003"/>
                </a:lnTo>
                <a:lnTo>
                  <a:pt x="179649" y="18974"/>
                </a:lnTo>
                <a:close/>
                <a:moveTo>
                  <a:pt x="1370536" y="18100"/>
                </a:moveTo>
                <a:lnTo>
                  <a:pt x="1373652" y="19131"/>
                </a:lnTo>
                <a:lnTo>
                  <a:pt x="1372103" y="19601"/>
                </a:lnTo>
                <a:lnTo>
                  <a:pt x="1371023" y="19843"/>
                </a:lnTo>
                <a:lnTo>
                  <a:pt x="1362847" y="20749"/>
                </a:lnTo>
                <a:close/>
                <a:moveTo>
                  <a:pt x="358066" y="17861"/>
                </a:moveTo>
                <a:lnTo>
                  <a:pt x="359575" y="22388"/>
                </a:lnTo>
                <a:lnTo>
                  <a:pt x="347139" y="26283"/>
                </a:lnTo>
                <a:lnTo>
                  <a:pt x="343254" y="26599"/>
                </a:lnTo>
                <a:lnTo>
                  <a:pt x="345070" y="24048"/>
                </a:lnTo>
                <a:lnTo>
                  <a:pt x="350483" y="21864"/>
                </a:lnTo>
                <a:close/>
                <a:moveTo>
                  <a:pt x="230769" y="17188"/>
                </a:moveTo>
                <a:lnTo>
                  <a:pt x="185844" y="46475"/>
                </a:lnTo>
                <a:lnTo>
                  <a:pt x="128031" y="56303"/>
                </a:lnTo>
                <a:lnTo>
                  <a:pt x="76161" y="67252"/>
                </a:lnTo>
                <a:lnTo>
                  <a:pt x="106045" y="55804"/>
                </a:lnTo>
                <a:lnTo>
                  <a:pt x="199502" y="18280"/>
                </a:lnTo>
                <a:close/>
                <a:moveTo>
                  <a:pt x="238257" y="16926"/>
                </a:moveTo>
                <a:lnTo>
                  <a:pt x="232074" y="26022"/>
                </a:lnTo>
                <a:lnTo>
                  <a:pt x="221559" y="31595"/>
                </a:lnTo>
                <a:lnTo>
                  <a:pt x="234850" y="17045"/>
                </a:lnTo>
                <a:close/>
                <a:moveTo>
                  <a:pt x="1906250" y="16513"/>
                </a:moveTo>
                <a:lnTo>
                  <a:pt x="1910856" y="19392"/>
                </a:lnTo>
                <a:lnTo>
                  <a:pt x="1900816" y="23406"/>
                </a:lnTo>
                <a:lnTo>
                  <a:pt x="1906600" y="19843"/>
                </a:lnTo>
                <a:close/>
                <a:moveTo>
                  <a:pt x="1364713" y="16173"/>
                </a:moveTo>
                <a:lnTo>
                  <a:pt x="1366669" y="16820"/>
                </a:lnTo>
                <a:lnTo>
                  <a:pt x="1339777" y="23305"/>
                </a:lnTo>
                <a:lnTo>
                  <a:pt x="1332379" y="24125"/>
                </a:lnTo>
                <a:lnTo>
                  <a:pt x="1345261" y="18729"/>
                </a:lnTo>
                <a:close/>
                <a:moveTo>
                  <a:pt x="357204" y="15275"/>
                </a:moveTo>
                <a:lnTo>
                  <a:pt x="357580" y="16404"/>
                </a:lnTo>
                <a:lnTo>
                  <a:pt x="353044" y="17281"/>
                </a:lnTo>
                <a:lnTo>
                  <a:pt x="349070" y="18429"/>
                </a:lnTo>
                <a:lnTo>
                  <a:pt x="349513" y="17807"/>
                </a:lnTo>
                <a:close/>
                <a:moveTo>
                  <a:pt x="310705" y="14395"/>
                </a:moveTo>
                <a:lnTo>
                  <a:pt x="312077" y="25798"/>
                </a:lnTo>
                <a:lnTo>
                  <a:pt x="302065" y="29947"/>
                </a:lnTo>
                <a:lnTo>
                  <a:pt x="265657" y="32906"/>
                </a:lnTo>
                <a:lnTo>
                  <a:pt x="222397" y="40260"/>
                </a:lnTo>
                <a:lnTo>
                  <a:pt x="232074" y="26022"/>
                </a:lnTo>
                <a:lnTo>
                  <a:pt x="250013" y="16516"/>
                </a:lnTo>
                <a:close/>
                <a:moveTo>
                  <a:pt x="1925768" y="13430"/>
                </a:moveTo>
                <a:lnTo>
                  <a:pt x="1938681" y="16799"/>
                </a:lnTo>
                <a:lnTo>
                  <a:pt x="1937557" y="19908"/>
                </a:lnTo>
                <a:lnTo>
                  <a:pt x="1912572" y="31012"/>
                </a:lnTo>
                <a:lnTo>
                  <a:pt x="1911577" y="19843"/>
                </a:lnTo>
                <a:lnTo>
                  <a:pt x="1910856" y="19392"/>
                </a:lnTo>
                <a:close/>
                <a:moveTo>
                  <a:pt x="1905907" y="13253"/>
                </a:moveTo>
                <a:lnTo>
                  <a:pt x="1906250" y="16513"/>
                </a:lnTo>
                <a:lnTo>
                  <a:pt x="1902174" y="13966"/>
                </a:lnTo>
                <a:close/>
                <a:moveTo>
                  <a:pt x="352994" y="12917"/>
                </a:moveTo>
                <a:lnTo>
                  <a:pt x="349513" y="17807"/>
                </a:lnTo>
                <a:lnTo>
                  <a:pt x="341304" y="20511"/>
                </a:lnTo>
                <a:cubicBezTo>
                  <a:pt x="336323" y="22149"/>
                  <a:pt x="336843" y="21992"/>
                  <a:pt x="339816" y="21100"/>
                </a:cubicBezTo>
                <a:lnTo>
                  <a:pt x="349070" y="18429"/>
                </a:lnTo>
                <a:lnTo>
                  <a:pt x="345070" y="24048"/>
                </a:lnTo>
                <a:lnTo>
                  <a:pt x="337608" y="27058"/>
                </a:lnTo>
                <a:lnTo>
                  <a:pt x="312474" y="29101"/>
                </a:lnTo>
                <a:lnTo>
                  <a:pt x="312077" y="25798"/>
                </a:lnTo>
                <a:lnTo>
                  <a:pt x="342260" y="13292"/>
                </a:lnTo>
                <a:close/>
                <a:moveTo>
                  <a:pt x="1898268" y="11525"/>
                </a:moveTo>
                <a:lnTo>
                  <a:pt x="1902174" y="13966"/>
                </a:lnTo>
                <a:lnTo>
                  <a:pt x="1884174" y="17404"/>
                </a:lnTo>
                <a:lnTo>
                  <a:pt x="1877056" y="19445"/>
                </a:lnTo>
                <a:lnTo>
                  <a:pt x="1877378" y="18590"/>
                </a:lnTo>
                <a:lnTo>
                  <a:pt x="1886448" y="14761"/>
                </a:lnTo>
                <a:close/>
                <a:moveTo>
                  <a:pt x="1348500" y="10808"/>
                </a:moveTo>
                <a:lnTo>
                  <a:pt x="1357255" y="13705"/>
                </a:lnTo>
                <a:lnTo>
                  <a:pt x="1345261" y="18729"/>
                </a:lnTo>
                <a:lnTo>
                  <a:pt x="1324961" y="21397"/>
                </a:lnTo>
                <a:lnTo>
                  <a:pt x="1318421" y="22106"/>
                </a:lnTo>
                <a:lnTo>
                  <a:pt x="1321236" y="15828"/>
                </a:lnTo>
                <a:close/>
                <a:moveTo>
                  <a:pt x="1885419" y="9748"/>
                </a:moveTo>
                <a:lnTo>
                  <a:pt x="1895891" y="10775"/>
                </a:lnTo>
                <a:lnTo>
                  <a:pt x="1886448" y="14761"/>
                </a:lnTo>
                <a:lnTo>
                  <a:pt x="1877944" y="17090"/>
                </a:lnTo>
                <a:lnTo>
                  <a:pt x="1880473" y="10386"/>
                </a:lnTo>
                <a:close/>
                <a:moveTo>
                  <a:pt x="1485509" y="9625"/>
                </a:moveTo>
                <a:lnTo>
                  <a:pt x="1485509" y="17473"/>
                </a:lnTo>
                <a:lnTo>
                  <a:pt x="1463414" y="26427"/>
                </a:lnTo>
                <a:lnTo>
                  <a:pt x="1436337" y="32906"/>
                </a:lnTo>
                <a:lnTo>
                  <a:pt x="1425513" y="33359"/>
                </a:lnTo>
                <a:lnTo>
                  <a:pt x="1425513" y="31125"/>
                </a:lnTo>
                <a:close/>
                <a:moveTo>
                  <a:pt x="1903415" y="7599"/>
                </a:moveTo>
                <a:lnTo>
                  <a:pt x="1908131" y="8829"/>
                </a:lnTo>
                <a:lnTo>
                  <a:pt x="1905009" y="9679"/>
                </a:lnTo>
                <a:lnTo>
                  <a:pt x="1898268" y="11525"/>
                </a:lnTo>
                <a:lnTo>
                  <a:pt x="1897288" y="10912"/>
                </a:lnTo>
                <a:lnTo>
                  <a:pt x="1895891" y="10775"/>
                </a:lnTo>
                <a:close/>
                <a:moveTo>
                  <a:pt x="1736436" y="6926"/>
                </a:moveTo>
                <a:lnTo>
                  <a:pt x="1771891" y="12399"/>
                </a:lnTo>
                <a:lnTo>
                  <a:pt x="1769771" y="18807"/>
                </a:lnTo>
                <a:lnTo>
                  <a:pt x="1705102" y="31440"/>
                </a:lnTo>
                <a:lnTo>
                  <a:pt x="1708325" y="18786"/>
                </a:lnTo>
                <a:close/>
                <a:moveTo>
                  <a:pt x="1731517" y="6167"/>
                </a:moveTo>
                <a:lnTo>
                  <a:pt x="1735420" y="6769"/>
                </a:lnTo>
                <a:lnTo>
                  <a:pt x="1708926" y="16426"/>
                </a:lnTo>
                <a:lnTo>
                  <a:pt x="1709463" y="14317"/>
                </a:lnTo>
                <a:close/>
                <a:moveTo>
                  <a:pt x="618538" y="5743"/>
                </a:moveTo>
                <a:lnTo>
                  <a:pt x="572433" y="32188"/>
                </a:lnTo>
                <a:lnTo>
                  <a:pt x="565165" y="14399"/>
                </a:lnTo>
                <a:lnTo>
                  <a:pt x="595799" y="6741"/>
                </a:lnTo>
                <a:close/>
                <a:moveTo>
                  <a:pt x="1443199" y="5200"/>
                </a:moveTo>
                <a:lnTo>
                  <a:pt x="1460485" y="5200"/>
                </a:lnTo>
                <a:lnTo>
                  <a:pt x="1425513" y="25260"/>
                </a:lnTo>
                <a:lnTo>
                  <a:pt x="1425513" y="7855"/>
                </a:lnTo>
                <a:close/>
                <a:moveTo>
                  <a:pt x="1425513" y="5200"/>
                </a:moveTo>
                <a:lnTo>
                  <a:pt x="1436233" y="5200"/>
                </a:lnTo>
                <a:lnTo>
                  <a:pt x="1425513" y="7607"/>
                </a:lnTo>
                <a:close/>
                <a:moveTo>
                  <a:pt x="1326719" y="3600"/>
                </a:moveTo>
                <a:lnTo>
                  <a:pt x="1331159" y="5069"/>
                </a:lnTo>
                <a:lnTo>
                  <a:pt x="1323797" y="10116"/>
                </a:lnTo>
                <a:close/>
                <a:moveTo>
                  <a:pt x="1712295" y="3200"/>
                </a:moveTo>
                <a:lnTo>
                  <a:pt x="1722270" y="4740"/>
                </a:lnTo>
                <a:lnTo>
                  <a:pt x="1711588" y="9396"/>
                </a:lnTo>
                <a:lnTo>
                  <a:pt x="1710609" y="9817"/>
                </a:lnTo>
                <a:close/>
                <a:moveTo>
                  <a:pt x="623903" y="2666"/>
                </a:moveTo>
                <a:lnTo>
                  <a:pt x="625097" y="5455"/>
                </a:lnTo>
                <a:lnTo>
                  <a:pt x="618538" y="5743"/>
                </a:lnTo>
                <a:close/>
                <a:moveTo>
                  <a:pt x="1883485" y="2400"/>
                </a:moveTo>
                <a:lnTo>
                  <a:pt x="1902979" y="7485"/>
                </a:lnTo>
                <a:lnTo>
                  <a:pt x="1885419" y="9748"/>
                </a:lnTo>
                <a:lnTo>
                  <a:pt x="1881051" y="9319"/>
                </a:lnTo>
                <a:lnTo>
                  <a:pt x="1880850" y="9385"/>
                </a:lnTo>
                <a:close/>
                <a:moveTo>
                  <a:pt x="622762" y="0"/>
                </a:moveTo>
                <a:lnTo>
                  <a:pt x="623612" y="1985"/>
                </a:lnTo>
                <a:lnTo>
                  <a:pt x="601607" y="5289"/>
                </a:lnTo>
                <a:close/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6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1824" y="1401812"/>
            <a:ext cx="4229008" cy="20743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sq">
            <a:solidFill>
              <a:schemeClr val="accent4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824" y="4049478"/>
            <a:ext cx="4229008" cy="20743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accent6"/>
            </a:solidFill>
            <a:prstDash val="lgDashDot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51824" y="57641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练习：调整形状边框线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59879" y="1988665"/>
            <a:ext cx="2237388" cy="3567448"/>
          </a:xfrm>
          <a:prstGeom prst="rect">
            <a:avLst/>
          </a:prstGeom>
          <a:solidFill>
            <a:schemeClr val="bg1">
              <a:lumMod val="95000"/>
            </a:schemeClr>
          </a:solidFill>
          <a:ln w="76200" cap="rnd" cmpd="thickThin">
            <a:solidFill>
              <a:srgbClr val="0070C0"/>
            </a:solidFill>
            <a:prstDash val="solid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49202" y="1988665"/>
            <a:ext cx="2237388" cy="356744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 cap="rnd" cmpd="sng">
            <a:gradFill>
              <a:gsLst>
                <a:gs pos="0">
                  <a:schemeClr val="bg1">
                    <a:lumMod val="95000"/>
                  </a:schemeClr>
                </a:gs>
                <a:gs pos="56000">
                  <a:srgbClr val="0070C0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prstDash val="solid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4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1824" y="57641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练习：调整照片边框线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6400" y="5553742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蓝色、复合线型、方点线、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磅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74604" y="5553742"/>
            <a:ext cx="274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蓝色、复合线型、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磅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18449" y="5553742"/>
            <a:ext cx="274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蓝色边框、圆接、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磅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8" r="13941"/>
          <a:stretch/>
        </p:blipFill>
        <p:spPr>
          <a:xfrm>
            <a:off x="5602402" y="627454"/>
            <a:ext cx="2992916" cy="2731256"/>
          </a:xfrm>
          <a:prstGeom prst="rect">
            <a:avLst/>
          </a:prstGeom>
          <a:ln w="31750" cmpd="dbl">
            <a:noFill/>
            <a:prstDash val="sysDash"/>
          </a:ln>
        </p:spPr>
      </p:pic>
    </p:spTree>
    <p:extLst>
      <p:ext uri="{BB962C8B-B14F-4D97-AF65-F5344CB8AC3E}">
        <p14:creationId xmlns:p14="http://schemas.microsoft.com/office/powerpoint/2010/main" val="13638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1824" y="57641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练习：调整表格边框线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556195"/>
              </p:ext>
            </p:extLst>
          </p:nvPr>
        </p:nvGraphicFramePr>
        <p:xfrm>
          <a:off x="548774" y="2477939"/>
          <a:ext cx="5242428" cy="291667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310607"/>
                <a:gridCol w="1310607"/>
                <a:gridCol w="1310607"/>
                <a:gridCol w="1310607"/>
              </a:tblGrid>
              <a:tr h="72916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72916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72916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72916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41251" y="5875714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加粗表头、线型为点划线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94322" y="5875714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加粗表头、线型为虚线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877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9400" y="933450"/>
            <a:ext cx="1146333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更多互动</a:t>
            </a:r>
            <a:endParaRPr lang="en-US" altLang="zh-CN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、请用四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步法改造你工作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，把你改造前后的页面拼图发微博写心得给本课程开发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小巴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_1990 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秋叶，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好作品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我们必转！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</a:rPr>
              <a:t>、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有任何问题可以在本课程网易问答区提问，我们会选择代表性问题统一回复。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、提交精彩作业优秀学员我们会邀请加入读书笔记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群，每周免费提供好书给你们做读书笔记。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、在微信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PPT100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中回复“目录”，可以看到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线条设计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147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651824" y="2756895"/>
            <a:ext cx="3960000" cy="0"/>
          </a:xfrm>
          <a:prstGeom prst="line">
            <a:avLst/>
          </a:prstGeom>
          <a:ln w="38100">
            <a:gradFill flip="none" rotWithShape="1">
              <a:gsLst>
                <a:gs pos="55000">
                  <a:schemeClr val="tx1">
                    <a:alpha val="74000"/>
                  </a:schemeClr>
                </a:gs>
                <a:gs pos="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51824" y="3618387"/>
            <a:ext cx="3960000" cy="0"/>
          </a:xfrm>
          <a:prstGeom prst="line">
            <a:avLst/>
          </a:prstGeom>
          <a:ln w="38100">
            <a:gradFill flip="none" rotWithShape="1">
              <a:gsLst>
                <a:gs pos="55000">
                  <a:srgbClr val="D91E25"/>
                </a:gs>
                <a:gs pos="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51824" y="4049133"/>
            <a:ext cx="3960000" cy="0"/>
          </a:xfrm>
          <a:prstGeom prst="line">
            <a:avLst/>
          </a:prstGeom>
          <a:ln w="38100">
            <a:gradFill flip="none" rotWithShape="1">
              <a:gsLst>
                <a:gs pos="55000">
                  <a:srgbClr val="00B050"/>
                </a:gs>
                <a:gs pos="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51824" y="3187641"/>
            <a:ext cx="3960000" cy="0"/>
          </a:xfrm>
          <a:prstGeom prst="line">
            <a:avLst/>
          </a:prstGeom>
          <a:ln w="38100">
            <a:gradFill flip="none" rotWithShape="1">
              <a:gsLst>
                <a:gs pos="55000">
                  <a:srgbClr val="FFC000"/>
                </a:gs>
                <a:gs pos="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51824" y="4479879"/>
            <a:ext cx="3960000" cy="0"/>
          </a:xfrm>
          <a:prstGeom prst="line">
            <a:avLst/>
          </a:prstGeom>
          <a:ln w="38100">
            <a:gradFill flip="none" rotWithShape="1">
              <a:gsLst>
                <a:gs pos="55000">
                  <a:srgbClr val="0070C0"/>
                </a:gs>
                <a:gs pos="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51824" y="4910625"/>
            <a:ext cx="3960000" cy="0"/>
          </a:xfrm>
          <a:prstGeom prst="line">
            <a:avLst/>
          </a:prstGeom>
          <a:ln w="38100">
            <a:gradFill flip="none" rotWithShape="1">
              <a:gsLst>
                <a:gs pos="55000">
                  <a:srgbClr val="7030A0"/>
                </a:gs>
                <a:gs pos="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51824" y="5341369"/>
            <a:ext cx="3960000" cy="0"/>
          </a:xfrm>
          <a:prstGeom prst="line">
            <a:avLst/>
          </a:prstGeom>
          <a:ln w="38100">
            <a:gradFill flip="none" rotWithShape="1">
              <a:gsLst>
                <a:gs pos="55000">
                  <a:schemeClr val="accent2"/>
                </a:gs>
                <a:gs pos="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22641" y="6071413"/>
            <a:ext cx="3960000" cy="0"/>
          </a:xfrm>
          <a:prstGeom prst="line">
            <a:avLst/>
          </a:prstGeom>
          <a:ln w="38100" cap="rnd">
            <a:gradFill flip="none" rotWithShape="1">
              <a:gsLst>
                <a:gs pos="0">
                  <a:schemeClr val="tx1">
                    <a:alpha val="74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51824" y="576417"/>
            <a:ext cx="5910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练习：画渐变线</a:t>
            </a:r>
            <a:r>
              <a:rPr lang="en-US" altLang="zh-CN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单侧渐变线</a:t>
            </a:r>
            <a:r>
              <a:rPr lang="en-US" altLang="zh-CN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凹凸</a:t>
            </a:r>
            <a:r>
              <a:rPr lang="zh-CN" altLang="en-US" sz="28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</a:p>
        </p:txBody>
      </p:sp>
    </p:spTree>
    <p:extLst>
      <p:ext uri="{BB962C8B-B14F-4D97-AF65-F5344CB8AC3E}">
        <p14:creationId xmlns:p14="http://schemas.microsoft.com/office/powerpoint/2010/main" val="2209267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493036" y="2690925"/>
            <a:ext cx="3708000" cy="0"/>
          </a:xfrm>
          <a:prstGeom prst="line">
            <a:avLst/>
          </a:prstGeom>
          <a:ln w="152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493036" y="3316764"/>
            <a:ext cx="3708000" cy="0"/>
          </a:xfrm>
          <a:prstGeom prst="line">
            <a:avLst/>
          </a:prstGeom>
          <a:ln w="152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493036" y="4077515"/>
            <a:ext cx="3708000" cy="0"/>
          </a:xfrm>
          <a:prstGeom prst="line">
            <a:avLst/>
          </a:prstGeom>
          <a:ln w="1524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493036" y="5599017"/>
            <a:ext cx="3708000" cy="0"/>
          </a:xfrm>
          <a:prstGeom prst="line">
            <a:avLst/>
          </a:prstGeom>
          <a:ln w="1524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493036" y="4838266"/>
            <a:ext cx="3708000" cy="0"/>
          </a:xfrm>
          <a:prstGeom prst="line">
            <a:avLst/>
          </a:prstGeom>
          <a:ln w="1524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51824" y="576417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练习：画复合线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014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51824" y="576417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练习：画复合线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949990" y="3173888"/>
            <a:ext cx="558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1" name="直接连接符 10"/>
          <p:cNvCxnSpPr/>
          <p:nvPr/>
        </p:nvCxnSpPr>
        <p:spPr>
          <a:xfrm flipV="1">
            <a:off x="949990" y="3828458"/>
            <a:ext cx="558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Dot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2" name="直接连接符 11"/>
          <p:cNvCxnSpPr/>
          <p:nvPr/>
        </p:nvCxnSpPr>
        <p:spPr>
          <a:xfrm flipV="1">
            <a:off x="949990" y="4483028"/>
            <a:ext cx="558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3" name="直接连接符 12"/>
          <p:cNvCxnSpPr/>
          <p:nvPr/>
        </p:nvCxnSpPr>
        <p:spPr>
          <a:xfrm flipV="1">
            <a:off x="949990" y="5137599"/>
            <a:ext cx="558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lgDashDotDot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234179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328438" y="5128591"/>
            <a:ext cx="2878112" cy="1079292"/>
          </a:xfrm>
          <a:custGeom>
            <a:avLst/>
            <a:gdLst>
              <a:gd name="connsiteX0" fmla="*/ 0 w 2878112"/>
              <a:gd name="connsiteY0" fmla="*/ 1079292 h 1079292"/>
              <a:gd name="connsiteX1" fmla="*/ 44971 w 2878112"/>
              <a:gd name="connsiteY1" fmla="*/ 1004341 h 1079292"/>
              <a:gd name="connsiteX2" fmla="*/ 74951 w 2878112"/>
              <a:gd name="connsiteY2" fmla="*/ 944380 h 1079292"/>
              <a:gd name="connsiteX3" fmla="*/ 179882 w 2878112"/>
              <a:gd name="connsiteY3" fmla="*/ 809469 h 1079292"/>
              <a:gd name="connsiteX4" fmla="*/ 284813 w 2878112"/>
              <a:gd name="connsiteY4" fmla="*/ 689548 h 1079292"/>
              <a:gd name="connsiteX5" fmla="*/ 359764 w 2878112"/>
              <a:gd name="connsiteY5" fmla="*/ 644577 h 1079292"/>
              <a:gd name="connsiteX6" fmla="*/ 419725 w 2878112"/>
              <a:gd name="connsiteY6" fmla="*/ 599607 h 1079292"/>
              <a:gd name="connsiteX7" fmla="*/ 464695 w 2878112"/>
              <a:gd name="connsiteY7" fmla="*/ 554636 h 1079292"/>
              <a:gd name="connsiteX8" fmla="*/ 524656 w 2878112"/>
              <a:gd name="connsiteY8" fmla="*/ 539646 h 1079292"/>
              <a:gd name="connsiteX9" fmla="*/ 629587 w 2878112"/>
              <a:gd name="connsiteY9" fmla="*/ 449705 h 1079292"/>
              <a:gd name="connsiteX10" fmla="*/ 674558 w 2878112"/>
              <a:gd name="connsiteY10" fmla="*/ 419725 h 1079292"/>
              <a:gd name="connsiteX11" fmla="*/ 764499 w 2878112"/>
              <a:gd name="connsiteY11" fmla="*/ 389744 h 1079292"/>
              <a:gd name="connsiteX12" fmla="*/ 1064302 w 2878112"/>
              <a:gd name="connsiteY12" fmla="*/ 419725 h 1079292"/>
              <a:gd name="connsiteX13" fmla="*/ 1124263 w 2878112"/>
              <a:gd name="connsiteY13" fmla="*/ 434715 h 1079292"/>
              <a:gd name="connsiteX14" fmla="*/ 1169233 w 2878112"/>
              <a:gd name="connsiteY14" fmla="*/ 464695 h 1079292"/>
              <a:gd name="connsiteX15" fmla="*/ 1229194 w 2878112"/>
              <a:gd name="connsiteY15" fmla="*/ 494675 h 1079292"/>
              <a:gd name="connsiteX16" fmla="*/ 1304145 w 2878112"/>
              <a:gd name="connsiteY16" fmla="*/ 539646 h 1079292"/>
              <a:gd name="connsiteX17" fmla="*/ 1394086 w 2878112"/>
              <a:gd name="connsiteY17" fmla="*/ 629587 h 1079292"/>
              <a:gd name="connsiteX18" fmla="*/ 1394086 w 2878112"/>
              <a:gd name="connsiteY18" fmla="*/ 719528 h 1079292"/>
              <a:gd name="connsiteX19" fmla="*/ 1349115 w 2878112"/>
              <a:gd name="connsiteY19" fmla="*/ 704538 h 1079292"/>
              <a:gd name="connsiteX20" fmla="*/ 1334125 w 2878112"/>
              <a:gd name="connsiteY20" fmla="*/ 629587 h 1079292"/>
              <a:gd name="connsiteX21" fmla="*/ 1364105 w 2878112"/>
              <a:gd name="connsiteY21" fmla="*/ 479685 h 1079292"/>
              <a:gd name="connsiteX22" fmla="*/ 1469036 w 2878112"/>
              <a:gd name="connsiteY22" fmla="*/ 344774 h 1079292"/>
              <a:gd name="connsiteX23" fmla="*/ 1514007 w 2878112"/>
              <a:gd name="connsiteY23" fmla="*/ 329784 h 1079292"/>
              <a:gd name="connsiteX24" fmla="*/ 1768840 w 2878112"/>
              <a:gd name="connsiteY24" fmla="*/ 209862 h 1079292"/>
              <a:gd name="connsiteX25" fmla="*/ 1903751 w 2878112"/>
              <a:gd name="connsiteY25" fmla="*/ 149902 h 1079292"/>
              <a:gd name="connsiteX26" fmla="*/ 2098623 w 2878112"/>
              <a:gd name="connsiteY26" fmla="*/ 119921 h 1079292"/>
              <a:gd name="connsiteX27" fmla="*/ 2188564 w 2878112"/>
              <a:gd name="connsiteY27" fmla="*/ 89941 h 1079292"/>
              <a:gd name="connsiteX28" fmla="*/ 2323476 w 2878112"/>
              <a:gd name="connsiteY28" fmla="*/ 29980 h 1079292"/>
              <a:gd name="connsiteX29" fmla="*/ 2608289 w 2878112"/>
              <a:gd name="connsiteY29" fmla="*/ 0 h 1079292"/>
              <a:gd name="connsiteX30" fmla="*/ 2848131 w 2878112"/>
              <a:gd name="connsiteY30" fmla="*/ 14990 h 1079292"/>
              <a:gd name="connsiteX31" fmla="*/ 2878112 w 2878112"/>
              <a:gd name="connsiteY31" fmla="*/ 44970 h 1079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878112" h="1079292">
                <a:moveTo>
                  <a:pt x="0" y="1079292"/>
                </a:moveTo>
                <a:cubicBezTo>
                  <a:pt x="14990" y="1054308"/>
                  <a:pt x="30821" y="1029810"/>
                  <a:pt x="44971" y="1004341"/>
                </a:cubicBezTo>
                <a:cubicBezTo>
                  <a:pt x="55823" y="984807"/>
                  <a:pt x="62231" y="962753"/>
                  <a:pt x="74951" y="944380"/>
                </a:cubicBezTo>
                <a:cubicBezTo>
                  <a:pt x="107380" y="897539"/>
                  <a:pt x="145146" y="854626"/>
                  <a:pt x="179882" y="809469"/>
                </a:cubicBezTo>
                <a:cubicBezTo>
                  <a:pt x="216567" y="761778"/>
                  <a:pt x="235748" y="727710"/>
                  <a:pt x="284813" y="689548"/>
                </a:cubicBezTo>
                <a:cubicBezTo>
                  <a:pt x="307811" y="671660"/>
                  <a:pt x="335522" y="660739"/>
                  <a:pt x="359764" y="644577"/>
                </a:cubicBezTo>
                <a:cubicBezTo>
                  <a:pt x="380552" y="630719"/>
                  <a:pt x="400756" y="615866"/>
                  <a:pt x="419725" y="599607"/>
                </a:cubicBezTo>
                <a:cubicBezTo>
                  <a:pt x="435821" y="585811"/>
                  <a:pt x="446289" y="565154"/>
                  <a:pt x="464695" y="554636"/>
                </a:cubicBezTo>
                <a:cubicBezTo>
                  <a:pt x="482583" y="544414"/>
                  <a:pt x="504669" y="544643"/>
                  <a:pt x="524656" y="539646"/>
                </a:cubicBezTo>
                <a:cubicBezTo>
                  <a:pt x="572394" y="468037"/>
                  <a:pt x="536605" y="507818"/>
                  <a:pt x="629587" y="449705"/>
                </a:cubicBezTo>
                <a:cubicBezTo>
                  <a:pt x="644865" y="440157"/>
                  <a:pt x="658095" y="427042"/>
                  <a:pt x="674558" y="419725"/>
                </a:cubicBezTo>
                <a:cubicBezTo>
                  <a:pt x="703436" y="406890"/>
                  <a:pt x="764499" y="389744"/>
                  <a:pt x="764499" y="389744"/>
                </a:cubicBezTo>
                <a:cubicBezTo>
                  <a:pt x="864433" y="399738"/>
                  <a:pt x="964645" y="407268"/>
                  <a:pt x="1064302" y="419725"/>
                </a:cubicBezTo>
                <a:cubicBezTo>
                  <a:pt x="1084745" y="422280"/>
                  <a:pt x="1105327" y="426599"/>
                  <a:pt x="1124263" y="434715"/>
                </a:cubicBezTo>
                <a:cubicBezTo>
                  <a:pt x="1140822" y="441812"/>
                  <a:pt x="1153591" y="455757"/>
                  <a:pt x="1169233" y="464695"/>
                </a:cubicBezTo>
                <a:cubicBezTo>
                  <a:pt x="1188635" y="475782"/>
                  <a:pt x="1209660" y="483823"/>
                  <a:pt x="1229194" y="494675"/>
                </a:cubicBezTo>
                <a:cubicBezTo>
                  <a:pt x="1254663" y="508825"/>
                  <a:pt x="1281595" y="521196"/>
                  <a:pt x="1304145" y="539646"/>
                </a:cubicBezTo>
                <a:cubicBezTo>
                  <a:pt x="1336960" y="566494"/>
                  <a:pt x="1394086" y="629587"/>
                  <a:pt x="1394086" y="629587"/>
                </a:cubicBezTo>
                <a:cubicBezTo>
                  <a:pt x="1399797" y="646719"/>
                  <a:pt x="1428349" y="702396"/>
                  <a:pt x="1394086" y="719528"/>
                </a:cubicBezTo>
                <a:cubicBezTo>
                  <a:pt x="1379953" y="726595"/>
                  <a:pt x="1364105" y="709535"/>
                  <a:pt x="1349115" y="704538"/>
                </a:cubicBezTo>
                <a:cubicBezTo>
                  <a:pt x="1344118" y="679554"/>
                  <a:pt x="1332430" y="655009"/>
                  <a:pt x="1334125" y="629587"/>
                </a:cubicBezTo>
                <a:cubicBezTo>
                  <a:pt x="1337515" y="578743"/>
                  <a:pt x="1352647" y="529337"/>
                  <a:pt x="1364105" y="479685"/>
                </a:cubicBezTo>
                <a:cubicBezTo>
                  <a:pt x="1376756" y="424863"/>
                  <a:pt x="1410175" y="364394"/>
                  <a:pt x="1469036" y="344774"/>
                </a:cubicBezTo>
                <a:lnTo>
                  <a:pt x="1514007" y="329784"/>
                </a:lnTo>
                <a:cubicBezTo>
                  <a:pt x="1670782" y="212202"/>
                  <a:pt x="1585151" y="250683"/>
                  <a:pt x="1768840" y="209862"/>
                </a:cubicBezTo>
                <a:cubicBezTo>
                  <a:pt x="1802007" y="193279"/>
                  <a:pt x="1869298" y="157558"/>
                  <a:pt x="1903751" y="149902"/>
                </a:cubicBezTo>
                <a:cubicBezTo>
                  <a:pt x="1967908" y="135645"/>
                  <a:pt x="2033666" y="129915"/>
                  <a:pt x="2098623" y="119921"/>
                </a:cubicBezTo>
                <a:cubicBezTo>
                  <a:pt x="2128603" y="109928"/>
                  <a:pt x="2159222" y="101678"/>
                  <a:pt x="2188564" y="89941"/>
                </a:cubicBezTo>
                <a:cubicBezTo>
                  <a:pt x="2249133" y="65714"/>
                  <a:pt x="2256027" y="46842"/>
                  <a:pt x="2323476" y="29980"/>
                </a:cubicBezTo>
                <a:cubicBezTo>
                  <a:pt x="2382222" y="15293"/>
                  <a:pt x="2573280" y="2917"/>
                  <a:pt x="2608289" y="0"/>
                </a:cubicBezTo>
                <a:cubicBezTo>
                  <a:pt x="2688236" y="4997"/>
                  <a:pt x="2769118" y="1821"/>
                  <a:pt x="2848131" y="14990"/>
                </a:cubicBezTo>
                <a:cubicBezTo>
                  <a:pt x="2862072" y="17313"/>
                  <a:pt x="2878112" y="44970"/>
                  <a:pt x="2878112" y="44970"/>
                </a:cubicBezTo>
              </a:path>
            </a:pathLst>
          </a:custGeom>
          <a:noFill/>
          <a:ln w="19050">
            <a:solidFill>
              <a:srgbClr val="D50A06"/>
            </a:solidFill>
            <a:prstDash val="dash"/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961159" y="4073414"/>
            <a:ext cx="3612669" cy="1214203"/>
          </a:xfrm>
          <a:custGeom>
            <a:avLst/>
            <a:gdLst>
              <a:gd name="connsiteX0" fmla="*/ 0 w 3612669"/>
              <a:gd name="connsiteY0" fmla="*/ 1019331 h 1214203"/>
              <a:gd name="connsiteX1" fmla="*/ 29980 w 3612669"/>
              <a:gd name="connsiteY1" fmla="*/ 869430 h 1214203"/>
              <a:gd name="connsiteX2" fmla="*/ 59960 w 3612669"/>
              <a:gd name="connsiteY2" fmla="*/ 764499 h 1214203"/>
              <a:gd name="connsiteX3" fmla="*/ 89941 w 3612669"/>
              <a:gd name="connsiteY3" fmla="*/ 704538 h 1214203"/>
              <a:gd name="connsiteX4" fmla="*/ 119921 w 3612669"/>
              <a:gd name="connsiteY4" fmla="*/ 629587 h 1214203"/>
              <a:gd name="connsiteX5" fmla="*/ 134911 w 3612669"/>
              <a:gd name="connsiteY5" fmla="*/ 569626 h 1214203"/>
              <a:gd name="connsiteX6" fmla="*/ 179882 w 3612669"/>
              <a:gd name="connsiteY6" fmla="*/ 524656 h 1214203"/>
              <a:gd name="connsiteX7" fmla="*/ 209862 w 3612669"/>
              <a:gd name="connsiteY7" fmla="*/ 464695 h 1214203"/>
              <a:gd name="connsiteX8" fmla="*/ 254832 w 3612669"/>
              <a:gd name="connsiteY8" fmla="*/ 449705 h 1214203"/>
              <a:gd name="connsiteX9" fmla="*/ 299803 w 3612669"/>
              <a:gd name="connsiteY9" fmla="*/ 404735 h 1214203"/>
              <a:gd name="connsiteX10" fmla="*/ 374754 w 3612669"/>
              <a:gd name="connsiteY10" fmla="*/ 314794 h 1214203"/>
              <a:gd name="connsiteX11" fmla="*/ 464695 w 3612669"/>
              <a:gd name="connsiteY11" fmla="*/ 254833 h 1214203"/>
              <a:gd name="connsiteX12" fmla="*/ 539646 w 3612669"/>
              <a:gd name="connsiteY12" fmla="*/ 209862 h 1214203"/>
              <a:gd name="connsiteX13" fmla="*/ 629587 w 3612669"/>
              <a:gd name="connsiteY13" fmla="*/ 149902 h 1214203"/>
              <a:gd name="connsiteX14" fmla="*/ 674557 w 3612669"/>
              <a:gd name="connsiteY14" fmla="*/ 134912 h 1214203"/>
              <a:gd name="connsiteX15" fmla="*/ 719528 w 3612669"/>
              <a:gd name="connsiteY15" fmla="*/ 104931 h 1214203"/>
              <a:gd name="connsiteX16" fmla="*/ 854439 w 3612669"/>
              <a:gd name="connsiteY16" fmla="*/ 44971 h 1214203"/>
              <a:gd name="connsiteX17" fmla="*/ 974360 w 3612669"/>
              <a:gd name="connsiteY17" fmla="*/ 14990 h 1214203"/>
              <a:gd name="connsiteX18" fmla="*/ 1169232 w 3612669"/>
              <a:gd name="connsiteY18" fmla="*/ 0 h 1214203"/>
              <a:gd name="connsiteX19" fmla="*/ 1364105 w 3612669"/>
              <a:gd name="connsiteY19" fmla="*/ 29980 h 1214203"/>
              <a:gd name="connsiteX20" fmla="*/ 1424065 w 3612669"/>
              <a:gd name="connsiteY20" fmla="*/ 59961 h 1214203"/>
              <a:gd name="connsiteX21" fmla="*/ 1543987 w 3612669"/>
              <a:gd name="connsiteY21" fmla="*/ 194872 h 1214203"/>
              <a:gd name="connsiteX22" fmla="*/ 1588957 w 3612669"/>
              <a:gd name="connsiteY22" fmla="*/ 239843 h 1214203"/>
              <a:gd name="connsiteX23" fmla="*/ 1633928 w 3612669"/>
              <a:gd name="connsiteY23" fmla="*/ 374754 h 1214203"/>
              <a:gd name="connsiteX24" fmla="*/ 1618937 w 3612669"/>
              <a:gd name="connsiteY24" fmla="*/ 509666 h 1214203"/>
              <a:gd name="connsiteX25" fmla="*/ 1573967 w 3612669"/>
              <a:gd name="connsiteY25" fmla="*/ 599607 h 1214203"/>
              <a:gd name="connsiteX26" fmla="*/ 1469036 w 3612669"/>
              <a:gd name="connsiteY26" fmla="*/ 644577 h 1214203"/>
              <a:gd name="connsiteX27" fmla="*/ 1364105 w 3612669"/>
              <a:gd name="connsiteY27" fmla="*/ 689548 h 1214203"/>
              <a:gd name="connsiteX28" fmla="*/ 1214203 w 3612669"/>
              <a:gd name="connsiteY28" fmla="*/ 674558 h 1214203"/>
              <a:gd name="connsiteX29" fmla="*/ 1169232 w 3612669"/>
              <a:gd name="connsiteY29" fmla="*/ 659567 h 1214203"/>
              <a:gd name="connsiteX30" fmla="*/ 1124262 w 3612669"/>
              <a:gd name="connsiteY30" fmla="*/ 569626 h 1214203"/>
              <a:gd name="connsiteX31" fmla="*/ 1184223 w 3612669"/>
              <a:gd name="connsiteY31" fmla="*/ 509666 h 1214203"/>
              <a:gd name="connsiteX32" fmla="*/ 1229193 w 3612669"/>
              <a:gd name="connsiteY32" fmla="*/ 464695 h 1214203"/>
              <a:gd name="connsiteX33" fmla="*/ 1454046 w 3612669"/>
              <a:gd name="connsiteY33" fmla="*/ 404735 h 1214203"/>
              <a:gd name="connsiteX34" fmla="*/ 2098623 w 3612669"/>
              <a:gd name="connsiteY34" fmla="*/ 404735 h 1214203"/>
              <a:gd name="connsiteX35" fmla="*/ 2263514 w 3612669"/>
              <a:gd name="connsiteY35" fmla="*/ 449705 h 1214203"/>
              <a:gd name="connsiteX36" fmla="*/ 2323475 w 3612669"/>
              <a:gd name="connsiteY36" fmla="*/ 479685 h 1214203"/>
              <a:gd name="connsiteX37" fmla="*/ 2443396 w 3612669"/>
              <a:gd name="connsiteY37" fmla="*/ 539646 h 1214203"/>
              <a:gd name="connsiteX38" fmla="*/ 2488367 w 3612669"/>
              <a:gd name="connsiteY38" fmla="*/ 584617 h 1214203"/>
              <a:gd name="connsiteX39" fmla="*/ 2548328 w 3612669"/>
              <a:gd name="connsiteY39" fmla="*/ 629587 h 1214203"/>
              <a:gd name="connsiteX40" fmla="*/ 2623278 w 3612669"/>
              <a:gd name="connsiteY40" fmla="*/ 734518 h 1214203"/>
              <a:gd name="connsiteX41" fmla="*/ 2638268 w 3612669"/>
              <a:gd name="connsiteY41" fmla="*/ 869430 h 1214203"/>
              <a:gd name="connsiteX42" fmla="*/ 2578308 w 3612669"/>
              <a:gd name="connsiteY42" fmla="*/ 884420 h 1214203"/>
              <a:gd name="connsiteX43" fmla="*/ 2353455 w 3612669"/>
              <a:gd name="connsiteY43" fmla="*/ 869430 h 1214203"/>
              <a:gd name="connsiteX44" fmla="*/ 2263514 w 3612669"/>
              <a:gd name="connsiteY44" fmla="*/ 839449 h 1214203"/>
              <a:gd name="connsiteX45" fmla="*/ 2233534 w 3612669"/>
              <a:gd name="connsiteY45" fmla="*/ 794479 h 1214203"/>
              <a:gd name="connsiteX46" fmla="*/ 2218544 w 3612669"/>
              <a:gd name="connsiteY46" fmla="*/ 749508 h 1214203"/>
              <a:gd name="connsiteX47" fmla="*/ 2263514 w 3612669"/>
              <a:gd name="connsiteY47" fmla="*/ 644577 h 1214203"/>
              <a:gd name="connsiteX48" fmla="*/ 2308485 w 3612669"/>
              <a:gd name="connsiteY48" fmla="*/ 629587 h 1214203"/>
              <a:gd name="connsiteX49" fmla="*/ 2383436 w 3612669"/>
              <a:gd name="connsiteY49" fmla="*/ 599607 h 1214203"/>
              <a:gd name="connsiteX50" fmla="*/ 2458387 w 3612669"/>
              <a:gd name="connsiteY50" fmla="*/ 584617 h 1214203"/>
              <a:gd name="connsiteX51" fmla="*/ 2503357 w 3612669"/>
              <a:gd name="connsiteY51" fmla="*/ 569626 h 1214203"/>
              <a:gd name="connsiteX52" fmla="*/ 2833141 w 3612669"/>
              <a:gd name="connsiteY52" fmla="*/ 584617 h 1214203"/>
              <a:gd name="connsiteX53" fmla="*/ 2953062 w 3612669"/>
              <a:gd name="connsiteY53" fmla="*/ 629587 h 1214203"/>
              <a:gd name="connsiteX54" fmla="*/ 3013023 w 3612669"/>
              <a:gd name="connsiteY54" fmla="*/ 644577 h 1214203"/>
              <a:gd name="connsiteX55" fmla="*/ 3102964 w 3612669"/>
              <a:gd name="connsiteY55" fmla="*/ 689548 h 1214203"/>
              <a:gd name="connsiteX56" fmla="*/ 3192905 w 3612669"/>
              <a:gd name="connsiteY56" fmla="*/ 734518 h 1214203"/>
              <a:gd name="connsiteX57" fmla="*/ 3282846 w 3612669"/>
              <a:gd name="connsiteY57" fmla="*/ 809469 h 1214203"/>
              <a:gd name="connsiteX58" fmla="*/ 3342806 w 3612669"/>
              <a:gd name="connsiteY58" fmla="*/ 839449 h 1214203"/>
              <a:gd name="connsiteX59" fmla="*/ 3402767 w 3612669"/>
              <a:gd name="connsiteY59" fmla="*/ 914400 h 1214203"/>
              <a:gd name="connsiteX60" fmla="*/ 3447737 w 3612669"/>
              <a:gd name="connsiteY60" fmla="*/ 944380 h 1214203"/>
              <a:gd name="connsiteX61" fmla="*/ 3552668 w 3612669"/>
              <a:gd name="connsiteY61" fmla="*/ 1079292 h 1214203"/>
              <a:gd name="connsiteX62" fmla="*/ 3567659 w 3612669"/>
              <a:gd name="connsiteY62" fmla="*/ 1124262 h 1214203"/>
              <a:gd name="connsiteX63" fmla="*/ 3597639 w 3612669"/>
              <a:gd name="connsiteY63" fmla="*/ 1154243 h 1214203"/>
              <a:gd name="connsiteX64" fmla="*/ 3612629 w 3612669"/>
              <a:gd name="connsiteY64" fmla="*/ 1214203 h 121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612669" h="1214203">
                <a:moveTo>
                  <a:pt x="0" y="1019331"/>
                </a:moveTo>
                <a:cubicBezTo>
                  <a:pt x="25583" y="840251"/>
                  <a:pt x="79" y="974084"/>
                  <a:pt x="29980" y="869430"/>
                </a:cubicBezTo>
                <a:cubicBezTo>
                  <a:pt x="40847" y="831397"/>
                  <a:pt x="44557" y="800440"/>
                  <a:pt x="59960" y="764499"/>
                </a:cubicBezTo>
                <a:cubicBezTo>
                  <a:pt x="68763" y="743960"/>
                  <a:pt x="80865" y="724958"/>
                  <a:pt x="89941" y="704538"/>
                </a:cubicBezTo>
                <a:cubicBezTo>
                  <a:pt x="100869" y="679949"/>
                  <a:pt x="111412" y="655114"/>
                  <a:pt x="119921" y="629587"/>
                </a:cubicBezTo>
                <a:cubicBezTo>
                  <a:pt x="126436" y="610042"/>
                  <a:pt x="124689" y="587514"/>
                  <a:pt x="134911" y="569626"/>
                </a:cubicBezTo>
                <a:cubicBezTo>
                  <a:pt x="145429" y="551220"/>
                  <a:pt x="164892" y="539646"/>
                  <a:pt x="179882" y="524656"/>
                </a:cubicBezTo>
                <a:cubicBezTo>
                  <a:pt x="189875" y="504669"/>
                  <a:pt x="194061" y="480496"/>
                  <a:pt x="209862" y="464695"/>
                </a:cubicBezTo>
                <a:cubicBezTo>
                  <a:pt x="221035" y="453522"/>
                  <a:pt x="241685" y="458470"/>
                  <a:pt x="254832" y="449705"/>
                </a:cubicBezTo>
                <a:cubicBezTo>
                  <a:pt x="272471" y="437946"/>
                  <a:pt x="284813" y="419725"/>
                  <a:pt x="299803" y="404735"/>
                </a:cubicBezTo>
                <a:cubicBezTo>
                  <a:pt x="327820" y="292665"/>
                  <a:pt x="288114" y="386994"/>
                  <a:pt x="374754" y="314794"/>
                </a:cubicBezTo>
                <a:cubicBezTo>
                  <a:pt x="463487" y="240850"/>
                  <a:pt x="333138" y="287722"/>
                  <a:pt x="464695" y="254833"/>
                </a:cubicBezTo>
                <a:cubicBezTo>
                  <a:pt x="489679" y="239843"/>
                  <a:pt x="515065" y="225504"/>
                  <a:pt x="539646" y="209862"/>
                </a:cubicBezTo>
                <a:cubicBezTo>
                  <a:pt x="570045" y="190517"/>
                  <a:pt x="598090" y="167400"/>
                  <a:pt x="629587" y="149902"/>
                </a:cubicBezTo>
                <a:cubicBezTo>
                  <a:pt x="643399" y="142228"/>
                  <a:pt x="659567" y="139909"/>
                  <a:pt x="674557" y="134912"/>
                </a:cubicBezTo>
                <a:cubicBezTo>
                  <a:pt x="689547" y="124918"/>
                  <a:pt x="703886" y="113870"/>
                  <a:pt x="719528" y="104931"/>
                </a:cubicBezTo>
                <a:cubicBezTo>
                  <a:pt x="762888" y="80154"/>
                  <a:pt x="807712" y="62494"/>
                  <a:pt x="854439" y="44971"/>
                </a:cubicBezTo>
                <a:cubicBezTo>
                  <a:pt x="893774" y="30220"/>
                  <a:pt x="931975" y="19699"/>
                  <a:pt x="974360" y="14990"/>
                </a:cubicBezTo>
                <a:cubicBezTo>
                  <a:pt x="1039111" y="7796"/>
                  <a:pt x="1104275" y="4997"/>
                  <a:pt x="1169232" y="0"/>
                </a:cubicBezTo>
                <a:cubicBezTo>
                  <a:pt x="1216569" y="5260"/>
                  <a:pt x="1309446" y="9482"/>
                  <a:pt x="1364105" y="29980"/>
                </a:cubicBezTo>
                <a:cubicBezTo>
                  <a:pt x="1385028" y="37826"/>
                  <a:pt x="1406426" y="46242"/>
                  <a:pt x="1424065" y="59961"/>
                </a:cubicBezTo>
                <a:cubicBezTo>
                  <a:pt x="1503859" y="122024"/>
                  <a:pt x="1486884" y="128252"/>
                  <a:pt x="1543987" y="194872"/>
                </a:cubicBezTo>
                <a:cubicBezTo>
                  <a:pt x="1557783" y="210968"/>
                  <a:pt x="1573967" y="224853"/>
                  <a:pt x="1588957" y="239843"/>
                </a:cubicBezTo>
                <a:cubicBezTo>
                  <a:pt x="1598484" y="263661"/>
                  <a:pt x="1633928" y="342484"/>
                  <a:pt x="1633928" y="374754"/>
                </a:cubicBezTo>
                <a:cubicBezTo>
                  <a:pt x="1633928" y="420001"/>
                  <a:pt x="1626376" y="465034"/>
                  <a:pt x="1618937" y="509666"/>
                </a:cubicBezTo>
                <a:cubicBezTo>
                  <a:pt x="1614060" y="538926"/>
                  <a:pt x="1594685" y="578889"/>
                  <a:pt x="1573967" y="599607"/>
                </a:cubicBezTo>
                <a:cubicBezTo>
                  <a:pt x="1539461" y="634113"/>
                  <a:pt x="1514905" y="633110"/>
                  <a:pt x="1469036" y="644577"/>
                </a:cubicBezTo>
                <a:cubicBezTo>
                  <a:pt x="1457328" y="650431"/>
                  <a:pt x="1386162" y="689548"/>
                  <a:pt x="1364105" y="689548"/>
                </a:cubicBezTo>
                <a:cubicBezTo>
                  <a:pt x="1313888" y="689548"/>
                  <a:pt x="1264170" y="679555"/>
                  <a:pt x="1214203" y="674558"/>
                </a:cubicBezTo>
                <a:cubicBezTo>
                  <a:pt x="1199213" y="669561"/>
                  <a:pt x="1181571" y="669438"/>
                  <a:pt x="1169232" y="659567"/>
                </a:cubicBezTo>
                <a:cubicBezTo>
                  <a:pt x="1142815" y="638433"/>
                  <a:pt x="1134137" y="599251"/>
                  <a:pt x="1124262" y="569626"/>
                </a:cubicBezTo>
                <a:cubicBezTo>
                  <a:pt x="1152815" y="483968"/>
                  <a:pt x="1115696" y="555351"/>
                  <a:pt x="1184223" y="509666"/>
                </a:cubicBezTo>
                <a:cubicBezTo>
                  <a:pt x="1201862" y="497907"/>
                  <a:pt x="1212234" y="477415"/>
                  <a:pt x="1229193" y="464695"/>
                </a:cubicBezTo>
                <a:cubicBezTo>
                  <a:pt x="1319969" y="396613"/>
                  <a:pt x="1322094" y="417930"/>
                  <a:pt x="1454046" y="404735"/>
                </a:cubicBezTo>
                <a:cubicBezTo>
                  <a:pt x="1686183" y="327351"/>
                  <a:pt x="1514893" y="378791"/>
                  <a:pt x="2098623" y="404735"/>
                </a:cubicBezTo>
                <a:cubicBezTo>
                  <a:pt x="2134729" y="406340"/>
                  <a:pt x="2236020" y="435958"/>
                  <a:pt x="2263514" y="449705"/>
                </a:cubicBezTo>
                <a:cubicBezTo>
                  <a:pt x="2283501" y="459698"/>
                  <a:pt x="2302936" y="470882"/>
                  <a:pt x="2323475" y="479685"/>
                </a:cubicBezTo>
                <a:cubicBezTo>
                  <a:pt x="2395199" y="510424"/>
                  <a:pt x="2356533" y="474499"/>
                  <a:pt x="2443396" y="539646"/>
                </a:cubicBezTo>
                <a:cubicBezTo>
                  <a:pt x="2460356" y="552366"/>
                  <a:pt x="2472271" y="570821"/>
                  <a:pt x="2488367" y="584617"/>
                </a:cubicBezTo>
                <a:cubicBezTo>
                  <a:pt x="2507336" y="600876"/>
                  <a:pt x="2530662" y="611921"/>
                  <a:pt x="2548328" y="629587"/>
                </a:cubicBezTo>
                <a:cubicBezTo>
                  <a:pt x="2566919" y="648178"/>
                  <a:pt x="2606256" y="708986"/>
                  <a:pt x="2623278" y="734518"/>
                </a:cubicBezTo>
                <a:cubicBezTo>
                  <a:pt x="2629328" y="752667"/>
                  <a:pt x="2677717" y="837871"/>
                  <a:pt x="2638268" y="869430"/>
                </a:cubicBezTo>
                <a:cubicBezTo>
                  <a:pt x="2622181" y="882300"/>
                  <a:pt x="2598295" y="879423"/>
                  <a:pt x="2578308" y="884420"/>
                </a:cubicBezTo>
                <a:cubicBezTo>
                  <a:pt x="2503357" y="879423"/>
                  <a:pt x="2427817" y="880053"/>
                  <a:pt x="2353455" y="869430"/>
                </a:cubicBezTo>
                <a:cubicBezTo>
                  <a:pt x="2322171" y="864961"/>
                  <a:pt x="2263514" y="839449"/>
                  <a:pt x="2263514" y="839449"/>
                </a:cubicBezTo>
                <a:cubicBezTo>
                  <a:pt x="2253521" y="824459"/>
                  <a:pt x="2241591" y="810593"/>
                  <a:pt x="2233534" y="794479"/>
                </a:cubicBezTo>
                <a:cubicBezTo>
                  <a:pt x="2226468" y="780346"/>
                  <a:pt x="2218544" y="765309"/>
                  <a:pt x="2218544" y="749508"/>
                </a:cubicBezTo>
                <a:cubicBezTo>
                  <a:pt x="2218544" y="705968"/>
                  <a:pt x="2225371" y="667463"/>
                  <a:pt x="2263514" y="644577"/>
                </a:cubicBezTo>
                <a:cubicBezTo>
                  <a:pt x="2277063" y="636447"/>
                  <a:pt x="2293690" y="635135"/>
                  <a:pt x="2308485" y="629587"/>
                </a:cubicBezTo>
                <a:cubicBezTo>
                  <a:pt x="2333680" y="620139"/>
                  <a:pt x="2357663" y="607339"/>
                  <a:pt x="2383436" y="599607"/>
                </a:cubicBezTo>
                <a:cubicBezTo>
                  <a:pt x="2407840" y="592286"/>
                  <a:pt x="2433669" y="590797"/>
                  <a:pt x="2458387" y="584617"/>
                </a:cubicBezTo>
                <a:cubicBezTo>
                  <a:pt x="2473716" y="580785"/>
                  <a:pt x="2488367" y="574623"/>
                  <a:pt x="2503357" y="569626"/>
                </a:cubicBezTo>
                <a:cubicBezTo>
                  <a:pt x="2613285" y="574623"/>
                  <a:pt x="2723424" y="576177"/>
                  <a:pt x="2833141" y="584617"/>
                </a:cubicBezTo>
                <a:cubicBezTo>
                  <a:pt x="2897683" y="589582"/>
                  <a:pt x="2893219" y="607146"/>
                  <a:pt x="2953062" y="629587"/>
                </a:cubicBezTo>
                <a:cubicBezTo>
                  <a:pt x="2972352" y="636821"/>
                  <a:pt x="2993036" y="639580"/>
                  <a:pt x="3013023" y="644577"/>
                </a:cubicBezTo>
                <a:cubicBezTo>
                  <a:pt x="3141891" y="730492"/>
                  <a:pt x="2978849" y="627491"/>
                  <a:pt x="3102964" y="689548"/>
                </a:cubicBezTo>
                <a:cubicBezTo>
                  <a:pt x="3219200" y="747665"/>
                  <a:pt x="3079868" y="696840"/>
                  <a:pt x="3192905" y="734518"/>
                </a:cubicBezTo>
                <a:cubicBezTo>
                  <a:pt x="3234245" y="775859"/>
                  <a:pt x="3234147" y="781641"/>
                  <a:pt x="3282846" y="809469"/>
                </a:cubicBezTo>
                <a:cubicBezTo>
                  <a:pt x="3302248" y="820556"/>
                  <a:pt x="3324213" y="827054"/>
                  <a:pt x="3342806" y="839449"/>
                </a:cubicBezTo>
                <a:cubicBezTo>
                  <a:pt x="3387310" y="869119"/>
                  <a:pt x="3362673" y="874306"/>
                  <a:pt x="3402767" y="914400"/>
                </a:cubicBezTo>
                <a:cubicBezTo>
                  <a:pt x="3415506" y="927139"/>
                  <a:pt x="3432747" y="934387"/>
                  <a:pt x="3447737" y="944380"/>
                </a:cubicBezTo>
                <a:cubicBezTo>
                  <a:pt x="3519457" y="1051960"/>
                  <a:pt x="3482220" y="1008842"/>
                  <a:pt x="3552668" y="1079292"/>
                </a:cubicBezTo>
                <a:cubicBezTo>
                  <a:pt x="3557665" y="1094282"/>
                  <a:pt x="3559529" y="1110713"/>
                  <a:pt x="3567659" y="1124262"/>
                </a:cubicBezTo>
                <a:cubicBezTo>
                  <a:pt x="3574930" y="1136381"/>
                  <a:pt x="3590368" y="1142124"/>
                  <a:pt x="3597639" y="1154243"/>
                </a:cubicBezTo>
                <a:cubicBezTo>
                  <a:pt x="3614209" y="1181860"/>
                  <a:pt x="3612629" y="1190399"/>
                  <a:pt x="3612629" y="1214203"/>
                </a:cubicBezTo>
              </a:path>
            </a:pathLst>
          </a:custGeom>
          <a:noFill/>
          <a:ln w="19050">
            <a:solidFill>
              <a:srgbClr val="D50A06"/>
            </a:solidFill>
            <a:prstDash val="dash"/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51824" y="576417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练习：画手绘曲线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328438" y="1775037"/>
            <a:ext cx="1090171" cy="1952159"/>
          </a:xfrm>
          <a:custGeom>
            <a:avLst/>
            <a:gdLst>
              <a:gd name="connsiteX0" fmla="*/ 1021080 w 1090171"/>
              <a:gd name="connsiteY0" fmla="*/ 351927 h 1952159"/>
              <a:gd name="connsiteX1" fmla="*/ 655320 w 1090171"/>
              <a:gd name="connsiteY1" fmla="*/ 1407 h 1952159"/>
              <a:gd name="connsiteX2" fmla="*/ 0 w 1090171"/>
              <a:gd name="connsiteY2" fmla="*/ 489087 h 1952159"/>
              <a:gd name="connsiteX3" fmla="*/ 655320 w 1090171"/>
              <a:gd name="connsiteY3" fmla="*/ 702447 h 1952159"/>
              <a:gd name="connsiteX4" fmla="*/ 289560 w 1090171"/>
              <a:gd name="connsiteY4" fmla="*/ 1083447 h 1952159"/>
              <a:gd name="connsiteX5" fmla="*/ 685800 w 1090171"/>
              <a:gd name="connsiteY5" fmla="*/ 1220607 h 1952159"/>
              <a:gd name="connsiteX6" fmla="*/ 594360 w 1090171"/>
              <a:gd name="connsiteY6" fmla="*/ 1952127 h 1952159"/>
              <a:gd name="connsiteX7" fmla="*/ 899160 w 1090171"/>
              <a:gd name="connsiteY7" fmla="*/ 1190127 h 1952159"/>
              <a:gd name="connsiteX8" fmla="*/ 1082040 w 1090171"/>
              <a:gd name="connsiteY8" fmla="*/ 671967 h 1952159"/>
              <a:gd name="connsiteX9" fmla="*/ 1021080 w 1090171"/>
              <a:gd name="connsiteY9" fmla="*/ 351927 h 195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0171" h="1952159">
                <a:moveTo>
                  <a:pt x="1021080" y="351927"/>
                </a:moveTo>
                <a:cubicBezTo>
                  <a:pt x="949960" y="240167"/>
                  <a:pt x="825500" y="-21453"/>
                  <a:pt x="655320" y="1407"/>
                </a:cubicBezTo>
                <a:cubicBezTo>
                  <a:pt x="485140" y="24267"/>
                  <a:pt x="0" y="372247"/>
                  <a:pt x="0" y="489087"/>
                </a:cubicBezTo>
                <a:cubicBezTo>
                  <a:pt x="0" y="605927"/>
                  <a:pt x="607060" y="603387"/>
                  <a:pt x="655320" y="702447"/>
                </a:cubicBezTo>
                <a:cubicBezTo>
                  <a:pt x="703580" y="801507"/>
                  <a:pt x="284480" y="997087"/>
                  <a:pt x="289560" y="1083447"/>
                </a:cubicBezTo>
                <a:cubicBezTo>
                  <a:pt x="294640" y="1169807"/>
                  <a:pt x="635000" y="1075827"/>
                  <a:pt x="685800" y="1220607"/>
                </a:cubicBezTo>
                <a:cubicBezTo>
                  <a:pt x="736600" y="1365387"/>
                  <a:pt x="558800" y="1957207"/>
                  <a:pt x="594360" y="1952127"/>
                </a:cubicBezTo>
                <a:cubicBezTo>
                  <a:pt x="629920" y="1947047"/>
                  <a:pt x="817880" y="1403487"/>
                  <a:pt x="899160" y="1190127"/>
                </a:cubicBezTo>
                <a:cubicBezTo>
                  <a:pt x="980440" y="976767"/>
                  <a:pt x="1064260" y="816747"/>
                  <a:pt x="1082040" y="671967"/>
                </a:cubicBezTo>
                <a:cubicBezTo>
                  <a:pt x="1099820" y="527187"/>
                  <a:pt x="1092200" y="463687"/>
                  <a:pt x="1021080" y="35192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2383593" y="1775037"/>
            <a:ext cx="1090171" cy="1952159"/>
          </a:xfrm>
          <a:custGeom>
            <a:avLst/>
            <a:gdLst>
              <a:gd name="connsiteX0" fmla="*/ 1021080 w 1090171"/>
              <a:gd name="connsiteY0" fmla="*/ 351927 h 1952159"/>
              <a:gd name="connsiteX1" fmla="*/ 655320 w 1090171"/>
              <a:gd name="connsiteY1" fmla="*/ 1407 h 1952159"/>
              <a:gd name="connsiteX2" fmla="*/ 0 w 1090171"/>
              <a:gd name="connsiteY2" fmla="*/ 489087 h 1952159"/>
              <a:gd name="connsiteX3" fmla="*/ 655320 w 1090171"/>
              <a:gd name="connsiteY3" fmla="*/ 702447 h 1952159"/>
              <a:gd name="connsiteX4" fmla="*/ 289560 w 1090171"/>
              <a:gd name="connsiteY4" fmla="*/ 1083447 h 1952159"/>
              <a:gd name="connsiteX5" fmla="*/ 685800 w 1090171"/>
              <a:gd name="connsiteY5" fmla="*/ 1220607 h 1952159"/>
              <a:gd name="connsiteX6" fmla="*/ 594360 w 1090171"/>
              <a:gd name="connsiteY6" fmla="*/ 1952127 h 1952159"/>
              <a:gd name="connsiteX7" fmla="*/ 899160 w 1090171"/>
              <a:gd name="connsiteY7" fmla="*/ 1190127 h 1952159"/>
              <a:gd name="connsiteX8" fmla="*/ 1082040 w 1090171"/>
              <a:gd name="connsiteY8" fmla="*/ 671967 h 1952159"/>
              <a:gd name="connsiteX9" fmla="*/ 1021080 w 1090171"/>
              <a:gd name="connsiteY9" fmla="*/ 351927 h 195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0171" h="1952159">
                <a:moveTo>
                  <a:pt x="1021080" y="351927"/>
                </a:moveTo>
                <a:cubicBezTo>
                  <a:pt x="949960" y="240167"/>
                  <a:pt x="825500" y="-21453"/>
                  <a:pt x="655320" y="1407"/>
                </a:cubicBezTo>
                <a:cubicBezTo>
                  <a:pt x="485140" y="24267"/>
                  <a:pt x="0" y="372247"/>
                  <a:pt x="0" y="489087"/>
                </a:cubicBezTo>
                <a:cubicBezTo>
                  <a:pt x="0" y="605927"/>
                  <a:pt x="607060" y="603387"/>
                  <a:pt x="655320" y="702447"/>
                </a:cubicBezTo>
                <a:cubicBezTo>
                  <a:pt x="703580" y="801507"/>
                  <a:pt x="284480" y="997087"/>
                  <a:pt x="289560" y="1083447"/>
                </a:cubicBezTo>
                <a:cubicBezTo>
                  <a:pt x="294640" y="1169807"/>
                  <a:pt x="635000" y="1075827"/>
                  <a:pt x="685800" y="1220607"/>
                </a:cubicBezTo>
                <a:cubicBezTo>
                  <a:pt x="736600" y="1365387"/>
                  <a:pt x="558800" y="1957207"/>
                  <a:pt x="594360" y="1952127"/>
                </a:cubicBezTo>
                <a:cubicBezTo>
                  <a:pt x="629920" y="1947047"/>
                  <a:pt x="817880" y="1403487"/>
                  <a:pt x="899160" y="1190127"/>
                </a:cubicBezTo>
                <a:cubicBezTo>
                  <a:pt x="980440" y="976767"/>
                  <a:pt x="1064260" y="816747"/>
                  <a:pt x="1082040" y="671967"/>
                </a:cubicBezTo>
                <a:cubicBezTo>
                  <a:pt x="1099820" y="527187"/>
                  <a:pt x="1092200" y="463687"/>
                  <a:pt x="1021080" y="35192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677183" y="1445854"/>
            <a:ext cx="694023" cy="716280"/>
          </a:xfrm>
          <a:custGeom>
            <a:avLst/>
            <a:gdLst>
              <a:gd name="connsiteX0" fmla="*/ 670560 w 694023"/>
              <a:gd name="connsiteY0" fmla="*/ 716280 h 716280"/>
              <a:gd name="connsiteX1" fmla="*/ 670560 w 694023"/>
              <a:gd name="connsiteY1" fmla="*/ 396240 h 716280"/>
              <a:gd name="connsiteX2" fmla="*/ 426720 w 694023"/>
              <a:gd name="connsiteY2" fmla="*/ 106680 h 716280"/>
              <a:gd name="connsiteX3" fmla="*/ 0 w 694023"/>
              <a:gd name="connsiteY3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023" h="716280">
                <a:moveTo>
                  <a:pt x="670560" y="716280"/>
                </a:moveTo>
                <a:cubicBezTo>
                  <a:pt x="690880" y="607060"/>
                  <a:pt x="711200" y="497840"/>
                  <a:pt x="670560" y="396240"/>
                </a:cubicBezTo>
                <a:cubicBezTo>
                  <a:pt x="629920" y="294640"/>
                  <a:pt x="538480" y="172720"/>
                  <a:pt x="426720" y="106680"/>
                </a:cubicBezTo>
                <a:cubicBezTo>
                  <a:pt x="314960" y="40640"/>
                  <a:pt x="66040" y="25400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>
            <a:off x="2430012" y="1458976"/>
            <a:ext cx="694023" cy="716280"/>
          </a:xfrm>
          <a:custGeom>
            <a:avLst/>
            <a:gdLst>
              <a:gd name="connsiteX0" fmla="*/ 670560 w 694023"/>
              <a:gd name="connsiteY0" fmla="*/ 716280 h 716280"/>
              <a:gd name="connsiteX1" fmla="*/ 670560 w 694023"/>
              <a:gd name="connsiteY1" fmla="*/ 396240 h 716280"/>
              <a:gd name="connsiteX2" fmla="*/ 426720 w 694023"/>
              <a:gd name="connsiteY2" fmla="*/ 106680 h 716280"/>
              <a:gd name="connsiteX3" fmla="*/ 0 w 694023"/>
              <a:gd name="connsiteY3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023" h="716280">
                <a:moveTo>
                  <a:pt x="670560" y="716280"/>
                </a:moveTo>
                <a:cubicBezTo>
                  <a:pt x="690880" y="607060"/>
                  <a:pt x="711200" y="497840"/>
                  <a:pt x="670560" y="396240"/>
                </a:cubicBezTo>
                <a:cubicBezTo>
                  <a:pt x="629920" y="294640"/>
                  <a:pt x="538480" y="172720"/>
                  <a:pt x="426720" y="106680"/>
                </a:cubicBezTo>
                <a:cubicBezTo>
                  <a:pt x="314960" y="40640"/>
                  <a:pt x="66040" y="25400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532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8496" y="2073590"/>
            <a:ext cx="97150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如何又快又好打造说服力幻灯片大型演讲</a:t>
            </a:r>
            <a:endParaRPr lang="en-US" altLang="zh-CN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活动策划</a:t>
            </a:r>
            <a:endParaRPr lang="en-US" altLang="zh-CN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秋叶和他的朋友们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年冬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4" name="直角三角形 3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0782926" y="5884215"/>
              <a:ext cx="12105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39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071" y="1937981"/>
            <a:ext cx="2661314" cy="26613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904" y="824622"/>
            <a:ext cx="4104849" cy="534338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椭圆 3"/>
          <p:cNvSpPr/>
          <p:nvPr/>
        </p:nvSpPr>
        <p:spPr>
          <a:xfrm>
            <a:off x="10213810" y="2290482"/>
            <a:ext cx="1250309" cy="1250309"/>
          </a:xfrm>
          <a:prstGeom prst="ellipse">
            <a:avLst/>
          </a:prstGeom>
          <a:solidFill>
            <a:srgbClr val="D50A06">
              <a:alpha val="4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b="1" kern="0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6261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364" y="-4219466"/>
            <a:ext cx="12628729" cy="1262872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38496" y="1996316"/>
            <a:ext cx="971500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如何又快又好打造说服力幻灯片大型演讲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5400" b="1" dirty="0" smtClean="0">
                <a:solidFill>
                  <a:srgbClr val="D9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活动策划</a:t>
            </a:r>
            <a:endParaRPr lang="en-US" altLang="zh-CN" sz="5400" b="1" dirty="0" smtClean="0">
              <a:solidFill>
                <a:srgbClr val="D91E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秋叶和他的朋友们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年冬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48344" y="1970559"/>
            <a:ext cx="0" cy="1468100"/>
          </a:xfrm>
          <a:prstGeom prst="line">
            <a:avLst/>
          </a:prstGeom>
          <a:ln w="152400">
            <a:solidFill>
              <a:srgbClr val="D91E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148344" y="4932609"/>
            <a:ext cx="28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148344" y="5799880"/>
            <a:ext cx="28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79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729" y="-2480607"/>
            <a:ext cx="12628729" cy="1262872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203554" y="0"/>
            <a:ext cx="9988446" cy="659567"/>
          </a:xfrm>
          <a:prstGeom prst="rect">
            <a:avLst/>
          </a:prstGeom>
          <a:solidFill>
            <a:srgbClr val="D91E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38496" y="2928025"/>
            <a:ext cx="97150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如何又快又好打造说服力幻灯片大型演讲</a:t>
            </a:r>
            <a:endParaRPr lang="en-US" altLang="zh-CN" sz="3600" b="1" dirty="0" smtClean="0">
              <a:solidFill>
                <a:srgbClr val="D91E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秋叶和他的朋友们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年冬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105719" y="2837781"/>
            <a:ext cx="0" cy="734096"/>
          </a:xfrm>
          <a:prstGeom prst="line">
            <a:avLst/>
          </a:prstGeom>
          <a:ln w="152400">
            <a:solidFill>
              <a:srgbClr val="D91E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平行四边形 6"/>
          <p:cNvSpPr/>
          <p:nvPr/>
        </p:nvSpPr>
        <p:spPr>
          <a:xfrm>
            <a:off x="-357957" y="-164892"/>
            <a:ext cx="3191097" cy="1038017"/>
          </a:xfrm>
          <a:prstGeom prst="parallelogram">
            <a:avLst>
              <a:gd name="adj" fmla="val 3944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51908" y="150870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活动策划</a:t>
            </a:r>
            <a:endParaRPr lang="en-US" altLang="zh-CN" sz="3600" b="1" dirty="0">
              <a:solidFill>
                <a:srgbClr val="D91E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3627" y="2837781"/>
            <a:ext cx="0" cy="734096"/>
          </a:xfrm>
          <a:prstGeom prst="line">
            <a:avLst/>
          </a:prstGeom>
          <a:ln w="152400">
            <a:solidFill>
              <a:srgbClr val="D91E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6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254</Words>
  <Application>Microsoft Office PowerPoint</Application>
  <PresentationFormat>宽屏</PresentationFormat>
  <Paragraphs>47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宋体</vt:lpstr>
      <vt:lpstr>微软雅黑</vt:lpstr>
      <vt:lpstr>Arial</vt:lpstr>
      <vt:lpstr>Calibri</vt:lpstr>
      <vt:lpstr>Calibri Light</vt:lpstr>
      <vt:lpstr>Office 主题</vt:lpstr>
      <vt:lpstr>3_Office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zendaimoney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xiaoba ba</dc:creator>
  <cp:lastModifiedBy>小巴</cp:lastModifiedBy>
  <cp:revision>21</cp:revision>
  <dcterms:created xsi:type="dcterms:W3CDTF">2013-09-28T16:28:09Z</dcterms:created>
  <dcterms:modified xsi:type="dcterms:W3CDTF">2014-02-18T17:18:50Z</dcterms:modified>
</cp:coreProperties>
</file>