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38" r:id="rId7"/>
    <p:sldMasterId id="2147483750" r:id="rId8"/>
  </p:sldMasterIdLst>
  <p:notesMasterIdLst>
    <p:notesMasterId r:id="rId21"/>
  </p:notesMasterIdLst>
  <p:sldIdLst>
    <p:sldId id="281" r:id="rId9"/>
    <p:sldId id="256" r:id="rId10"/>
    <p:sldId id="257" r:id="rId11"/>
    <p:sldId id="260" r:id="rId12"/>
    <p:sldId id="279" r:id="rId13"/>
    <p:sldId id="258" r:id="rId14"/>
    <p:sldId id="259" r:id="rId15"/>
    <p:sldId id="272" r:id="rId16"/>
    <p:sldId id="271" r:id="rId17"/>
    <p:sldId id="274" r:id="rId18"/>
    <p:sldId id="273" r:id="rId19"/>
    <p:sldId id="28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1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38DE2-D0A6-4005-B603-6D0BC740671B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BBB90-FD57-4AB0-B119-3937B594F1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38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9FBC7-E47B-4453-BF35-93CCF81D1F8B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6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631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3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95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03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6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57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784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81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57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70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1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124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780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69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60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59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761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05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00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36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4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0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814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230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522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919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76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803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83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216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96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284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857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3518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0070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39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072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182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426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487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6519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03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0393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2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4838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55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872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0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22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71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763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169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7588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096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11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5947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12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60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027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491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002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110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694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7119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798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377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5365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6251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00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521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380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038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521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9102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150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700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22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6548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125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1391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1132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2166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3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45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53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388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086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053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44799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8807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718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912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2660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7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E1AB7-6E0B-42D6-BE43-4B3C5CAFA7A9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6D66-CB52-4856-AF20-99236A0B8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81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4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1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78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0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1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6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305" y="3389120"/>
            <a:ext cx="3188484" cy="16277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16539" y="2279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第五讲</a:t>
            </a:r>
            <a:endParaRPr lang="zh-CN" altLang="en-US" sz="20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4431" y="280434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让你的</a:t>
            </a:r>
            <a:r>
              <a:rPr lang="zh-CN" altLang="en-US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101600" dist="762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字体</a:t>
            </a:r>
            <a:endParaRPr lang="zh-CN" altLang="en-US" sz="32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101600" dist="762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048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-31844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49042" y="33345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D50A06"/>
                </a:solidFill>
                <a:latin typeface="微软雅黑" panose="020B0503020204020204" pitchFamily="34" charset="-122"/>
              </a:rPr>
              <a:t>练习：创意文字制作</a:t>
            </a:r>
            <a:endParaRPr lang="zh-CN" altLang="en-US" sz="3200" b="1" dirty="0">
              <a:solidFill>
                <a:srgbClr val="D50A06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8047" y="3194125"/>
            <a:ext cx="7806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卓越（方正超粗宋简体）</a:t>
            </a:r>
            <a:endParaRPr lang="en-US" altLang="zh-CN" sz="4000" dirty="0" smtClean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595" l="0" r="100000">
                        <a14:foregroundMark x1="39804" y1="70946" x2="39804" y2="709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489808">
            <a:off x="7753335" y="3087766"/>
            <a:ext cx="4306396" cy="207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684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26535" y="1970467"/>
            <a:ext cx="556367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prstClr val="black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卓 越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595" l="0" r="100000">
                        <a14:foregroundMark x1="39804" y1="70946" x2="39804" y2="709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489808">
            <a:off x="6242016" y="3933927"/>
            <a:ext cx="4306396" cy="20794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5650" y="3361387"/>
            <a:ext cx="1672318" cy="16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9400" y="933450"/>
            <a:ext cx="114633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更多互动</a:t>
            </a:r>
            <a:endParaRPr lang="en-US" altLang="zh-CN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、请用四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步法改造你工作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，把你改造前后的页面拼图发微博写心得给本课程开发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小巴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_1990 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好作品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我们必转！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字体设计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551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921" y="2468922"/>
            <a:ext cx="6407928" cy="133556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51824" y="576417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练习：调整图片化后的字体艺术效果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52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14907" y="2209614"/>
            <a:ext cx="6407928" cy="13355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14907" y="3489275"/>
            <a:ext cx="6407928" cy="13355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14907" y="4768936"/>
            <a:ext cx="6407928" cy="13355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879" y="3422847"/>
            <a:ext cx="6407928" cy="13355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879" y="4636080"/>
            <a:ext cx="6407928" cy="133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36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8551" y="2889712"/>
            <a:ext cx="9298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成为</a:t>
            </a:r>
            <a:r>
              <a:rPr lang="en-US" altLang="zh-CN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32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达人的七种方法</a:t>
            </a:r>
            <a:endParaRPr lang="en-US" altLang="zh-CN" sz="3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5" name="直角三角形 4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原稿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651824" y="576417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练习：每个方式一张模仿</a:t>
            </a:r>
            <a:endParaRPr lang="zh-CN" altLang="en-US" sz="28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77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3723759"/>
            <a:ext cx="3275463" cy="641446"/>
          </a:xfrm>
          <a:prstGeom prst="line">
            <a:avLst/>
          </a:prstGeom>
          <a:ln w="1524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247395" y="1623328"/>
            <a:ext cx="10161432" cy="2215991"/>
          </a:xfrm>
          <a:prstGeom prst="rect">
            <a:avLst/>
          </a:prstGeom>
          <a:noFill/>
          <a:ln w="76200"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ctr"/>
            <a:r>
              <a:rPr lang="zh-CN" altLang="en-US" sz="4800" dirty="0">
                <a:ln w="28575">
                  <a:solidFill>
                    <a:prstClr val="white"/>
                  </a:solidFill>
                </a:ln>
                <a:solidFill>
                  <a:prstClr val="black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成为</a:t>
            </a:r>
            <a:r>
              <a:rPr lang="en-US" altLang="zh-CN" sz="4800" dirty="0">
                <a:ln w="28575">
                  <a:solidFill>
                    <a:prstClr val="white"/>
                  </a:solidFill>
                </a:ln>
                <a:solidFill>
                  <a:prstClr val="black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PPT</a:t>
            </a:r>
            <a:r>
              <a:rPr lang="zh-CN" altLang="en-US" sz="4800" dirty="0">
                <a:ln w="28575">
                  <a:solidFill>
                    <a:prstClr val="white"/>
                  </a:solidFill>
                </a:ln>
                <a:solidFill>
                  <a:prstClr val="black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达人的</a:t>
            </a:r>
            <a:r>
              <a:rPr lang="zh-CN" altLang="en-US" sz="13800" dirty="0">
                <a:ln w="28575">
                  <a:solidFill>
                    <a:prstClr val="white"/>
                  </a:solidFill>
                </a:ln>
                <a:solidFill>
                  <a:srgbClr val="D91E25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七</a:t>
            </a:r>
            <a:r>
              <a:rPr lang="zh-CN" altLang="en-US" sz="4800" dirty="0">
                <a:ln w="28575">
                  <a:solidFill>
                    <a:prstClr val="white"/>
                  </a:solidFill>
                </a:ln>
                <a:solidFill>
                  <a:prstClr val="black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种方法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52623" y="4858126"/>
            <a:ext cx="10161432" cy="646331"/>
          </a:xfrm>
          <a:prstGeom prst="rect">
            <a:avLst/>
          </a:prstGeom>
          <a:noFill/>
          <a:ln w="76200"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zh-CN" altLang="en-US" sz="3600" dirty="0">
                <a:ln w="28575">
                  <a:solidFill>
                    <a:prstClr val="white">
                      <a:lumMod val="95000"/>
                    </a:prstClr>
                  </a:solidFill>
                </a:ln>
                <a:solidFill>
                  <a:prstClr val="black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主讲：</a:t>
            </a:r>
            <a:r>
              <a:rPr lang="en-US" altLang="zh-CN" sz="3600" dirty="0">
                <a:ln w="28575">
                  <a:solidFill>
                    <a:prstClr val="white">
                      <a:lumMod val="95000"/>
                    </a:prstClr>
                  </a:solidFill>
                </a:ln>
                <a:solidFill>
                  <a:prstClr val="black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@</a:t>
            </a:r>
            <a:r>
              <a:rPr lang="zh-CN" altLang="en-US" sz="3600" dirty="0">
                <a:ln w="28575">
                  <a:solidFill>
                    <a:prstClr val="white">
                      <a:lumMod val="95000"/>
                    </a:prstClr>
                  </a:solidFill>
                </a:ln>
                <a:solidFill>
                  <a:prstClr val="black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秋叶语录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142445" y="3723759"/>
            <a:ext cx="9049555" cy="1992573"/>
          </a:xfrm>
          <a:prstGeom prst="line">
            <a:avLst/>
          </a:prstGeom>
          <a:ln w="1524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539320" y="1351128"/>
            <a:ext cx="8652680" cy="688875"/>
          </a:xfrm>
          <a:prstGeom prst="line">
            <a:avLst/>
          </a:prstGeom>
          <a:ln w="1524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0" y="2032098"/>
            <a:ext cx="3628451" cy="641446"/>
          </a:xfrm>
          <a:prstGeom prst="line">
            <a:avLst/>
          </a:prstGeom>
          <a:ln w="1524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50" b="100000" l="17066" r="100000">
                        <a14:foregroundMark x1="24850" y1="18333" x2="24850" y2="18333"/>
                        <a14:foregroundMark x1="24850" y1="17292" x2="24850" y2="17292"/>
                        <a14:foregroundMark x1="25150" y1="41875" x2="25150" y2="41875"/>
                        <a14:foregroundMark x1="24551" y1="67500" x2="24551" y2="67500"/>
                        <a14:foregroundMark x1="22754" y1="71667" x2="22754" y2="71667"/>
                        <a14:foregroundMark x1="23353" y1="68958" x2="23353" y2="68958"/>
                        <a14:backgroundMark x1="84431" y1="65000" x2="90419" y2="96250"/>
                      </a14:backgroundRemoval>
                    </a14:imgEffect>
                  </a14:imgLayer>
                </a14:imgProps>
              </a:ext>
            </a:extLst>
          </a:blip>
          <a:srcRect b="1383"/>
          <a:stretch/>
        </p:blipFill>
        <p:spPr>
          <a:xfrm>
            <a:off x="-152623" y="850858"/>
            <a:ext cx="4238612" cy="600714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67826" y="250543"/>
            <a:ext cx="1912703" cy="553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D91E25"/>
                </a:solidFill>
                <a:latin typeface="微软雅黑" panose="020B0503020204020204" pitchFamily="34" charset="-122"/>
              </a:rPr>
              <a:t>修改方式</a:t>
            </a:r>
            <a:r>
              <a:rPr lang="en-US" altLang="zh-CN" sz="2400" b="1" dirty="0">
                <a:solidFill>
                  <a:srgbClr val="D91E25"/>
                </a:solidFill>
                <a:latin typeface="微软雅黑" panose="020B0503020204020204" pitchFamily="34" charset="-122"/>
              </a:rPr>
              <a:t>9</a:t>
            </a:r>
            <a:r>
              <a:rPr lang="zh-CN" altLang="en-US" sz="2400" b="1" dirty="0">
                <a:solidFill>
                  <a:srgbClr val="D91E25"/>
                </a:solidFill>
                <a:latin typeface="微软雅黑" panose="020B0503020204020204" pitchFamily="34" charset="-122"/>
              </a:rPr>
              <a:t>：</a:t>
            </a:r>
            <a:endParaRPr lang="en-US" altLang="zh-CN" sz="2400" b="1" dirty="0">
              <a:solidFill>
                <a:srgbClr val="D91E2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80529" y="324972"/>
            <a:ext cx="180049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</a:rPr>
              <a:t>加上人像和线条</a:t>
            </a:r>
          </a:p>
        </p:txBody>
      </p:sp>
    </p:spTree>
    <p:extLst>
      <p:ext uri="{BB962C8B-B14F-4D97-AF65-F5344CB8AC3E}">
        <p14:creationId xmlns:p14="http://schemas.microsoft.com/office/powerpoint/2010/main" val="79729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775" y="2057400"/>
            <a:ext cx="43624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1844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49042" y="333450"/>
            <a:ext cx="5303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</a:rPr>
              <a:t>小练习：字体填充图片</a:t>
            </a:r>
            <a:r>
              <a:rPr lang="en-US" altLang="zh-CN" sz="3200" b="1" dirty="0">
                <a:solidFill>
                  <a:srgbClr val="D50A06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3200" b="1" dirty="0">
                <a:solidFill>
                  <a:srgbClr val="D50A06"/>
                </a:solidFill>
                <a:latin typeface="微软雅黑" panose="020B0503020204020204" pitchFamily="34" charset="-122"/>
              </a:rPr>
              <a:t>纹理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3464" y="4207180"/>
            <a:ext cx="71992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blipFill>
                  <a:blip r:embed="rId2"/>
                  <a:tile tx="0" ty="0" sx="100000" sy="100000" flip="none" algn="tl"/>
                </a:blipFill>
                <a:latin typeface="微软雅黑" panose="020B0503020204020204" pitchFamily="34" charset="-122"/>
              </a:rPr>
              <a:t>冰冷的海洋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03464" y="1983333"/>
            <a:ext cx="71992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blipFill>
                  <a:blip r:embed="rId3"/>
                  <a:stretch>
                    <a:fillRect/>
                  </a:stretch>
                </a:blipFill>
                <a:latin typeface="微软雅黑" panose="020B0503020204020204" pitchFamily="34" charset="-122"/>
              </a:rPr>
              <a:t>燃烧的火焰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5302" y="2171670"/>
            <a:ext cx="2798109" cy="407101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7" name="椭圆 6"/>
          <p:cNvSpPr/>
          <p:nvPr/>
        </p:nvSpPr>
        <p:spPr>
          <a:xfrm>
            <a:off x="9582633" y="4857539"/>
            <a:ext cx="666192" cy="666192"/>
          </a:xfrm>
          <a:prstGeom prst="ellipse">
            <a:avLst/>
          </a:prstGeom>
          <a:solidFill>
            <a:srgbClr val="D50A06">
              <a:alpha val="4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500315" y="5287845"/>
            <a:ext cx="666192" cy="666192"/>
          </a:xfrm>
          <a:prstGeom prst="ellipse">
            <a:avLst/>
          </a:prstGeom>
          <a:solidFill>
            <a:srgbClr val="D50A06">
              <a:alpha val="4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b="1" kern="0" dirty="0">
              <a:solidFill>
                <a:prstClr val="white"/>
              </a:solidFill>
              <a:latin typeface="微软雅黑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7347038" y="3606085"/>
            <a:ext cx="2413037" cy="1392563"/>
          </a:xfrm>
          <a:prstGeom prst="straightConnector1">
            <a:avLst/>
          </a:prstGeom>
          <a:ln w="38100">
            <a:solidFill>
              <a:srgbClr val="D91E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7096369" y="5579968"/>
            <a:ext cx="4737310" cy="306949"/>
          </a:xfrm>
          <a:prstGeom prst="straightConnector1">
            <a:avLst/>
          </a:prstGeom>
          <a:ln w="38100">
            <a:solidFill>
              <a:srgbClr val="D91E2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7347038" y="304815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图片填充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50328" y="571232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纹理填充</a:t>
            </a:r>
          </a:p>
        </p:txBody>
      </p:sp>
    </p:spTree>
    <p:extLst>
      <p:ext uri="{BB962C8B-B14F-4D97-AF65-F5344CB8AC3E}">
        <p14:creationId xmlns:p14="http://schemas.microsoft.com/office/powerpoint/2010/main" val="313564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117" y="3525291"/>
            <a:ext cx="3605246" cy="1737879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-31844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49042" y="33345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D50A06"/>
                </a:solidFill>
                <a:latin typeface="微软雅黑" panose="020B0503020204020204" pitchFamily="34" charset="-122"/>
              </a:rPr>
              <a:t>练习：创意文字制作</a:t>
            </a:r>
            <a:endParaRPr lang="zh-CN" altLang="en-US" sz="3200" b="1" dirty="0">
              <a:solidFill>
                <a:srgbClr val="D50A06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8047" y="3194125"/>
            <a:ext cx="7806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卓越（方正姚体）</a:t>
            </a:r>
            <a:endParaRPr lang="en-US" altLang="zh-CN" sz="40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4000" dirty="0" smtClean="0">
                <a:latin typeface="Broadway" panose="04040905080B02020502" pitchFamily="82" charset="0"/>
                <a:ea typeface="方正姚体" panose="02010601030101010101" pitchFamily="2" charset="-122"/>
              </a:rPr>
              <a:t>Excellence</a:t>
            </a:r>
            <a:r>
              <a:rPr lang="zh-CN" altLang="en-US" sz="3200" dirty="0" smtClean="0">
                <a:latin typeface="Broadway" panose="04040905080B02020502" pitchFamily="82" charset="0"/>
                <a:ea typeface="方正姚体" panose="02010601030101010101" pitchFamily="2" charset="-122"/>
              </a:rPr>
              <a:t>（</a:t>
            </a:r>
            <a:r>
              <a:rPr lang="en-US" altLang="zh-CN" sz="3200" dirty="0" err="1" smtClean="0">
                <a:latin typeface="Broadway" panose="04040905080B02020502" pitchFamily="82" charset="0"/>
                <a:ea typeface="方正姚体" panose="02010601030101010101" pitchFamily="2" charset="-122"/>
              </a:rPr>
              <a:t>broadway</a:t>
            </a:r>
            <a:r>
              <a:rPr lang="zh-CN" altLang="en-US" sz="3200" dirty="0" smtClean="0">
                <a:latin typeface="Broadway" panose="04040905080B02020502" pitchFamily="82" charset="0"/>
                <a:ea typeface="方正姚体" panose="02010601030101010101" pitchFamily="2" charset="-122"/>
              </a:rPr>
              <a:t>字体）</a:t>
            </a:r>
          </a:p>
        </p:txBody>
      </p:sp>
    </p:spTree>
    <p:extLst>
      <p:ext uri="{BB962C8B-B14F-4D97-AF65-F5344CB8AC3E}">
        <p14:creationId xmlns:p14="http://schemas.microsoft.com/office/powerpoint/2010/main" val="20679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4">
                <a:alpha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 rot="20631700">
            <a:off x="2382592" y="1519706"/>
            <a:ext cx="443033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越</a:t>
            </a:r>
          </a:p>
        </p:txBody>
      </p:sp>
      <p:sp>
        <p:nvSpPr>
          <p:cNvPr id="3" name="矩形 2"/>
          <p:cNvSpPr/>
          <p:nvPr/>
        </p:nvSpPr>
        <p:spPr>
          <a:xfrm rot="20653678">
            <a:off x="637160" y="1904754"/>
            <a:ext cx="2746265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00" b="1" dirty="0">
                <a:solidFill>
                  <a:prstClr val="black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卓</a:t>
            </a:r>
            <a:endParaRPr lang="zh-CN" altLang="en-US" sz="19900" b="1" dirty="0">
              <a:solidFill>
                <a:prstClr val="black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584879" y="860614"/>
            <a:ext cx="7799862" cy="1972738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1888">
            <a:off x="5740759" y="2679129"/>
            <a:ext cx="3605246" cy="1737879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V="1">
            <a:off x="-306936" y="3508436"/>
            <a:ext cx="4206583" cy="1179474"/>
          </a:xfrm>
          <a:prstGeom prst="line">
            <a:avLst/>
          </a:prstGeom>
          <a:ln w="130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 rot="20744784">
            <a:off x="5352980" y="2166486"/>
            <a:ext cx="3804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FFC000">
                    <a:lumMod val="60000"/>
                    <a:lumOff val="40000"/>
                  </a:srgbClr>
                </a:solidFill>
                <a:latin typeface="Broadway" panose="04040905080B02020502" pitchFamily="82" charset="0"/>
              </a:rPr>
              <a:t>EXCELLENCE</a:t>
            </a:r>
            <a:endParaRPr lang="zh-CN" altLang="en-US" sz="3600" dirty="0">
              <a:solidFill>
                <a:srgbClr val="FFC000">
                  <a:lumMod val="60000"/>
                  <a:lumOff val="40000"/>
                </a:srgbClr>
              </a:solidFill>
              <a:latin typeface="Broadway" panose="04040905080B02020502" pitchFamily="82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 rot="20744784">
            <a:off x="5269390" y="1497371"/>
            <a:ext cx="3736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FFC000">
                    <a:lumMod val="60000"/>
                    <a:lumOff val="40000"/>
                  </a:srgbClr>
                </a:solidFill>
                <a:latin typeface="Broadway" panose="04040905080B02020502" pitchFamily="82" charset="0"/>
              </a:rPr>
              <a:t>源于 </a:t>
            </a:r>
            <a:r>
              <a:rPr lang="zh-CN" altLang="en-US" sz="3200" dirty="0">
                <a:solidFill>
                  <a:prstClr val="black"/>
                </a:solidFill>
                <a:latin typeface="Broadway" panose="04040905080B02020502" pitchFamily="82" charset="0"/>
              </a:rPr>
              <a:t>逆境中的坚持</a:t>
            </a:r>
          </a:p>
        </p:txBody>
      </p:sp>
    </p:spTree>
    <p:extLst>
      <p:ext uri="{BB962C8B-B14F-4D97-AF65-F5344CB8AC3E}">
        <p14:creationId xmlns:p14="http://schemas.microsoft.com/office/powerpoint/2010/main" val="40067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223</Words>
  <Application>Microsoft Office PowerPoint</Application>
  <PresentationFormat>宽屏</PresentationFormat>
  <Paragraphs>35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方正超粗黑简体</vt:lpstr>
      <vt:lpstr>方正姚体</vt:lpstr>
      <vt:lpstr>宋体</vt:lpstr>
      <vt:lpstr>微软雅黑</vt:lpstr>
      <vt:lpstr>Arial</vt:lpstr>
      <vt:lpstr>Broadway</vt:lpstr>
      <vt:lpstr>Calibri</vt:lpstr>
      <vt:lpstr>Calibri Light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7_Office 主题</vt:lpstr>
      <vt:lpstr>6_Office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小巴</cp:lastModifiedBy>
  <cp:revision>20</cp:revision>
  <dcterms:created xsi:type="dcterms:W3CDTF">2013-10-06T13:42:32Z</dcterms:created>
  <dcterms:modified xsi:type="dcterms:W3CDTF">2014-02-18T17:15:09Z</dcterms:modified>
</cp:coreProperties>
</file>