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709" r:id="rId2"/>
  </p:sldMasterIdLst>
  <p:sldIdLst>
    <p:sldId id="357" r:id="rId3"/>
    <p:sldId id="269" r:id="rId4"/>
    <p:sldId id="354" r:id="rId5"/>
    <p:sldId id="287" r:id="rId6"/>
    <p:sldId id="300" r:id="rId7"/>
    <p:sldId id="303" r:id="rId8"/>
    <p:sldId id="308" r:id="rId9"/>
    <p:sldId id="316" r:id="rId10"/>
    <p:sldId id="329" r:id="rId11"/>
    <p:sldId id="356" r:id="rId12"/>
  </p:sldIdLst>
  <p:sldSz cx="12192000" cy="6858000"/>
  <p:notesSz cx="6858000" cy="9144000"/>
  <p:custDataLst>
    <p:tags r:id="rId1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3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95959"/>
    <a:srgbClr val="D0D0D0"/>
    <a:srgbClr val="E4E4E4"/>
    <a:srgbClr val="EA6B14"/>
    <a:srgbClr val="4E93D2"/>
    <a:srgbClr val="2F78BB"/>
    <a:srgbClr val="D46112"/>
    <a:srgbClr val="5195D3"/>
    <a:srgbClr val="3584CB"/>
    <a:srgbClr val="FFDC6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gs" Target="tags/tag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5F7E3-0585-4DBF-87E8-582306B9F399}" type="datetimeFigureOut">
              <a:rPr lang="zh-CN" altLang="en-US" smtClean="0"/>
              <a:t>2014/2/24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1DC9A-83F7-407F-AB29-70426EDD80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9705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5F7E3-0585-4DBF-87E8-582306B9F399}" type="datetimeFigureOut">
              <a:rPr lang="zh-CN" altLang="en-US" smtClean="0"/>
              <a:t>2014/2/24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1DC9A-83F7-407F-AB29-70426EDD80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92860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5F7E3-0585-4DBF-87E8-582306B9F399}" type="datetimeFigureOut">
              <a:rPr lang="zh-CN" altLang="en-US" smtClean="0"/>
              <a:t>2014/2/24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1DC9A-83F7-407F-AB29-70426EDD80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68371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5F7E3-0585-4DBF-87E8-582306B9F399}" type="datetimeFigureOut">
              <a:rPr lang="zh-CN" altLang="en-US" smtClean="0"/>
              <a:t>2014/2/24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1DC9A-83F7-407F-AB29-70426EDD80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048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392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783329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85147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56945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700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00" b="1"/>
            </a:lvl4pPr>
            <a:lvl5pPr marL="2438339" indent="0">
              <a:buNone/>
              <a:defRPr sz="2100" b="1"/>
            </a:lvl5pPr>
            <a:lvl6pPr marL="3047924" indent="0">
              <a:buNone/>
              <a:defRPr sz="2100" b="1"/>
            </a:lvl6pPr>
            <a:lvl7pPr marL="3657509" indent="0">
              <a:buNone/>
              <a:defRPr sz="2100" b="1"/>
            </a:lvl7pPr>
            <a:lvl8pPr marL="4267093" indent="0">
              <a:buNone/>
              <a:defRPr sz="2100" b="1"/>
            </a:lvl8pPr>
            <a:lvl9pPr marL="4876678" indent="0">
              <a:buNone/>
              <a:defRPr sz="21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700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00" b="1"/>
            </a:lvl4pPr>
            <a:lvl5pPr marL="2438339" indent="0">
              <a:buNone/>
              <a:defRPr sz="2100" b="1"/>
            </a:lvl5pPr>
            <a:lvl6pPr marL="3047924" indent="0">
              <a:buNone/>
              <a:defRPr sz="2100" b="1"/>
            </a:lvl6pPr>
            <a:lvl7pPr marL="3657509" indent="0">
              <a:buNone/>
              <a:defRPr sz="2100" b="1"/>
            </a:lvl7pPr>
            <a:lvl8pPr marL="4267093" indent="0">
              <a:buNone/>
              <a:defRPr sz="2100" b="1"/>
            </a:lvl8pPr>
            <a:lvl9pPr marL="4876678" indent="0">
              <a:buNone/>
              <a:defRPr sz="21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46993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67308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17751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5F7E3-0585-4DBF-87E8-582306B9F399}" type="datetimeFigureOut">
              <a:rPr lang="zh-CN" altLang="en-US" smtClean="0"/>
              <a:t>2014/2/24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1DC9A-83F7-407F-AB29-70426EDD80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41436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49"/>
            <a:ext cx="4011084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2"/>
            <a:ext cx="6815667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585" indent="0">
              <a:buNone/>
              <a:defRPr sz="1600"/>
            </a:lvl2pPr>
            <a:lvl3pPr marL="1219170" indent="0">
              <a:buNone/>
              <a:defRPr sz="1300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55603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585" indent="0">
              <a:buNone/>
              <a:defRPr sz="3700"/>
            </a:lvl2pPr>
            <a:lvl3pPr marL="1219170" indent="0">
              <a:buNone/>
              <a:defRPr sz="3200"/>
            </a:lvl3pPr>
            <a:lvl4pPr marL="1828754" indent="0">
              <a:buNone/>
              <a:defRPr sz="2700"/>
            </a:lvl4pPr>
            <a:lvl5pPr marL="2438339" indent="0">
              <a:buNone/>
              <a:defRPr sz="2700"/>
            </a:lvl5pPr>
            <a:lvl6pPr marL="3047924" indent="0">
              <a:buNone/>
              <a:defRPr sz="2700"/>
            </a:lvl6pPr>
            <a:lvl7pPr marL="3657509" indent="0">
              <a:buNone/>
              <a:defRPr sz="2700"/>
            </a:lvl7pPr>
            <a:lvl8pPr marL="4267093" indent="0">
              <a:buNone/>
              <a:defRPr sz="2700"/>
            </a:lvl8pPr>
            <a:lvl9pPr marL="4876678" indent="0">
              <a:buNone/>
              <a:defRPr sz="27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585" indent="0">
              <a:buNone/>
              <a:defRPr sz="1600"/>
            </a:lvl2pPr>
            <a:lvl3pPr marL="1219170" indent="0">
              <a:buNone/>
              <a:defRPr sz="1300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95494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976984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886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5F7E3-0585-4DBF-87E8-582306B9F399}" type="datetimeFigureOut">
              <a:rPr lang="zh-CN" altLang="en-US" smtClean="0"/>
              <a:t>2014/2/24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1DC9A-83F7-407F-AB29-70426EDD80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30806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5F7E3-0585-4DBF-87E8-582306B9F399}" type="datetimeFigureOut">
              <a:rPr lang="zh-CN" altLang="en-US" smtClean="0"/>
              <a:t>2014/2/24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1DC9A-83F7-407F-AB29-70426EDD80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8557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5F7E3-0585-4DBF-87E8-582306B9F399}" type="datetimeFigureOut">
              <a:rPr lang="zh-CN" altLang="en-US" smtClean="0"/>
              <a:t>2014/2/24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1DC9A-83F7-407F-AB29-70426EDD80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65450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5F7E3-0585-4DBF-87E8-582306B9F399}" type="datetimeFigureOut">
              <a:rPr lang="zh-CN" altLang="en-US" smtClean="0"/>
              <a:t>2014/2/24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1DC9A-83F7-407F-AB29-70426EDD80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98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5F7E3-0585-4DBF-87E8-582306B9F399}" type="datetimeFigureOut">
              <a:rPr lang="zh-CN" altLang="en-US" smtClean="0"/>
              <a:t>2014/2/24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1DC9A-83F7-407F-AB29-70426EDD80CE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6" name="矩形 5"/>
          <p:cNvSpPr/>
          <p:nvPr userDrawn="1"/>
        </p:nvSpPr>
        <p:spPr>
          <a:xfrm flipH="1">
            <a:off x="9118948" y="-1"/>
            <a:ext cx="3073052" cy="68619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0814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5F7E3-0585-4DBF-87E8-582306B9F399}" type="datetimeFigureOut">
              <a:rPr lang="zh-CN" altLang="en-US" smtClean="0"/>
              <a:t>2014/2/24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1DC9A-83F7-407F-AB29-70426EDD80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8034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5F7E3-0585-4DBF-87E8-582306B9F399}" type="datetimeFigureOut">
              <a:rPr lang="zh-CN" altLang="en-US" smtClean="0"/>
              <a:t>2014/2/24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1DC9A-83F7-407F-AB29-70426EDD80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76787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85F7E3-0585-4DBF-87E8-582306B9F399}" type="datetimeFigureOut">
              <a:rPr lang="zh-CN" altLang="en-US" smtClean="0"/>
              <a:t>2014/2/24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71DC9A-83F7-407F-AB29-70426EDD80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53923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6" r:id="rId7"/>
    <p:sldLayoutId id="2147483691" r:id="rId8"/>
    <p:sldLayoutId id="2147483692" r:id="rId9"/>
    <p:sldLayoutId id="2147483693" r:id="rId10"/>
    <p:sldLayoutId id="2147483694" r:id="rId11"/>
    <p:sldLayoutId id="2147483695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91E2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7"/>
            <a:ext cx="10972800" cy="1143000"/>
          </a:xfrm>
          <a:prstGeom prst="rect">
            <a:avLst/>
          </a:prstGeom>
        </p:spPr>
        <p:txBody>
          <a:bodyPr vert="horz" lIns="121917" tIns="60958" rIns="121917" bIns="60958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121917" tIns="60958" rIns="121917" bIns="60958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121917" tIns="60958" rIns="121917" bIns="6095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17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2014/2/24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121917" tIns="60958" rIns="121917" bIns="60958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17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121917" tIns="60958" rIns="121917" bIns="60958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17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89809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xStyles>
    <p:titleStyle>
      <a:lvl1pPr algn="ctr" defTabSz="1219170" rtl="0" eaLnBrk="1" latinLnBrk="0" hangingPunct="1">
        <a:spcBef>
          <a:spcPct val="0"/>
        </a:spcBef>
        <a:buNone/>
        <a:defRPr sz="5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6028" y="2167989"/>
            <a:ext cx="2350122" cy="2480497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2647960" y="3415817"/>
            <a:ext cx="3695242" cy="12741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prstClr val="black">
                    <a:lumMod val="75000"/>
                    <a:lumOff val="25000"/>
                  </a:prst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Merge</a:t>
            </a:r>
            <a:r>
              <a:rPr lang="zh-CN" altLang="en-US" sz="3200" b="1" dirty="0" smtClean="0">
                <a:solidFill>
                  <a:prstClr val="black">
                    <a:lumMod val="75000"/>
                    <a:lumOff val="25000"/>
                  </a:prst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zh-CN" altLang="en-US" sz="3200" b="1" dirty="0">
                <a:solidFill>
                  <a:prstClr val="black">
                    <a:lumMod val="75000"/>
                    <a:lumOff val="25000"/>
                  </a:prst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shapes </a:t>
            </a:r>
            <a:endParaRPr lang="en-US" altLang="zh-CN" sz="3200" b="1" dirty="0" smtClean="0">
              <a:solidFill>
                <a:prstClr val="black">
                  <a:lumMod val="75000"/>
                  <a:lumOff val="25000"/>
                </a:prstClr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  <a:p>
            <a:pPr>
              <a:lnSpc>
                <a:spcPct val="120000"/>
              </a:lnSpc>
            </a:pPr>
            <a:r>
              <a:rPr lang="zh-CN" altLang="en-US" sz="3200" b="1" dirty="0" smtClean="0">
                <a:solidFill>
                  <a:prstClr val="black">
                    <a:lumMod val="75000"/>
                    <a:lumOff val="25000"/>
                  </a:prst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in </a:t>
            </a:r>
            <a:r>
              <a:rPr lang="en-US" altLang="zh-CN" sz="3200" b="1" dirty="0" smtClean="0">
                <a:solidFill>
                  <a:srgbClr val="D91E25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POWERPOINT</a:t>
            </a:r>
            <a:endParaRPr lang="zh-CN" altLang="en-US" sz="3200" b="1" dirty="0">
              <a:solidFill>
                <a:srgbClr val="D91E25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647959" y="2279217"/>
            <a:ext cx="3522686" cy="1136600"/>
            <a:chOff x="6461760" y="1696933"/>
            <a:chExt cx="4747757" cy="1531870"/>
          </a:xfrm>
        </p:grpSpPr>
        <p:sp>
          <p:nvSpPr>
            <p:cNvPr id="7" name="任意多边形 6"/>
            <p:cNvSpPr/>
            <p:nvPr/>
          </p:nvSpPr>
          <p:spPr>
            <a:xfrm>
              <a:off x="6461760" y="1824346"/>
              <a:ext cx="4723726" cy="1404457"/>
            </a:xfrm>
            <a:custGeom>
              <a:avLst/>
              <a:gdLst>
                <a:gd name="connsiteX0" fmla="*/ 310714 w 4076370"/>
                <a:gd name="connsiteY0" fmla="*/ 777972 h 1211985"/>
                <a:gd name="connsiteX1" fmla="*/ 310714 w 4076370"/>
                <a:gd name="connsiteY1" fmla="*/ 965349 h 1211985"/>
                <a:gd name="connsiteX2" fmla="*/ 870474 w 4076370"/>
                <a:gd name="connsiteY2" fmla="*/ 965349 h 1211985"/>
                <a:gd name="connsiteX3" fmla="*/ 870474 w 4076370"/>
                <a:gd name="connsiteY3" fmla="*/ 777972 h 1211985"/>
                <a:gd name="connsiteX4" fmla="*/ 1031760 w 4076370"/>
                <a:gd name="connsiteY4" fmla="*/ 773190 h 1211985"/>
                <a:gd name="connsiteX5" fmla="*/ 1031760 w 4076370"/>
                <a:gd name="connsiteY5" fmla="*/ 1081564 h 1211985"/>
                <a:gd name="connsiteX6" fmla="*/ 1075638 w 4076370"/>
                <a:gd name="connsiteY6" fmla="*/ 1042471 h 1211985"/>
                <a:gd name="connsiteX7" fmla="*/ 1198493 w 4076370"/>
                <a:gd name="connsiteY7" fmla="*/ 773190 h 1211985"/>
                <a:gd name="connsiteX8" fmla="*/ 1368080 w 4076370"/>
                <a:gd name="connsiteY8" fmla="*/ 521751 h 1211985"/>
                <a:gd name="connsiteX9" fmla="*/ 1368080 w 4076370"/>
                <a:gd name="connsiteY9" fmla="*/ 622290 h 1211985"/>
                <a:gd name="connsiteX10" fmla="*/ 1375790 w 4076370"/>
                <a:gd name="connsiteY10" fmla="*/ 622290 h 1211985"/>
                <a:gd name="connsiteX11" fmla="*/ 1375790 w 4076370"/>
                <a:gd name="connsiteY11" fmla="*/ 623763 h 1211985"/>
                <a:gd name="connsiteX12" fmla="*/ 1682352 w 4076370"/>
                <a:gd name="connsiteY12" fmla="*/ 623763 h 1211985"/>
                <a:gd name="connsiteX13" fmla="*/ 1682352 w 4076370"/>
                <a:gd name="connsiteY13" fmla="*/ 521751 h 1211985"/>
                <a:gd name="connsiteX14" fmla="*/ 589408 w 4076370"/>
                <a:gd name="connsiteY14" fmla="*/ 171960 h 1211985"/>
                <a:gd name="connsiteX15" fmla="*/ 368825 w 4076370"/>
                <a:gd name="connsiteY15" fmla="*/ 372383 h 1211985"/>
                <a:gd name="connsiteX16" fmla="*/ 801690 w 4076370"/>
                <a:gd name="connsiteY16" fmla="*/ 372383 h 1211985"/>
                <a:gd name="connsiteX17" fmla="*/ 589408 w 4076370"/>
                <a:gd name="connsiteY17" fmla="*/ 171960 h 1211985"/>
                <a:gd name="connsiteX18" fmla="*/ 514694 w 4076370"/>
                <a:gd name="connsiteY18" fmla="*/ 0 h 1211985"/>
                <a:gd name="connsiteX19" fmla="*/ 740021 w 4076370"/>
                <a:gd name="connsiteY19" fmla="*/ 0 h 1211985"/>
                <a:gd name="connsiteX20" fmla="*/ 697328 w 4076370"/>
                <a:gd name="connsiteY20" fmla="*/ 52181 h 1211985"/>
                <a:gd name="connsiteX21" fmla="*/ 1029760 w 4076370"/>
                <a:gd name="connsiteY21" fmla="*/ 323463 h 1211985"/>
                <a:gd name="connsiteX22" fmla="*/ 1130820 w 4076370"/>
                <a:gd name="connsiteY22" fmla="*/ 372323 h 1211985"/>
                <a:gd name="connsiteX23" fmla="*/ 1251266 w 4076370"/>
                <a:gd name="connsiteY23" fmla="*/ 372323 h 1211985"/>
                <a:gd name="connsiteX24" fmla="*/ 1154612 w 4076370"/>
                <a:gd name="connsiteY24" fmla="*/ 258473 h 1211985"/>
                <a:gd name="connsiteX25" fmla="*/ 1288623 w 4076370"/>
                <a:gd name="connsiteY25" fmla="*/ 163599 h 1211985"/>
                <a:gd name="connsiteX26" fmla="*/ 1436864 w 4076370"/>
                <a:gd name="connsiteY26" fmla="*/ 317770 h 1211985"/>
                <a:gd name="connsiteX27" fmla="*/ 1358592 w 4076370"/>
                <a:gd name="connsiteY27" fmla="*/ 372323 h 1211985"/>
                <a:gd name="connsiteX28" fmla="*/ 1585698 w 4076370"/>
                <a:gd name="connsiteY28" fmla="*/ 372323 h 1211985"/>
                <a:gd name="connsiteX29" fmla="*/ 1728604 w 4076370"/>
                <a:gd name="connsiteY29" fmla="*/ 163599 h 1211985"/>
                <a:gd name="connsiteX30" fmla="*/ 1899377 w 4076370"/>
                <a:gd name="connsiteY30" fmla="*/ 252544 h 1211985"/>
                <a:gd name="connsiteX31" fmla="*/ 1796939 w 4076370"/>
                <a:gd name="connsiteY31" fmla="*/ 370115 h 1211985"/>
                <a:gd name="connsiteX32" fmla="*/ 4076370 w 4076370"/>
                <a:gd name="connsiteY32" fmla="*/ 370115 h 1211985"/>
                <a:gd name="connsiteX33" fmla="*/ 4076370 w 4076370"/>
                <a:gd name="connsiteY33" fmla="*/ 1191690 h 1211985"/>
                <a:gd name="connsiteX34" fmla="*/ 1862022 w 4076370"/>
                <a:gd name="connsiteY34" fmla="*/ 1191690 h 1211985"/>
                <a:gd name="connsiteX35" fmla="*/ 1862022 w 4076370"/>
                <a:gd name="connsiteY35" fmla="*/ 1191824 h 1211985"/>
                <a:gd name="connsiteX36" fmla="*/ 1690062 w 4076370"/>
                <a:gd name="connsiteY36" fmla="*/ 1191824 h 1211985"/>
                <a:gd name="connsiteX37" fmla="*/ 1690062 w 4076370"/>
                <a:gd name="connsiteY37" fmla="*/ 773190 h 1211985"/>
                <a:gd name="connsiteX38" fmla="*/ 1372232 w 4076370"/>
                <a:gd name="connsiteY38" fmla="*/ 773190 h 1211985"/>
                <a:gd name="connsiteX39" fmla="*/ 1161136 w 4076370"/>
                <a:gd name="connsiteY39" fmla="*/ 1211985 h 1211985"/>
                <a:gd name="connsiteX40" fmla="*/ 1089387 w 4076370"/>
                <a:gd name="connsiteY40" fmla="*/ 1162769 h 1211985"/>
                <a:gd name="connsiteX41" fmla="*/ 1031760 w 4076370"/>
                <a:gd name="connsiteY41" fmla="*/ 1128804 h 1211985"/>
                <a:gd name="connsiteX42" fmla="*/ 1031760 w 4076370"/>
                <a:gd name="connsiteY42" fmla="*/ 1174073 h 1211985"/>
                <a:gd name="connsiteX43" fmla="*/ 870474 w 4076370"/>
                <a:gd name="connsiteY43" fmla="*/ 1174073 h 1211985"/>
                <a:gd name="connsiteX44" fmla="*/ 870474 w 4076370"/>
                <a:gd name="connsiteY44" fmla="*/ 1119520 h 1211985"/>
                <a:gd name="connsiteX45" fmla="*/ 310714 w 4076370"/>
                <a:gd name="connsiteY45" fmla="*/ 1119520 h 1211985"/>
                <a:gd name="connsiteX46" fmla="*/ 310714 w 4076370"/>
                <a:gd name="connsiteY46" fmla="*/ 1174073 h 1211985"/>
                <a:gd name="connsiteX47" fmla="*/ 149427 w 4076370"/>
                <a:gd name="connsiteY47" fmla="*/ 1174073 h 1211985"/>
                <a:gd name="connsiteX48" fmla="*/ 149427 w 4076370"/>
                <a:gd name="connsiteY48" fmla="*/ 623801 h 1211985"/>
                <a:gd name="connsiteX49" fmla="*/ 928693 w 4076370"/>
                <a:gd name="connsiteY49" fmla="*/ 623801 h 1211985"/>
                <a:gd name="connsiteX50" fmla="*/ 928693 w 4076370"/>
                <a:gd name="connsiteY50" fmla="*/ 623763 h 1211985"/>
                <a:gd name="connsiteX51" fmla="*/ 1197306 w 4076370"/>
                <a:gd name="connsiteY51" fmla="*/ 623763 h 1211985"/>
                <a:gd name="connsiteX52" fmla="*/ 1197306 w 4076370"/>
                <a:gd name="connsiteY52" fmla="*/ 521751 h 1211985"/>
                <a:gd name="connsiteX53" fmla="*/ 927398 w 4076370"/>
                <a:gd name="connsiteY53" fmla="*/ 521751 h 1211985"/>
                <a:gd name="connsiteX54" fmla="*/ 927398 w 4076370"/>
                <a:gd name="connsiteY54" fmla="*/ 524182 h 1211985"/>
                <a:gd name="connsiteX55" fmla="*/ 253789 w 4076370"/>
                <a:gd name="connsiteY55" fmla="*/ 524182 h 1211985"/>
                <a:gd name="connsiteX56" fmla="*/ 253789 w 4076370"/>
                <a:gd name="connsiteY56" fmla="*/ 454213 h 1211985"/>
                <a:gd name="connsiteX57" fmla="*/ 105548 w 4076370"/>
                <a:gd name="connsiteY57" fmla="*/ 545529 h 1211985"/>
                <a:gd name="connsiteX58" fmla="*/ 0 w 4076370"/>
                <a:gd name="connsiteY58" fmla="*/ 405589 h 1211985"/>
                <a:gd name="connsiteX59" fmla="*/ 514694 w 4076370"/>
                <a:gd name="connsiteY59" fmla="*/ 0 h 1211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4076370" h="1211985">
                  <a:moveTo>
                    <a:pt x="310714" y="777972"/>
                  </a:moveTo>
                  <a:lnTo>
                    <a:pt x="310714" y="965349"/>
                  </a:lnTo>
                  <a:lnTo>
                    <a:pt x="870474" y="965349"/>
                  </a:lnTo>
                  <a:lnTo>
                    <a:pt x="870474" y="777972"/>
                  </a:lnTo>
                  <a:close/>
                  <a:moveTo>
                    <a:pt x="1031760" y="773190"/>
                  </a:moveTo>
                  <a:lnTo>
                    <a:pt x="1031760" y="1081564"/>
                  </a:lnTo>
                  <a:lnTo>
                    <a:pt x="1075638" y="1042471"/>
                  </a:lnTo>
                  <a:cubicBezTo>
                    <a:pt x="1142717" y="969388"/>
                    <a:pt x="1183669" y="879628"/>
                    <a:pt x="1198493" y="773190"/>
                  </a:cubicBezTo>
                  <a:close/>
                  <a:moveTo>
                    <a:pt x="1368080" y="521751"/>
                  </a:moveTo>
                  <a:lnTo>
                    <a:pt x="1368080" y="622290"/>
                  </a:lnTo>
                  <a:lnTo>
                    <a:pt x="1375790" y="622290"/>
                  </a:lnTo>
                  <a:lnTo>
                    <a:pt x="1375790" y="623763"/>
                  </a:lnTo>
                  <a:lnTo>
                    <a:pt x="1682352" y="623763"/>
                  </a:lnTo>
                  <a:lnTo>
                    <a:pt x="1682352" y="521751"/>
                  </a:lnTo>
                  <a:close/>
                  <a:moveTo>
                    <a:pt x="589408" y="171960"/>
                  </a:moveTo>
                  <a:cubicBezTo>
                    <a:pt x="534064" y="237582"/>
                    <a:pt x="460537" y="304389"/>
                    <a:pt x="368825" y="372383"/>
                  </a:cubicBezTo>
                  <a:lnTo>
                    <a:pt x="801690" y="372383"/>
                  </a:lnTo>
                  <a:cubicBezTo>
                    <a:pt x="723419" y="313086"/>
                    <a:pt x="652658" y="246279"/>
                    <a:pt x="589408" y="171960"/>
                  </a:cubicBezTo>
                  <a:close/>
                  <a:moveTo>
                    <a:pt x="514694" y="0"/>
                  </a:moveTo>
                  <a:lnTo>
                    <a:pt x="740021" y="0"/>
                  </a:lnTo>
                  <a:lnTo>
                    <a:pt x="697328" y="52181"/>
                  </a:lnTo>
                  <a:cubicBezTo>
                    <a:pt x="778564" y="155950"/>
                    <a:pt x="889375" y="246377"/>
                    <a:pt x="1029760" y="323463"/>
                  </a:cubicBezTo>
                  <a:lnTo>
                    <a:pt x="1130820" y="372323"/>
                  </a:lnTo>
                  <a:lnTo>
                    <a:pt x="1251266" y="372323"/>
                  </a:lnTo>
                  <a:cubicBezTo>
                    <a:pt x="1219641" y="332001"/>
                    <a:pt x="1187423" y="294052"/>
                    <a:pt x="1154612" y="258473"/>
                  </a:cubicBezTo>
                  <a:lnTo>
                    <a:pt x="1288623" y="163599"/>
                  </a:lnTo>
                  <a:cubicBezTo>
                    <a:pt x="1343175" y="216571"/>
                    <a:pt x="1392589" y="267961"/>
                    <a:pt x="1436864" y="317770"/>
                  </a:cubicBezTo>
                  <a:lnTo>
                    <a:pt x="1358592" y="372323"/>
                  </a:lnTo>
                  <a:lnTo>
                    <a:pt x="1585698" y="372323"/>
                  </a:lnTo>
                  <a:cubicBezTo>
                    <a:pt x="1640646" y="298400"/>
                    <a:pt x="1688282" y="228825"/>
                    <a:pt x="1728604" y="163599"/>
                  </a:cubicBezTo>
                  <a:lnTo>
                    <a:pt x="1899377" y="252544"/>
                  </a:lnTo>
                  <a:lnTo>
                    <a:pt x="1796939" y="370115"/>
                  </a:lnTo>
                  <a:lnTo>
                    <a:pt x="4076370" y="370115"/>
                  </a:lnTo>
                  <a:lnTo>
                    <a:pt x="4076370" y="1191690"/>
                  </a:lnTo>
                  <a:lnTo>
                    <a:pt x="1862022" y="1191690"/>
                  </a:lnTo>
                  <a:lnTo>
                    <a:pt x="1862022" y="1191824"/>
                  </a:lnTo>
                  <a:lnTo>
                    <a:pt x="1690062" y="1191824"/>
                  </a:lnTo>
                  <a:lnTo>
                    <a:pt x="1690062" y="773190"/>
                  </a:lnTo>
                  <a:lnTo>
                    <a:pt x="1372232" y="773190"/>
                  </a:lnTo>
                  <a:cubicBezTo>
                    <a:pt x="1355629" y="970846"/>
                    <a:pt x="1285263" y="1117110"/>
                    <a:pt x="1161136" y="1211985"/>
                  </a:cubicBezTo>
                  <a:cubicBezTo>
                    <a:pt x="1140185" y="1196173"/>
                    <a:pt x="1116268" y="1179768"/>
                    <a:pt x="1089387" y="1162769"/>
                  </a:cubicBezTo>
                  <a:lnTo>
                    <a:pt x="1031760" y="1128804"/>
                  </a:lnTo>
                  <a:lnTo>
                    <a:pt x="1031760" y="1174073"/>
                  </a:lnTo>
                  <a:lnTo>
                    <a:pt x="870474" y="1174073"/>
                  </a:lnTo>
                  <a:lnTo>
                    <a:pt x="870474" y="1119520"/>
                  </a:lnTo>
                  <a:lnTo>
                    <a:pt x="310714" y="1119520"/>
                  </a:lnTo>
                  <a:lnTo>
                    <a:pt x="310714" y="1174073"/>
                  </a:lnTo>
                  <a:lnTo>
                    <a:pt x="149427" y="1174073"/>
                  </a:lnTo>
                  <a:lnTo>
                    <a:pt x="149427" y="623801"/>
                  </a:lnTo>
                  <a:lnTo>
                    <a:pt x="928693" y="623801"/>
                  </a:lnTo>
                  <a:lnTo>
                    <a:pt x="928693" y="623763"/>
                  </a:lnTo>
                  <a:lnTo>
                    <a:pt x="1197306" y="623763"/>
                  </a:lnTo>
                  <a:lnTo>
                    <a:pt x="1197306" y="521751"/>
                  </a:lnTo>
                  <a:lnTo>
                    <a:pt x="927398" y="521751"/>
                  </a:lnTo>
                  <a:lnTo>
                    <a:pt x="927398" y="524182"/>
                  </a:lnTo>
                  <a:lnTo>
                    <a:pt x="253789" y="524182"/>
                  </a:lnTo>
                  <a:lnTo>
                    <a:pt x="253789" y="454213"/>
                  </a:lnTo>
                  <a:cubicBezTo>
                    <a:pt x="207933" y="484256"/>
                    <a:pt x="158520" y="514695"/>
                    <a:pt x="105548" y="545529"/>
                  </a:cubicBezTo>
                  <a:cubicBezTo>
                    <a:pt x="73132" y="496511"/>
                    <a:pt x="37949" y="449864"/>
                    <a:pt x="0" y="405589"/>
                  </a:cubicBezTo>
                  <a:cubicBezTo>
                    <a:pt x="245883" y="279089"/>
                    <a:pt x="417448" y="143893"/>
                    <a:pt x="514694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8688506" y="2370537"/>
              <a:ext cx="2184671" cy="7051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b="1" dirty="0" smtClean="0">
                  <a:solidFill>
                    <a:prstClr val="white"/>
                  </a:solidFill>
                </a:rPr>
                <a:t>形状绘图</a:t>
              </a:r>
              <a:endParaRPr lang="zh-CN" altLang="en-US" sz="2800" b="1" dirty="0">
                <a:solidFill>
                  <a:prstClr val="white"/>
                </a:solidFill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9923604" y="1696933"/>
              <a:ext cx="1285913" cy="5392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 smtClean="0">
                  <a:solidFill>
                    <a:prstClr val="black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</a:rPr>
                <a:t>第九讲</a:t>
              </a:r>
              <a:endParaRPr lang="zh-CN" altLang="en-US" sz="2000" b="1" dirty="0">
                <a:solidFill>
                  <a:prstClr val="black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cxnSp>
        <p:nvCxnSpPr>
          <p:cNvPr id="11" name="直接连接符 10"/>
          <p:cNvCxnSpPr/>
          <p:nvPr/>
        </p:nvCxnSpPr>
        <p:spPr>
          <a:xfrm>
            <a:off x="6462636" y="2279217"/>
            <a:ext cx="0" cy="2219807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8429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97292" y="356661"/>
            <a:ext cx="11463339" cy="6140136"/>
          </a:xfrm>
          <a:prstGeom prst="rect">
            <a:avLst/>
          </a:prstGeom>
        </p:spPr>
        <p:txBody>
          <a:bodyPr wrap="square" lIns="121914" tIns="60957" rIns="121914" bIns="60957">
            <a:spAutoFit/>
          </a:bodyPr>
          <a:lstStyle/>
          <a:p>
            <a:pPr algn="just" defTabSz="1219140"/>
            <a:r>
              <a:rPr lang="zh-CN" altLang="en-US" sz="55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更多互动</a:t>
            </a:r>
            <a:endParaRPr lang="en-US" altLang="zh-CN" sz="55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 defTabSz="1219140"/>
            <a:endParaRPr lang="en-US" altLang="zh-CN" sz="2800" b="1" dirty="0">
              <a:solidFill>
                <a:prstClr val="white"/>
              </a:solidFill>
            </a:endParaRPr>
          </a:p>
          <a:p>
            <a:pPr algn="just" defTabSz="1219140"/>
            <a:r>
              <a:rPr lang="en-US" altLang="zh-CN" sz="2800" b="1" dirty="0">
                <a:solidFill>
                  <a:prstClr val="white"/>
                </a:solidFill>
              </a:rPr>
              <a:t>1</a:t>
            </a:r>
            <a:r>
              <a:rPr lang="zh-CN" altLang="en-US" sz="2800" b="1" dirty="0">
                <a:solidFill>
                  <a:prstClr val="white"/>
                </a:solidFill>
              </a:rPr>
              <a:t>、请</a:t>
            </a:r>
            <a:r>
              <a:rPr lang="zh-CN" altLang="en-US" sz="2800" b="1" dirty="0" smtClean="0">
                <a:solidFill>
                  <a:prstClr val="white"/>
                </a:solidFill>
              </a:rPr>
              <a:t>用各种形状组合技巧试试绘制图形，</a:t>
            </a:r>
            <a:r>
              <a:rPr lang="zh-CN" altLang="en-US" sz="2800" b="1" dirty="0">
                <a:solidFill>
                  <a:prstClr val="white"/>
                </a:solidFill>
              </a:rPr>
              <a:t>把你</a:t>
            </a:r>
            <a:r>
              <a:rPr lang="zh-CN" altLang="en-US" sz="2800" b="1" dirty="0" smtClean="0">
                <a:solidFill>
                  <a:prstClr val="white"/>
                </a:solidFill>
              </a:rPr>
              <a:t>修改后的作品存为图片发微博给</a:t>
            </a:r>
            <a:r>
              <a:rPr lang="zh-CN" altLang="en-US" sz="2800" b="1" dirty="0">
                <a:solidFill>
                  <a:prstClr val="white"/>
                </a:solidFill>
              </a:rPr>
              <a:t>本课程开发</a:t>
            </a:r>
            <a:r>
              <a:rPr lang="zh-CN" altLang="en-US" sz="2800" b="1" dirty="0" smtClean="0">
                <a:solidFill>
                  <a:prstClr val="white"/>
                </a:solidFill>
              </a:rPr>
              <a:t>教师</a:t>
            </a:r>
            <a:r>
              <a:rPr lang="en-US" altLang="zh-CN" sz="2800" b="1" dirty="0" smtClean="0">
                <a:solidFill>
                  <a:prstClr val="white"/>
                </a:solidFill>
              </a:rPr>
              <a:t>@Jesse1981</a:t>
            </a:r>
            <a:r>
              <a:rPr lang="zh-CN" altLang="en-US" sz="2800" b="1" dirty="0" smtClean="0">
                <a:solidFill>
                  <a:prstClr val="white"/>
                </a:solidFill>
              </a:rPr>
              <a:t>、</a:t>
            </a:r>
            <a:r>
              <a:rPr lang="en-US" altLang="zh-CN" sz="2800" b="1" dirty="0" smtClean="0">
                <a:solidFill>
                  <a:prstClr val="white"/>
                </a:solidFill>
              </a:rPr>
              <a:t>@</a:t>
            </a:r>
            <a:r>
              <a:rPr lang="zh-CN" altLang="en-US" sz="2800" b="1" dirty="0" smtClean="0">
                <a:solidFill>
                  <a:prstClr val="white"/>
                </a:solidFill>
              </a:rPr>
              <a:t>秋叶，</a:t>
            </a:r>
            <a:r>
              <a:rPr lang="zh-CN" altLang="en-US" sz="2800" b="1" dirty="0">
                <a:solidFill>
                  <a:prstClr val="white"/>
                </a:solidFill>
              </a:rPr>
              <a:t>好作品我们必转！</a:t>
            </a:r>
            <a:endParaRPr lang="en-US" altLang="zh-CN" sz="2800" b="1" dirty="0">
              <a:solidFill>
                <a:prstClr val="white"/>
              </a:solidFill>
            </a:endParaRPr>
          </a:p>
          <a:p>
            <a:pPr algn="just" defTabSz="1219140"/>
            <a:endParaRPr lang="en-US" altLang="zh-CN" sz="2800" b="1" dirty="0">
              <a:solidFill>
                <a:prstClr val="white"/>
              </a:solidFill>
            </a:endParaRPr>
          </a:p>
          <a:p>
            <a:pPr algn="just" defTabSz="1219140"/>
            <a:r>
              <a:rPr lang="en-US" altLang="zh-CN" sz="2800" b="1" dirty="0">
                <a:solidFill>
                  <a:prstClr val="white"/>
                </a:solidFill>
              </a:rPr>
              <a:t>2</a:t>
            </a:r>
            <a:r>
              <a:rPr lang="zh-CN" altLang="en-US" sz="2800" b="1" dirty="0">
                <a:solidFill>
                  <a:prstClr val="white"/>
                </a:solidFill>
              </a:rPr>
              <a:t>、有任何问题可以在本课程网易问答区提问，我们会选择代表性问题统一回复。</a:t>
            </a:r>
            <a:endParaRPr lang="en-US" altLang="zh-CN" sz="2800" b="1" dirty="0">
              <a:solidFill>
                <a:prstClr val="white"/>
              </a:solidFill>
            </a:endParaRPr>
          </a:p>
          <a:p>
            <a:pPr algn="just" defTabSz="1219140"/>
            <a:endParaRPr lang="en-US" altLang="zh-CN" sz="2800" b="1" dirty="0">
              <a:solidFill>
                <a:prstClr val="white"/>
              </a:solidFill>
            </a:endParaRPr>
          </a:p>
          <a:p>
            <a:pPr algn="just" defTabSz="1219140"/>
            <a:r>
              <a:rPr lang="en-US" altLang="zh-CN" sz="2800" b="1" dirty="0">
                <a:solidFill>
                  <a:prstClr val="white"/>
                </a:solidFill>
              </a:rPr>
              <a:t>3</a:t>
            </a:r>
            <a:r>
              <a:rPr lang="zh-CN" altLang="en-US" sz="2800" b="1" dirty="0">
                <a:solidFill>
                  <a:prstClr val="white"/>
                </a:solidFill>
              </a:rPr>
              <a:t>、提交精彩作业优秀学员我们会邀请加入读书笔记</a:t>
            </a:r>
            <a:r>
              <a:rPr lang="en-US" altLang="zh-CN" sz="2800" b="1" dirty="0">
                <a:solidFill>
                  <a:prstClr val="white"/>
                </a:solidFill>
              </a:rPr>
              <a:t>PPT</a:t>
            </a:r>
            <a:r>
              <a:rPr lang="zh-CN" altLang="en-US" sz="2800" b="1" dirty="0">
                <a:solidFill>
                  <a:prstClr val="white"/>
                </a:solidFill>
              </a:rPr>
              <a:t>群，每周免费提供好书给你们做读书笔记。</a:t>
            </a:r>
            <a:endParaRPr lang="en-US" altLang="zh-CN" sz="2800" b="1" dirty="0">
              <a:solidFill>
                <a:prstClr val="white"/>
              </a:solidFill>
            </a:endParaRPr>
          </a:p>
          <a:p>
            <a:pPr algn="just" defTabSz="1219140"/>
            <a:endParaRPr lang="en-US" altLang="zh-CN" sz="2800" b="1" dirty="0">
              <a:solidFill>
                <a:prstClr val="white"/>
              </a:solidFill>
            </a:endParaRPr>
          </a:p>
          <a:p>
            <a:pPr algn="just" defTabSz="1219140"/>
            <a:r>
              <a:rPr lang="en-US" altLang="zh-CN" sz="2800" b="1" dirty="0">
                <a:solidFill>
                  <a:prstClr val="white"/>
                </a:solidFill>
              </a:rPr>
              <a:t>4</a:t>
            </a:r>
            <a:r>
              <a:rPr lang="zh-CN" altLang="en-US" sz="2800" b="1" dirty="0">
                <a:solidFill>
                  <a:prstClr val="white"/>
                </a:solidFill>
              </a:rPr>
              <a:t>、在微信</a:t>
            </a:r>
            <a:r>
              <a:rPr lang="en-US" altLang="zh-CN" sz="2800" b="1" dirty="0">
                <a:solidFill>
                  <a:prstClr val="white"/>
                </a:solidFill>
              </a:rPr>
              <a:t>PPT100</a:t>
            </a:r>
            <a:r>
              <a:rPr lang="zh-CN" altLang="en-US" sz="2800" b="1" dirty="0">
                <a:solidFill>
                  <a:prstClr val="white"/>
                </a:solidFill>
              </a:rPr>
              <a:t>中回复“目录”，可以看到</a:t>
            </a:r>
            <a:r>
              <a:rPr lang="zh-CN" altLang="en-US" sz="2800" b="1" dirty="0" smtClean="0">
                <a:solidFill>
                  <a:prstClr val="white"/>
                </a:solidFill>
              </a:rPr>
              <a:t>更多形状创意教程。</a:t>
            </a:r>
            <a:endParaRPr lang="en-US" altLang="zh-CN" sz="2800" b="1" dirty="0">
              <a:solidFill>
                <a:prstClr val="white"/>
              </a:solidFill>
            </a:endParaRPr>
          </a:p>
          <a:p>
            <a:pPr algn="just" defTabSz="1219140"/>
            <a:endParaRPr lang="en-US" altLang="zh-CN" sz="2800" b="1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9019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114817" y="663880"/>
            <a:ext cx="65678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习题</a:t>
            </a:r>
            <a:r>
              <a:rPr lang="en-US" altLang="zh-CN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</a:t>
            </a:r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：模仿教程绘制简单</a:t>
            </a:r>
            <a:r>
              <a:rPr lang="en-US" altLang="zh-CN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PPT</a:t>
            </a:r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页面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3640" y="1617190"/>
            <a:ext cx="5937271" cy="4466617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55440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95000"/>
              </a:schemeClr>
            </a:gs>
            <a:gs pos="100000">
              <a:schemeClr val="bg1">
                <a:lumMod val="7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9219156" y="660548"/>
            <a:ext cx="2868460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扩展练习</a:t>
            </a:r>
            <a:endParaRPr lang="en-US" altLang="zh-CN" sz="24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lvl="0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现在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试试看你能不能做出左页的效果吧！</a:t>
            </a:r>
            <a:endParaRPr lang="en-US" altLang="zh-CN" sz="16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lvl="0">
              <a:lnSpc>
                <a:spcPct val="150000"/>
              </a:lnSpc>
            </a:pPr>
            <a:endParaRPr lang="en-US" altLang="zh-CN" sz="1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lvl="0">
              <a:lnSpc>
                <a:spcPct val="150000"/>
              </a:lnSpc>
            </a:pPr>
            <a:r>
              <a:rPr lang="zh-CN" altLang="en-US" sz="2400" b="1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要点提示</a:t>
            </a:r>
            <a:endParaRPr lang="en-US" altLang="zh-CN" sz="2400" b="1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lvl="0"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想想如何让文本出现在框线上又不被框线穿透？</a:t>
            </a:r>
            <a:endParaRPr lang="en-US" altLang="zh-CN" sz="1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剪去单角的矩形 24"/>
          <p:cNvSpPr/>
          <p:nvPr/>
        </p:nvSpPr>
        <p:spPr bwMode="auto">
          <a:xfrm>
            <a:off x="515938" y="1280453"/>
            <a:ext cx="1439863" cy="360362"/>
          </a:xfrm>
          <a:prstGeom prst="snip1Rect">
            <a:avLst>
              <a:gd name="adj" fmla="val 50000"/>
            </a:avLst>
          </a:prstGeom>
          <a:solidFill>
            <a:schemeClr val="tx1">
              <a:lumMod val="65000"/>
              <a:lumOff val="3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altLang="zh-CN" dirty="0">
                <a:solidFill>
                  <a:schemeClr val="lt1"/>
                </a:solidFill>
                <a:latin typeface="Myriad Pro Light" panose="020B0403030403020204" pitchFamily="34" charset="0"/>
              </a:rPr>
              <a:t>Team 1</a:t>
            </a:r>
            <a:endParaRPr lang="zh-CN" altLang="en-US" dirty="0">
              <a:solidFill>
                <a:schemeClr val="lt1"/>
              </a:solidFill>
              <a:latin typeface="Myriad Pro Light" panose="020B0403030403020204" pitchFamily="34" charset="0"/>
            </a:endParaRPr>
          </a:p>
        </p:txBody>
      </p:sp>
      <p:sp>
        <p:nvSpPr>
          <p:cNvPr id="26" name="剪去单角的矩形 25"/>
          <p:cNvSpPr/>
          <p:nvPr/>
        </p:nvSpPr>
        <p:spPr bwMode="auto">
          <a:xfrm>
            <a:off x="1938338" y="1280453"/>
            <a:ext cx="1439863" cy="360362"/>
          </a:xfrm>
          <a:prstGeom prst="snip1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lvl="0" algn="ctr" eaLnBrk="0" hangingPunct="0">
              <a:defRPr/>
            </a:pPr>
            <a:r>
              <a:rPr lang="en-US" altLang="zh-CN" dirty="0">
                <a:solidFill>
                  <a:prstClr val="white"/>
                </a:solidFill>
                <a:latin typeface="Myriad Pro Light" panose="020B0403030403020204" pitchFamily="34" charset="0"/>
              </a:rPr>
              <a:t>Team </a:t>
            </a:r>
            <a:r>
              <a:rPr lang="en-US" altLang="zh-CN" dirty="0" smtClean="0">
                <a:solidFill>
                  <a:prstClr val="white"/>
                </a:solidFill>
                <a:latin typeface="Myriad Pro Light" panose="020B0403030403020204" pitchFamily="34" charset="0"/>
              </a:rPr>
              <a:t>2</a:t>
            </a:r>
            <a:endParaRPr lang="zh-CN" altLang="en-US" dirty="0">
              <a:solidFill>
                <a:prstClr val="white"/>
              </a:solidFill>
              <a:latin typeface="Myriad Pro Light" panose="020B0403030403020204" pitchFamily="34" charset="0"/>
            </a:endParaRPr>
          </a:p>
        </p:txBody>
      </p:sp>
      <p:sp>
        <p:nvSpPr>
          <p:cNvPr id="27" name="矩形 1"/>
          <p:cNvSpPr>
            <a:spLocks noChangeArrowheads="1"/>
          </p:cNvSpPr>
          <p:nvPr/>
        </p:nvSpPr>
        <p:spPr bwMode="auto">
          <a:xfrm>
            <a:off x="515938" y="1640815"/>
            <a:ext cx="8046171" cy="4101713"/>
          </a:xfrm>
          <a:prstGeom prst="rect">
            <a:avLst/>
          </a:prstGeom>
          <a:noFill/>
          <a:ln w="9525" algn="ctr">
            <a:solidFill>
              <a:schemeClr val="bg1">
                <a:lumMod val="65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zh-CN" altLang="en-US"/>
          </a:p>
        </p:txBody>
      </p:sp>
      <p:sp>
        <p:nvSpPr>
          <p:cNvPr id="32" name="矩形 31"/>
          <p:cNvSpPr/>
          <p:nvPr/>
        </p:nvSpPr>
        <p:spPr>
          <a:xfrm>
            <a:off x="878774" y="1971304"/>
            <a:ext cx="2956956" cy="1353787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hangingPunct="0"/>
            <a:r>
              <a:rPr lang="en-US" altLang="zh-CN" dirty="0">
                <a:solidFill>
                  <a:srgbClr val="595959"/>
                </a:solidFill>
                <a:latin typeface="Myriad Pro Light" panose="020B0403030403020204" pitchFamily="34" charset="0"/>
              </a:rPr>
              <a:t>Text </a:t>
            </a:r>
            <a:r>
              <a:rPr lang="en-US" altLang="zh-CN" dirty="0" err="1">
                <a:solidFill>
                  <a:srgbClr val="595959"/>
                </a:solidFill>
                <a:latin typeface="Myriad Pro Light" panose="020B0403030403020204" pitchFamily="34" charset="0"/>
              </a:rPr>
              <a:t>Text</a:t>
            </a:r>
            <a:r>
              <a:rPr lang="en-US" altLang="zh-CN" dirty="0">
                <a:solidFill>
                  <a:srgbClr val="595959"/>
                </a:solidFill>
                <a:latin typeface="Myriad Pro Light" panose="020B0403030403020204" pitchFamily="34" charset="0"/>
              </a:rPr>
              <a:t> </a:t>
            </a:r>
            <a:r>
              <a:rPr lang="en-US" altLang="zh-CN" dirty="0" err="1">
                <a:solidFill>
                  <a:srgbClr val="595959"/>
                </a:solidFill>
                <a:latin typeface="Myriad Pro Light" panose="020B0403030403020204" pitchFamily="34" charset="0"/>
              </a:rPr>
              <a:t>Text</a:t>
            </a:r>
            <a:r>
              <a:rPr lang="en-US" altLang="zh-CN" dirty="0">
                <a:solidFill>
                  <a:srgbClr val="595959"/>
                </a:solidFill>
                <a:latin typeface="Myriad Pro Light" panose="020B0403030403020204" pitchFamily="34" charset="0"/>
              </a:rPr>
              <a:t> </a:t>
            </a:r>
            <a:endParaRPr lang="zh-CN" altLang="en-US" dirty="0">
              <a:solidFill>
                <a:srgbClr val="595959"/>
              </a:solidFill>
              <a:latin typeface="Myriad Pro Light" panose="020B0403030403020204" pitchFamily="34" charset="0"/>
            </a:endParaRPr>
          </a:p>
          <a:p>
            <a:pPr algn="ctr" eaLnBrk="0" hangingPunct="0"/>
            <a:r>
              <a:rPr lang="en-US" altLang="zh-CN" dirty="0">
                <a:solidFill>
                  <a:srgbClr val="595959"/>
                </a:solidFill>
                <a:latin typeface="Myriad Pro Light" panose="020B0403030403020204" pitchFamily="34" charset="0"/>
              </a:rPr>
              <a:t>Text </a:t>
            </a:r>
            <a:r>
              <a:rPr lang="en-US" altLang="zh-CN" dirty="0" err="1">
                <a:solidFill>
                  <a:srgbClr val="595959"/>
                </a:solidFill>
                <a:latin typeface="Myriad Pro Light" panose="020B0403030403020204" pitchFamily="34" charset="0"/>
              </a:rPr>
              <a:t>Text</a:t>
            </a:r>
            <a:r>
              <a:rPr lang="en-US" altLang="zh-CN" dirty="0">
                <a:solidFill>
                  <a:srgbClr val="595959"/>
                </a:solidFill>
                <a:latin typeface="Myriad Pro Light" panose="020B0403030403020204" pitchFamily="34" charset="0"/>
              </a:rPr>
              <a:t> </a:t>
            </a:r>
            <a:r>
              <a:rPr lang="en-US" altLang="zh-CN" dirty="0" err="1" smtClean="0">
                <a:solidFill>
                  <a:srgbClr val="595959"/>
                </a:solidFill>
                <a:latin typeface="Myriad Pro Light" panose="020B0403030403020204" pitchFamily="34" charset="0"/>
              </a:rPr>
              <a:t>Text</a:t>
            </a:r>
            <a:endParaRPr lang="zh-CN" altLang="en-US" dirty="0">
              <a:solidFill>
                <a:srgbClr val="595959"/>
              </a:solidFill>
              <a:latin typeface="Myriad Pro Light" panose="020B0403030403020204" pitchFamily="34" charset="0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4087203" y="1971304"/>
            <a:ext cx="2956956" cy="1353787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hangingPunct="0"/>
            <a:r>
              <a:rPr lang="en-US" altLang="zh-CN">
                <a:solidFill>
                  <a:srgbClr val="595959"/>
                </a:solidFill>
                <a:latin typeface="Myriad Pro Light" panose="020B0403030403020204" pitchFamily="34" charset="0"/>
              </a:rPr>
              <a:t>Text Text Text </a:t>
            </a:r>
            <a:endParaRPr lang="zh-CN" altLang="en-US">
              <a:solidFill>
                <a:srgbClr val="595959"/>
              </a:solidFill>
              <a:latin typeface="Myriad Pro Light" panose="020B0403030403020204" pitchFamily="34" charset="0"/>
            </a:endParaRPr>
          </a:p>
          <a:p>
            <a:pPr algn="ctr" eaLnBrk="0" hangingPunct="0"/>
            <a:r>
              <a:rPr lang="en-US" altLang="zh-CN">
                <a:solidFill>
                  <a:srgbClr val="595959"/>
                </a:solidFill>
                <a:latin typeface="Myriad Pro Light" panose="020B0403030403020204" pitchFamily="34" charset="0"/>
              </a:rPr>
              <a:t>Text Text Text</a:t>
            </a:r>
            <a:endParaRPr lang="zh-CN" altLang="en-US" dirty="0">
              <a:solidFill>
                <a:srgbClr val="595959"/>
              </a:solidFill>
              <a:latin typeface="Myriad Pro Light" panose="020B0403030403020204" pitchFamily="34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878774" y="4025735"/>
            <a:ext cx="2956956" cy="1353787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hangingPunct="0"/>
            <a:r>
              <a:rPr lang="en-US" altLang="zh-CN">
                <a:solidFill>
                  <a:srgbClr val="595959"/>
                </a:solidFill>
                <a:latin typeface="Myriad Pro Light" panose="020B0403030403020204" pitchFamily="34" charset="0"/>
              </a:rPr>
              <a:t>Text Text Text </a:t>
            </a:r>
            <a:endParaRPr lang="zh-CN" altLang="en-US">
              <a:solidFill>
                <a:srgbClr val="595959"/>
              </a:solidFill>
              <a:latin typeface="Myriad Pro Light" panose="020B0403030403020204" pitchFamily="34" charset="0"/>
            </a:endParaRPr>
          </a:p>
          <a:p>
            <a:pPr algn="ctr" eaLnBrk="0" hangingPunct="0"/>
            <a:r>
              <a:rPr lang="en-US" altLang="zh-CN">
                <a:solidFill>
                  <a:srgbClr val="595959"/>
                </a:solidFill>
                <a:latin typeface="Myriad Pro Light" panose="020B0403030403020204" pitchFamily="34" charset="0"/>
              </a:rPr>
              <a:t>Text Text Text</a:t>
            </a:r>
            <a:endParaRPr lang="zh-CN" altLang="en-US" dirty="0">
              <a:solidFill>
                <a:srgbClr val="595959"/>
              </a:solidFill>
              <a:latin typeface="Myriad Pro Light" panose="020B0403030403020204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4087203" y="4025735"/>
            <a:ext cx="2956956" cy="1353787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hangingPunct="0"/>
            <a:r>
              <a:rPr lang="en-US" altLang="zh-CN">
                <a:solidFill>
                  <a:srgbClr val="595959"/>
                </a:solidFill>
                <a:latin typeface="Myriad Pro Light" panose="020B0403030403020204" pitchFamily="34" charset="0"/>
              </a:rPr>
              <a:t>Text Text Text </a:t>
            </a:r>
            <a:endParaRPr lang="zh-CN" altLang="en-US">
              <a:solidFill>
                <a:srgbClr val="595959"/>
              </a:solidFill>
              <a:latin typeface="Myriad Pro Light" panose="020B0403030403020204" pitchFamily="34" charset="0"/>
            </a:endParaRPr>
          </a:p>
          <a:p>
            <a:pPr algn="ctr" eaLnBrk="0" hangingPunct="0"/>
            <a:r>
              <a:rPr lang="en-US" altLang="zh-CN">
                <a:solidFill>
                  <a:srgbClr val="595959"/>
                </a:solidFill>
                <a:latin typeface="Myriad Pro Light" panose="020B0403030403020204" pitchFamily="34" charset="0"/>
              </a:rPr>
              <a:t>Text Text Text</a:t>
            </a:r>
            <a:endParaRPr lang="zh-CN" altLang="en-US" dirty="0">
              <a:solidFill>
                <a:srgbClr val="595959"/>
              </a:solidFill>
              <a:latin typeface="Myriad Pro Light" panose="020B0403030403020204" pitchFamily="34" charset="0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1105119" y="3121415"/>
            <a:ext cx="790601" cy="369332"/>
          </a:xfrm>
          <a:prstGeom prst="rect">
            <a:avLst/>
          </a:prstGeom>
          <a:solidFill>
            <a:srgbClr val="E4E4E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>
            <a:defPPr>
              <a:defRPr lang="zh-CN"/>
            </a:defPPr>
            <a:lvl1pPr algn="ctr" eaLnBrk="0" hangingPunct="0">
              <a:defRPr>
                <a:solidFill>
                  <a:schemeClr val="lt1"/>
                </a:solidFill>
                <a:latin typeface="Myriad Pro Light" panose="020B0403030403020204" pitchFamily="34" charset="0"/>
              </a:defRPr>
            </a:lvl1pPr>
          </a:lstStyle>
          <a:p>
            <a:r>
              <a:rPr lang="en-US" altLang="zh-CN" dirty="0" err="1" smtClean="0">
                <a:solidFill>
                  <a:srgbClr val="595959"/>
                </a:solidFill>
              </a:rPr>
              <a:t>XiaoBa</a:t>
            </a:r>
            <a:endParaRPr lang="zh-CN" altLang="en-US" dirty="0">
              <a:solidFill>
                <a:srgbClr val="595959"/>
              </a:solidFill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4306577" y="3121415"/>
            <a:ext cx="790601" cy="369332"/>
          </a:xfrm>
          <a:prstGeom prst="rect">
            <a:avLst/>
          </a:prstGeom>
          <a:solidFill>
            <a:srgbClr val="E4E4E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>
            <a:defPPr>
              <a:defRPr lang="zh-CN"/>
            </a:defPPr>
            <a:lvl1pPr algn="ctr" eaLnBrk="0" hangingPunct="0">
              <a:defRPr>
                <a:solidFill>
                  <a:schemeClr val="lt1"/>
                </a:solidFill>
                <a:latin typeface="Myriad Pro Light" panose="020B0403030403020204" pitchFamily="34" charset="0"/>
              </a:defRPr>
            </a:lvl1pPr>
          </a:lstStyle>
          <a:p>
            <a:r>
              <a:rPr lang="en-US" altLang="zh-CN" dirty="0" err="1" smtClean="0">
                <a:solidFill>
                  <a:srgbClr val="595959"/>
                </a:solidFill>
              </a:rPr>
              <a:t>LaoQin</a:t>
            </a:r>
            <a:endParaRPr lang="zh-CN" altLang="en-US" dirty="0">
              <a:solidFill>
                <a:srgbClr val="595959"/>
              </a:solidFill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1105119" y="5191693"/>
            <a:ext cx="790601" cy="369332"/>
          </a:xfrm>
          <a:prstGeom prst="rect">
            <a:avLst/>
          </a:prstGeom>
          <a:solidFill>
            <a:srgbClr val="D0D0D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>
            <a:defPPr>
              <a:defRPr lang="zh-CN"/>
            </a:defPPr>
            <a:lvl1pPr algn="ctr" eaLnBrk="0" hangingPunct="0">
              <a:defRPr>
                <a:solidFill>
                  <a:schemeClr val="lt1"/>
                </a:solidFill>
                <a:latin typeface="Myriad Pro Light" panose="020B0403030403020204" pitchFamily="34" charset="0"/>
              </a:defRPr>
            </a:lvl1pPr>
          </a:lstStyle>
          <a:p>
            <a:r>
              <a:rPr lang="en-US" altLang="zh-CN" dirty="0" err="1" smtClean="0">
                <a:solidFill>
                  <a:srgbClr val="595959"/>
                </a:solidFill>
              </a:rPr>
              <a:t>QiuYe</a:t>
            </a:r>
            <a:endParaRPr lang="zh-CN" altLang="en-US" dirty="0">
              <a:solidFill>
                <a:srgbClr val="595959"/>
              </a:solidFill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4306576" y="5191693"/>
            <a:ext cx="790601" cy="369332"/>
          </a:xfrm>
          <a:prstGeom prst="rect">
            <a:avLst/>
          </a:prstGeom>
          <a:solidFill>
            <a:srgbClr val="D0D0D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>
            <a:defPPr>
              <a:defRPr lang="zh-CN"/>
            </a:defPPr>
            <a:lvl1pPr algn="ctr" eaLnBrk="0" hangingPunct="0">
              <a:defRPr>
                <a:solidFill>
                  <a:schemeClr val="lt1"/>
                </a:solidFill>
                <a:latin typeface="Myriad Pro Light" panose="020B0403030403020204" pitchFamily="34" charset="0"/>
              </a:defRPr>
            </a:lvl1pPr>
          </a:lstStyle>
          <a:p>
            <a:r>
              <a:rPr lang="en-US" altLang="zh-CN" dirty="0" err="1" smtClean="0">
                <a:solidFill>
                  <a:srgbClr val="595959"/>
                </a:solidFill>
              </a:rPr>
              <a:t>WuLai</a:t>
            </a:r>
            <a:endParaRPr lang="zh-CN" altLang="en-US" dirty="0">
              <a:solidFill>
                <a:srgbClr val="595959"/>
              </a:solidFill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7345934" y="1971304"/>
            <a:ext cx="914400" cy="340505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 eaLnBrk="0" hangingPunct="0"/>
            <a:endParaRPr lang="zh-CN" altLang="en-US">
              <a:latin typeface="Myriad Pro Light" panose="020B0403030403020204" pitchFamily="34" charset="0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5097177" y="1056040"/>
            <a:ext cx="34822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latin typeface="Myriad Pro" panose="020B0503030403020204" pitchFamily="34" charset="0"/>
              </a:rPr>
              <a:t>Choose Your Team</a:t>
            </a:r>
            <a:endParaRPr lang="zh-CN" altLang="en-US" sz="3200" b="1" dirty="0">
              <a:latin typeface="Myriad Pro" panose="020B0503030403020204" pitchFamily="34" charset="0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7491429" y="3040068"/>
            <a:ext cx="677108" cy="126752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zh-CN" sz="3200" dirty="0">
                <a:solidFill>
                  <a:schemeClr val="lt1"/>
                </a:solidFill>
                <a:latin typeface="Myriad Pro Light" panose="020B0403030403020204" pitchFamily="34" charset="0"/>
              </a:rPr>
              <a:t>Team 1</a:t>
            </a:r>
            <a:endParaRPr lang="zh-CN" altLang="en-US" sz="3200" dirty="0">
              <a:solidFill>
                <a:schemeClr val="lt1"/>
              </a:solidFill>
              <a:latin typeface="Myriad Pro Light" panose="020B04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8537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114817" y="663880"/>
            <a:ext cx="41312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习题</a:t>
            </a:r>
            <a:r>
              <a:rPr lang="en-US" altLang="zh-CN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：绘制折纸效果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2619110" y="3560449"/>
            <a:ext cx="6953781" cy="1310966"/>
            <a:chOff x="2817982" y="3560449"/>
            <a:chExt cx="6953781" cy="1310966"/>
          </a:xfrm>
        </p:grpSpPr>
        <p:sp>
          <p:nvSpPr>
            <p:cNvPr id="4" name="矩形 3"/>
            <p:cNvSpPr/>
            <p:nvPr/>
          </p:nvSpPr>
          <p:spPr>
            <a:xfrm>
              <a:off x="2919109" y="3560449"/>
              <a:ext cx="6751528" cy="876821"/>
            </a:xfrm>
            <a:prstGeom prst="rect">
              <a:avLst/>
            </a:prstGeom>
            <a:solidFill>
              <a:srgbClr val="F058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dirty="0" smtClean="0">
                  <a:latin typeface="华康俪金黑W8(P)" panose="020B0800000000000000" pitchFamily="34" charset="-122"/>
                  <a:ea typeface="华康俪金黑W8(P)" panose="020B0800000000000000" pitchFamily="34" charset="-122"/>
                </a:rPr>
                <a:t>多个形状组合使用绘制折纸效果范例</a:t>
              </a:r>
              <a:endParaRPr lang="zh-CN" altLang="en-US" sz="2400" dirty="0">
                <a:latin typeface="华康俪金黑W8(P)" panose="020B0800000000000000" pitchFamily="34" charset="-122"/>
                <a:ea typeface="华康俪金黑W8(P)" panose="020B0800000000000000" pitchFamily="34" charset="-122"/>
              </a:endParaRPr>
            </a:p>
          </p:txBody>
        </p:sp>
        <p:sp>
          <p:nvSpPr>
            <p:cNvPr id="5" name="直角三角形 4"/>
            <p:cNvSpPr/>
            <p:nvPr/>
          </p:nvSpPr>
          <p:spPr>
            <a:xfrm flipV="1">
              <a:off x="8455069" y="4437270"/>
              <a:ext cx="1215568" cy="300823"/>
            </a:xfrm>
            <a:prstGeom prst="rtTriangle">
              <a:avLst/>
            </a:prstGeom>
            <a:solidFill>
              <a:srgbClr val="B331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等腰三角形 5"/>
            <p:cNvSpPr/>
            <p:nvPr/>
          </p:nvSpPr>
          <p:spPr>
            <a:xfrm rot="703506">
              <a:off x="8469056" y="4545739"/>
              <a:ext cx="1302707" cy="325676"/>
            </a:xfrm>
            <a:prstGeom prst="triangle">
              <a:avLst>
                <a:gd name="adj" fmla="val 52053"/>
              </a:avLst>
            </a:prstGeom>
            <a:solidFill>
              <a:srgbClr val="F058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直角三角形 6"/>
            <p:cNvSpPr/>
            <p:nvPr/>
          </p:nvSpPr>
          <p:spPr>
            <a:xfrm flipH="1" flipV="1">
              <a:off x="2919109" y="4437270"/>
              <a:ext cx="1215568" cy="300823"/>
            </a:xfrm>
            <a:prstGeom prst="rtTriangle">
              <a:avLst/>
            </a:prstGeom>
            <a:solidFill>
              <a:srgbClr val="B331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等腰三角形 7"/>
            <p:cNvSpPr/>
            <p:nvPr/>
          </p:nvSpPr>
          <p:spPr>
            <a:xfrm rot="20896494" flipH="1">
              <a:off x="2817982" y="4545739"/>
              <a:ext cx="1302707" cy="325676"/>
            </a:xfrm>
            <a:prstGeom prst="triangle">
              <a:avLst>
                <a:gd name="adj" fmla="val 52053"/>
              </a:avLst>
            </a:prstGeom>
            <a:solidFill>
              <a:srgbClr val="F058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9" name="直接连接符 8"/>
            <p:cNvCxnSpPr/>
            <p:nvPr/>
          </p:nvCxnSpPr>
          <p:spPr>
            <a:xfrm>
              <a:off x="2919109" y="3590160"/>
              <a:ext cx="6751528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>
              <a:off x="2919109" y="4388511"/>
              <a:ext cx="6751528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34761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219156" y="660548"/>
            <a:ext cx="286846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2400" b="1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各种折纸效果</a:t>
            </a:r>
            <a:endParaRPr lang="en-US" altLang="zh-CN" sz="2400" b="1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lvl="0"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用同样的方法还可以做出各种各样的折纸效果来，左图这些折纸效果你都会做吗？</a:t>
            </a:r>
            <a:endParaRPr lang="en-US" altLang="zh-CN" sz="1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5608617" y="950619"/>
            <a:ext cx="1989759" cy="2276747"/>
            <a:chOff x="1379742" y="660548"/>
            <a:chExt cx="1989759" cy="2710160"/>
          </a:xfrm>
          <a:effectLst/>
        </p:grpSpPr>
        <p:sp>
          <p:nvSpPr>
            <p:cNvPr id="3" name="矩形 2"/>
            <p:cNvSpPr/>
            <p:nvPr/>
          </p:nvSpPr>
          <p:spPr>
            <a:xfrm>
              <a:off x="1379742" y="660548"/>
              <a:ext cx="1783080" cy="197978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1379742" y="2640330"/>
              <a:ext cx="1783080" cy="513208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直角三角形 4"/>
            <p:cNvSpPr/>
            <p:nvPr/>
          </p:nvSpPr>
          <p:spPr>
            <a:xfrm flipH="1" flipV="1">
              <a:off x="1379742" y="3153538"/>
              <a:ext cx="217170" cy="217170"/>
            </a:xfrm>
            <a:prstGeom prst="rtTriangl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平行四边形 5"/>
            <p:cNvSpPr/>
            <p:nvPr/>
          </p:nvSpPr>
          <p:spPr>
            <a:xfrm rot="5400000">
              <a:off x="2154517" y="1668856"/>
              <a:ext cx="2223290" cy="206678"/>
            </a:xfrm>
            <a:prstGeom prst="parallelogram">
              <a:avLst>
                <a:gd name="adj" fmla="val 84574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平行四边形 6"/>
            <p:cNvSpPr/>
            <p:nvPr/>
          </p:nvSpPr>
          <p:spPr>
            <a:xfrm rot="5400000">
              <a:off x="2893832" y="2893729"/>
              <a:ext cx="729068" cy="222270"/>
            </a:xfrm>
            <a:prstGeom prst="parallelogram">
              <a:avLst>
                <a:gd name="adj" fmla="val 84574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5306459" y="4086070"/>
            <a:ext cx="2291917" cy="2078881"/>
            <a:chOff x="5111523" y="597728"/>
            <a:chExt cx="2291917" cy="2078881"/>
          </a:xfrm>
        </p:grpSpPr>
        <p:sp>
          <p:nvSpPr>
            <p:cNvPr id="11" name="任意多边形 10"/>
            <p:cNvSpPr/>
            <p:nvPr/>
          </p:nvSpPr>
          <p:spPr>
            <a:xfrm rot="477678">
              <a:off x="5802999" y="597728"/>
              <a:ext cx="1600441" cy="2019999"/>
            </a:xfrm>
            <a:custGeom>
              <a:avLst/>
              <a:gdLst>
                <a:gd name="connsiteX0" fmla="*/ 2118622 w 2118622"/>
                <a:gd name="connsiteY0" fmla="*/ 0 h 2037115"/>
                <a:gd name="connsiteX1" fmla="*/ 2118622 w 2118622"/>
                <a:gd name="connsiteY1" fmla="*/ 2037115 h 2037115"/>
                <a:gd name="connsiteX2" fmla="*/ 0 w 2118622"/>
                <a:gd name="connsiteY2" fmla="*/ 1599145 h 2037115"/>
                <a:gd name="connsiteX3" fmla="*/ 11759 w 2118622"/>
                <a:gd name="connsiteY3" fmla="*/ 364705 h 20371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18622" h="2037115">
                  <a:moveTo>
                    <a:pt x="2118622" y="0"/>
                  </a:moveTo>
                  <a:lnTo>
                    <a:pt x="2118622" y="2037115"/>
                  </a:lnTo>
                  <a:lnTo>
                    <a:pt x="0" y="1599145"/>
                  </a:lnTo>
                  <a:lnTo>
                    <a:pt x="11759" y="364705"/>
                  </a:lnTo>
                  <a:close/>
                </a:path>
              </a:pathLst>
            </a:custGeom>
            <a:solidFill>
              <a:srgbClr val="FFDC6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任意多边形 13"/>
            <p:cNvSpPr/>
            <p:nvPr/>
          </p:nvSpPr>
          <p:spPr>
            <a:xfrm rot="509241">
              <a:off x="5239271" y="805216"/>
              <a:ext cx="577752" cy="1459486"/>
            </a:xfrm>
            <a:custGeom>
              <a:avLst/>
              <a:gdLst>
                <a:gd name="connsiteX0" fmla="*/ 2118622 w 2118622"/>
                <a:gd name="connsiteY0" fmla="*/ 0 h 2036355"/>
                <a:gd name="connsiteX1" fmla="*/ 2118622 w 2118622"/>
                <a:gd name="connsiteY1" fmla="*/ 2036355 h 2036355"/>
                <a:gd name="connsiteX2" fmla="*/ 0 w 2118622"/>
                <a:gd name="connsiteY2" fmla="*/ 1598385 h 2036355"/>
                <a:gd name="connsiteX3" fmla="*/ 6531 w 2118622"/>
                <a:gd name="connsiteY3" fmla="*/ 912781 h 2036355"/>
                <a:gd name="connsiteX0" fmla="*/ 2173259 w 2173259"/>
                <a:gd name="connsiteY0" fmla="*/ 0 h 2418876"/>
                <a:gd name="connsiteX1" fmla="*/ 2173259 w 2173259"/>
                <a:gd name="connsiteY1" fmla="*/ 2036355 h 2418876"/>
                <a:gd name="connsiteX2" fmla="*/ 1 w 2173259"/>
                <a:gd name="connsiteY2" fmla="*/ 2418876 h 2418876"/>
                <a:gd name="connsiteX3" fmla="*/ 61168 w 2173259"/>
                <a:gd name="connsiteY3" fmla="*/ 912781 h 2418876"/>
                <a:gd name="connsiteX4" fmla="*/ 2173259 w 2173259"/>
                <a:gd name="connsiteY4" fmla="*/ 0 h 2418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73259" h="2418876">
                  <a:moveTo>
                    <a:pt x="2173259" y="0"/>
                  </a:moveTo>
                  <a:lnTo>
                    <a:pt x="2173259" y="2036355"/>
                  </a:lnTo>
                  <a:lnTo>
                    <a:pt x="1" y="2418876"/>
                  </a:lnTo>
                  <a:lnTo>
                    <a:pt x="61168" y="912781"/>
                  </a:lnTo>
                  <a:lnTo>
                    <a:pt x="2173259" y="0"/>
                  </a:lnTo>
                  <a:close/>
                </a:path>
              </a:pathLst>
            </a:custGeom>
            <a:solidFill>
              <a:srgbClr val="FFC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直角三角形 14"/>
            <p:cNvSpPr/>
            <p:nvPr/>
          </p:nvSpPr>
          <p:spPr>
            <a:xfrm rot="20802834" flipH="1" flipV="1">
              <a:off x="5184187" y="2157262"/>
              <a:ext cx="421939" cy="421939"/>
            </a:xfrm>
            <a:prstGeom prst="rtTriangle">
              <a:avLst/>
            </a:prstGeom>
            <a:solidFill>
              <a:srgbClr val="B08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直角三角形 15"/>
            <p:cNvSpPr/>
            <p:nvPr/>
          </p:nvSpPr>
          <p:spPr>
            <a:xfrm rot="1888382" flipH="1" flipV="1">
              <a:off x="5150224" y="2379106"/>
              <a:ext cx="454510" cy="297503"/>
            </a:xfrm>
            <a:custGeom>
              <a:avLst/>
              <a:gdLst>
                <a:gd name="connsiteX0" fmla="*/ 0 w 421939"/>
                <a:gd name="connsiteY0" fmla="*/ 421939 h 421939"/>
                <a:gd name="connsiteX1" fmla="*/ 0 w 421939"/>
                <a:gd name="connsiteY1" fmla="*/ 0 h 421939"/>
                <a:gd name="connsiteX2" fmla="*/ 421939 w 421939"/>
                <a:gd name="connsiteY2" fmla="*/ 421939 h 421939"/>
                <a:gd name="connsiteX3" fmla="*/ 0 w 421939"/>
                <a:gd name="connsiteY3" fmla="*/ 421939 h 421939"/>
                <a:gd name="connsiteX0" fmla="*/ 0 w 421939"/>
                <a:gd name="connsiteY0" fmla="*/ 495351 h 495351"/>
                <a:gd name="connsiteX1" fmla="*/ 129693 w 421939"/>
                <a:gd name="connsiteY1" fmla="*/ 0 h 495351"/>
                <a:gd name="connsiteX2" fmla="*/ 421939 w 421939"/>
                <a:gd name="connsiteY2" fmla="*/ 495351 h 495351"/>
                <a:gd name="connsiteX3" fmla="*/ 0 w 421939"/>
                <a:gd name="connsiteY3" fmla="*/ 495351 h 495351"/>
                <a:gd name="connsiteX0" fmla="*/ 0 w 454510"/>
                <a:gd name="connsiteY0" fmla="*/ 297503 h 297503"/>
                <a:gd name="connsiteX1" fmla="*/ 454510 w 454510"/>
                <a:gd name="connsiteY1" fmla="*/ 0 h 297503"/>
                <a:gd name="connsiteX2" fmla="*/ 421939 w 454510"/>
                <a:gd name="connsiteY2" fmla="*/ 297503 h 297503"/>
                <a:gd name="connsiteX3" fmla="*/ 0 w 454510"/>
                <a:gd name="connsiteY3" fmla="*/ 297503 h 2975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4510" h="297503">
                  <a:moveTo>
                    <a:pt x="0" y="297503"/>
                  </a:moveTo>
                  <a:lnTo>
                    <a:pt x="454510" y="0"/>
                  </a:lnTo>
                  <a:lnTo>
                    <a:pt x="421939" y="297503"/>
                  </a:lnTo>
                  <a:lnTo>
                    <a:pt x="0" y="297503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直角三角形 16"/>
            <p:cNvSpPr/>
            <p:nvPr/>
          </p:nvSpPr>
          <p:spPr>
            <a:xfrm rot="16080000" flipH="1" flipV="1">
              <a:off x="5186687" y="2454356"/>
              <a:ext cx="116590" cy="266917"/>
            </a:xfrm>
            <a:custGeom>
              <a:avLst/>
              <a:gdLst>
                <a:gd name="connsiteX0" fmla="*/ 0 w 210654"/>
                <a:gd name="connsiteY0" fmla="*/ 210654 h 210654"/>
                <a:gd name="connsiteX1" fmla="*/ 0 w 210654"/>
                <a:gd name="connsiteY1" fmla="*/ 0 h 210654"/>
                <a:gd name="connsiteX2" fmla="*/ 210654 w 210654"/>
                <a:gd name="connsiteY2" fmla="*/ 210654 h 210654"/>
                <a:gd name="connsiteX3" fmla="*/ 0 w 210654"/>
                <a:gd name="connsiteY3" fmla="*/ 210654 h 210654"/>
                <a:gd name="connsiteX0" fmla="*/ 0 w 116590"/>
                <a:gd name="connsiteY0" fmla="*/ 266917 h 266917"/>
                <a:gd name="connsiteX1" fmla="*/ 0 w 116590"/>
                <a:gd name="connsiteY1" fmla="*/ 56263 h 266917"/>
                <a:gd name="connsiteX2" fmla="*/ 116590 w 116590"/>
                <a:gd name="connsiteY2" fmla="*/ 0 h 266917"/>
                <a:gd name="connsiteX3" fmla="*/ 0 w 116590"/>
                <a:gd name="connsiteY3" fmla="*/ 266917 h 2669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6590" h="266917">
                  <a:moveTo>
                    <a:pt x="0" y="266917"/>
                  </a:moveTo>
                  <a:lnTo>
                    <a:pt x="0" y="56263"/>
                  </a:lnTo>
                  <a:lnTo>
                    <a:pt x="116590" y="0"/>
                  </a:lnTo>
                  <a:lnTo>
                    <a:pt x="0" y="266917"/>
                  </a:lnTo>
                  <a:close/>
                </a:path>
              </a:pathLst>
            </a:custGeom>
            <a:solidFill>
              <a:srgbClr val="7E6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2" name="组合 21"/>
          <p:cNvGrpSpPr/>
          <p:nvPr/>
        </p:nvGrpSpPr>
        <p:grpSpPr>
          <a:xfrm rot="2259094">
            <a:off x="1954374" y="4163872"/>
            <a:ext cx="1188201" cy="2179870"/>
            <a:chOff x="6107769" y="801665"/>
            <a:chExt cx="1463810" cy="2685501"/>
          </a:xfrm>
        </p:grpSpPr>
        <p:sp>
          <p:nvSpPr>
            <p:cNvPr id="19" name="梯形 18"/>
            <p:cNvSpPr/>
            <p:nvPr/>
          </p:nvSpPr>
          <p:spPr>
            <a:xfrm rot="5400000">
              <a:off x="5395782" y="1513652"/>
              <a:ext cx="2685501" cy="1261528"/>
            </a:xfrm>
            <a:prstGeom prst="trapezoid">
              <a:avLst/>
            </a:prstGeom>
            <a:solidFill>
              <a:srgbClr val="2F78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梯形 19"/>
            <p:cNvSpPr/>
            <p:nvPr/>
          </p:nvSpPr>
          <p:spPr>
            <a:xfrm rot="16200000">
              <a:off x="6141260" y="1925500"/>
              <a:ext cx="2026196" cy="429879"/>
            </a:xfrm>
            <a:prstGeom prst="trapezoid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3500000">
              <a:off x="6307253" y="1517648"/>
              <a:ext cx="1264327" cy="1264325"/>
            </a:xfrm>
            <a:prstGeom prst="rtTriangle">
              <a:avLst/>
            </a:prstGeom>
            <a:solidFill>
              <a:srgbClr val="4E93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1612623" y="768179"/>
            <a:ext cx="1881036" cy="2446661"/>
            <a:chOff x="1889169" y="3903460"/>
            <a:chExt cx="1881036" cy="2446661"/>
          </a:xfrm>
          <a:effectLst/>
        </p:grpSpPr>
        <p:sp>
          <p:nvSpPr>
            <p:cNvPr id="34" name="矩形 33"/>
            <p:cNvSpPr/>
            <p:nvPr/>
          </p:nvSpPr>
          <p:spPr>
            <a:xfrm>
              <a:off x="1889169" y="4085900"/>
              <a:ext cx="1871705" cy="2154104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直角三角形 35"/>
            <p:cNvSpPr/>
            <p:nvPr/>
          </p:nvSpPr>
          <p:spPr>
            <a:xfrm flipH="1" flipV="1">
              <a:off x="1889169" y="6234985"/>
              <a:ext cx="540880" cy="115136"/>
            </a:xfrm>
            <a:prstGeom prst="rtTriangl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直角三角形 36"/>
            <p:cNvSpPr/>
            <p:nvPr/>
          </p:nvSpPr>
          <p:spPr>
            <a:xfrm>
              <a:off x="3553035" y="3903460"/>
              <a:ext cx="217170" cy="182440"/>
            </a:xfrm>
            <a:prstGeom prst="rtTriangl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929796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114817" y="663880"/>
            <a:ext cx="75937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习题</a:t>
            </a:r>
            <a:r>
              <a:rPr lang="en-US" altLang="zh-CN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3</a:t>
            </a:r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：利用“合并形状</a:t>
            </a:r>
            <a:r>
              <a:rPr lang="en-US" altLang="zh-CN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-</a:t>
            </a:r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联合”绘制图标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114816" y="1590806"/>
            <a:ext cx="10020821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2013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的合并形状功能包含了联合、组合、拆分、相交、剪除这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五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种具体的方式，下面我们先看看如何使用“合并形状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-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联合”来绘制以下图标：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任意多边形 3"/>
          <p:cNvSpPr/>
          <p:nvPr/>
        </p:nvSpPr>
        <p:spPr>
          <a:xfrm>
            <a:off x="3274207" y="3854972"/>
            <a:ext cx="2011306" cy="972943"/>
          </a:xfrm>
          <a:custGeom>
            <a:avLst/>
            <a:gdLst>
              <a:gd name="connsiteX0" fmla="*/ 137163 w 2977196"/>
              <a:gd name="connsiteY0" fmla="*/ 0 h 1440180"/>
              <a:gd name="connsiteX1" fmla="*/ 2034537 w 2977196"/>
              <a:gd name="connsiteY1" fmla="*/ 0 h 1440180"/>
              <a:gd name="connsiteX2" fmla="*/ 2171700 w 2977196"/>
              <a:gd name="connsiteY2" fmla="*/ 137163 h 1440180"/>
              <a:gd name="connsiteX3" fmla="*/ 2171700 w 2977196"/>
              <a:gd name="connsiteY3" fmla="*/ 430942 h 1440180"/>
              <a:gd name="connsiteX4" fmla="*/ 2977196 w 2977196"/>
              <a:gd name="connsiteY4" fmla="*/ 45721 h 1440180"/>
              <a:gd name="connsiteX5" fmla="*/ 2977196 w 2977196"/>
              <a:gd name="connsiteY5" fmla="*/ 1394461 h 1440180"/>
              <a:gd name="connsiteX6" fmla="*/ 2171700 w 2977196"/>
              <a:gd name="connsiteY6" fmla="*/ 1009240 h 1440180"/>
              <a:gd name="connsiteX7" fmla="*/ 2171700 w 2977196"/>
              <a:gd name="connsiteY7" fmla="*/ 1303017 h 1440180"/>
              <a:gd name="connsiteX8" fmla="*/ 2034537 w 2977196"/>
              <a:gd name="connsiteY8" fmla="*/ 1440180 h 1440180"/>
              <a:gd name="connsiteX9" fmla="*/ 137163 w 2977196"/>
              <a:gd name="connsiteY9" fmla="*/ 1440180 h 1440180"/>
              <a:gd name="connsiteX10" fmla="*/ 0 w 2977196"/>
              <a:gd name="connsiteY10" fmla="*/ 1303017 h 1440180"/>
              <a:gd name="connsiteX11" fmla="*/ 0 w 2977196"/>
              <a:gd name="connsiteY11" fmla="*/ 137163 h 1440180"/>
              <a:gd name="connsiteX12" fmla="*/ 137163 w 2977196"/>
              <a:gd name="connsiteY12" fmla="*/ 0 h 1440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977196" h="1440180">
                <a:moveTo>
                  <a:pt x="137163" y="0"/>
                </a:moveTo>
                <a:lnTo>
                  <a:pt x="2034537" y="0"/>
                </a:lnTo>
                <a:cubicBezTo>
                  <a:pt x="2110290" y="0"/>
                  <a:pt x="2171700" y="61410"/>
                  <a:pt x="2171700" y="137163"/>
                </a:cubicBezTo>
                <a:lnTo>
                  <a:pt x="2171700" y="430942"/>
                </a:lnTo>
                <a:lnTo>
                  <a:pt x="2977196" y="45721"/>
                </a:lnTo>
                <a:lnTo>
                  <a:pt x="2977196" y="1394461"/>
                </a:lnTo>
                <a:lnTo>
                  <a:pt x="2171700" y="1009240"/>
                </a:lnTo>
                <a:lnTo>
                  <a:pt x="2171700" y="1303017"/>
                </a:lnTo>
                <a:cubicBezTo>
                  <a:pt x="2171700" y="1378770"/>
                  <a:pt x="2110290" y="1440180"/>
                  <a:pt x="2034537" y="1440180"/>
                </a:cubicBezTo>
                <a:lnTo>
                  <a:pt x="137163" y="1440180"/>
                </a:lnTo>
                <a:cubicBezTo>
                  <a:pt x="61410" y="1440180"/>
                  <a:pt x="0" y="1378770"/>
                  <a:pt x="0" y="1303017"/>
                </a:cubicBezTo>
                <a:lnTo>
                  <a:pt x="0" y="137163"/>
                </a:lnTo>
                <a:cubicBezTo>
                  <a:pt x="0" y="61410"/>
                  <a:pt x="61410" y="0"/>
                  <a:pt x="137163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任意多边形 4"/>
          <p:cNvSpPr/>
          <p:nvPr/>
        </p:nvSpPr>
        <p:spPr>
          <a:xfrm rot="20760000">
            <a:off x="6996633" y="3322509"/>
            <a:ext cx="2145683" cy="1716593"/>
          </a:xfrm>
          <a:custGeom>
            <a:avLst/>
            <a:gdLst>
              <a:gd name="connsiteX0" fmla="*/ 3456587 w 3456587"/>
              <a:gd name="connsiteY0" fmla="*/ 0 h 2765345"/>
              <a:gd name="connsiteX1" fmla="*/ 3304196 w 3456587"/>
              <a:gd name="connsiteY1" fmla="*/ 628649 h 2765345"/>
              <a:gd name="connsiteX2" fmla="*/ 3301954 w 3456587"/>
              <a:gd name="connsiteY2" fmla="*/ 628649 h 2765345"/>
              <a:gd name="connsiteX3" fmla="*/ 2876633 w 3456587"/>
              <a:gd name="connsiteY3" fmla="*/ 2334517 h 2765345"/>
              <a:gd name="connsiteX4" fmla="*/ 2874697 w 3456587"/>
              <a:gd name="connsiteY4" fmla="*/ 2374639 h 2765345"/>
              <a:gd name="connsiteX5" fmla="*/ 2554407 w 3456587"/>
              <a:gd name="connsiteY5" fmla="*/ 2707861 h 2765345"/>
              <a:gd name="connsiteX6" fmla="*/ 2013693 w 3456587"/>
              <a:gd name="connsiteY6" fmla="*/ 2624975 h 2765345"/>
              <a:gd name="connsiteX7" fmla="*/ 2322145 w 3456587"/>
              <a:gd name="connsiteY7" fmla="*/ 2173201 h 2765345"/>
              <a:gd name="connsiteX8" fmla="*/ 2725417 w 3456587"/>
              <a:gd name="connsiteY8" fmla="*/ 2138120 h 2765345"/>
              <a:gd name="connsiteX9" fmla="*/ 2809237 w 3456587"/>
              <a:gd name="connsiteY9" fmla="*/ 2184883 h 2765345"/>
              <a:gd name="connsiteX10" fmla="*/ 2822140 w 3456587"/>
              <a:gd name="connsiteY10" fmla="*/ 2198441 h 2765345"/>
              <a:gd name="connsiteX11" fmla="*/ 3213533 w 3456587"/>
              <a:gd name="connsiteY11" fmla="*/ 628649 h 2765345"/>
              <a:gd name="connsiteX12" fmla="*/ 1294308 w 3456587"/>
              <a:gd name="connsiteY12" fmla="*/ 628649 h 2765345"/>
              <a:gd name="connsiteX13" fmla="*/ 878646 w 3456587"/>
              <a:gd name="connsiteY13" fmla="*/ 2295778 h 2765345"/>
              <a:gd name="connsiteX14" fmla="*/ 876709 w 3456587"/>
              <a:gd name="connsiteY14" fmla="*/ 2335901 h 2765345"/>
              <a:gd name="connsiteX15" fmla="*/ 556420 w 3456587"/>
              <a:gd name="connsiteY15" fmla="*/ 2669123 h 2765345"/>
              <a:gd name="connsiteX16" fmla="*/ 15706 w 3456587"/>
              <a:gd name="connsiteY16" fmla="*/ 2586237 h 2765345"/>
              <a:gd name="connsiteX17" fmla="*/ 324157 w 3456587"/>
              <a:gd name="connsiteY17" fmla="*/ 2134463 h 2765345"/>
              <a:gd name="connsiteX18" fmla="*/ 727429 w 3456587"/>
              <a:gd name="connsiteY18" fmla="*/ 2099383 h 2765345"/>
              <a:gd name="connsiteX19" fmla="*/ 811249 w 3456587"/>
              <a:gd name="connsiteY19" fmla="*/ 2146146 h 2765345"/>
              <a:gd name="connsiteX20" fmla="*/ 824153 w 3456587"/>
              <a:gd name="connsiteY20" fmla="*/ 2159703 h 2765345"/>
              <a:gd name="connsiteX21" fmla="*/ 1207559 w 3456587"/>
              <a:gd name="connsiteY21" fmla="*/ 621945 h 2765345"/>
              <a:gd name="connsiteX22" fmla="*/ 1358325 w 3456587"/>
              <a:gd name="connsiteY22" fmla="*/ 0 h 27653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456587" h="2765345">
                <a:moveTo>
                  <a:pt x="3456587" y="0"/>
                </a:moveTo>
                <a:lnTo>
                  <a:pt x="3304196" y="628649"/>
                </a:lnTo>
                <a:lnTo>
                  <a:pt x="3301954" y="628649"/>
                </a:lnTo>
                <a:lnTo>
                  <a:pt x="2876633" y="2334517"/>
                </a:lnTo>
                <a:lnTo>
                  <a:pt x="2874697" y="2374639"/>
                </a:lnTo>
                <a:cubicBezTo>
                  <a:pt x="2851923" y="2498587"/>
                  <a:pt x="2730276" y="2631462"/>
                  <a:pt x="2554407" y="2707861"/>
                </a:cubicBezTo>
                <a:cubicBezTo>
                  <a:pt x="2319916" y="2809727"/>
                  <a:pt x="2077831" y="2772617"/>
                  <a:pt x="2013693" y="2624975"/>
                </a:cubicBezTo>
                <a:cubicBezTo>
                  <a:pt x="1949555" y="2477332"/>
                  <a:pt x="2087654" y="2275066"/>
                  <a:pt x="2322145" y="2173201"/>
                </a:cubicBezTo>
                <a:cubicBezTo>
                  <a:pt x="2468702" y="2109535"/>
                  <a:pt x="2618225" y="2100156"/>
                  <a:pt x="2725417" y="2138120"/>
                </a:cubicBezTo>
                <a:cubicBezTo>
                  <a:pt x="2757574" y="2149509"/>
                  <a:pt x="2785922" y="2165160"/>
                  <a:pt x="2809237" y="2184883"/>
                </a:cubicBezTo>
                <a:lnTo>
                  <a:pt x="2822140" y="2198441"/>
                </a:lnTo>
                <a:lnTo>
                  <a:pt x="3213533" y="628649"/>
                </a:lnTo>
                <a:lnTo>
                  <a:pt x="1294308" y="628649"/>
                </a:lnTo>
                <a:lnTo>
                  <a:pt x="878646" y="2295778"/>
                </a:lnTo>
                <a:lnTo>
                  <a:pt x="876709" y="2335901"/>
                </a:lnTo>
                <a:cubicBezTo>
                  <a:pt x="853936" y="2459850"/>
                  <a:pt x="732288" y="2592724"/>
                  <a:pt x="556420" y="2669123"/>
                </a:cubicBezTo>
                <a:cubicBezTo>
                  <a:pt x="321929" y="2770989"/>
                  <a:pt x="79843" y="2733880"/>
                  <a:pt x="15706" y="2586237"/>
                </a:cubicBezTo>
                <a:cubicBezTo>
                  <a:pt x="-48432" y="2438595"/>
                  <a:pt x="89667" y="2236329"/>
                  <a:pt x="324157" y="2134463"/>
                </a:cubicBezTo>
                <a:cubicBezTo>
                  <a:pt x="470714" y="2070797"/>
                  <a:pt x="620238" y="2061418"/>
                  <a:pt x="727429" y="2099383"/>
                </a:cubicBezTo>
                <a:cubicBezTo>
                  <a:pt x="759587" y="2110772"/>
                  <a:pt x="787935" y="2126422"/>
                  <a:pt x="811249" y="2146146"/>
                </a:cubicBezTo>
                <a:lnTo>
                  <a:pt x="824153" y="2159703"/>
                </a:lnTo>
                <a:lnTo>
                  <a:pt x="1207559" y="621945"/>
                </a:lnTo>
                <a:lnTo>
                  <a:pt x="1358325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509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 4"/>
          <p:cNvSpPr/>
          <p:nvPr/>
        </p:nvSpPr>
        <p:spPr>
          <a:xfrm>
            <a:off x="1520564" y="1337240"/>
            <a:ext cx="2011306" cy="972943"/>
          </a:xfrm>
          <a:custGeom>
            <a:avLst/>
            <a:gdLst>
              <a:gd name="connsiteX0" fmla="*/ 137163 w 2977196"/>
              <a:gd name="connsiteY0" fmla="*/ 0 h 1440180"/>
              <a:gd name="connsiteX1" fmla="*/ 2034537 w 2977196"/>
              <a:gd name="connsiteY1" fmla="*/ 0 h 1440180"/>
              <a:gd name="connsiteX2" fmla="*/ 2171700 w 2977196"/>
              <a:gd name="connsiteY2" fmla="*/ 137163 h 1440180"/>
              <a:gd name="connsiteX3" fmla="*/ 2171700 w 2977196"/>
              <a:gd name="connsiteY3" fmla="*/ 430942 h 1440180"/>
              <a:gd name="connsiteX4" fmla="*/ 2977196 w 2977196"/>
              <a:gd name="connsiteY4" fmla="*/ 45721 h 1440180"/>
              <a:gd name="connsiteX5" fmla="*/ 2977196 w 2977196"/>
              <a:gd name="connsiteY5" fmla="*/ 1394461 h 1440180"/>
              <a:gd name="connsiteX6" fmla="*/ 2171700 w 2977196"/>
              <a:gd name="connsiteY6" fmla="*/ 1009240 h 1440180"/>
              <a:gd name="connsiteX7" fmla="*/ 2171700 w 2977196"/>
              <a:gd name="connsiteY7" fmla="*/ 1303017 h 1440180"/>
              <a:gd name="connsiteX8" fmla="*/ 2034537 w 2977196"/>
              <a:gd name="connsiteY8" fmla="*/ 1440180 h 1440180"/>
              <a:gd name="connsiteX9" fmla="*/ 137163 w 2977196"/>
              <a:gd name="connsiteY9" fmla="*/ 1440180 h 1440180"/>
              <a:gd name="connsiteX10" fmla="*/ 0 w 2977196"/>
              <a:gd name="connsiteY10" fmla="*/ 1303017 h 1440180"/>
              <a:gd name="connsiteX11" fmla="*/ 0 w 2977196"/>
              <a:gd name="connsiteY11" fmla="*/ 137163 h 1440180"/>
              <a:gd name="connsiteX12" fmla="*/ 137163 w 2977196"/>
              <a:gd name="connsiteY12" fmla="*/ 0 h 1440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977196" h="1440180">
                <a:moveTo>
                  <a:pt x="137163" y="0"/>
                </a:moveTo>
                <a:lnTo>
                  <a:pt x="2034537" y="0"/>
                </a:lnTo>
                <a:cubicBezTo>
                  <a:pt x="2110290" y="0"/>
                  <a:pt x="2171700" y="61410"/>
                  <a:pt x="2171700" y="137163"/>
                </a:cubicBezTo>
                <a:lnTo>
                  <a:pt x="2171700" y="430942"/>
                </a:lnTo>
                <a:lnTo>
                  <a:pt x="2977196" y="45721"/>
                </a:lnTo>
                <a:lnTo>
                  <a:pt x="2977196" y="1394461"/>
                </a:lnTo>
                <a:lnTo>
                  <a:pt x="2171700" y="1009240"/>
                </a:lnTo>
                <a:lnTo>
                  <a:pt x="2171700" y="1303017"/>
                </a:lnTo>
                <a:cubicBezTo>
                  <a:pt x="2171700" y="1378770"/>
                  <a:pt x="2110290" y="1440180"/>
                  <a:pt x="2034537" y="1440180"/>
                </a:cubicBezTo>
                <a:lnTo>
                  <a:pt x="137163" y="1440180"/>
                </a:lnTo>
                <a:cubicBezTo>
                  <a:pt x="61410" y="1440180"/>
                  <a:pt x="0" y="1378770"/>
                  <a:pt x="0" y="1303017"/>
                </a:cubicBezTo>
                <a:lnTo>
                  <a:pt x="0" y="137163"/>
                </a:lnTo>
                <a:cubicBezTo>
                  <a:pt x="0" y="61410"/>
                  <a:pt x="61410" y="0"/>
                  <a:pt x="137163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5783580" y="946028"/>
            <a:ext cx="1614918" cy="1614918"/>
            <a:chOff x="4712448" y="160646"/>
            <a:chExt cx="3326130" cy="3326130"/>
          </a:xfrm>
        </p:grpSpPr>
        <p:sp>
          <p:nvSpPr>
            <p:cNvPr id="6" name="任意多边形 5"/>
            <p:cNvSpPr/>
            <p:nvPr/>
          </p:nvSpPr>
          <p:spPr>
            <a:xfrm>
              <a:off x="5464027" y="1337239"/>
              <a:ext cx="2011307" cy="972943"/>
            </a:xfrm>
            <a:custGeom>
              <a:avLst/>
              <a:gdLst>
                <a:gd name="connsiteX0" fmla="*/ 137163 w 2977196"/>
                <a:gd name="connsiteY0" fmla="*/ 0 h 1440180"/>
                <a:gd name="connsiteX1" fmla="*/ 2034537 w 2977196"/>
                <a:gd name="connsiteY1" fmla="*/ 0 h 1440180"/>
                <a:gd name="connsiteX2" fmla="*/ 2171700 w 2977196"/>
                <a:gd name="connsiteY2" fmla="*/ 137163 h 1440180"/>
                <a:gd name="connsiteX3" fmla="*/ 2171700 w 2977196"/>
                <a:gd name="connsiteY3" fmla="*/ 430942 h 1440180"/>
                <a:gd name="connsiteX4" fmla="*/ 2977196 w 2977196"/>
                <a:gd name="connsiteY4" fmla="*/ 45721 h 1440180"/>
                <a:gd name="connsiteX5" fmla="*/ 2977196 w 2977196"/>
                <a:gd name="connsiteY5" fmla="*/ 1394461 h 1440180"/>
                <a:gd name="connsiteX6" fmla="*/ 2171700 w 2977196"/>
                <a:gd name="connsiteY6" fmla="*/ 1009240 h 1440180"/>
                <a:gd name="connsiteX7" fmla="*/ 2171700 w 2977196"/>
                <a:gd name="connsiteY7" fmla="*/ 1303017 h 1440180"/>
                <a:gd name="connsiteX8" fmla="*/ 2034537 w 2977196"/>
                <a:gd name="connsiteY8" fmla="*/ 1440180 h 1440180"/>
                <a:gd name="connsiteX9" fmla="*/ 137163 w 2977196"/>
                <a:gd name="connsiteY9" fmla="*/ 1440180 h 1440180"/>
                <a:gd name="connsiteX10" fmla="*/ 0 w 2977196"/>
                <a:gd name="connsiteY10" fmla="*/ 1303017 h 1440180"/>
                <a:gd name="connsiteX11" fmla="*/ 0 w 2977196"/>
                <a:gd name="connsiteY11" fmla="*/ 137163 h 1440180"/>
                <a:gd name="connsiteX12" fmla="*/ 137163 w 2977196"/>
                <a:gd name="connsiteY12" fmla="*/ 0 h 1440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977196" h="1440180">
                  <a:moveTo>
                    <a:pt x="137163" y="0"/>
                  </a:moveTo>
                  <a:lnTo>
                    <a:pt x="2034537" y="0"/>
                  </a:lnTo>
                  <a:cubicBezTo>
                    <a:pt x="2110290" y="0"/>
                    <a:pt x="2171700" y="61410"/>
                    <a:pt x="2171700" y="137163"/>
                  </a:cubicBezTo>
                  <a:lnTo>
                    <a:pt x="2171700" y="430942"/>
                  </a:lnTo>
                  <a:lnTo>
                    <a:pt x="2977196" y="45721"/>
                  </a:lnTo>
                  <a:lnTo>
                    <a:pt x="2977196" y="1394461"/>
                  </a:lnTo>
                  <a:lnTo>
                    <a:pt x="2171700" y="1009240"/>
                  </a:lnTo>
                  <a:lnTo>
                    <a:pt x="2171700" y="1303017"/>
                  </a:lnTo>
                  <a:cubicBezTo>
                    <a:pt x="2171700" y="1378770"/>
                    <a:pt x="2110290" y="1440180"/>
                    <a:pt x="2034537" y="1440180"/>
                  </a:cubicBezTo>
                  <a:lnTo>
                    <a:pt x="137163" y="1440180"/>
                  </a:lnTo>
                  <a:cubicBezTo>
                    <a:pt x="61410" y="1440180"/>
                    <a:pt x="0" y="1378770"/>
                    <a:pt x="0" y="1303017"/>
                  </a:cubicBezTo>
                  <a:lnTo>
                    <a:pt x="0" y="137163"/>
                  </a:lnTo>
                  <a:cubicBezTo>
                    <a:pt x="0" y="61410"/>
                    <a:pt x="61410" y="0"/>
                    <a:pt x="13716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同心圆 6"/>
            <p:cNvSpPr/>
            <p:nvPr/>
          </p:nvSpPr>
          <p:spPr>
            <a:xfrm>
              <a:off x="4712448" y="160646"/>
              <a:ext cx="3326130" cy="3326130"/>
            </a:xfrm>
            <a:prstGeom prst="donut">
              <a:avLst>
                <a:gd name="adj" fmla="val 7469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9" name="圆角矩形 8"/>
          <p:cNvSpPr/>
          <p:nvPr/>
        </p:nvSpPr>
        <p:spPr>
          <a:xfrm>
            <a:off x="1520564" y="3623310"/>
            <a:ext cx="2011306" cy="2011306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>
            <a:off x="1810124" y="4279652"/>
            <a:ext cx="1435996" cy="694644"/>
          </a:xfrm>
          <a:custGeom>
            <a:avLst/>
            <a:gdLst>
              <a:gd name="connsiteX0" fmla="*/ 137163 w 2977196"/>
              <a:gd name="connsiteY0" fmla="*/ 0 h 1440180"/>
              <a:gd name="connsiteX1" fmla="*/ 2034537 w 2977196"/>
              <a:gd name="connsiteY1" fmla="*/ 0 h 1440180"/>
              <a:gd name="connsiteX2" fmla="*/ 2171700 w 2977196"/>
              <a:gd name="connsiteY2" fmla="*/ 137163 h 1440180"/>
              <a:gd name="connsiteX3" fmla="*/ 2171700 w 2977196"/>
              <a:gd name="connsiteY3" fmla="*/ 430942 h 1440180"/>
              <a:gd name="connsiteX4" fmla="*/ 2977196 w 2977196"/>
              <a:gd name="connsiteY4" fmla="*/ 45721 h 1440180"/>
              <a:gd name="connsiteX5" fmla="*/ 2977196 w 2977196"/>
              <a:gd name="connsiteY5" fmla="*/ 1394461 h 1440180"/>
              <a:gd name="connsiteX6" fmla="*/ 2171700 w 2977196"/>
              <a:gd name="connsiteY6" fmla="*/ 1009240 h 1440180"/>
              <a:gd name="connsiteX7" fmla="*/ 2171700 w 2977196"/>
              <a:gd name="connsiteY7" fmla="*/ 1303017 h 1440180"/>
              <a:gd name="connsiteX8" fmla="*/ 2034537 w 2977196"/>
              <a:gd name="connsiteY8" fmla="*/ 1440180 h 1440180"/>
              <a:gd name="connsiteX9" fmla="*/ 137163 w 2977196"/>
              <a:gd name="connsiteY9" fmla="*/ 1440180 h 1440180"/>
              <a:gd name="connsiteX10" fmla="*/ 0 w 2977196"/>
              <a:gd name="connsiteY10" fmla="*/ 1303017 h 1440180"/>
              <a:gd name="connsiteX11" fmla="*/ 0 w 2977196"/>
              <a:gd name="connsiteY11" fmla="*/ 137163 h 1440180"/>
              <a:gd name="connsiteX12" fmla="*/ 137163 w 2977196"/>
              <a:gd name="connsiteY12" fmla="*/ 0 h 1440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977196" h="1440180">
                <a:moveTo>
                  <a:pt x="137163" y="0"/>
                </a:moveTo>
                <a:lnTo>
                  <a:pt x="2034537" y="0"/>
                </a:lnTo>
                <a:cubicBezTo>
                  <a:pt x="2110290" y="0"/>
                  <a:pt x="2171700" y="61410"/>
                  <a:pt x="2171700" y="137163"/>
                </a:cubicBezTo>
                <a:lnTo>
                  <a:pt x="2171700" y="430942"/>
                </a:lnTo>
                <a:lnTo>
                  <a:pt x="2977196" y="45721"/>
                </a:lnTo>
                <a:lnTo>
                  <a:pt x="2977196" y="1394461"/>
                </a:lnTo>
                <a:lnTo>
                  <a:pt x="2171700" y="1009240"/>
                </a:lnTo>
                <a:lnTo>
                  <a:pt x="2171700" y="1303017"/>
                </a:lnTo>
                <a:cubicBezTo>
                  <a:pt x="2171700" y="1378770"/>
                  <a:pt x="2110290" y="1440180"/>
                  <a:pt x="2034537" y="1440180"/>
                </a:cubicBezTo>
                <a:lnTo>
                  <a:pt x="137163" y="1440180"/>
                </a:lnTo>
                <a:cubicBezTo>
                  <a:pt x="61410" y="1440180"/>
                  <a:pt x="0" y="1378770"/>
                  <a:pt x="0" y="1303017"/>
                </a:cubicBezTo>
                <a:lnTo>
                  <a:pt x="0" y="137163"/>
                </a:lnTo>
                <a:cubicBezTo>
                  <a:pt x="0" y="61410"/>
                  <a:pt x="61410" y="0"/>
                  <a:pt x="13716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 10"/>
          <p:cNvSpPr/>
          <p:nvPr/>
        </p:nvSpPr>
        <p:spPr>
          <a:xfrm>
            <a:off x="5989528" y="3846065"/>
            <a:ext cx="1550816" cy="750187"/>
          </a:xfrm>
          <a:custGeom>
            <a:avLst/>
            <a:gdLst>
              <a:gd name="connsiteX0" fmla="*/ 137163 w 2977196"/>
              <a:gd name="connsiteY0" fmla="*/ 0 h 1440180"/>
              <a:gd name="connsiteX1" fmla="*/ 2034537 w 2977196"/>
              <a:gd name="connsiteY1" fmla="*/ 0 h 1440180"/>
              <a:gd name="connsiteX2" fmla="*/ 2171700 w 2977196"/>
              <a:gd name="connsiteY2" fmla="*/ 137163 h 1440180"/>
              <a:gd name="connsiteX3" fmla="*/ 2171700 w 2977196"/>
              <a:gd name="connsiteY3" fmla="*/ 430942 h 1440180"/>
              <a:gd name="connsiteX4" fmla="*/ 2977196 w 2977196"/>
              <a:gd name="connsiteY4" fmla="*/ 45721 h 1440180"/>
              <a:gd name="connsiteX5" fmla="*/ 2977196 w 2977196"/>
              <a:gd name="connsiteY5" fmla="*/ 1394461 h 1440180"/>
              <a:gd name="connsiteX6" fmla="*/ 2171700 w 2977196"/>
              <a:gd name="connsiteY6" fmla="*/ 1009240 h 1440180"/>
              <a:gd name="connsiteX7" fmla="*/ 2171700 w 2977196"/>
              <a:gd name="connsiteY7" fmla="*/ 1303017 h 1440180"/>
              <a:gd name="connsiteX8" fmla="*/ 2034537 w 2977196"/>
              <a:gd name="connsiteY8" fmla="*/ 1440180 h 1440180"/>
              <a:gd name="connsiteX9" fmla="*/ 137163 w 2977196"/>
              <a:gd name="connsiteY9" fmla="*/ 1440180 h 1440180"/>
              <a:gd name="connsiteX10" fmla="*/ 0 w 2977196"/>
              <a:gd name="connsiteY10" fmla="*/ 1303017 h 1440180"/>
              <a:gd name="connsiteX11" fmla="*/ 0 w 2977196"/>
              <a:gd name="connsiteY11" fmla="*/ 137163 h 1440180"/>
              <a:gd name="connsiteX12" fmla="*/ 137163 w 2977196"/>
              <a:gd name="connsiteY12" fmla="*/ 0 h 1440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977196" h="1440180">
                <a:moveTo>
                  <a:pt x="137163" y="0"/>
                </a:moveTo>
                <a:lnTo>
                  <a:pt x="2034537" y="0"/>
                </a:lnTo>
                <a:cubicBezTo>
                  <a:pt x="2110290" y="0"/>
                  <a:pt x="2171700" y="61410"/>
                  <a:pt x="2171700" y="137163"/>
                </a:cubicBezTo>
                <a:lnTo>
                  <a:pt x="2171700" y="430942"/>
                </a:lnTo>
                <a:lnTo>
                  <a:pt x="2977196" y="45721"/>
                </a:lnTo>
                <a:lnTo>
                  <a:pt x="2977196" y="1394461"/>
                </a:lnTo>
                <a:lnTo>
                  <a:pt x="2171700" y="1009240"/>
                </a:lnTo>
                <a:lnTo>
                  <a:pt x="2171700" y="1303017"/>
                </a:lnTo>
                <a:cubicBezTo>
                  <a:pt x="2171700" y="1378770"/>
                  <a:pt x="2110290" y="1440180"/>
                  <a:pt x="2034537" y="1440180"/>
                </a:cubicBezTo>
                <a:lnTo>
                  <a:pt x="137163" y="1440180"/>
                </a:lnTo>
                <a:cubicBezTo>
                  <a:pt x="61410" y="1440180"/>
                  <a:pt x="0" y="1378770"/>
                  <a:pt x="0" y="1303017"/>
                </a:cubicBezTo>
                <a:lnTo>
                  <a:pt x="0" y="137163"/>
                </a:lnTo>
                <a:cubicBezTo>
                  <a:pt x="0" y="61410"/>
                  <a:pt x="61410" y="0"/>
                  <a:pt x="137163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连接符 12"/>
          <p:cNvCxnSpPr/>
          <p:nvPr/>
        </p:nvCxnSpPr>
        <p:spPr>
          <a:xfrm>
            <a:off x="6529818" y="4596252"/>
            <a:ext cx="0" cy="1038363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rot="1140000">
            <a:off x="6130982" y="4549211"/>
            <a:ext cx="0" cy="111600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rot="20460000" flipH="1">
            <a:off x="6966583" y="4557432"/>
            <a:ext cx="0" cy="111600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4528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114817" y="663880"/>
            <a:ext cx="75937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习题</a:t>
            </a:r>
            <a:r>
              <a:rPr lang="en-US" altLang="zh-CN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4</a:t>
            </a:r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：利用“合并形状</a:t>
            </a:r>
            <a:r>
              <a:rPr lang="en-US" altLang="zh-CN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-</a:t>
            </a:r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剪除”绘制图标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114816" y="1590806"/>
            <a:ext cx="10020821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如果说“合并形状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-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联合”适合于塑造物体的外部轮廓，那么“合并形状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-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剪除”在此之外还同时拥有塑造物体层次细节的作用，让我们看看下面的图标又该如何绘制：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任意多边形 3"/>
          <p:cNvSpPr/>
          <p:nvPr/>
        </p:nvSpPr>
        <p:spPr>
          <a:xfrm>
            <a:off x="2736938" y="3007091"/>
            <a:ext cx="1572016" cy="2482636"/>
          </a:xfrm>
          <a:custGeom>
            <a:avLst/>
            <a:gdLst>
              <a:gd name="connsiteX0" fmla="*/ 1027134 w 2054268"/>
              <a:gd name="connsiteY0" fmla="*/ 1900690 h 3244242"/>
              <a:gd name="connsiteX1" fmla="*/ 1312236 w 2054268"/>
              <a:gd name="connsiteY1" fmla="*/ 2160470 h 3244242"/>
              <a:gd name="connsiteX2" fmla="*/ 1027134 w 2054268"/>
              <a:gd name="connsiteY2" fmla="*/ 2420250 h 3244242"/>
              <a:gd name="connsiteX3" fmla="*/ 742032 w 2054268"/>
              <a:gd name="connsiteY3" fmla="*/ 2160470 h 3244242"/>
              <a:gd name="connsiteX4" fmla="*/ 1027134 w 2054268"/>
              <a:gd name="connsiteY4" fmla="*/ 1900690 h 3244242"/>
              <a:gd name="connsiteX5" fmla="*/ 1027134 w 2054268"/>
              <a:gd name="connsiteY5" fmla="*/ 1640909 h 3244242"/>
              <a:gd name="connsiteX6" fmla="*/ 482252 w 2054268"/>
              <a:gd name="connsiteY6" fmla="*/ 2160470 h 3244242"/>
              <a:gd name="connsiteX7" fmla="*/ 1027134 w 2054268"/>
              <a:gd name="connsiteY7" fmla="*/ 2680031 h 3244242"/>
              <a:gd name="connsiteX8" fmla="*/ 1572016 w 2054268"/>
              <a:gd name="connsiteY8" fmla="*/ 2160470 h 3244242"/>
              <a:gd name="connsiteX9" fmla="*/ 1027134 w 2054268"/>
              <a:gd name="connsiteY9" fmla="*/ 1640909 h 3244242"/>
              <a:gd name="connsiteX10" fmla="*/ 229988 w 2054268"/>
              <a:gd name="connsiteY10" fmla="*/ 152400 h 3244242"/>
              <a:gd name="connsiteX11" fmla="*/ 151356 w 2054268"/>
              <a:gd name="connsiteY11" fmla="*/ 231032 h 3244242"/>
              <a:gd name="connsiteX12" fmla="*/ 151356 w 2054268"/>
              <a:gd name="connsiteY12" fmla="*/ 1211549 h 3244242"/>
              <a:gd name="connsiteX13" fmla="*/ 229988 w 2054268"/>
              <a:gd name="connsiteY13" fmla="*/ 1290181 h 3244242"/>
              <a:gd name="connsiteX14" fmla="*/ 1824280 w 2054268"/>
              <a:gd name="connsiteY14" fmla="*/ 1290181 h 3244242"/>
              <a:gd name="connsiteX15" fmla="*/ 1902912 w 2054268"/>
              <a:gd name="connsiteY15" fmla="*/ 1211549 h 3244242"/>
              <a:gd name="connsiteX16" fmla="*/ 1902912 w 2054268"/>
              <a:gd name="connsiteY16" fmla="*/ 231032 h 3244242"/>
              <a:gd name="connsiteX17" fmla="*/ 1824280 w 2054268"/>
              <a:gd name="connsiteY17" fmla="*/ 152400 h 3244242"/>
              <a:gd name="connsiteX18" fmla="*/ 141970 w 2054268"/>
              <a:gd name="connsiteY18" fmla="*/ 0 h 3244242"/>
              <a:gd name="connsiteX19" fmla="*/ 1912298 w 2054268"/>
              <a:gd name="connsiteY19" fmla="*/ 0 h 3244242"/>
              <a:gd name="connsiteX20" fmla="*/ 2054268 w 2054268"/>
              <a:gd name="connsiteY20" fmla="*/ 141970 h 3244242"/>
              <a:gd name="connsiteX21" fmla="*/ 2054268 w 2054268"/>
              <a:gd name="connsiteY21" fmla="*/ 3102272 h 3244242"/>
              <a:gd name="connsiteX22" fmla="*/ 1912298 w 2054268"/>
              <a:gd name="connsiteY22" fmla="*/ 3244242 h 3244242"/>
              <a:gd name="connsiteX23" fmla="*/ 141970 w 2054268"/>
              <a:gd name="connsiteY23" fmla="*/ 3244242 h 3244242"/>
              <a:gd name="connsiteX24" fmla="*/ 0 w 2054268"/>
              <a:gd name="connsiteY24" fmla="*/ 3102272 h 3244242"/>
              <a:gd name="connsiteX25" fmla="*/ 0 w 2054268"/>
              <a:gd name="connsiteY25" fmla="*/ 141970 h 3244242"/>
              <a:gd name="connsiteX26" fmla="*/ 141970 w 2054268"/>
              <a:gd name="connsiteY26" fmla="*/ 0 h 32442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054268" h="3244242">
                <a:moveTo>
                  <a:pt x="1027134" y="1900690"/>
                </a:moveTo>
                <a:cubicBezTo>
                  <a:pt x="1184591" y="1900690"/>
                  <a:pt x="1312236" y="2016997"/>
                  <a:pt x="1312236" y="2160470"/>
                </a:cubicBezTo>
                <a:cubicBezTo>
                  <a:pt x="1312236" y="2303943"/>
                  <a:pt x="1184591" y="2420250"/>
                  <a:pt x="1027134" y="2420250"/>
                </a:cubicBezTo>
                <a:cubicBezTo>
                  <a:pt x="869677" y="2420250"/>
                  <a:pt x="742032" y="2303943"/>
                  <a:pt x="742032" y="2160470"/>
                </a:cubicBezTo>
                <a:cubicBezTo>
                  <a:pt x="742032" y="2016997"/>
                  <a:pt x="869677" y="1900690"/>
                  <a:pt x="1027134" y="1900690"/>
                </a:cubicBezTo>
                <a:close/>
                <a:moveTo>
                  <a:pt x="1027134" y="1640909"/>
                </a:moveTo>
                <a:cubicBezTo>
                  <a:pt x="726204" y="1640909"/>
                  <a:pt x="482252" y="1873524"/>
                  <a:pt x="482252" y="2160470"/>
                </a:cubicBezTo>
                <a:cubicBezTo>
                  <a:pt x="482252" y="2447416"/>
                  <a:pt x="726204" y="2680031"/>
                  <a:pt x="1027134" y="2680031"/>
                </a:cubicBezTo>
                <a:cubicBezTo>
                  <a:pt x="1328064" y="2680031"/>
                  <a:pt x="1572016" y="2447416"/>
                  <a:pt x="1572016" y="2160470"/>
                </a:cubicBezTo>
                <a:cubicBezTo>
                  <a:pt x="1572016" y="1873524"/>
                  <a:pt x="1328064" y="1640909"/>
                  <a:pt x="1027134" y="1640909"/>
                </a:cubicBezTo>
                <a:close/>
                <a:moveTo>
                  <a:pt x="229988" y="152400"/>
                </a:moveTo>
                <a:cubicBezTo>
                  <a:pt x="186561" y="152400"/>
                  <a:pt x="151356" y="187605"/>
                  <a:pt x="151356" y="231032"/>
                </a:cubicBezTo>
                <a:lnTo>
                  <a:pt x="151356" y="1211549"/>
                </a:lnTo>
                <a:cubicBezTo>
                  <a:pt x="151356" y="1254976"/>
                  <a:pt x="186561" y="1290181"/>
                  <a:pt x="229988" y="1290181"/>
                </a:cubicBezTo>
                <a:lnTo>
                  <a:pt x="1824280" y="1290181"/>
                </a:lnTo>
                <a:cubicBezTo>
                  <a:pt x="1867707" y="1290181"/>
                  <a:pt x="1902912" y="1254976"/>
                  <a:pt x="1902912" y="1211549"/>
                </a:cubicBezTo>
                <a:lnTo>
                  <a:pt x="1902912" y="231032"/>
                </a:lnTo>
                <a:cubicBezTo>
                  <a:pt x="1902912" y="187605"/>
                  <a:pt x="1867707" y="152400"/>
                  <a:pt x="1824280" y="152400"/>
                </a:cubicBezTo>
                <a:close/>
                <a:moveTo>
                  <a:pt x="141970" y="0"/>
                </a:moveTo>
                <a:lnTo>
                  <a:pt x="1912298" y="0"/>
                </a:lnTo>
                <a:cubicBezTo>
                  <a:pt x="1990706" y="0"/>
                  <a:pt x="2054268" y="63562"/>
                  <a:pt x="2054268" y="141970"/>
                </a:cubicBezTo>
                <a:lnTo>
                  <a:pt x="2054268" y="3102272"/>
                </a:lnTo>
                <a:cubicBezTo>
                  <a:pt x="2054268" y="3180680"/>
                  <a:pt x="1990706" y="3244242"/>
                  <a:pt x="1912298" y="3244242"/>
                </a:cubicBezTo>
                <a:lnTo>
                  <a:pt x="141970" y="3244242"/>
                </a:lnTo>
                <a:cubicBezTo>
                  <a:pt x="63562" y="3244242"/>
                  <a:pt x="0" y="3180680"/>
                  <a:pt x="0" y="3102272"/>
                </a:cubicBezTo>
                <a:lnTo>
                  <a:pt x="0" y="141970"/>
                </a:lnTo>
                <a:cubicBezTo>
                  <a:pt x="0" y="63562"/>
                  <a:pt x="63562" y="0"/>
                  <a:pt x="14197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3085454" y="5599134"/>
            <a:ext cx="8749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/>
              <a:t>iPod</a:t>
            </a:r>
          </a:p>
        </p:txBody>
      </p:sp>
      <p:sp>
        <p:nvSpPr>
          <p:cNvPr id="6" name="任意多边形 5"/>
          <p:cNvSpPr/>
          <p:nvPr/>
        </p:nvSpPr>
        <p:spPr>
          <a:xfrm>
            <a:off x="6380180" y="3587289"/>
            <a:ext cx="2791031" cy="1886857"/>
          </a:xfrm>
          <a:custGeom>
            <a:avLst/>
            <a:gdLst>
              <a:gd name="connsiteX0" fmla="*/ 1396725 w 2791031"/>
              <a:gd name="connsiteY0" fmla="*/ 758929 h 1886857"/>
              <a:gd name="connsiteX1" fmla="*/ 1689400 w 2791031"/>
              <a:gd name="connsiteY1" fmla="*/ 1033249 h 1886857"/>
              <a:gd name="connsiteX2" fmla="*/ 1396725 w 2791031"/>
              <a:gd name="connsiteY2" fmla="*/ 1307569 h 1886857"/>
              <a:gd name="connsiteX3" fmla="*/ 1104050 w 2791031"/>
              <a:gd name="connsiteY3" fmla="*/ 1033249 h 1886857"/>
              <a:gd name="connsiteX4" fmla="*/ 1396725 w 2791031"/>
              <a:gd name="connsiteY4" fmla="*/ 758929 h 1886857"/>
              <a:gd name="connsiteX5" fmla="*/ 1396725 w 2791031"/>
              <a:gd name="connsiteY5" fmla="*/ 484609 h 1886857"/>
              <a:gd name="connsiteX6" fmla="*/ 829730 w 2791031"/>
              <a:gd name="connsiteY6" fmla="*/ 1033249 h 1886857"/>
              <a:gd name="connsiteX7" fmla="*/ 1396725 w 2791031"/>
              <a:gd name="connsiteY7" fmla="*/ 1581889 h 1886857"/>
              <a:gd name="connsiteX8" fmla="*/ 1963720 w 2791031"/>
              <a:gd name="connsiteY8" fmla="*/ 1033249 h 1886857"/>
              <a:gd name="connsiteX9" fmla="*/ 1396725 w 2791031"/>
              <a:gd name="connsiteY9" fmla="*/ 484609 h 1886857"/>
              <a:gd name="connsiteX10" fmla="*/ 272080 w 2791031"/>
              <a:gd name="connsiteY10" fmla="*/ 324589 h 1886857"/>
              <a:gd name="connsiteX11" fmla="*/ 192070 w 2791031"/>
              <a:gd name="connsiteY11" fmla="*/ 404599 h 1886857"/>
              <a:gd name="connsiteX12" fmla="*/ 272080 w 2791031"/>
              <a:gd name="connsiteY12" fmla="*/ 484609 h 1886857"/>
              <a:gd name="connsiteX13" fmla="*/ 603550 w 2791031"/>
              <a:gd name="connsiteY13" fmla="*/ 484609 h 1886857"/>
              <a:gd name="connsiteX14" fmla="*/ 683560 w 2791031"/>
              <a:gd name="connsiteY14" fmla="*/ 404599 h 1886857"/>
              <a:gd name="connsiteX15" fmla="*/ 603550 w 2791031"/>
              <a:gd name="connsiteY15" fmla="*/ 324589 h 1886857"/>
              <a:gd name="connsiteX16" fmla="*/ 908226 w 2791031"/>
              <a:gd name="connsiteY16" fmla="*/ 0 h 1886857"/>
              <a:gd name="connsiteX17" fmla="*/ 1868345 w 2791031"/>
              <a:gd name="connsiteY17" fmla="*/ 0 h 1886857"/>
              <a:gd name="connsiteX18" fmla="*/ 2031589 w 2791031"/>
              <a:gd name="connsiteY18" fmla="*/ 108205 h 1886857"/>
              <a:gd name="connsiteX19" fmla="*/ 2044540 w 2791031"/>
              <a:gd name="connsiteY19" fmla="*/ 172357 h 1886857"/>
              <a:gd name="connsiteX20" fmla="*/ 2672542 w 2791031"/>
              <a:gd name="connsiteY20" fmla="*/ 172357 h 1886857"/>
              <a:gd name="connsiteX21" fmla="*/ 2791031 w 2791031"/>
              <a:gd name="connsiteY21" fmla="*/ 290846 h 1886857"/>
              <a:gd name="connsiteX22" fmla="*/ 2791031 w 2791031"/>
              <a:gd name="connsiteY22" fmla="*/ 1768368 h 1886857"/>
              <a:gd name="connsiteX23" fmla="*/ 2672542 w 2791031"/>
              <a:gd name="connsiteY23" fmla="*/ 1886857 h 1886857"/>
              <a:gd name="connsiteX24" fmla="*/ 118489 w 2791031"/>
              <a:gd name="connsiteY24" fmla="*/ 1886857 h 1886857"/>
              <a:gd name="connsiteX25" fmla="*/ 0 w 2791031"/>
              <a:gd name="connsiteY25" fmla="*/ 1768368 h 1886857"/>
              <a:gd name="connsiteX26" fmla="*/ 0 w 2791031"/>
              <a:gd name="connsiteY26" fmla="*/ 290846 h 1886857"/>
              <a:gd name="connsiteX27" fmla="*/ 118489 w 2791031"/>
              <a:gd name="connsiteY27" fmla="*/ 172357 h 1886857"/>
              <a:gd name="connsiteX28" fmla="*/ 732031 w 2791031"/>
              <a:gd name="connsiteY28" fmla="*/ 172357 h 1886857"/>
              <a:gd name="connsiteX29" fmla="*/ 744983 w 2791031"/>
              <a:gd name="connsiteY29" fmla="*/ 108205 h 1886857"/>
              <a:gd name="connsiteX30" fmla="*/ 908226 w 2791031"/>
              <a:gd name="connsiteY30" fmla="*/ 0 h 1886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2791031" h="1886857">
                <a:moveTo>
                  <a:pt x="1396725" y="758929"/>
                </a:moveTo>
                <a:cubicBezTo>
                  <a:pt x="1558365" y="758929"/>
                  <a:pt x="1689400" y="881746"/>
                  <a:pt x="1689400" y="1033249"/>
                </a:cubicBezTo>
                <a:cubicBezTo>
                  <a:pt x="1689400" y="1184752"/>
                  <a:pt x="1558365" y="1307569"/>
                  <a:pt x="1396725" y="1307569"/>
                </a:cubicBezTo>
                <a:cubicBezTo>
                  <a:pt x="1235085" y="1307569"/>
                  <a:pt x="1104050" y="1184752"/>
                  <a:pt x="1104050" y="1033249"/>
                </a:cubicBezTo>
                <a:cubicBezTo>
                  <a:pt x="1104050" y="881746"/>
                  <a:pt x="1235085" y="758929"/>
                  <a:pt x="1396725" y="758929"/>
                </a:cubicBezTo>
                <a:close/>
                <a:moveTo>
                  <a:pt x="1396725" y="484609"/>
                </a:moveTo>
                <a:cubicBezTo>
                  <a:pt x="1083582" y="484609"/>
                  <a:pt x="829730" y="730243"/>
                  <a:pt x="829730" y="1033249"/>
                </a:cubicBezTo>
                <a:cubicBezTo>
                  <a:pt x="829730" y="1336255"/>
                  <a:pt x="1083582" y="1581889"/>
                  <a:pt x="1396725" y="1581889"/>
                </a:cubicBezTo>
                <a:cubicBezTo>
                  <a:pt x="1709868" y="1581889"/>
                  <a:pt x="1963720" y="1336255"/>
                  <a:pt x="1963720" y="1033249"/>
                </a:cubicBezTo>
                <a:cubicBezTo>
                  <a:pt x="1963720" y="730243"/>
                  <a:pt x="1709868" y="484609"/>
                  <a:pt x="1396725" y="484609"/>
                </a:cubicBezTo>
                <a:close/>
                <a:moveTo>
                  <a:pt x="272080" y="324589"/>
                </a:moveTo>
                <a:cubicBezTo>
                  <a:pt x="227892" y="324589"/>
                  <a:pt x="192070" y="360411"/>
                  <a:pt x="192070" y="404599"/>
                </a:cubicBezTo>
                <a:cubicBezTo>
                  <a:pt x="192070" y="448787"/>
                  <a:pt x="227892" y="484609"/>
                  <a:pt x="272080" y="484609"/>
                </a:cubicBezTo>
                <a:lnTo>
                  <a:pt x="603550" y="484609"/>
                </a:lnTo>
                <a:cubicBezTo>
                  <a:pt x="647738" y="484609"/>
                  <a:pt x="683560" y="448787"/>
                  <a:pt x="683560" y="404599"/>
                </a:cubicBezTo>
                <a:cubicBezTo>
                  <a:pt x="683560" y="360411"/>
                  <a:pt x="647738" y="324589"/>
                  <a:pt x="603550" y="324589"/>
                </a:cubicBezTo>
                <a:close/>
                <a:moveTo>
                  <a:pt x="908226" y="0"/>
                </a:moveTo>
                <a:lnTo>
                  <a:pt x="1868345" y="0"/>
                </a:lnTo>
                <a:cubicBezTo>
                  <a:pt x="1941730" y="0"/>
                  <a:pt x="2004693" y="44618"/>
                  <a:pt x="2031589" y="108205"/>
                </a:cubicBezTo>
                <a:lnTo>
                  <a:pt x="2044540" y="172357"/>
                </a:lnTo>
                <a:lnTo>
                  <a:pt x="2672542" y="172357"/>
                </a:lnTo>
                <a:cubicBezTo>
                  <a:pt x="2737982" y="172357"/>
                  <a:pt x="2791031" y="225406"/>
                  <a:pt x="2791031" y="290846"/>
                </a:cubicBezTo>
                <a:lnTo>
                  <a:pt x="2791031" y="1768368"/>
                </a:lnTo>
                <a:cubicBezTo>
                  <a:pt x="2791031" y="1833808"/>
                  <a:pt x="2737982" y="1886857"/>
                  <a:pt x="2672542" y="1886857"/>
                </a:cubicBezTo>
                <a:lnTo>
                  <a:pt x="118489" y="1886857"/>
                </a:lnTo>
                <a:cubicBezTo>
                  <a:pt x="53049" y="1886857"/>
                  <a:pt x="0" y="1833808"/>
                  <a:pt x="0" y="1768368"/>
                </a:cubicBezTo>
                <a:lnTo>
                  <a:pt x="0" y="290846"/>
                </a:lnTo>
                <a:cubicBezTo>
                  <a:pt x="0" y="225406"/>
                  <a:pt x="53049" y="172357"/>
                  <a:pt x="118489" y="172357"/>
                </a:cubicBezTo>
                <a:lnTo>
                  <a:pt x="732031" y="172357"/>
                </a:lnTo>
                <a:lnTo>
                  <a:pt x="744983" y="108205"/>
                </a:lnTo>
                <a:cubicBezTo>
                  <a:pt x="771878" y="44618"/>
                  <a:pt x="834842" y="0"/>
                  <a:pt x="908226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7191240" y="5599134"/>
            <a:ext cx="11689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/>
              <a:t>Canon</a:t>
            </a:r>
          </a:p>
        </p:txBody>
      </p:sp>
    </p:spTree>
    <p:extLst>
      <p:ext uri="{BB962C8B-B14F-4D97-AF65-F5344CB8AC3E}">
        <p14:creationId xmlns:p14="http://schemas.microsoft.com/office/powerpoint/2010/main" val="2284994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114817" y="663880"/>
            <a:ext cx="75937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习题</a:t>
            </a:r>
            <a:r>
              <a:rPr lang="en-US" altLang="zh-CN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5</a:t>
            </a:r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：利用“合并形状</a:t>
            </a:r>
            <a:r>
              <a:rPr lang="en-US" altLang="zh-CN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-</a:t>
            </a:r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组合”绘制图标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114816" y="1590806"/>
            <a:ext cx="10020821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联合和剪除应该是合并形状中使用频率最高的两种操作，一个用于塑造外形，一个偏向塑造层次，而另外一种操作“合并形状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-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组合”则兼具这两个功能：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任意多边形 9"/>
          <p:cNvSpPr/>
          <p:nvPr/>
        </p:nvSpPr>
        <p:spPr>
          <a:xfrm>
            <a:off x="2331722" y="3552414"/>
            <a:ext cx="2877847" cy="1699958"/>
          </a:xfrm>
          <a:custGeom>
            <a:avLst/>
            <a:gdLst>
              <a:gd name="connsiteX0" fmla="*/ 1943144 w 3017520"/>
              <a:gd name="connsiteY0" fmla="*/ 1468138 h 1782463"/>
              <a:gd name="connsiteX1" fmla="*/ 2571794 w 3017520"/>
              <a:gd name="connsiteY1" fmla="*/ 1468138 h 1782463"/>
              <a:gd name="connsiteX2" fmla="*/ 2257469 w 3017520"/>
              <a:gd name="connsiteY2" fmla="*/ 1782463 h 1782463"/>
              <a:gd name="connsiteX3" fmla="*/ 1943144 w 3017520"/>
              <a:gd name="connsiteY3" fmla="*/ 1468138 h 1782463"/>
              <a:gd name="connsiteX4" fmla="*/ 331514 w 3017520"/>
              <a:gd name="connsiteY4" fmla="*/ 1468138 h 1782463"/>
              <a:gd name="connsiteX5" fmla="*/ 960164 w 3017520"/>
              <a:gd name="connsiteY5" fmla="*/ 1468138 h 1782463"/>
              <a:gd name="connsiteX6" fmla="*/ 645839 w 3017520"/>
              <a:gd name="connsiteY6" fmla="*/ 1782463 h 1782463"/>
              <a:gd name="connsiteX7" fmla="*/ 331514 w 3017520"/>
              <a:gd name="connsiteY7" fmla="*/ 1468138 h 1782463"/>
              <a:gd name="connsiteX8" fmla="*/ 1208574 w 3017520"/>
              <a:gd name="connsiteY8" fmla="*/ 0 h 1782463"/>
              <a:gd name="connsiteX9" fmla="*/ 2649380 w 3017520"/>
              <a:gd name="connsiteY9" fmla="*/ 0 h 1782463"/>
              <a:gd name="connsiteX10" fmla="*/ 2781938 w 3017520"/>
              <a:gd name="connsiteY10" fmla="*/ 530234 h 1782463"/>
              <a:gd name="connsiteX11" fmla="*/ 2783044 w 3017520"/>
              <a:gd name="connsiteY11" fmla="*/ 530234 h 1782463"/>
              <a:gd name="connsiteX12" fmla="*/ 3017520 w 3017520"/>
              <a:gd name="connsiteY12" fmla="*/ 1468138 h 1782463"/>
              <a:gd name="connsiteX13" fmla="*/ 2571794 w 3017520"/>
              <a:gd name="connsiteY13" fmla="*/ 1468138 h 1782463"/>
              <a:gd name="connsiteX14" fmla="*/ 2257469 w 3017520"/>
              <a:gd name="connsiteY14" fmla="*/ 1153813 h 1782463"/>
              <a:gd name="connsiteX15" fmla="*/ 1943144 w 3017520"/>
              <a:gd name="connsiteY15" fmla="*/ 1468138 h 1782463"/>
              <a:gd name="connsiteX16" fmla="*/ 960164 w 3017520"/>
              <a:gd name="connsiteY16" fmla="*/ 1468138 h 1782463"/>
              <a:gd name="connsiteX17" fmla="*/ 645839 w 3017520"/>
              <a:gd name="connsiteY17" fmla="*/ 1153813 h 1782463"/>
              <a:gd name="connsiteX18" fmla="*/ 331514 w 3017520"/>
              <a:gd name="connsiteY18" fmla="*/ 1468138 h 1782463"/>
              <a:gd name="connsiteX19" fmla="*/ 0 w 3017520"/>
              <a:gd name="connsiteY19" fmla="*/ 1468138 h 1782463"/>
              <a:gd name="connsiteX20" fmla="*/ 234476 w 3017520"/>
              <a:gd name="connsiteY20" fmla="*/ 530234 h 1782463"/>
              <a:gd name="connsiteX21" fmla="*/ 1076015 w 3017520"/>
              <a:gd name="connsiteY21" fmla="*/ 530234 h 17824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3017520" h="1782463">
                <a:moveTo>
                  <a:pt x="1943144" y="1468138"/>
                </a:moveTo>
                <a:lnTo>
                  <a:pt x="2571794" y="1468138"/>
                </a:lnTo>
                <a:cubicBezTo>
                  <a:pt x="2571794" y="1641735"/>
                  <a:pt x="2431066" y="1782463"/>
                  <a:pt x="2257469" y="1782463"/>
                </a:cubicBezTo>
                <a:cubicBezTo>
                  <a:pt x="2083872" y="1782463"/>
                  <a:pt x="1943144" y="1641735"/>
                  <a:pt x="1943144" y="1468138"/>
                </a:cubicBezTo>
                <a:close/>
                <a:moveTo>
                  <a:pt x="331514" y="1468138"/>
                </a:moveTo>
                <a:lnTo>
                  <a:pt x="960164" y="1468138"/>
                </a:lnTo>
                <a:cubicBezTo>
                  <a:pt x="960164" y="1641735"/>
                  <a:pt x="819436" y="1782463"/>
                  <a:pt x="645839" y="1782463"/>
                </a:cubicBezTo>
                <a:cubicBezTo>
                  <a:pt x="472242" y="1782463"/>
                  <a:pt x="331514" y="1641735"/>
                  <a:pt x="331514" y="1468138"/>
                </a:cubicBezTo>
                <a:close/>
                <a:moveTo>
                  <a:pt x="1208574" y="0"/>
                </a:moveTo>
                <a:lnTo>
                  <a:pt x="2649380" y="0"/>
                </a:lnTo>
                <a:lnTo>
                  <a:pt x="2781938" y="530234"/>
                </a:lnTo>
                <a:lnTo>
                  <a:pt x="2783044" y="530234"/>
                </a:lnTo>
                <a:lnTo>
                  <a:pt x="3017520" y="1468138"/>
                </a:lnTo>
                <a:lnTo>
                  <a:pt x="2571794" y="1468138"/>
                </a:lnTo>
                <a:cubicBezTo>
                  <a:pt x="2571794" y="1294541"/>
                  <a:pt x="2431066" y="1153813"/>
                  <a:pt x="2257469" y="1153813"/>
                </a:cubicBezTo>
                <a:cubicBezTo>
                  <a:pt x="2083872" y="1153813"/>
                  <a:pt x="1943144" y="1294541"/>
                  <a:pt x="1943144" y="1468138"/>
                </a:cubicBezTo>
                <a:lnTo>
                  <a:pt x="960164" y="1468138"/>
                </a:lnTo>
                <a:cubicBezTo>
                  <a:pt x="960164" y="1294541"/>
                  <a:pt x="819436" y="1153813"/>
                  <a:pt x="645839" y="1153813"/>
                </a:cubicBezTo>
                <a:cubicBezTo>
                  <a:pt x="472242" y="1153813"/>
                  <a:pt x="331514" y="1294541"/>
                  <a:pt x="331514" y="1468138"/>
                </a:cubicBezTo>
                <a:lnTo>
                  <a:pt x="0" y="1468138"/>
                </a:lnTo>
                <a:lnTo>
                  <a:pt x="234476" y="530234"/>
                </a:lnTo>
                <a:lnTo>
                  <a:pt x="1076015" y="53023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" name="组合 10"/>
          <p:cNvGrpSpPr/>
          <p:nvPr/>
        </p:nvGrpSpPr>
        <p:grpSpPr>
          <a:xfrm>
            <a:off x="6777990" y="2997147"/>
            <a:ext cx="2458915" cy="2810492"/>
            <a:chOff x="3337560" y="2182703"/>
            <a:chExt cx="2458915" cy="2810492"/>
          </a:xfrm>
        </p:grpSpPr>
        <p:sp>
          <p:nvSpPr>
            <p:cNvPr id="12" name="任意多边形 11"/>
            <p:cNvSpPr/>
            <p:nvPr/>
          </p:nvSpPr>
          <p:spPr>
            <a:xfrm>
              <a:off x="3337560" y="2182704"/>
              <a:ext cx="2458915" cy="2308860"/>
            </a:xfrm>
            <a:custGeom>
              <a:avLst/>
              <a:gdLst>
                <a:gd name="connsiteX0" fmla="*/ 0 w 2458915"/>
                <a:gd name="connsiteY0" fmla="*/ 986264 h 2308860"/>
                <a:gd name="connsiteX1" fmla="*/ 618685 w 2458915"/>
                <a:gd name="connsiteY1" fmla="*/ 986264 h 2308860"/>
                <a:gd name="connsiteX2" fmla="*/ 618685 w 2458915"/>
                <a:gd name="connsiteY2" fmla="*/ 1517759 h 2308860"/>
                <a:gd name="connsiteX3" fmla="*/ 0 w 2458915"/>
                <a:gd name="connsiteY3" fmla="*/ 1517759 h 2308860"/>
                <a:gd name="connsiteX4" fmla="*/ 265748 w 2458915"/>
                <a:gd name="connsiteY4" fmla="*/ 1252011 h 2308860"/>
                <a:gd name="connsiteX5" fmla="*/ 618685 w 2458915"/>
                <a:gd name="connsiteY5" fmla="*/ 0 h 2308860"/>
                <a:gd name="connsiteX6" fmla="*/ 2458915 w 2458915"/>
                <a:gd name="connsiteY6" fmla="*/ 0 h 2308860"/>
                <a:gd name="connsiteX7" fmla="*/ 2458915 w 2458915"/>
                <a:gd name="connsiteY7" fmla="*/ 2308860 h 2308860"/>
                <a:gd name="connsiteX8" fmla="*/ 618685 w 2458915"/>
                <a:gd name="connsiteY8" fmla="*/ 2308860 h 2308860"/>
                <a:gd name="connsiteX9" fmla="*/ 618685 w 2458915"/>
                <a:gd name="connsiteY9" fmla="*/ 1517759 h 2308860"/>
                <a:gd name="connsiteX10" fmla="*/ 885825 w 2458915"/>
                <a:gd name="connsiteY10" fmla="*/ 1517759 h 2308860"/>
                <a:gd name="connsiteX11" fmla="*/ 885825 w 2458915"/>
                <a:gd name="connsiteY11" fmla="*/ 1783506 h 2308860"/>
                <a:gd name="connsiteX12" fmla="*/ 1417320 w 2458915"/>
                <a:gd name="connsiteY12" fmla="*/ 1252011 h 2308860"/>
                <a:gd name="connsiteX13" fmla="*/ 885825 w 2458915"/>
                <a:gd name="connsiteY13" fmla="*/ 720516 h 2308860"/>
                <a:gd name="connsiteX14" fmla="*/ 885825 w 2458915"/>
                <a:gd name="connsiteY14" fmla="*/ 986264 h 2308860"/>
                <a:gd name="connsiteX15" fmla="*/ 618685 w 2458915"/>
                <a:gd name="connsiteY15" fmla="*/ 986264 h 2308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458915" h="2308860">
                  <a:moveTo>
                    <a:pt x="0" y="986264"/>
                  </a:moveTo>
                  <a:lnTo>
                    <a:pt x="618685" y="986264"/>
                  </a:lnTo>
                  <a:lnTo>
                    <a:pt x="618685" y="1517759"/>
                  </a:lnTo>
                  <a:lnTo>
                    <a:pt x="0" y="1517759"/>
                  </a:lnTo>
                  <a:lnTo>
                    <a:pt x="265748" y="1252011"/>
                  </a:lnTo>
                  <a:close/>
                  <a:moveTo>
                    <a:pt x="618685" y="0"/>
                  </a:moveTo>
                  <a:lnTo>
                    <a:pt x="2458915" y="0"/>
                  </a:lnTo>
                  <a:lnTo>
                    <a:pt x="2458915" y="2308860"/>
                  </a:lnTo>
                  <a:lnTo>
                    <a:pt x="618685" y="2308860"/>
                  </a:lnTo>
                  <a:lnTo>
                    <a:pt x="618685" y="1517759"/>
                  </a:lnTo>
                  <a:lnTo>
                    <a:pt x="885825" y="1517759"/>
                  </a:lnTo>
                  <a:lnTo>
                    <a:pt x="885825" y="1783506"/>
                  </a:lnTo>
                  <a:lnTo>
                    <a:pt x="1417320" y="1252011"/>
                  </a:lnTo>
                  <a:lnTo>
                    <a:pt x="885825" y="720516"/>
                  </a:lnTo>
                  <a:lnTo>
                    <a:pt x="885825" y="986264"/>
                  </a:lnTo>
                  <a:lnTo>
                    <a:pt x="618685" y="986264"/>
                  </a:ln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平行四边形 12"/>
            <p:cNvSpPr/>
            <p:nvPr/>
          </p:nvSpPr>
          <p:spPr>
            <a:xfrm rot="5400000" flipH="1">
              <a:off x="3916150" y="3112871"/>
              <a:ext cx="2810492" cy="950155"/>
            </a:xfrm>
            <a:prstGeom prst="parallelogram">
              <a:avLst>
                <a:gd name="adj" fmla="val 52668"/>
              </a:avLst>
            </a:prstGeom>
            <a:solidFill>
              <a:schemeClr val="tx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30158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微软雅黑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全雅黑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3064</TotalTime>
  <Words>404</Words>
  <Application>Microsoft Office PowerPoint</Application>
  <PresentationFormat>宽屏</PresentationFormat>
  <Paragraphs>47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10</vt:i4>
      </vt:variant>
    </vt:vector>
  </HeadingPairs>
  <TitlesOfParts>
    <vt:vector size="17" baseType="lpstr">
      <vt:lpstr>华康俪金黑W8(P)</vt:lpstr>
      <vt:lpstr>微软雅黑</vt:lpstr>
      <vt:lpstr>Arial</vt:lpstr>
      <vt:lpstr>Myriad Pro</vt:lpstr>
      <vt:lpstr>Myriad Pro Light</vt:lpstr>
      <vt:lpstr>Office Theme</vt:lpstr>
      <vt:lpstr>2_Office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zhixi chen</dc:creator>
  <cp:lastModifiedBy>小巴</cp:lastModifiedBy>
  <cp:revision>149</cp:revision>
  <dcterms:created xsi:type="dcterms:W3CDTF">2013-08-26T00:34:06Z</dcterms:created>
  <dcterms:modified xsi:type="dcterms:W3CDTF">2014-02-24T12:18:38Z</dcterms:modified>
</cp:coreProperties>
</file>