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6" r:id="rId3"/>
    <p:sldMasterId id="2147483700" r:id="rId4"/>
    <p:sldMasterId id="2147483728" r:id="rId5"/>
  </p:sldMasterIdLst>
  <p:notesMasterIdLst>
    <p:notesMasterId r:id="rId27"/>
  </p:notesMasterIdLst>
  <p:sldIdLst>
    <p:sldId id="356" r:id="rId6"/>
    <p:sldId id="359" r:id="rId7"/>
    <p:sldId id="357" r:id="rId8"/>
    <p:sldId id="284" r:id="rId9"/>
    <p:sldId id="286" r:id="rId10"/>
    <p:sldId id="287" r:id="rId11"/>
    <p:sldId id="352" r:id="rId12"/>
    <p:sldId id="351" r:id="rId13"/>
    <p:sldId id="340" r:id="rId14"/>
    <p:sldId id="327" r:id="rId15"/>
    <p:sldId id="329" r:id="rId16"/>
    <p:sldId id="328" r:id="rId17"/>
    <p:sldId id="344" r:id="rId18"/>
    <p:sldId id="301" r:id="rId19"/>
    <p:sldId id="305" r:id="rId20"/>
    <p:sldId id="307" r:id="rId21"/>
    <p:sldId id="339" r:id="rId22"/>
    <p:sldId id="343" r:id="rId23"/>
    <p:sldId id="345" r:id="rId24"/>
    <p:sldId id="346" r:id="rId25"/>
    <p:sldId id="354" r:id="rId26"/>
  </p:sldIdLst>
  <p:sldSz cx="12190413" cy="6858000"/>
  <p:notesSz cx="6858000" cy="9144000"/>
  <p:custDataLst>
    <p:tags r:id="rId28"/>
  </p:custDataLst>
  <p:defaultText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无标题节" id="{D37A3EE8-AEF4-442E-BE66-5DD796E8B858}">
          <p14:sldIdLst>
            <p14:sldId id="356"/>
          </p14:sldIdLst>
        </p14:section>
        <p14:section name="案例一" id="{8DCB52A4-9D64-4711-A648-3975713F7F2D}">
          <p14:sldIdLst>
            <p14:sldId id="359"/>
            <p14:sldId id="357"/>
            <p14:sldId id="284"/>
          </p14:sldIdLst>
        </p14:section>
        <p14:section name="案例2" id="{8103EF5C-C679-454D-BCB0-505A7F66ED0F}">
          <p14:sldIdLst>
            <p14:sldId id="286"/>
            <p14:sldId id="287"/>
            <p14:sldId id="352"/>
            <p14:sldId id="351"/>
            <p14:sldId id="340"/>
            <p14:sldId id="327"/>
            <p14:sldId id="329"/>
            <p14:sldId id="328"/>
            <p14:sldId id="344"/>
            <p14:sldId id="301"/>
            <p14:sldId id="305"/>
            <p14:sldId id="307"/>
            <p14:sldId id="339"/>
            <p14:sldId id="343"/>
            <p14:sldId id="345"/>
            <p14:sldId id="346"/>
            <p14:sldId id="35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a:srgbClr val="C00000"/>
    <a:srgbClr val="D91E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457" autoAdjust="0"/>
  </p:normalViewPr>
  <p:slideViewPr>
    <p:cSldViewPr>
      <p:cViewPr varScale="1">
        <p:scale>
          <a:sx n="76" d="100"/>
          <a:sy n="76" d="100"/>
        </p:scale>
        <p:origin x="984" y="66"/>
      </p:cViewPr>
      <p:guideLst>
        <p:guide orient="horz" pos="2160"/>
        <p:guide pos="3840"/>
      </p:guideLst>
    </p:cSldViewPr>
  </p:slideViewPr>
  <p:notesTextViewPr>
    <p:cViewPr>
      <p:scale>
        <a:sx n="1" d="1"/>
        <a:sy n="1" d="1"/>
      </p:scale>
      <p:origin x="0" y="0"/>
    </p:cViewPr>
  </p:notesTextViewPr>
  <p:sorterViewPr>
    <p:cViewPr>
      <p:scale>
        <a:sx n="100" d="100"/>
        <a:sy n="100" d="100"/>
      </p:scale>
      <p:origin x="0" y="-44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image" Target="../media/image2.jpg"/></Relationships>
</file>

<file path=ppt/diagrams/_rels/data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C54D71-46D5-42D7-A561-775E8359882D}" type="doc">
      <dgm:prSet loTypeId="urn:microsoft.com/office/officeart/2005/8/layout/list1" loCatId="list" qsTypeId="urn:microsoft.com/office/officeart/2005/8/quickstyle/simple5" qsCatId="simple" csTypeId="urn:microsoft.com/office/officeart/2005/8/colors/accent2_2" csCatId="accent2" phldr="1"/>
      <dgm:spPr/>
      <dgm:t>
        <a:bodyPr/>
        <a:lstStyle/>
        <a:p>
          <a:endParaRPr lang="zh-CN" altLang="en-US"/>
        </a:p>
      </dgm:t>
    </dgm:pt>
    <dgm:pt modelId="{BCE5E508-2E4A-4E21-8A30-03C50129E3E2}">
      <dgm:prSet phldrT="[文本]" custT="1"/>
      <dgm:spPr>
        <a:gradFill rotWithShape="0">
          <a:gsLst>
            <a:gs pos="0">
              <a:srgbClr val="FE0012"/>
            </a:gs>
            <a:gs pos="50000">
              <a:srgbClr val="E70012"/>
            </a:gs>
            <a:gs pos="100000">
              <a:srgbClr val="E70012"/>
            </a:gs>
          </a:gsLst>
        </a:gradFill>
      </dgm:spPr>
      <dgm:t>
        <a:bodyPr/>
        <a:lstStyle/>
        <a:p>
          <a:pPr algn="ctr"/>
          <a:r>
            <a:rPr lang="zh-CN" altLang="en-US" sz="2000" dirty="0" smtClean="0">
              <a:latin typeface="微软雅黑" panose="020B0503020204020204" pitchFamily="34" charset="-122"/>
              <a:ea typeface="微软雅黑" panose="020B0503020204020204" pitchFamily="34" charset="-122"/>
            </a:rPr>
            <a:t>用</a:t>
          </a:r>
          <a:r>
            <a:rPr lang="en-US" altLang="zh-CN" sz="2000" b="1" dirty="0" smtClean="0">
              <a:effectLst>
                <a:outerShdw blurRad="76200" dist="63500" dir="5400000" algn="t" rotWithShape="0">
                  <a:prstClr val="black">
                    <a:alpha val="40000"/>
                  </a:prstClr>
                </a:outerShdw>
              </a:effectLst>
              <a:latin typeface="微软雅黑" panose="020B0503020204020204" pitchFamily="34" charset="-122"/>
              <a:ea typeface="微软雅黑" panose="020B0503020204020204" pitchFamily="34" charset="-122"/>
            </a:rPr>
            <a:t>SmartArt</a:t>
          </a:r>
          <a:r>
            <a:rPr lang="zh-CN" altLang="en-US" sz="2000" dirty="0" smtClean="0">
              <a:latin typeface="微软雅黑" panose="020B0503020204020204" pitchFamily="34" charset="-122"/>
              <a:ea typeface="微软雅黑" panose="020B0503020204020204" pitchFamily="34" charset="-122"/>
            </a:rPr>
            <a:t>图表</a:t>
          </a:r>
          <a:endParaRPr lang="zh-CN" altLang="en-US" sz="2000" dirty="0">
            <a:latin typeface="微软雅黑" panose="020B0503020204020204" pitchFamily="34" charset="-122"/>
            <a:ea typeface="微软雅黑" panose="020B0503020204020204" pitchFamily="34" charset="-122"/>
          </a:endParaRPr>
        </a:p>
      </dgm:t>
    </dgm:pt>
    <dgm:pt modelId="{37E8243A-2D69-41B6-90D1-CE3B1D223B69}" type="parTrans" cxnId="{BF7A7EAB-2325-4642-943A-D400D2B6EBC3}">
      <dgm:prSet/>
      <dgm:spPr/>
      <dgm:t>
        <a:bodyPr/>
        <a:lstStyle/>
        <a:p>
          <a:endParaRPr lang="zh-CN" altLang="en-US"/>
        </a:p>
      </dgm:t>
    </dgm:pt>
    <dgm:pt modelId="{BDDA40E3-9EC6-4DB9-A7BA-6F40DC263335}" type="sibTrans" cxnId="{BF7A7EAB-2325-4642-943A-D400D2B6EBC3}">
      <dgm:prSet/>
      <dgm:spPr/>
      <dgm:t>
        <a:bodyPr/>
        <a:lstStyle/>
        <a:p>
          <a:endParaRPr lang="zh-CN" altLang="en-US"/>
        </a:p>
      </dgm:t>
    </dgm:pt>
    <dgm:pt modelId="{5FB40A32-8FA5-4C9D-8B09-FDE5A9FCC5A6}">
      <dgm:prSet phldrT="[文本]" custT="1"/>
      <dgm:spPr>
        <a:noFill/>
        <a:ln w="19050">
          <a:solidFill>
            <a:srgbClr val="FE0012"/>
          </a:solidFill>
        </a:ln>
      </dgm:spPr>
      <dgm:t>
        <a:bodyPr/>
        <a:lstStyle/>
        <a:p>
          <a:pPr algn="l"/>
          <a:endParaRPr lang="zh-CN" altLang="en-US" sz="2400" dirty="0">
            <a:latin typeface="微软雅黑" panose="020B0503020204020204" pitchFamily="34" charset="-122"/>
            <a:ea typeface="微软雅黑" panose="020B0503020204020204" pitchFamily="34" charset="-122"/>
          </a:endParaRPr>
        </a:p>
      </dgm:t>
    </dgm:pt>
    <dgm:pt modelId="{23AC2F3C-D8BB-4946-836A-8BE3CDD6785A}" type="parTrans" cxnId="{8368EDEF-B885-4E13-A581-8B3F5F545B90}">
      <dgm:prSet/>
      <dgm:spPr/>
      <dgm:t>
        <a:bodyPr/>
        <a:lstStyle/>
        <a:p>
          <a:endParaRPr lang="zh-CN" altLang="en-US"/>
        </a:p>
      </dgm:t>
    </dgm:pt>
    <dgm:pt modelId="{046D9E96-3D60-4689-AF9E-7BD384C83420}" type="sibTrans" cxnId="{8368EDEF-B885-4E13-A581-8B3F5F545B90}">
      <dgm:prSet/>
      <dgm:spPr/>
      <dgm:t>
        <a:bodyPr/>
        <a:lstStyle/>
        <a:p>
          <a:endParaRPr lang="zh-CN" altLang="en-US"/>
        </a:p>
      </dgm:t>
    </dgm:pt>
    <dgm:pt modelId="{40A8503A-4BA0-46E9-BC85-A8097471003B}" type="pres">
      <dgm:prSet presAssocID="{18C54D71-46D5-42D7-A561-775E8359882D}" presName="linear" presStyleCnt="0">
        <dgm:presLayoutVars>
          <dgm:dir/>
          <dgm:animLvl val="lvl"/>
          <dgm:resizeHandles val="exact"/>
        </dgm:presLayoutVars>
      </dgm:prSet>
      <dgm:spPr/>
      <dgm:t>
        <a:bodyPr/>
        <a:lstStyle/>
        <a:p>
          <a:endParaRPr lang="zh-CN" altLang="en-US"/>
        </a:p>
      </dgm:t>
    </dgm:pt>
    <dgm:pt modelId="{B0197C23-44B8-4B53-A8F4-B448CC64008F}" type="pres">
      <dgm:prSet presAssocID="{BCE5E508-2E4A-4E21-8A30-03C50129E3E2}" presName="parentLin" presStyleCnt="0"/>
      <dgm:spPr/>
    </dgm:pt>
    <dgm:pt modelId="{C14A59A4-5474-426A-AA38-2DA013D7226B}" type="pres">
      <dgm:prSet presAssocID="{BCE5E508-2E4A-4E21-8A30-03C50129E3E2}" presName="parentLeftMargin" presStyleLbl="node1" presStyleIdx="0" presStyleCnt="1"/>
      <dgm:spPr/>
      <dgm:t>
        <a:bodyPr/>
        <a:lstStyle/>
        <a:p>
          <a:endParaRPr lang="zh-CN" altLang="en-US"/>
        </a:p>
      </dgm:t>
    </dgm:pt>
    <dgm:pt modelId="{D9120355-7835-4FF8-BF32-F91056F29744}" type="pres">
      <dgm:prSet presAssocID="{BCE5E508-2E4A-4E21-8A30-03C50129E3E2}" presName="parentText" presStyleLbl="node1" presStyleIdx="0" presStyleCnt="1" custScaleX="83928" custScaleY="25055" custLinFactX="7533" custLinFactNeighborX="100000" custLinFactNeighborY="-37301">
        <dgm:presLayoutVars>
          <dgm:chMax val="0"/>
          <dgm:bulletEnabled val="1"/>
        </dgm:presLayoutVars>
      </dgm:prSet>
      <dgm:spPr/>
      <dgm:t>
        <a:bodyPr/>
        <a:lstStyle/>
        <a:p>
          <a:endParaRPr lang="zh-CN" altLang="en-US"/>
        </a:p>
      </dgm:t>
    </dgm:pt>
    <dgm:pt modelId="{C527ACE7-F44B-4ACC-BA32-B0217742F709}" type="pres">
      <dgm:prSet presAssocID="{BCE5E508-2E4A-4E21-8A30-03C50129E3E2}" presName="negativeSpace" presStyleCnt="0"/>
      <dgm:spPr/>
    </dgm:pt>
    <dgm:pt modelId="{F12FE640-269B-455B-9FBE-49037DD679FB}" type="pres">
      <dgm:prSet presAssocID="{BCE5E508-2E4A-4E21-8A30-03C50129E3E2}" presName="childText" presStyleLbl="conFgAcc1" presStyleIdx="0" presStyleCnt="1" custScaleX="88158" custScaleY="48241" custLinFactNeighborX="8474" custLinFactNeighborY="1326">
        <dgm:presLayoutVars>
          <dgm:bulletEnabled val="1"/>
        </dgm:presLayoutVars>
      </dgm:prSet>
      <dgm:spPr/>
      <dgm:t>
        <a:bodyPr/>
        <a:lstStyle/>
        <a:p>
          <a:endParaRPr lang="zh-CN" altLang="en-US"/>
        </a:p>
      </dgm:t>
    </dgm:pt>
  </dgm:ptLst>
  <dgm:cxnLst>
    <dgm:cxn modelId="{8368EDEF-B885-4E13-A581-8B3F5F545B90}" srcId="{BCE5E508-2E4A-4E21-8A30-03C50129E3E2}" destId="{5FB40A32-8FA5-4C9D-8B09-FDE5A9FCC5A6}" srcOrd="0" destOrd="0" parTransId="{23AC2F3C-D8BB-4946-836A-8BE3CDD6785A}" sibTransId="{046D9E96-3D60-4689-AF9E-7BD384C83420}"/>
    <dgm:cxn modelId="{B290B811-5DA0-4604-A787-FF17CF2E09DF}" type="presOf" srcId="{BCE5E508-2E4A-4E21-8A30-03C50129E3E2}" destId="{C14A59A4-5474-426A-AA38-2DA013D7226B}" srcOrd="0" destOrd="0" presId="urn:microsoft.com/office/officeart/2005/8/layout/list1"/>
    <dgm:cxn modelId="{3375E0F3-2FC5-470D-8D5E-4B461C632357}" type="presOf" srcId="{BCE5E508-2E4A-4E21-8A30-03C50129E3E2}" destId="{D9120355-7835-4FF8-BF32-F91056F29744}" srcOrd="1" destOrd="0" presId="urn:microsoft.com/office/officeart/2005/8/layout/list1"/>
    <dgm:cxn modelId="{BF7A7EAB-2325-4642-943A-D400D2B6EBC3}" srcId="{18C54D71-46D5-42D7-A561-775E8359882D}" destId="{BCE5E508-2E4A-4E21-8A30-03C50129E3E2}" srcOrd="0" destOrd="0" parTransId="{37E8243A-2D69-41B6-90D1-CE3B1D223B69}" sibTransId="{BDDA40E3-9EC6-4DB9-A7BA-6F40DC263335}"/>
    <dgm:cxn modelId="{A4F17DCB-25D6-43B6-A9D9-7AF96B236B48}" type="presOf" srcId="{18C54D71-46D5-42D7-A561-775E8359882D}" destId="{40A8503A-4BA0-46E9-BC85-A8097471003B}" srcOrd="0" destOrd="0" presId="urn:microsoft.com/office/officeart/2005/8/layout/list1"/>
    <dgm:cxn modelId="{E5B888E6-4CFF-49F8-B50E-3D0C98C757F5}" type="presOf" srcId="{5FB40A32-8FA5-4C9D-8B09-FDE5A9FCC5A6}" destId="{F12FE640-269B-455B-9FBE-49037DD679FB}" srcOrd="0" destOrd="0" presId="urn:microsoft.com/office/officeart/2005/8/layout/list1"/>
    <dgm:cxn modelId="{63306F3A-BBD7-4263-BFA3-ED6DE97B2FC0}" type="presParOf" srcId="{40A8503A-4BA0-46E9-BC85-A8097471003B}" destId="{B0197C23-44B8-4B53-A8F4-B448CC64008F}" srcOrd="0" destOrd="0" presId="urn:microsoft.com/office/officeart/2005/8/layout/list1"/>
    <dgm:cxn modelId="{0F947B03-5BC8-4EF4-B724-E4B302B05626}" type="presParOf" srcId="{B0197C23-44B8-4B53-A8F4-B448CC64008F}" destId="{C14A59A4-5474-426A-AA38-2DA013D7226B}" srcOrd="0" destOrd="0" presId="urn:microsoft.com/office/officeart/2005/8/layout/list1"/>
    <dgm:cxn modelId="{2BEED008-749A-4BCC-A112-B52E38970C1E}" type="presParOf" srcId="{B0197C23-44B8-4B53-A8F4-B448CC64008F}" destId="{D9120355-7835-4FF8-BF32-F91056F29744}" srcOrd="1" destOrd="0" presId="urn:microsoft.com/office/officeart/2005/8/layout/list1"/>
    <dgm:cxn modelId="{B7DCB774-A6F4-4CC3-8735-3B6B3C28D567}" type="presParOf" srcId="{40A8503A-4BA0-46E9-BC85-A8097471003B}" destId="{C527ACE7-F44B-4ACC-BA32-B0217742F709}" srcOrd="1" destOrd="0" presId="urn:microsoft.com/office/officeart/2005/8/layout/list1"/>
    <dgm:cxn modelId="{A3D03380-723B-4A87-A53E-5FF2F1CEC36A}" type="presParOf" srcId="{40A8503A-4BA0-46E9-BC85-A8097471003B}" destId="{F12FE640-269B-455B-9FBE-49037DD679F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42CCF43-586C-4290-875F-46FBE917E15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84F9CD49-2B81-416C-B0C1-9439F592C1C1}">
      <dgm:prSet custT="1"/>
      <dgm:spPr/>
      <dgm:t>
        <a:bodyPr/>
        <a:lstStyle/>
        <a:p>
          <a:pPr rtl="0"/>
          <a:r>
            <a:rPr lang="en-US" sz="2400" b="1" dirty="0" smtClean="0">
              <a:latin typeface="微软雅黑" pitchFamily="34" charset="-122"/>
              <a:ea typeface="微软雅黑" pitchFamily="34" charset="-122"/>
            </a:rPr>
            <a:t>1</a:t>
          </a:r>
          <a:r>
            <a:rPr lang="zh-CN" sz="2400" b="1" dirty="0" smtClean="0">
              <a:latin typeface="微软雅黑" pitchFamily="34" charset="-122"/>
              <a:ea typeface="微软雅黑" pitchFamily="34" charset="-122"/>
            </a:rPr>
            <a:t>、工作友情不要混为一谈；</a:t>
          </a:r>
          <a:endParaRPr lang="zh-CN" sz="2400" b="1" dirty="0">
            <a:latin typeface="微软雅黑" pitchFamily="34" charset="-122"/>
            <a:ea typeface="微软雅黑" pitchFamily="34" charset="-122"/>
          </a:endParaRPr>
        </a:p>
      </dgm:t>
    </dgm:pt>
    <dgm:pt modelId="{C1539387-03AC-4030-9CA3-7C8AF4045249}" type="parTrans" cxnId="{56D623B2-5A82-416C-8D17-C1B7418817CB}">
      <dgm:prSet/>
      <dgm:spPr/>
      <dgm:t>
        <a:bodyPr/>
        <a:lstStyle/>
        <a:p>
          <a:endParaRPr lang="zh-CN" altLang="en-US" sz="2400" b="1">
            <a:latin typeface="微软雅黑" pitchFamily="34" charset="-122"/>
            <a:ea typeface="微软雅黑" pitchFamily="34" charset="-122"/>
          </a:endParaRPr>
        </a:p>
      </dgm:t>
    </dgm:pt>
    <dgm:pt modelId="{5F9A6124-C7A5-4DDA-9E25-E5C237E60003}" type="sibTrans" cxnId="{56D623B2-5A82-416C-8D17-C1B7418817CB}">
      <dgm:prSet/>
      <dgm:spPr/>
      <dgm:t>
        <a:bodyPr/>
        <a:lstStyle/>
        <a:p>
          <a:endParaRPr lang="zh-CN" altLang="en-US" sz="2400" b="1">
            <a:latin typeface="微软雅黑" pitchFamily="34" charset="-122"/>
            <a:ea typeface="微软雅黑" pitchFamily="34" charset="-122"/>
          </a:endParaRPr>
        </a:p>
      </dgm:t>
    </dgm:pt>
    <dgm:pt modelId="{450FCDB6-ACAF-4AF7-873E-6334BAB73D2A}">
      <dgm:prSet custT="1"/>
      <dgm:spPr/>
      <dgm:t>
        <a:bodyPr/>
        <a:lstStyle/>
        <a:p>
          <a:pPr rtl="0"/>
          <a:r>
            <a:rPr lang="en-US" sz="2400" b="1" dirty="0" smtClean="0">
              <a:latin typeface="微软雅黑" pitchFamily="34" charset="-122"/>
              <a:ea typeface="微软雅黑" pitchFamily="34" charset="-122"/>
            </a:rPr>
            <a:t>2</a:t>
          </a:r>
          <a:r>
            <a:rPr lang="zh-CN" sz="2400" b="1" dirty="0" smtClean="0">
              <a:latin typeface="微软雅黑" pitchFamily="34" charset="-122"/>
              <a:ea typeface="微软雅黑" pitchFamily="34" charset="-122"/>
            </a:rPr>
            <a:t>、学会分享矛盾私下解决；</a:t>
          </a:r>
          <a:endParaRPr lang="zh-CN" sz="2400" b="1" dirty="0">
            <a:latin typeface="微软雅黑" pitchFamily="34" charset="-122"/>
            <a:ea typeface="微软雅黑" pitchFamily="34" charset="-122"/>
          </a:endParaRPr>
        </a:p>
      </dgm:t>
    </dgm:pt>
    <dgm:pt modelId="{02733636-344C-4C25-AA95-1F7B5A538D59}" type="parTrans" cxnId="{716856D1-664B-486A-A446-A3D2B3E349CC}">
      <dgm:prSet/>
      <dgm:spPr/>
      <dgm:t>
        <a:bodyPr/>
        <a:lstStyle/>
        <a:p>
          <a:endParaRPr lang="zh-CN" altLang="en-US" sz="2400" b="1">
            <a:latin typeface="微软雅黑" pitchFamily="34" charset="-122"/>
            <a:ea typeface="微软雅黑" pitchFamily="34" charset="-122"/>
          </a:endParaRPr>
        </a:p>
      </dgm:t>
    </dgm:pt>
    <dgm:pt modelId="{B5D9EEA1-DA18-45A4-B4CF-73ED8836D936}" type="sibTrans" cxnId="{716856D1-664B-486A-A446-A3D2B3E349CC}">
      <dgm:prSet/>
      <dgm:spPr/>
      <dgm:t>
        <a:bodyPr/>
        <a:lstStyle/>
        <a:p>
          <a:endParaRPr lang="zh-CN" altLang="en-US" sz="2400" b="1">
            <a:latin typeface="微软雅黑" pitchFamily="34" charset="-122"/>
            <a:ea typeface="微软雅黑" pitchFamily="34" charset="-122"/>
          </a:endParaRPr>
        </a:p>
      </dgm:t>
    </dgm:pt>
    <dgm:pt modelId="{FFB53691-8B92-4E30-8C08-0829218C9899}">
      <dgm:prSet custT="1"/>
      <dgm:spPr/>
      <dgm:t>
        <a:bodyPr/>
        <a:lstStyle/>
        <a:p>
          <a:pPr rtl="0"/>
          <a:r>
            <a:rPr lang="en-US" sz="2400" b="1" dirty="0" smtClean="0">
              <a:latin typeface="微软雅黑" pitchFamily="34" charset="-122"/>
              <a:ea typeface="微软雅黑" pitchFamily="34" charset="-122"/>
            </a:rPr>
            <a:t>3</a:t>
          </a:r>
          <a:r>
            <a:rPr lang="zh-CN" sz="2400" b="1" dirty="0" smtClean="0">
              <a:latin typeface="微软雅黑" pitchFamily="34" charset="-122"/>
              <a:ea typeface="微软雅黑" pitchFamily="34" charset="-122"/>
            </a:rPr>
            <a:t>、幽默是同事间的润滑剂；</a:t>
          </a:r>
          <a:endParaRPr lang="zh-CN" sz="2400" b="1" dirty="0">
            <a:latin typeface="微软雅黑" pitchFamily="34" charset="-122"/>
            <a:ea typeface="微软雅黑" pitchFamily="34" charset="-122"/>
          </a:endParaRPr>
        </a:p>
      </dgm:t>
    </dgm:pt>
    <dgm:pt modelId="{FFA16361-6AC4-4F41-B8C2-0A4D40D50BE9}" type="parTrans" cxnId="{D8B64BB5-37CB-4547-B12C-BFA3A6DC52D2}">
      <dgm:prSet/>
      <dgm:spPr/>
      <dgm:t>
        <a:bodyPr/>
        <a:lstStyle/>
        <a:p>
          <a:endParaRPr lang="zh-CN" altLang="en-US" sz="2400" b="1">
            <a:latin typeface="微软雅黑" pitchFamily="34" charset="-122"/>
            <a:ea typeface="微软雅黑" pitchFamily="34" charset="-122"/>
          </a:endParaRPr>
        </a:p>
      </dgm:t>
    </dgm:pt>
    <dgm:pt modelId="{1C379147-A7E8-410E-A1DD-E4A6160EC66B}" type="sibTrans" cxnId="{D8B64BB5-37CB-4547-B12C-BFA3A6DC52D2}">
      <dgm:prSet/>
      <dgm:spPr/>
      <dgm:t>
        <a:bodyPr/>
        <a:lstStyle/>
        <a:p>
          <a:endParaRPr lang="zh-CN" altLang="en-US" sz="2400" b="1">
            <a:latin typeface="微软雅黑" pitchFamily="34" charset="-122"/>
            <a:ea typeface="微软雅黑" pitchFamily="34" charset="-122"/>
          </a:endParaRPr>
        </a:p>
      </dgm:t>
    </dgm:pt>
    <dgm:pt modelId="{7E33C94A-AD08-4F54-864C-6FE5FC0F66A5}">
      <dgm:prSet custT="1"/>
      <dgm:spPr/>
      <dgm:t>
        <a:bodyPr/>
        <a:lstStyle/>
        <a:p>
          <a:pPr rtl="0"/>
          <a:r>
            <a:rPr lang="en-US" sz="2400" b="1" smtClean="0">
              <a:latin typeface="微软雅黑" pitchFamily="34" charset="-122"/>
              <a:ea typeface="微软雅黑" pitchFamily="34" charset="-122"/>
            </a:rPr>
            <a:t>4</a:t>
          </a:r>
          <a:r>
            <a:rPr lang="zh-CN" sz="2400" b="1" smtClean="0">
              <a:latin typeface="微软雅黑" pitchFamily="34" charset="-122"/>
              <a:ea typeface="微软雅黑" pitchFamily="34" charset="-122"/>
            </a:rPr>
            <a:t>、你希望别人怎样对待你，你就得怎样对待别人；</a:t>
          </a:r>
          <a:endParaRPr lang="zh-CN" sz="2400" b="1">
            <a:latin typeface="微软雅黑" pitchFamily="34" charset="-122"/>
            <a:ea typeface="微软雅黑" pitchFamily="34" charset="-122"/>
          </a:endParaRPr>
        </a:p>
      </dgm:t>
    </dgm:pt>
    <dgm:pt modelId="{B296ED3F-2B83-48E6-8375-121CBF82E12A}" type="parTrans" cxnId="{70790DF6-5FF7-4752-BE4A-507CD6C9B3A8}">
      <dgm:prSet/>
      <dgm:spPr/>
      <dgm:t>
        <a:bodyPr/>
        <a:lstStyle/>
        <a:p>
          <a:endParaRPr lang="zh-CN" altLang="en-US" sz="2400" b="1">
            <a:latin typeface="微软雅黑" pitchFamily="34" charset="-122"/>
            <a:ea typeface="微软雅黑" pitchFamily="34" charset="-122"/>
          </a:endParaRPr>
        </a:p>
      </dgm:t>
    </dgm:pt>
    <dgm:pt modelId="{2A6C5789-519E-40DB-A998-0C1631065100}" type="sibTrans" cxnId="{70790DF6-5FF7-4752-BE4A-507CD6C9B3A8}">
      <dgm:prSet/>
      <dgm:spPr/>
      <dgm:t>
        <a:bodyPr/>
        <a:lstStyle/>
        <a:p>
          <a:endParaRPr lang="zh-CN" altLang="en-US" sz="2400" b="1">
            <a:latin typeface="微软雅黑" pitchFamily="34" charset="-122"/>
            <a:ea typeface="微软雅黑" pitchFamily="34" charset="-122"/>
          </a:endParaRPr>
        </a:p>
      </dgm:t>
    </dgm:pt>
    <dgm:pt modelId="{5578A8FC-65AA-4072-9A31-447A1256F866}">
      <dgm:prSet custT="1"/>
      <dgm:spPr/>
      <dgm:t>
        <a:bodyPr/>
        <a:lstStyle/>
        <a:p>
          <a:pPr rtl="0"/>
          <a:r>
            <a:rPr lang="en-US" sz="2400" b="1" smtClean="0">
              <a:latin typeface="微软雅黑" pitchFamily="34" charset="-122"/>
              <a:ea typeface="微软雅黑" pitchFamily="34" charset="-122"/>
            </a:rPr>
            <a:t>5</a:t>
          </a:r>
          <a:r>
            <a:rPr lang="zh-CN" sz="2400" b="1" smtClean="0">
              <a:latin typeface="微软雅黑" pitchFamily="34" charset="-122"/>
              <a:ea typeface="微软雅黑" pitchFamily="34" charset="-122"/>
            </a:rPr>
            <a:t>、切忌背后搬弄是非；</a:t>
          </a:r>
          <a:endParaRPr lang="zh-CN" sz="2400" b="1">
            <a:latin typeface="微软雅黑" pitchFamily="34" charset="-122"/>
            <a:ea typeface="微软雅黑" pitchFamily="34" charset="-122"/>
          </a:endParaRPr>
        </a:p>
      </dgm:t>
    </dgm:pt>
    <dgm:pt modelId="{77CB9545-FED4-4012-AF7A-1F1679F71B14}" type="parTrans" cxnId="{251CD90A-D2B9-4751-90A1-46D3C06AA2E7}">
      <dgm:prSet/>
      <dgm:spPr/>
      <dgm:t>
        <a:bodyPr/>
        <a:lstStyle/>
        <a:p>
          <a:endParaRPr lang="zh-CN" altLang="en-US" sz="2400" b="1">
            <a:latin typeface="微软雅黑" pitchFamily="34" charset="-122"/>
            <a:ea typeface="微软雅黑" pitchFamily="34" charset="-122"/>
          </a:endParaRPr>
        </a:p>
      </dgm:t>
    </dgm:pt>
    <dgm:pt modelId="{10ECE1D6-F3E9-43E7-9BBE-A7B07ED362F5}" type="sibTrans" cxnId="{251CD90A-D2B9-4751-90A1-46D3C06AA2E7}">
      <dgm:prSet/>
      <dgm:spPr/>
      <dgm:t>
        <a:bodyPr/>
        <a:lstStyle/>
        <a:p>
          <a:endParaRPr lang="zh-CN" altLang="en-US" sz="2400" b="1">
            <a:latin typeface="微软雅黑" pitchFamily="34" charset="-122"/>
            <a:ea typeface="微软雅黑" pitchFamily="34" charset="-122"/>
          </a:endParaRPr>
        </a:p>
      </dgm:t>
    </dgm:pt>
    <dgm:pt modelId="{53DE690B-FF7C-42D4-8F75-E0B16618FA78}">
      <dgm:prSet custT="1"/>
      <dgm:spPr/>
      <dgm:t>
        <a:bodyPr/>
        <a:lstStyle/>
        <a:p>
          <a:pPr rtl="0"/>
          <a:r>
            <a:rPr lang="en-US" sz="2400" b="1" smtClean="0">
              <a:latin typeface="微软雅黑" pitchFamily="34" charset="-122"/>
              <a:ea typeface="微软雅黑" pitchFamily="34" charset="-122"/>
            </a:rPr>
            <a:t>6</a:t>
          </a:r>
          <a:r>
            <a:rPr lang="zh-CN" sz="2400" b="1" smtClean="0">
              <a:latin typeface="微软雅黑" pitchFamily="34" charset="-122"/>
              <a:ea typeface="微软雅黑" pitchFamily="34" charset="-122"/>
            </a:rPr>
            <a:t>、对同事们一视同仁，保持适度距离是必要的。</a:t>
          </a:r>
          <a:endParaRPr lang="zh-CN" sz="2400" b="1">
            <a:latin typeface="微软雅黑" pitchFamily="34" charset="-122"/>
            <a:ea typeface="微软雅黑" pitchFamily="34" charset="-122"/>
          </a:endParaRPr>
        </a:p>
      </dgm:t>
    </dgm:pt>
    <dgm:pt modelId="{A5AE52F1-5929-4215-935E-CEF254D0F45D}" type="parTrans" cxnId="{81C9BFD3-4B26-4924-9152-BC8E9D4881D5}">
      <dgm:prSet/>
      <dgm:spPr/>
      <dgm:t>
        <a:bodyPr/>
        <a:lstStyle/>
        <a:p>
          <a:endParaRPr lang="zh-CN" altLang="en-US" sz="2400" b="1">
            <a:latin typeface="微软雅黑" pitchFamily="34" charset="-122"/>
            <a:ea typeface="微软雅黑" pitchFamily="34" charset="-122"/>
          </a:endParaRPr>
        </a:p>
      </dgm:t>
    </dgm:pt>
    <dgm:pt modelId="{50FA41C1-5B99-4511-8535-6BC34EF7709F}" type="sibTrans" cxnId="{81C9BFD3-4B26-4924-9152-BC8E9D4881D5}">
      <dgm:prSet/>
      <dgm:spPr/>
      <dgm:t>
        <a:bodyPr/>
        <a:lstStyle/>
        <a:p>
          <a:endParaRPr lang="zh-CN" altLang="en-US" sz="2400" b="1">
            <a:latin typeface="微软雅黑" pitchFamily="34" charset="-122"/>
            <a:ea typeface="微软雅黑" pitchFamily="34" charset="-122"/>
          </a:endParaRPr>
        </a:p>
      </dgm:t>
    </dgm:pt>
    <dgm:pt modelId="{B23E1651-BDFB-4FD9-A20F-52CC4913AD95}" type="pres">
      <dgm:prSet presAssocID="{F42CCF43-586C-4290-875F-46FBE917E15C}" presName="Name0" presStyleCnt="0">
        <dgm:presLayoutVars>
          <dgm:chMax val="7"/>
          <dgm:chPref val="7"/>
          <dgm:dir/>
        </dgm:presLayoutVars>
      </dgm:prSet>
      <dgm:spPr/>
      <dgm:t>
        <a:bodyPr/>
        <a:lstStyle/>
        <a:p>
          <a:endParaRPr lang="zh-CN" altLang="en-US"/>
        </a:p>
      </dgm:t>
    </dgm:pt>
    <dgm:pt modelId="{783E1815-6119-482F-8D8C-ECC2EE03C8A4}" type="pres">
      <dgm:prSet presAssocID="{F42CCF43-586C-4290-875F-46FBE917E15C}" presName="Name1" presStyleCnt="0"/>
      <dgm:spPr/>
    </dgm:pt>
    <dgm:pt modelId="{EE0FCC91-4CF9-42BD-AE60-5C5A5405C009}" type="pres">
      <dgm:prSet presAssocID="{F42CCF43-586C-4290-875F-46FBE917E15C}" presName="cycle" presStyleCnt="0"/>
      <dgm:spPr/>
    </dgm:pt>
    <dgm:pt modelId="{37DE3E6D-26C1-46EC-BB87-A5E6E93B24F2}" type="pres">
      <dgm:prSet presAssocID="{F42CCF43-586C-4290-875F-46FBE917E15C}" presName="srcNode" presStyleLbl="node1" presStyleIdx="0" presStyleCnt="6"/>
      <dgm:spPr/>
    </dgm:pt>
    <dgm:pt modelId="{F246733D-B085-43C3-986C-171259CC37CA}" type="pres">
      <dgm:prSet presAssocID="{F42CCF43-586C-4290-875F-46FBE917E15C}" presName="conn" presStyleLbl="parChTrans1D2" presStyleIdx="0" presStyleCnt="1"/>
      <dgm:spPr/>
      <dgm:t>
        <a:bodyPr/>
        <a:lstStyle/>
        <a:p>
          <a:endParaRPr lang="zh-CN" altLang="en-US"/>
        </a:p>
      </dgm:t>
    </dgm:pt>
    <dgm:pt modelId="{D31D35B1-587A-4A8F-ADB5-A22BA2F88426}" type="pres">
      <dgm:prSet presAssocID="{F42CCF43-586C-4290-875F-46FBE917E15C}" presName="extraNode" presStyleLbl="node1" presStyleIdx="0" presStyleCnt="6"/>
      <dgm:spPr/>
    </dgm:pt>
    <dgm:pt modelId="{43F82911-550B-409A-BD99-2553C793ADEC}" type="pres">
      <dgm:prSet presAssocID="{F42CCF43-586C-4290-875F-46FBE917E15C}" presName="dstNode" presStyleLbl="node1" presStyleIdx="0" presStyleCnt="6"/>
      <dgm:spPr/>
    </dgm:pt>
    <dgm:pt modelId="{C3BA1E48-EA83-4A3B-AA68-C04E8B1F0D11}" type="pres">
      <dgm:prSet presAssocID="{84F9CD49-2B81-416C-B0C1-9439F592C1C1}" presName="text_1" presStyleLbl="node1" presStyleIdx="0" presStyleCnt="6">
        <dgm:presLayoutVars>
          <dgm:bulletEnabled val="1"/>
        </dgm:presLayoutVars>
      </dgm:prSet>
      <dgm:spPr/>
      <dgm:t>
        <a:bodyPr/>
        <a:lstStyle/>
        <a:p>
          <a:endParaRPr lang="zh-CN" altLang="en-US"/>
        </a:p>
      </dgm:t>
    </dgm:pt>
    <dgm:pt modelId="{44F1EE4F-C4F6-48E1-9BA6-F30742DE5398}" type="pres">
      <dgm:prSet presAssocID="{84F9CD49-2B81-416C-B0C1-9439F592C1C1}" presName="accent_1" presStyleCnt="0"/>
      <dgm:spPr/>
    </dgm:pt>
    <dgm:pt modelId="{F6FEB20A-F908-419D-BC0B-E608C757623A}" type="pres">
      <dgm:prSet presAssocID="{84F9CD49-2B81-416C-B0C1-9439F592C1C1}" presName="accentRepeatNode" presStyleLbl="solidFgAcc1" presStyleIdx="0" presStyleCnt="6"/>
      <dgm:spPr/>
    </dgm:pt>
    <dgm:pt modelId="{EE1CCA4E-4081-4137-9B37-FA4979A9E123}" type="pres">
      <dgm:prSet presAssocID="{450FCDB6-ACAF-4AF7-873E-6334BAB73D2A}" presName="text_2" presStyleLbl="node1" presStyleIdx="1" presStyleCnt="6">
        <dgm:presLayoutVars>
          <dgm:bulletEnabled val="1"/>
        </dgm:presLayoutVars>
      </dgm:prSet>
      <dgm:spPr/>
      <dgm:t>
        <a:bodyPr/>
        <a:lstStyle/>
        <a:p>
          <a:endParaRPr lang="zh-CN" altLang="en-US"/>
        </a:p>
      </dgm:t>
    </dgm:pt>
    <dgm:pt modelId="{C0197EFD-EF31-4405-9460-F3DE5565F195}" type="pres">
      <dgm:prSet presAssocID="{450FCDB6-ACAF-4AF7-873E-6334BAB73D2A}" presName="accent_2" presStyleCnt="0"/>
      <dgm:spPr/>
    </dgm:pt>
    <dgm:pt modelId="{0C334C41-9DE9-4CD2-8D89-0F88C59189CF}" type="pres">
      <dgm:prSet presAssocID="{450FCDB6-ACAF-4AF7-873E-6334BAB73D2A}" presName="accentRepeatNode" presStyleLbl="solidFgAcc1" presStyleIdx="1" presStyleCnt="6"/>
      <dgm:spPr/>
    </dgm:pt>
    <dgm:pt modelId="{2BD4C2F3-C799-4F76-935F-4230A2A5E424}" type="pres">
      <dgm:prSet presAssocID="{FFB53691-8B92-4E30-8C08-0829218C9899}" presName="text_3" presStyleLbl="node1" presStyleIdx="2" presStyleCnt="6">
        <dgm:presLayoutVars>
          <dgm:bulletEnabled val="1"/>
        </dgm:presLayoutVars>
      </dgm:prSet>
      <dgm:spPr/>
      <dgm:t>
        <a:bodyPr/>
        <a:lstStyle/>
        <a:p>
          <a:endParaRPr lang="zh-CN" altLang="en-US"/>
        </a:p>
      </dgm:t>
    </dgm:pt>
    <dgm:pt modelId="{3AB2B514-4E8D-41D1-955A-3B27928C5368}" type="pres">
      <dgm:prSet presAssocID="{FFB53691-8B92-4E30-8C08-0829218C9899}" presName="accent_3" presStyleCnt="0"/>
      <dgm:spPr/>
    </dgm:pt>
    <dgm:pt modelId="{10796855-BC36-4C6F-A298-8E974A54F7B9}" type="pres">
      <dgm:prSet presAssocID="{FFB53691-8B92-4E30-8C08-0829218C9899}" presName="accentRepeatNode" presStyleLbl="solidFgAcc1" presStyleIdx="2" presStyleCnt="6"/>
      <dgm:spPr/>
    </dgm:pt>
    <dgm:pt modelId="{C1CB5E32-67C3-4AC5-95EF-17143B44D77A}" type="pres">
      <dgm:prSet presAssocID="{7E33C94A-AD08-4F54-864C-6FE5FC0F66A5}" presName="text_4" presStyleLbl="node1" presStyleIdx="3" presStyleCnt="6">
        <dgm:presLayoutVars>
          <dgm:bulletEnabled val="1"/>
        </dgm:presLayoutVars>
      </dgm:prSet>
      <dgm:spPr/>
      <dgm:t>
        <a:bodyPr/>
        <a:lstStyle/>
        <a:p>
          <a:endParaRPr lang="zh-CN" altLang="en-US"/>
        </a:p>
      </dgm:t>
    </dgm:pt>
    <dgm:pt modelId="{CDF27242-EFB0-4550-BC73-7835FE2A1053}" type="pres">
      <dgm:prSet presAssocID="{7E33C94A-AD08-4F54-864C-6FE5FC0F66A5}" presName="accent_4" presStyleCnt="0"/>
      <dgm:spPr/>
    </dgm:pt>
    <dgm:pt modelId="{97A341B4-A013-4982-B88A-7E0B374E4736}" type="pres">
      <dgm:prSet presAssocID="{7E33C94A-AD08-4F54-864C-6FE5FC0F66A5}" presName="accentRepeatNode" presStyleLbl="solidFgAcc1" presStyleIdx="3" presStyleCnt="6"/>
      <dgm:spPr/>
    </dgm:pt>
    <dgm:pt modelId="{C3B25398-BBCD-455A-9D8F-A0071B9B3641}" type="pres">
      <dgm:prSet presAssocID="{5578A8FC-65AA-4072-9A31-447A1256F866}" presName="text_5" presStyleLbl="node1" presStyleIdx="4" presStyleCnt="6">
        <dgm:presLayoutVars>
          <dgm:bulletEnabled val="1"/>
        </dgm:presLayoutVars>
      </dgm:prSet>
      <dgm:spPr/>
      <dgm:t>
        <a:bodyPr/>
        <a:lstStyle/>
        <a:p>
          <a:endParaRPr lang="zh-CN" altLang="en-US"/>
        </a:p>
      </dgm:t>
    </dgm:pt>
    <dgm:pt modelId="{21233970-7519-463C-AA58-271E6A170737}" type="pres">
      <dgm:prSet presAssocID="{5578A8FC-65AA-4072-9A31-447A1256F866}" presName="accent_5" presStyleCnt="0"/>
      <dgm:spPr/>
    </dgm:pt>
    <dgm:pt modelId="{AC86631D-7E28-4827-B565-0DE1EF6A62C1}" type="pres">
      <dgm:prSet presAssocID="{5578A8FC-65AA-4072-9A31-447A1256F866}" presName="accentRepeatNode" presStyleLbl="solidFgAcc1" presStyleIdx="4" presStyleCnt="6"/>
      <dgm:spPr/>
    </dgm:pt>
    <dgm:pt modelId="{D084FE0D-85E7-425B-85A6-E8F69562D52D}" type="pres">
      <dgm:prSet presAssocID="{53DE690B-FF7C-42D4-8F75-E0B16618FA78}" presName="text_6" presStyleLbl="node1" presStyleIdx="5" presStyleCnt="6">
        <dgm:presLayoutVars>
          <dgm:bulletEnabled val="1"/>
        </dgm:presLayoutVars>
      </dgm:prSet>
      <dgm:spPr/>
      <dgm:t>
        <a:bodyPr/>
        <a:lstStyle/>
        <a:p>
          <a:endParaRPr lang="zh-CN" altLang="en-US"/>
        </a:p>
      </dgm:t>
    </dgm:pt>
    <dgm:pt modelId="{A7B70EF9-4801-432E-9327-19D8A67B58D8}" type="pres">
      <dgm:prSet presAssocID="{53DE690B-FF7C-42D4-8F75-E0B16618FA78}" presName="accent_6" presStyleCnt="0"/>
      <dgm:spPr/>
    </dgm:pt>
    <dgm:pt modelId="{2C22ECD7-6D05-4463-9048-B8E5DEB14065}" type="pres">
      <dgm:prSet presAssocID="{53DE690B-FF7C-42D4-8F75-E0B16618FA78}" presName="accentRepeatNode" presStyleLbl="solidFgAcc1" presStyleIdx="5" presStyleCnt="6"/>
      <dgm:spPr/>
    </dgm:pt>
  </dgm:ptLst>
  <dgm:cxnLst>
    <dgm:cxn modelId="{56D623B2-5A82-416C-8D17-C1B7418817CB}" srcId="{F42CCF43-586C-4290-875F-46FBE917E15C}" destId="{84F9CD49-2B81-416C-B0C1-9439F592C1C1}" srcOrd="0" destOrd="0" parTransId="{C1539387-03AC-4030-9CA3-7C8AF4045249}" sibTransId="{5F9A6124-C7A5-4DDA-9E25-E5C237E60003}"/>
    <dgm:cxn modelId="{5E751FFD-FA1D-4386-B257-402068491398}" type="presOf" srcId="{FFB53691-8B92-4E30-8C08-0829218C9899}" destId="{2BD4C2F3-C799-4F76-935F-4230A2A5E424}" srcOrd="0" destOrd="0" presId="urn:microsoft.com/office/officeart/2008/layout/VerticalCurvedList"/>
    <dgm:cxn modelId="{D8B64BB5-37CB-4547-B12C-BFA3A6DC52D2}" srcId="{F42CCF43-586C-4290-875F-46FBE917E15C}" destId="{FFB53691-8B92-4E30-8C08-0829218C9899}" srcOrd="2" destOrd="0" parTransId="{FFA16361-6AC4-4F41-B8C2-0A4D40D50BE9}" sibTransId="{1C379147-A7E8-410E-A1DD-E4A6160EC66B}"/>
    <dgm:cxn modelId="{CA477757-C7F0-4DA7-ADE6-61198BF3F56E}" type="presOf" srcId="{7E33C94A-AD08-4F54-864C-6FE5FC0F66A5}" destId="{C1CB5E32-67C3-4AC5-95EF-17143B44D77A}" srcOrd="0" destOrd="0" presId="urn:microsoft.com/office/officeart/2008/layout/VerticalCurvedList"/>
    <dgm:cxn modelId="{90BF0A2A-2C02-45F6-ADD6-95341B8441F4}" type="presOf" srcId="{450FCDB6-ACAF-4AF7-873E-6334BAB73D2A}" destId="{EE1CCA4E-4081-4137-9B37-FA4979A9E123}" srcOrd="0" destOrd="0" presId="urn:microsoft.com/office/officeart/2008/layout/VerticalCurvedList"/>
    <dgm:cxn modelId="{50206B87-975F-4421-A0E7-6F909AD9414F}" type="presOf" srcId="{84F9CD49-2B81-416C-B0C1-9439F592C1C1}" destId="{C3BA1E48-EA83-4A3B-AA68-C04E8B1F0D11}" srcOrd="0" destOrd="0" presId="urn:microsoft.com/office/officeart/2008/layout/VerticalCurvedList"/>
    <dgm:cxn modelId="{C679E2C2-CD7D-47BB-947A-1E656DBB9B74}" type="presOf" srcId="{53DE690B-FF7C-42D4-8F75-E0B16618FA78}" destId="{D084FE0D-85E7-425B-85A6-E8F69562D52D}" srcOrd="0" destOrd="0" presId="urn:microsoft.com/office/officeart/2008/layout/VerticalCurvedList"/>
    <dgm:cxn modelId="{D188ABAD-F61E-4E53-BED8-E3C7CDA9C7C5}" type="presOf" srcId="{5F9A6124-C7A5-4DDA-9E25-E5C237E60003}" destId="{F246733D-B085-43C3-986C-171259CC37CA}" srcOrd="0" destOrd="0" presId="urn:microsoft.com/office/officeart/2008/layout/VerticalCurvedList"/>
    <dgm:cxn modelId="{81C9BFD3-4B26-4924-9152-BC8E9D4881D5}" srcId="{F42CCF43-586C-4290-875F-46FBE917E15C}" destId="{53DE690B-FF7C-42D4-8F75-E0B16618FA78}" srcOrd="5" destOrd="0" parTransId="{A5AE52F1-5929-4215-935E-CEF254D0F45D}" sibTransId="{50FA41C1-5B99-4511-8535-6BC34EF7709F}"/>
    <dgm:cxn modelId="{2210182D-261B-43CA-AAB6-833BD000E4D0}" type="presOf" srcId="{5578A8FC-65AA-4072-9A31-447A1256F866}" destId="{C3B25398-BBCD-455A-9D8F-A0071B9B3641}" srcOrd="0" destOrd="0" presId="urn:microsoft.com/office/officeart/2008/layout/VerticalCurvedList"/>
    <dgm:cxn modelId="{716856D1-664B-486A-A446-A3D2B3E349CC}" srcId="{F42CCF43-586C-4290-875F-46FBE917E15C}" destId="{450FCDB6-ACAF-4AF7-873E-6334BAB73D2A}" srcOrd="1" destOrd="0" parTransId="{02733636-344C-4C25-AA95-1F7B5A538D59}" sibTransId="{B5D9EEA1-DA18-45A4-B4CF-73ED8836D936}"/>
    <dgm:cxn modelId="{C8E6E54E-1498-4209-A4A9-88F277637045}" type="presOf" srcId="{F42CCF43-586C-4290-875F-46FBE917E15C}" destId="{B23E1651-BDFB-4FD9-A20F-52CC4913AD95}" srcOrd="0" destOrd="0" presId="urn:microsoft.com/office/officeart/2008/layout/VerticalCurvedList"/>
    <dgm:cxn modelId="{70790DF6-5FF7-4752-BE4A-507CD6C9B3A8}" srcId="{F42CCF43-586C-4290-875F-46FBE917E15C}" destId="{7E33C94A-AD08-4F54-864C-6FE5FC0F66A5}" srcOrd="3" destOrd="0" parTransId="{B296ED3F-2B83-48E6-8375-121CBF82E12A}" sibTransId="{2A6C5789-519E-40DB-A998-0C1631065100}"/>
    <dgm:cxn modelId="{251CD90A-D2B9-4751-90A1-46D3C06AA2E7}" srcId="{F42CCF43-586C-4290-875F-46FBE917E15C}" destId="{5578A8FC-65AA-4072-9A31-447A1256F866}" srcOrd="4" destOrd="0" parTransId="{77CB9545-FED4-4012-AF7A-1F1679F71B14}" sibTransId="{10ECE1D6-F3E9-43E7-9BBE-A7B07ED362F5}"/>
    <dgm:cxn modelId="{76CD0874-4D8C-4583-AAC7-9B198597E319}" type="presParOf" srcId="{B23E1651-BDFB-4FD9-A20F-52CC4913AD95}" destId="{783E1815-6119-482F-8D8C-ECC2EE03C8A4}" srcOrd="0" destOrd="0" presId="urn:microsoft.com/office/officeart/2008/layout/VerticalCurvedList"/>
    <dgm:cxn modelId="{9275F3FF-D3D2-426E-A79E-2B5A958EA961}" type="presParOf" srcId="{783E1815-6119-482F-8D8C-ECC2EE03C8A4}" destId="{EE0FCC91-4CF9-42BD-AE60-5C5A5405C009}" srcOrd="0" destOrd="0" presId="urn:microsoft.com/office/officeart/2008/layout/VerticalCurvedList"/>
    <dgm:cxn modelId="{31C46F67-C263-4BD7-94AC-EDACDDE9E6F2}" type="presParOf" srcId="{EE0FCC91-4CF9-42BD-AE60-5C5A5405C009}" destId="{37DE3E6D-26C1-46EC-BB87-A5E6E93B24F2}" srcOrd="0" destOrd="0" presId="urn:microsoft.com/office/officeart/2008/layout/VerticalCurvedList"/>
    <dgm:cxn modelId="{5076C0BA-894F-48CD-85AE-E1EE3DD22A0D}" type="presParOf" srcId="{EE0FCC91-4CF9-42BD-AE60-5C5A5405C009}" destId="{F246733D-B085-43C3-986C-171259CC37CA}" srcOrd="1" destOrd="0" presId="urn:microsoft.com/office/officeart/2008/layout/VerticalCurvedList"/>
    <dgm:cxn modelId="{8073ADBC-702D-4A3F-A160-BADE2AF49240}" type="presParOf" srcId="{EE0FCC91-4CF9-42BD-AE60-5C5A5405C009}" destId="{D31D35B1-587A-4A8F-ADB5-A22BA2F88426}" srcOrd="2" destOrd="0" presId="urn:microsoft.com/office/officeart/2008/layout/VerticalCurvedList"/>
    <dgm:cxn modelId="{15DDCD0D-D90D-4E6A-A0B3-05CF934E93C0}" type="presParOf" srcId="{EE0FCC91-4CF9-42BD-AE60-5C5A5405C009}" destId="{43F82911-550B-409A-BD99-2553C793ADEC}" srcOrd="3" destOrd="0" presId="urn:microsoft.com/office/officeart/2008/layout/VerticalCurvedList"/>
    <dgm:cxn modelId="{EDA18C10-46B1-4733-AE25-A78DD6305539}" type="presParOf" srcId="{783E1815-6119-482F-8D8C-ECC2EE03C8A4}" destId="{C3BA1E48-EA83-4A3B-AA68-C04E8B1F0D11}" srcOrd="1" destOrd="0" presId="urn:microsoft.com/office/officeart/2008/layout/VerticalCurvedList"/>
    <dgm:cxn modelId="{98A34B6C-76C3-4363-A2CE-A19798A6D8BE}" type="presParOf" srcId="{783E1815-6119-482F-8D8C-ECC2EE03C8A4}" destId="{44F1EE4F-C4F6-48E1-9BA6-F30742DE5398}" srcOrd="2" destOrd="0" presId="urn:microsoft.com/office/officeart/2008/layout/VerticalCurvedList"/>
    <dgm:cxn modelId="{52DEDA72-E630-4F9F-B9C0-AF00A5EC1D13}" type="presParOf" srcId="{44F1EE4F-C4F6-48E1-9BA6-F30742DE5398}" destId="{F6FEB20A-F908-419D-BC0B-E608C757623A}" srcOrd="0" destOrd="0" presId="urn:microsoft.com/office/officeart/2008/layout/VerticalCurvedList"/>
    <dgm:cxn modelId="{CE0330FF-E8F5-420B-A82F-4C7AB9259A9A}" type="presParOf" srcId="{783E1815-6119-482F-8D8C-ECC2EE03C8A4}" destId="{EE1CCA4E-4081-4137-9B37-FA4979A9E123}" srcOrd="3" destOrd="0" presId="urn:microsoft.com/office/officeart/2008/layout/VerticalCurvedList"/>
    <dgm:cxn modelId="{BEC61775-7AED-41A9-AFAD-B251DB066390}" type="presParOf" srcId="{783E1815-6119-482F-8D8C-ECC2EE03C8A4}" destId="{C0197EFD-EF31-4405-9460-F3DE5565F195}" srcOrd="4" destOrd="0" presId="urn:microsoft.com/office/officeart/2008/layout/VerticalCurvedList"/>
    <dgm:cxn modelId="{BEA06E59-16DD-433E-9389-D3156E73AE8B}" type="presParOf" srcId="{C0197EFD-EF31-4405-9460-F3DE5565F195}" destId="{0C334C41-9DE9-4CD2-8D89-0F88C59189CF}" srcOrd="0" destOrd="0" presId="urn:microsoft.com/office/officeart/2008/layout/VerticalCurvedList"/>
    <dgm:cxn modelId="{68B36A9F-A570-4DDB-949C-6F482B12E985}" type="presParOf" srcId="{783E1815-6119-482F-8D8C-ECC2EE03C8A4}" destId="{2BD4C2F3-C799-4F76-935F-4230A2A5E424}" srcOrd="5" destOrd="0" presId="urn:microsoft.com/office/officeart/2008/layout/VerticalCurvedList"/>
    <dgm:cxn modelId="{7FE59E79-4FCE-4704-A864-DA07C6432109}" type="presParOf" srcId="{783E1815-6119-482F-8D8C-ECC2EE03C8A4}" destId="{3AB2B514-4E8D-41D1-955A-3B27928C5368}" srcOrd="6" destOrd="0" presId="urn:microsoft.com/office/officeart/2008/layout/VerticalCurvedList"/>
    <dgm:cxn modelId="{8ACEC8C8-53F7-452F-A6BB-FD303274B87A}" type="presParOf" srcId="{3AB2B514-4E8D-41D1-955A-3B27928C5368}" destId="{10796855-BC36-4C6F-A298-8E974A54F7B9}" srcOrd="0" destOrd="0" presId="urn:microsoft.com/office/officeart/2008/layout/VerticalCurvedList"/>
    <dgm:cxn modelId="{B2889184-14A6-4D1D-A9C2-751F9EEF60F7}" type="presParOf" srcId="{783E1815-6119-482F-8D8C-ECC2EE03C8A4}" destId="{C1CB5E32-67C3-4AC5-95EF-17143B44D77A}" srcOrd="7" destOrd="0" presId="urn:microsoft.com/office/officeart/2008/layout/VerticalCurvedList"/>
    <dgm:cxn modelId="{DFA61994-7D84-47B3-9E2A-57A94AAD3CDE}" type="presParOf" srcId="{783E1815-6119-482F-8D8C-ECC2EE03C8A4}" destId="{CDF27242-EFB0-4550-BC73-7835FE2A1053}" srcOrd="8" destOrd="0" presId="urn:microsoft.com/office/officeart/2008/layout/VerticalCurvedList"/>
    <dgm:cxn modelId="{6C03CB30-FF0C-4120-AD60-47A3BFA7536A}" type="presParOf" srcId="{CDF27242-EFB0-4550-BC73-7835FE2A1053}" destId="{97A341B4-A013-4982-B88A-7E0B374E4736}" srcOrd="0" destOrd="0" presId="urn:microsoft.com/office/officeart/2008/layout/VerticalCurvedList"/>
    <dgm:cxn modelId="{9A108958-BB31-43B4-B903-ACF6CFE3ADF7}" type="presParOf" srcId="{783E1815-6119-482F-8D8C-ECC2EE03C8A4}" destId="{C3B25398-BBCD-455A-9D8F-A0071B9B3641}" srcOrd="9" destOrd="0" presId="urn:microsoft.com/office/officeart/2008/layout/VerticalCurvedList"/>
    <dgm:cxn modelId="{91DFB225-C393-4100-8190-E1A149AE039B}" type="presParOf" srcId="{783E1815-6119-482F-8D8C-ECC2EE03C8A4}" destId="{21233970-7519-463C-AA58-271E6A170737}" srcOrd="10" destOrd="0" presId="urn:microsoft.com/office/officeart/2008/layout/VerticalCurvedList"/>
    <dgm:cxn modelId="{BCEA3C46-AA3F-47BC-BD74-B5408DA08AA5}" type="presParOf" srcId="{21233970-7519-463C-AA58-271E6A170737}" destId="{AC86631D-7E28-4827-B565-0DE1EF6A62C1}" srcOrd="0" destOrd="0" presId="urn:microsoft.com/office/officeart/2008/layout/VerticalCurvedList"/>
    <dgm:cxn modelId="{3A101F2F-334B-47F7-A844-297F321A4014}" type="presParOf" srcId="{783E1815-6119-482F-8D8C-ECC2EE03C8A4}" destId="{D084FE0D-85E7-425B-85A6-E8F69562D52D}" srcOrd="11" destOrd="0" presId="urn:microsoft.com/office/officeart/2008/layout/VerticalCurvedList"/>
    <dgm:cxn modelId="{F501F025-7968-4C12-9E40-9EB715D64350}" type="presParOf" srcId="{783E1815-6119-482F-8D8C-ECC2EE03C8A4}" destId="{A7B70EF9-4801-432E-9327-19D8A67B58D8}" srcOrd="12" destOrd="0" presId="urn:microsoft.com/office/officeart/2008/layout/VerticalCurvedList"/>
    <dgm:cxn modelId="{0A796EDB-0D82-42BB-A7FF-D8C822477C85}" type="presParOf" srcId="{A7B70EF9-4801-432E-9327-19D8A67B58D8}" destId="{2C22ECD7-6D05-4463-9048-B8E5DEB1406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33C9538-446A-4C03-943E-73EFD55CB707}" type="doc">
      <dgm:prSet loTypeId="urn:microsoft.com/office/officeart/2005/8/layout/hList9" loCatId="list" qsTypeId="urn:microsoft.com/office/officeart/2005/8/quickstyle/simple1" qsCatId="simple" csTypeId="urn:microsoft.com/office/officeart/2005/8/colors/colorful4" csCatId="colorful" phldr="1"/>
      <dgm:spPr/>
      <dgm:t>
        <a:bodyPr/>
        <a:lstStyle/>
        <a:p>
          <a:endParaRPr lang="zh-CN" altLang="en-US"/>
        </a:p>
      </dgm:t>
    </dgm:pt>
    <dgm:pt modelId="{54704B80-8A83-4E88-909B-6E4DEB218C29}">
      <dgm:prSet custT="1"/>
      <dgm:spPr/>
      <dgm:t>
        <a:bodyPr/>
        <a:lstStyle/>
        <a:p>
          <a:pPr rtl="0"/>
          <a:r>
            <a:rPr lang="zh-CN" sz="2800" b="1" dirty="0" smtClean="0">
              <a:latin typeface="微软雅黑" pitchFamily="34" charset="-122"/>
              <a:ea typeface="微软雅黑" pitchFamily="34" charset="-122"/>
            </a:rPr>
            <a:t>直观演示</a:t>
          </a:r>
          <a:endParaRPr lang="zh-CN" sz="2800" b="1" dirty="0">
            <a:latin typeface="微软雅黑" pitchFamily="34" charset="-122"/>
            <a:ea typeface="微软雅黑" pitchFamily="34" charset="-122"/>
          </a:endParaRPr>
        </a:p>
      </dgm:t>
    </dgm:pt>
    <dgm:pt modelId="{82C8998D-42ED-457E-AB0E-5AFBDAE3AEB7}" type="parTrans" cxnId="{ED4D7F55-83A7-415D-88CD-F3A1DDA59737}">
      <dgm:prSet/>
      <dgm:spPr/>
      <dgm:t>
        <a:bodyPr/>
        <a:lstStyle/>
        <a:p>
          <a:endParaRPr lang="zh-CN" altLang="en-US" sz="2400" b="1">
            <a:latin typeface="微软雅黑" pitchFamily="34" charset="-122"/>
            <a:ea typeface="微软雅黑" pitchFamily="34" charset="-122"/>
          </a:endParaRPr>
        </a:p>
      </dgm:t>
    </dgm:pt>
    <dgm:pt modelId="{78214DEF-988D-49EC-8C5B-67E1662182EF}" type="sibTrans" cxnId="{ED4D7F55-83A7-415D-88CD-F3A1DDA59737}">
      <dgm:prSet/>
      <dgm:spPr/>
      <dgm:t>
        <a:bodyPr/>
        <a:lstStyle/>
        <a:p>
          <a:endParaRPr lang="zh-CN" altLang="en-US" sz="2400" b="1">
            <a:latin typeface="微软雅黑" pitchFamily="34" charset="-122"/>
            <a:ea typeface="微软雅黑" pitchFamily="34" charset="-122"/>
          </a:endParaRPr>
        </a:p>
      </dgm:t>
    </dgm:pt>
    <dgm:pt modelId="{75456157-0338-4D28-AF0E-4F5F45C94938}">
      <dgm:prSet custT="1"/>
      <dgm:spPr/>
      <dgm:t>
        <a:bodyPr anchor="t"/>
        <a:lstStyle/>
        <a:p>
          <a:pPr rtl="0"/>
          <a:r>
            <a:rPr lang="zh-CN" altLang="en-US" sz="2000" b="1" dirty="0" smtClean="0">
              <a:latin typeface="微软雅黑" pitchFamily="34" charset="-122"/>
              <a:ea typeface="微软雅黑" pitchFamily="34" charset="-122"/>
            </a:rPr>
            <a:t>激发学生的学习兴趣促进对知识的掌握。</a:t>
          </a:r>
          <a:endParaRPr lang="zh-CN" altLang="en-US" sz="2000" b="1" dirty="0">
            <a:latin typeface="微软雅黑" pitchFamily="34" charset="-122"/>
            <a:ea typeface="微软雅黑" pitchFamily="34" charset="-122"/>
          </a:endParaRPr>
        </a:p>
      </dgm:t>
    </dgm:pt>
    <dgm:pt modelId="{F0F57A54-91A6-45A8-9839-CDE9F68DAE0A}" type="parTrans" cxnId="{2BFA1354-76BD-4000-9264-C4188FAE605A}">
      <dgm:prSet/>
      <dgm:spPr/>
      <dgm:t>
        <a:bodyPr/>
        <a:lstStyle/>
        <a:p>
          <a:endParaRPr lang="zh-CN" altLang="en-US" sz="2400" b="1">
            <a:latin typeface="微软雅黑" pitchFamily="34" charset="-122"/>
            <a:ea typeface="微软雅黑" pitchFamily="34" charset="-122"/>
          </a:endParaRPr>
        </a:p>
      </dgm:t>
    </dgm:pt>
    <dgm:pt modelId="{AEB03D87-9AF9-401B-BD7E-BC22459C57E4}" type="sibTrans" cxnId="{2BFA1354-76BD-4000-9264-C4188FAE605A}">
      <dgm:prSet/>
      <dgm:spPr/>
      <dgm:t>
        <a:bodyPr/>
        <a:lstStyle/>
        <a:p>
          <a:endParaRPr lang="zh-CN" altLang="en-US" sz="2400" b="1">
            <a:latin typeface="微软雅黑" pitchFamily="34" charset="-122"/>
            <a:ea typeface="微软雅黑" pitchFamily="34" charset="-122"/>
          </a:endParaRPr>
        </a:p>
      </dgm:t>
    </dgm:pt>
    <dgm:pt modelId="{01BAFD0B-E901-4473-96F7-BDD1B8798041}">
      <dgm:prSet custT="1"/>
      <dgm:spPr/>
      <dgm:t>
        <a:bodyPr/>
        <a:lstStyle/>
        <a:p>
          <a:pPr rtl="0"/>
          <a:r>
            <a:rPr lang="zh-CN" sz="2800" b="1" dirty="0" smtClean="0">
              <a:latin typeface="微软雅黑" pitchFamily="34" charset="-122"/>
              <a:ea typeface="微软雅黑" pitchFamily="34" charset="-122"/>
            </a:rPr>
            <a:t>活动探究</a:t>
          </a:r>
          <a:endParaRPr lang="zh-CN" sz="2800" b="1" dirty="0">
            <a:latin typeface="微软雅黑" pitchFamily="34" charset="-122"/>
            <a:ea typeface="微软雅黑" pitchFamily="34" charset="-122"/>
          </a:endParaRPr>
        </a:p>
      </dgm:t>
    </dgm:pt>
    <dgm:pt modelId="{697BE69D-132B-4971-BD71-C745F8DD130D}" type="parTrans" cxnId="{B53A4064-AE3A-4C2F-A1C3-D9FE9E0BC130}">
      <dgm:prSet/>
      <dgm:spPr/>
      <dgm:t>
        <a:bodyPr/>
        <a:lstStyle/>
        <a:p>
          <a:endParaRPr lang="zh-CN" altLang="en-US" sz="2400" b="1">
            <a:latin typeface="微软雅黑" pitchFamily="34" charset="-122"/>
            <a:ea typeface="微软雅黑" pitchFamily="34" charset="-122"/>
          </a:endParaRPr>
        </a:p>
      </dgm:t>
    </dgm:pt>
    <dgm:pt modelId="{008E07D1-C788-4484-BCA8-C3D9E7709DD1}" type="sibTrans" cxnId="{B53A4064-AE3A-4C2F-A1C3-D9FE9E0BC130}">
      <dgm:prSet/>
      <dgm:spPr/>
      <dgm:t>
        <a:bodyPr/>
        <a:lstStyle/>
        <a:p>
          <a:endParaRPr lang="zh-CN" altLang="en-US" sz="2400" b="1">
            <a:latin typeface="微软雅黑" pitchFamily="34" charset="-122"/>
            <a:ea typeface="微软雅黑" pitchFamily="34" charset="-122"/>
          </a:endParaRPr>
        </a:p>
      </dgm:t>
    </dgm:pt>
    <dgm:pt modelId="{4B8F9348-19E5-4D9D-AB87-F92A44F0EE62}">
      <dgm:prSet custT="1"/>
      <dgm:spPr/>
      <dgm:t>
        <a:bodyPr anchor="t"/>
        <a:lstStyle/>
        <a:p>
          <a:pPr rtl="0"/>
          <a:r>
            <a:rPr lang="zh-CN" altLang="en-US" sz="2000" b="1" dirty="0" smtClean="0">
              <a:latin typeface="微软雅黑" pitchFamily="34" charset="-122"/>
              <a:ea typeface="微软雅黑" pitchFamily="34" charset="-122"/>
            </a:rPr>
            <a:t>以学生为主体探索，培养自学能力、思维能力活动组织能力。</a:t>
          </a:r>
          <a:endParaRPr lang="zh-CN" altLang="en-US" sz="2000" b="1" dirty="0">
            <a:latin typeface="微软雅黑" pitchFamily="34" charset="-122"/>
            <a:ea typeface="微软雅黑" pitchFamily="34" charset="-122"/>
          </a:endParaRPr>
        </a:p>
      </dgm:t>
    </dgm:pt>
    <dgm:pt modelId="{286E0310-D9D1-42CF-B77F-34E6C662577E}" type="parTrans" cxnId="{CE520CA4-E955-431F-AD38-D737A4060028}">
      <dgm:prSet/>
      <dgm:spPr/>
      <dgm:t>
        <a:bodyPr/>
        <a:lstStyle/>
        <a:p>
          <a:endParaRPr lang="zh-CN" altLang="en-US" sz="2400" b="1">
            <a:latin typeface="微软雅黑" pitchFamily="34" charset="-122"/>
            <a:ea typeface="微软雅黑" pitchFamily="34" charset="-122"/>
          </a:endParaRPr>
        </a:p>
      </dgm:t>
    </dgm:pt>
    <dgm:pt modelId="{A5EFF02B-D9B7-4A6A-B9DD-E9ED25921777}" type="sibTrans" cxnId="{CE520CA4-E955-431F-AD38-D737A4060028}">
      <dgm:prSet/>
      <dgm:spPr/>
      <dgm:t>
        <a:bodyPr/>
        <a:lstStyle/>
        <a:p>
          <a:endParaRPr lang="zh-CN" altLang="en-US" sz="2400" b="1">
            <a:latin typeface="微软雅黑" pitchFamily="34" charset="-122"/>
            <a:ea typeface="微软雅黑" pitchFamily="34" charset="-122"/>
          </a:endParaRPr>
        </a:p>
      </dgm:t>
    </dgm:pt>
    <dgm:pt modelId="{A0497C57-8D1A-4F47-A108-B1B42C7CAA9C}">
      <dgm:prSet custT="1"/>
      <dgm:spPr/>
      <dgm:t>
        <a:bodyPr/>
        <a:lstStyle/>
        <a:p>
          <a:pPr rtl="0"/>
          <a:r>
            <a:rPr lang="zh-CN" sz="2800" b="1" dirty="0" smtClean="0">
              <a:latin typeface="微软雅黑" pitchFamily="34" charset="-122"/>
              <a:ea typeface="微软雅黑" pitchFamily="34" charset="-122"/>
            </a:rPr>
            <a:t>集体讨论</a:t>
          </a:r>
          <a:endParaRPr lang="zh-CN" sz="2800" b="1" dirty="0">
            <a:latin typeface="微软雅黑" pitchFamily="34" charset="-122"/>
            <a:ea typeface="微软雅黑" pitchFamily="34" charset="-122"/>
          </a:endParaRPr>
        </a:p>
      </dgm:t>
    </dgm:pt>
    <dgm:pt modelId="{24D09C56-53FB-4754-BCFB-A16C5C98905C}" type="parTrans" cxnId="{EFDEFE19-FD6C-4F02-A6A7-451E324D1C32}">
      <dgm:prSet/>
      <dgm:spPr/>
      <dgm:t>
        <a:bodyPr/>
        <a:lstStyle/>
        <a:p>
          <a:endParaRPr lang="zh-CN" altLang="en-US" sz="2400" b="1">
            <a:latin typeface="微软雅黑" pitchFamily="34" charset="-122"/>
            <a:ea typeface="微软雅黑" pitchFamily="34" charset="-122"/>
          </a:endParaRPr>
        </a:p>
      </dgm:t>
    </dgm:pt>
    <dgm:pt modelId="{201A2659-E3C1-4EA5-9F00-80E818585E2A}" type="sibTrans" cxnId="{EFDEFE19-FD6C-4F02-A6A7-451E324D1C32}">
      <dgm:prSet/>
      <dgm:spPr/>
      <dgm:t>
        <a:bodyPr/>
        <a:lstStyle/>
        <a:p>
          <a:endParaRPr lang="zh-CN" altLang="en-US" sz="2400" b="1">
            <a:latin typeface="微软雅黑" pitchFamily="34" charset="-122"/>
            <a:ea typeface="微软雅黑" pitchFamily="34" charset="-122"/>
          </a:endParaRPr>
        </a:p>
      </dgm:t>
    </dgm:pt>
    <dgm:pt modelId="{C4B43A9E-5915-485C-9601-51D9AD220629}">
      <dgm:prSet custT="1"/>
      <dgm:spPr/>
      <dgm:t>
        <a:bodyPr anchor="t"/>
        <a:lstStyle/>
        <a:p>
          <a:pPr rtl="0"/>
          <a:r>
            <a:rPr lang="zh-CN" altLang="en-US" sz="2000" b="1" dirty="0" smtClean="0">
              <a:latin typeface="微软雅黑" pitchFamily="34" charset="-122"/>
              <a:ea typeface="微软雅黑" pitchFamily="34" charset="-122"/>
            </a:rPr>
            <a:t>组织学生进行讨论，促使在学习中解决问题培养团结协作精神</a:t>
          </a:r>
          <a:endParaRPr lang="zh-CN" altLang="en-US" sz="2000" b="1" dirty="0">
            <a:latin typeface="微软雅黑" pitchFamily="34" charset="-122"/>
            <a:ea typeface="微软雅黑" pitchFamily="34" charset="-122"/>
          </a:endParaRPr>
        </a:p>
      </dgm:t>
    </dgm:pt>
    <dgm:pt modelId="{4CB3EB81-3C4F-45D3-A42E-E9E08644B5F3}" type="parTrans" cxnId="{058DDCFA-D8BF-48F0-9BFD-6FB83624D37B}">
      <dgm:prSet/>
      <dgm:spPr/>
      <dgm:t>
        <a:bodyPr/>
        <a:lstStyle/>
        <a:p>
          <a:endParaRPr lang="zh-CN" altLang="en-US" sz="2400" b="1">
            <a:latin typeface="微软雅黑" pitchFamily="34" charset="-122"/>
            <a:ea typeface="微软雅黑" pitchFamily="34" charset="-122"/>
          </a:endParaRPr>
        </a:p>
      </dgm:t>
    </dgm:pt>
    <dgm:pt modelId="{9BAC0217-AB97-4143-A531-980BE10EAF44}" type="sibTrans" cxnId="{058DDCFA-D8BF-48F0-9BFD-6FB83624D37B}">
      <dgm:prSet/>
      <dgm:spPr/>
      <dgm:t>
        <a:bodyPr/>
        <a:lstStyle/>
        <a:p>
          <a:endParaRPr lang="zh-CN" altLang="en-US" sz="2400" b="1">
            <a:latin typeface="微软雅黑" pitchFamily="34" charset="-122"/>
            <a:ea typeface="微软雅黑" pitchFamily="34" charset="-122"/>
          </a:endParaRPr>
        </a:p>
      </dgm:t>
    </dgm:pt>
    <dgm:pt modelId="{F05687A8-EC52-4FE7-9D26-2EC534CED540}" type="pres">
      <dgm:prSet presAssocID="{D33C9538-446A-4C03-943E-73EFD55CB707}" presName="list" presStyleCnt="0">
        <dgm:presLayoutVars>
          <dgm:dir/>
          <dgm:animLvl val="lvl"/>
        </dgm:presLayoutVars>
      </dgm:prSet>
      <dgm:spPr/>
      <dgm:t>
        <a:bodyPr/>
        <a:lstStyle/>
        <a:p>
          <a:endParaRPr lang="zh-CN" altLang="en-US"/>
        </a:p>
      </dgm:t>
    </dgm:pt>
    <dgm:pt modelId="{D641CEC8-5C2D-4CE1-A7FE-9A48A6FB5156}" type="pres">
      <dgm:prSet presAssocID="{54704B80-8A83-4E88-909B-6E4DEB218C29}" presName="posSpace" presStyleCnt="0"/>
      <dgm:spPr/>
    </dgm:pt>
    <dgm:pt modelId="{4B04C477-33C2-4F84-BBE9-875281E66099}" type="pres">
      <dgm:prSet presAssocID="{54704B80-8A83-4E88-909B-6E4DEB218C29}" presName="vertFlow" presStyleCnt="0"/>
      <dgm:spPr/>
    </dgm:pt>
    <dgm:pt modelId="{76E0EE09-5188-4AC3-B1AA-37DBA89D8797}" type="pres">
      <dgm:prSet presAssocID="{54704B80-8A83-4E88-909B-6E4DEB218C29}" presName="topSpace" presStyleCnt="0"/>
      <dgm:spPr/>
    </dgm:pt>
    <dgm:pt modelId="{FDB0F642-39C1-430F-9390-890A823A8B81}" type="pres">
      <dgm:prSet presAssocID="{54704B80-8A83-4E88-909B-6E4DEB218C29}" presName="firstComp" presStyleCnt="0"/>
      <dgm:spPr/>
    </dgm:pt>
    <dgm:pt modelId="{94EF7D01-84C5-4D69-AEA2-1B588580DE69}" type="pres">
      <dgm:prSet presAssocID="{54704B80-8A83-4E88-909B-6E4DEB218C29}" presName="firstChild" presStyleLbl="bgAccFollowNode1" presStyleIdx="0" presStyleCnt="3" custScaleY="212273"/>
      <dgm:spPr/>
      <dgm:t>
        <a:bodyPr/>
        <a:lstStyle/>
        <a:p>
          <a:endParaRPr lang="zh-CN" altLang="en-US"/>
        </a:p>
      </dgm:t>
    </dgm:pt>
    <dgm:pt modelId="{783F23B6-A549-4E88-9257-7EC5FEFF09F2}" type="pres">
      <dgm:prSet presAssocID="{54704B80-8A83-4E88-909B-6E4DEB218C29}" presName="firstChildTx" presStyleLbl="bgAccFollowNode1" presStyleIdx="0" presStyleCnt="3">
        <dgm:presLayoutVars>
          <dgm:bulletEnabled val="1"/>
        </dgm:presLayoutVars>
      </dgm:prSet>
      <dgm:spPr/>
      <dgm:t>
        <a:bodyPr/>
        <a:lstStyle/>
        <a:p>
          <a:endParaRPr lang="zh-CN" altLang="en-US"/>
        </a:p>
      </dgm:t>
    </dgm:pt>
    <dgm:pt modelId="{135DCE84-C0EB-4C01-B992-ECFEFE574BB8}" type="pres">
      <dgm:prSet presAssocID="{54704B80-8A83-4E88-909B-6E4DEB218C29}" presName="negSpace" presStyleCnt="0"/>
      <dgm:spPr/>
    </dgm:pt>
    <dgm:pt modelId="{C998AB48-F010-4775-8FB7-4CA2805146EF}" type="pres">
      <dgm:prSet presAssocID="{54704B80-8A83-4E88-909B-6E4DEB218C29}" presName="circle" presStyleLbl="node1" presStyleIdx="0" presStyleCnt="3"/>
      <dgm:spPr/>
      <dgm:t>
        <a:bodyPr/>
        <a:lstStyle/>
        <a:p>
          <a:endParaRPr lang="zh-CN" altLang="en-US"/>
        </a:p>
      </dgm:t>
    </dgm:pt>
    <dgm:pt modelId="{EC5CB512-2FA6-4AE0-82C0-CEA2DAAF8037}" type="pres">
      <dgm:prSet presAssocID="{78214DEF-988D-49EC-8C5B-67E1662182EF}" presName="transSpace" presStyleCnt="0"/>
      <dgm:spPr/>
    </dgm:pt>
    <dgm:pt modelId="{54A66373-4B28-404E-8644-89584D382E61}" type="pres">
      <dgm:prSet presAssocID="{01BAFD0B-E901-4473-96F7-BDD1B8798041}" presName="posSpace" presStyleCnt="0"/>
      <dgm:spPr/>
    </dgm:pt>
    <dgm:pt modelId="{1B421528-2246-444C-BDEA-D6A85FE2D304}" type="pres">
      <dgm:prSet presAssocID="{01BAFD0B-E901-4473-96F7-BDD1B8798041}" presName="vertFlow" presStyleCnt="0"/>
      <dgm:spPr/>
    </dgm:pt>
    <dgm:pt modelId="{710204D6-F026-4B39-8E80-0569AA04ECDE}" type="pres">
      <dgm:prSet presAssocID="{01BAFD0B-E901-4473-96F7-BDD1B8798041}" presName="topSpace" presStyleCnt="0"/>
      <dgm:spPr/>
    </dgm:pt>
    <dgm:pt modelId="{0E421175-0F46-4FD1-A58B-A5D85A7DD8DB}" type="pres">
      <dgm:prSet presAssocID="{01BAFD0B-E901-4473-96F7-BDD1B8798041}" presName="firstComp" presStyleCnt="0"/>
      <dgm:spPr/>
    </dgm:pt>
    <dgm:pt modelId="{BE63ECDE-DBF4-4AA6-AAB8-E7DBC8D54498}" type="pres">
      <dgm:prSet presAssocID="{01BAFD0B-E901-4473-96F7-BDD1B8798041}" presName="firstChild" presStyleLbl="bgAccFollowNode1" presStyleIdx="1" presStyleCnt="3" custScaleY="212273"/>
      <dgm:spPr/>
      <dgm:t>
        <a:bodyPr/>
        <a:lstStyle/>
        <a:p>
          <a:endParaRPr lang="zh-CN" altLang="en-US"/>
        </a:p>
      </dgm:t>
    </dgm:pt>
    <dgm:pt modelId="{3AD46890-E0FA-4A30-9472-17A66AFA668E}" type="pres">
      <dgm:prSet presAssocID="{01BAFD0B-E901-4473-96F7-BDD1B8798041}" presName="firstChildTx" presStyleLbl="bgAccFollowNode1" presStyleIdx="1" presStyleCnt="3">
        <dgm:presLayoutVars>
          <dgm:bulletEnabled val="1"/>
        </dgm:presLayoutVars>
      </dgm:prSet>
      <dgm:spPr/>
      <dgm:t>
        <a:bodyPr/>
        <a:lstStyle/>
        <a:p>
          <a:endParaRPr lang="zh-CN" altLang="en-US"/>
        </a:p>
      </dgm:t>
    </dgm:pt>
    <dgm:pt modelId="{EC6C7957-9029-4A45-8DE4-D1C33B9BB050}" type="pres">
      <dgm:prSet presAssocID="{01BAFD0B-E901-4473-96F7-BDD1B8798041}" presName="negSpace" presStyleCnt="0"/>
      <dgm:spPr/>
    </dgm:pt>
    <dgm:pt modelId="{607EB741-7734-43FB-A0EB-79CD989D0A61}" type="pres">
      <dgm:prSet presAssocID="{01BAFD0B-E901-4473-96F7-BDD1B8798041}" presName="circle" presStyleLbl="node1" presStyleIdx="1" presStyleCnt="3"/>
      <dgm:spPr/>
      <dgm:t>
        <a:bodyPr/>
        <a:lstStyle/>
        <a:p>
          <a:endParaRPr lang="zh-CN" altLang="en-US"/>
        </a:p>
      </dgm:t>
    </dgm:pt>
    <dgm:pt modelId="{13A632CE-B27C-4505-8006-36F2BEDEBAC7}" type="pres">
      <dgm:prSet presAssocID="{008E07D1-C788-4484-BCA8-C3D9E7709DD1}" presName="transSpace" presStyleCnt="0"/>
      <dgm:spPr/>
    </dgm:pt>
    <dgm:pt modelId="{12F6F24B-5238-4AE5-9A89-664BD5B373CE}" type="pres">
      <dgm:prSet presAssocID="{A0497C57-8D1A-4F47-A108-B1B42C7CAA9C}" presName="posSpace" presStyleCnt="0"/>
      <dgm:spPr/>
    </dgm:pt>
    <dgm:pt modelId="{5482F226-8860-467D-BFC8-ED0313F28FD3}" type="pres">
      <dgm:prSet presAssocID="{A0497C57-8D1A-4F47-A108-B1B42C7CAA9C}" presName="vertFlow" presStyleCnt="0"/>
      <dgm:spPr/>
    </dgm:pt>
    <dgm:pt modelId="{8E607DF4-2709-4FB5-8F48-712CFCA4651D}" type="pres">
      <dgm:prSet presAssocID="{A0497C57-8D1A-4F47-A108-B1B42C7CAA9C}" presName="topSpace" presStyleCnt="0"/>
      <dgm:spPr/>
    </dgm:pt>
    <dgm:pt modelId="{811BAA52-5DE7-4E01-A7F9-9B9C5DDE7BF9}" type="pres">
      <dgm:prSet presAssocID="{A0497C57-8D1A-4F47-A108-B1B42C7CAA9C}" presName="firstComp" presStyleCnt="0"/>
      <dgm:spPr/>
    </dgm:pt>
    <dgm:pt modelId="{F88CD462-FB30-4410-9E88-BDB4655A036D}" type="pres">
      <dgm:prSet presAssocID="{A0497C57-8D1A-4F47-A108-B1B42C7CAA9C}" presName="firstChild" presStyleLbl="bgAccFollowNode1" presStyleIdx="2" presStyleCnt="3" custScaleY="212273"/>
      <dgm:spPr/>
      <dgm:t>
        <a:bodyPr/>
        <a:lstStyle/>
        <a:p>
          <a:endParaRPr lang="zh-CN" altLang="en-US"/>
        </a:p>
      </dgm:t>
    </dgm:pt>
    <dgm:pt modelId="{34F04522-A7EE-4506-99FC-684BC4721759}" type="pres">
      <dgm:prSet presAssocID="{A0497C57-8D1A-4F47-A108-B1B42C7CAA9C}" presName="firstChildTx" presStyleLbl="bgAccFollowNode1" presStyleIdx="2" presStyleCnt="3">
        <dgm:presLayoutVars>
          <dgm:bulletEnabled val="1"/>
        </dgm:presLayoutVars>
      </dgm:prSet>
      <dgm:spPr/>
      <dgm:t>
        <a:bodyPr/>
        <a:lstStyle/>
        <a:p>
          <a:endParaRPr lang="zh-CN" altLang="en-US"/>
        </a:p>
      </dgm:t>
    </dgm:pt>
    <dgm:pt modelId="{88F6F666-8468-4EBA-A69E-0889BC08B9CE}" type="pres">
      <dgm:prSet presAssocID="{A0497C57-8D1A-4F47-A108-B1B42C7CAA9C}" presName="negSpace" presStyleCnt="0"/>
      <dgm:spPr/>
    </dgm:pt>
    <dgm:pt modelId="{A88B70A4-4992-4CDE-9D5B-07CE7E4B7C7F}" type="pres">
      <dgm:prSet presAssocID="{A0497C57-8D1A-4F47-A108-B1B42C7CAA9C}" presName="circle" presStyleLbl="node1" presStyleIdx="2" presStyleCnt="3"/>
      <dgm:spPr/>
      <dgm:t>
        <a:bodyPr/>
        <a:lstStyle/>
        <a:p>
          <a:endParaRPr lang="zh-CN" altLang="en-US"/>
        </a:p>
      </dgm:t>
    </dgm:pt>
  </dgm:ptLst>
  <dgm:cxnLst>
    <dgm:cxn modelId="{B53A4064-AE3A-4C2F-A1C3-D9FE9E0BC130}" srcId="{D33C9538-446A-4C03-943E-73EFD55CB707}" destId="{01BAFD0B-E901-4473-96F7-BDD1B8798041}" srcOrd="1" destOrd="0" parTransId="{697BE69D-132B-4971-BD71-C745F8DD130D}" sibTransId="{008E07D1-C788-4484-BCA8-C3D9E7709DD1}"/>
    <dgm:cxn modelId="{058DDCFA-D8BF-48F0-9BFD-6FB83624D37B}" srcId="{A0497C57-8D1A-4F47-A108-B1B42C7CAA9C}" destId="{C4B43A9E-5915-485C-9601-51D9AD220629}" srcOrd="0" destOrd="0" parTransId="{4CB3EB81-3C4F-45D3-A42E-E9E08644B5F3}" sibTransId="{9BAC0217-AB97-4143-A531-980BE10EAF44}"/>
    <dgm:cxn modelId="{FB0C0F60-A11A-4F2C-AED6-6BF13688C0C4}" type="presOf" srcId="{4B8F9348-19E5-4D9D-AB87-F92A44F0EE62}" destId="{BE63ECDE-DBF4-4AA6-AAB8-E7DBC8D54498}" srcOrd="0" destOrd="0" presId="urn:microsoft.com/office/officeart/2005/8/layout/hList9"/>
    <dgm:cxn modelId="{86B5E6C6-FCE8-4B77-AB99-311E2E114A9B}" type="presOf" srcId="{D33C9538-446A-4C03-943E-73EFD55CB707}" destId="{F05687A8-EC52-4FE7-9D26-2EC534CED540}" srcOrd="0" destOrd="0" presId="urn:microsoft.com/office/officeart/2005/8/layout/hList9"/>
    <dgm:cxn modelId="{B4F49192-A668-4ACA-BA6D-24E9919B067F}" type="presOf" srcId="{C4B43A9E-5915-485C-9601-51D9AD220629}" destId="{34F04522-A7EE-4506-99FC-684BC4721759}" srcOrd="1" destOrd="0" presId="urn:microsoft.com/office/officeart/2005/8/layout/hList9"/>
    <dgm:cxn modelId="{EFDEFE19-FD6C-4F02-A6A7-451E324D1C32}" srcId="{D33C9538-446A-4C03-943E-73EFD55CB707}" destId="{A0497C57-8D1A-4F47-A108-B1B42C7CAA9C}" srcOrd="2" destOrd="0" parTransId="{24D09C56-53FB-4754-BCFB-A16C5C98905C}" sibTransId="{201A2659-E3C1-4EA5-9F00-80E818585E2A}"/>
    <dgm:cxn modelId="{A1AAE779-8089-47B3-9BCB-F4177B0C461B}" type="presOf" srcId="{54704B80-8A83-4E88-909B-6E4DEB218C29}" destId="{C998AB48-F010-4775-8FB7-4CA2805146EF}" srcOrd="0" destOrd="0" presId="urn:microsoft.com/office/officeart/2005/8/layout/hList9"/>
    <dgm:cxn modelId="{519A7287-B971-414C-9699-11C032E5D62D}" type="presOf" srcId="{75456157-0338-4D28-AF0E-4F5F45C94938}" destId="{783F23B6-A549-4E88-9257-7EC5FEFF09F2}" srcOrd="1" destOrd="0" presId="urn:microsoft.com/office/officeart/2005/8/layout/hList9"/>
    <dgm:cxn modelId="{7FEE05EF-2125-4D84-801A-3F09B2FB1F6D}" type="presOf" srcId="{C4B43A9E-5915-485C-9601-51D9AD220629}" destId="{F88CD462-FB30-4410-9E88-BDB4655A036D}" srcOrd="0" destOrd="0" presId="urn:microsoft.com/office/officeart/2005/8/layout/hList9"/>
    <dgm:cxn modelId="{B66DDFE1-7560-4A74-BBE6-623CBAC17527}" type="presOf" srcId="{4B8F9348-19E5-4D9D-AB87-F92A44F0EE62}" destId="{3AD46890-E0FA-4A30-9472-17A66AFA668E}" srcOrd="1" destOrd="0" presId="urn:microsoft.com/office/officeart/2005/8/layout/hList9"/>
    <dgm:cxn modelId="{E4CF5248-DABE-4186-9134-A99738D52342}" type="presOf" srcId="{75456157-0338-4D28-AF0E-4F5F45C94938}" destId="{94EF7D01-84C5-4D69-AEA2-1B588580DE69}" srcOrd="0" destOrd="0" presId="urn:microsoft.com/office/officeart/2005/8/layout/hList9"/>
    <dgm:cxn modelId="{B3F6FFAD-6046-4411-8650-E41AE544C46B}" type="presOf" srcId="{01BAFD0B-E901-4473-96F7-BDD1B8798041}" destId="{607EB741-7734-43FB-A0EB-79CD989D0A61}" srcOrd="0" destOrd="0" presId="urn:microsoft.com/office/officeart/2005/8/layout/hList9"/>
    <dgm:cxn modelId="{ED4D7F55-83A7-415D-88CD-F3A1DDA59737}" srcId="{D33C9538-446A-4C03-943E-73EFD55CB707}" destId="{54704B80-8A83-4E88-909B-6E4DEB218C29}" srcOrd="0" destOrd="0" parTransId="{82C8998D-42ED-457E-AB0E-5AFBDAE3AEB7}" sibTransId="{78214DEF-988D-49EC-8C5B-67E1662182EF}"/>
    <dgm:cxn modelId="{CE520CA4-E955-431F-AD38-D737A4060028}" srcId="{01BAFD0B-E901-4473-96F7-BDD1B8798041}" destId="{4B8F9348-19E5-4D9D-AB87-F92A44F0EE62}" srcOrd="0" destOrd="0" parTransId="{286E0310-D9D1-42CF-B77F-34E6C662577E}" sibTransId="{A5EFF02B-D9B7-4A6A-B9DD-E9ED25921777}"/>
    <dgm:cxn modelId="{1C094FC5-2513-4635-9946-C90C1F5701CE}" type="presOf" srcId="{A0497C57-8D1A-4F47-A108-B1B42C7CAA9C}" destId="{A88B70A4-4992-4CDE-9D5B-07CE7E4B7C7F}" srcOrd="0" destOrd="0" presId="urn:microsoft.com/office/officeart/2005/8/layout/hList9"/>
    <dgm:cxn modelId="{2BFA1354-76BD-4000-9264-C4188FAE605A}" srcId="{54704B80-8A83-4E88-909B-6E4DEB218C29}" destId="{75456157-0338-4D28-AF0E-4F5F45C94938}" srcOrd="0" destOrd="0" parTransId="{F0F57A54-91A6-45A8-9839-CDE9F68DAE0A}" sibTransId="{AEB03D87-9AF9-401B-BD7E-BC22459C57E4}"/>
    <dgm:cxn modelId="{82312E69-7DB6-4FA7-B213-6B7564DADE42}" type="presParOf" srcId="{F05687A8-EC52-4FE7-9D26-2EC534CED540}" destId="{D641CEC8-5C2D-4CE1-A7FE-9A48A6FB5156}" srcOrd="0" destOrd="0" presId="urn:microsoft.com/office/officeart/2005/8/layout/hList9"/>
    <dgm:cxn modelId="{0546D2D6-62DF-4E7D-8D85-2AC8391268BC}" type="presParOf" srcId="{F05687A8-EC52-4FE7-9D26-2EC534CED540}" destId="{4B04C477-33C2-4F84-BBE9-875281E66099}" srcOrd="1" destOrd="0" presId="urn:microsoft.com/office/officeart/2005/8/layout/hList9"/>
    <dgm:cxn modelId="{0AB9984D-858F-4F03-B2CA-C9A0CCF24C6D}" type="presParOf" srcId="{4B04C477-33C2-4F84-BBE9-875281E66099}" destId="{76E0EE09-5188-4AC3-B1AA-37DBA89D8797}" srcOrd="0" destOrd="0" presId="urn:microsoft.com/office/officeart/2005/8/layout/hList9"/>
    <dgm:cxn modelId="{516C7C93-027A-40D1-99C0-EA85DBFF9A92}" type="presParOf" srcId="{4B04C477-33C2-4F84-BBE9-875281E66099}" destId="{FDB0F642-39C1-430F-9390-890A823A8B81}" srcOrd="1" destOrd="0" presId="urn:microsoft.com/office/officeart/2005/8/layout/hList9"/>
    <dgm:cxn modelId="{99A94760-CAA8-4177-B128-DD228EDB6D8C}" type="presParOf" srcId="{FDB0F642-39C1-430F-9390-890A823A8B81}" destId="{94EF7D01-84C5-4D69-AEA2-1B588580DE69}" srcOrd="0" destOrd="0" presId="urn:microsoft.com/office/officeart/2005/8/layout/hList9"/>
    <dgm:cxn modelId="{F94F0BE4-D754-4313-864A-C0D2C7737610}" type="presParOf" srcId="{FDB0F642-39C1-430F-9390-890A823A8B81}" destId="{783F23B6-A549-4E88-9257-7EC5FEFF09F2}" srcOrd="1" destOrd="0" presId="urn:microsoft.com/office/officeart/2005/8/layout/hList9"/>
    <dgm:cxn modelId="{E9F5395E-313A-4206-8353-FBFD19329D18}" type="presParOf" srcId="{F05687A8-EC52-4FE7-9D26-2EC534CED540}" destId="{135DCE84-C0EB-4C01-B992-ECFEFE574BB8}" srcOrd="2" destOrd="0" presId="urn:microsoft.com/office/officeart/2005/8/layout/hList9"/>
    <dgm:cxn modelId="{ED148D2C-581F-4869-96C5-B7D1E1325EF8}" type="presParOf" srcId="{F05687A8-EC52-4FE7-9D26-2EC534CED540}" destId="{C998AB48-F010-4775-8FB7-4CA2805146EF}" srcOrd="3" destOrd="0" presId="urn:microsoft.com/office/officeart/2005/8/layout/hList9"/>
    <dgm:cxn modelId="{72EEA7F3-16C7-494C-8814-A9BA502E795D}" type="presParOf" srcId="{F05687A8-EC52-4FE7-9D26-2EC534CED540}" destId="{EC5CB512-2FA6-4AE0-82C0-CEA2DAAF8037}" srcOrd="4" destOrd="0" presId="urn:microsoft.com/office/officeart/2005/8/layout/hList9"/>
    <dgm:cxn modelId="{5B4FB843-0777-44BE-9A70-0FF4FA097794}" type="presParOf" srcId="{F05687A8-EC52-4FE7-9D26-2EC534CED540}" destId="{54A66373-4B28-404E-8644-89584D382E61}" srcOrd="5" destOrd="0" presId="urn:microsoft.com/office/officeart/2005/8/layout/hList9"/>
    <dgm:cxn modelId="{05B44466-5925-41C0-A8FF-7A971FEC179E}" type="presParOf" srcId="{F05687A8-EC52-4FE7-9D26-2EC534CED540}" destId="{1B421528-2246-444C-BDEA-D6A85FE2D304}" srcOrd="6" destOrd="0" presId="urn:microsoft.com/office/officeart/2005/8/layout/hList9"/>
    <dgm:cxn modelId="{78BE16E9-F283-45C0-8A2E-7CA117BD6AE9}" type="presParOf" srcId="{1B421528-2246-444C-BDEA-D6A85FE2D304}" destId="{710204D6-F026-4B39-8E80-0569AA04ECDE}" srcOrd="0" destOrd="0" presId="urn:microsoft.com/office/officeart/2005/8/layout/hList9"/>
    <dgm:cxn modelId="{F69A7D1C-85A8-4A2D-A8BA-2D34F179BB6D}" type="presParOf" srcId="{1B421528-2246-444C-BDEA-D6A85FE2D304}" destId="{0E421175-0F46-4FD1-A58B-A5D85A7DD8DB}" srcOrd="1" destOrd="0" presId="urn:microsoft.com/office/officeart/2005/8/layout/hList9"/>
    <dgm:cxn modelId="{7EDA7C04-C7FE-4A86-9475-59D8CAAABF83}" type="presParOf" srcId="{0E421175-0F46-4FD1-A58B-A5D85A7DD8DB}" destId="{BE63ECDE-DBF4-4AA6-AAB8-E7DBC8D54498}" srcOrd="0" destOrd="0" presId="urn:microsoft.com/office/officeart/2005/8/layout/hList9"/>
    <dgm:cxn modelId="{53170960-2E70-4DB7-82F8-8549650FE380}" type="presParOf" srcId="{0E421175-0F46-4FD1-A58B-A5D85A7DD8DB}" destId="{3AD46890-E0FA-4A30-9472-17A66AFA668E}" srcOrd="1" destOrd="0" presId="urn:microsoft.com/office/officeart/2005/8/layout/hList9"/>
    <dgm:cxn modelId="{C8247A09-1EFD-4439-B8ED-2FDB2CC7F693}" type="presParOf" srcId="{F05687A8-EC52-4FE7-9D26-2EC534CED540}" destId="{EC6C7957-9029-4A45-8DE4-D1C33B9BB050}" srcOrd="7" destOrd="0" presId="urn:microsoft.com/office/officeart/2005/8/layout/hList9"/>
    <dgm:cxn modelId="{5B52B018-F6BA-4533-A310-185B198A60A3}" type="presParOf" srcId="{F05687A8-EC52-4FE7-9D26-2EC534CED540}" destId="{607EB741-7734-43FB-A0EB-79CD989D0A61}" srcOrd="8" destOrd="0" presId="urn:microsoft.com/office/officeart/2005/8/layout/hList9"/>
    <dgm:cxn modelId="{57A16AAD-62F7-472A-BBA1-D3C694D8B2E8}" type="presParOf" srcId="{F05687A8-EC52-4FE7-9D26-2EC534CED540}" destId="{13A632CE-B27C-4505-8006-36F2BEDEBAC7}" srcOrd="9" destOrd="0" presId="urn:microsoft.com/office/officeart/2005/8/layout/hList9"/>
    <dgm:cxn modelId="{64D6E8D2-338A-439B-B7EC-0786B2AA8A2B}" type="presParOf" srcId="{F05687A8-EC52-4FE7-9D26-2EC534CED540}" destId="{12F6F24B-5238-4AE5-9A89-664BD5B373CE}" srcOrd="10" destOrd="0" presId="urn:microsoft.com/office/officeart/2005/8/layout/hList9"/>
    <dgm:cxn modelId="{5ACA547D-F049-4277-A269-DD3236579966}" type="presParOf" srcId="{F05687A8-EC52-4FE7-9D26-2EC534CED540}" destId="{5482F226-8860-467D-BFC8-ED0313F28FD3}" srcOrd="11" destOrd="0" presId="urn:microsoft.com/office/officeart/2005/8/layout/hList9"/>
    <dgm:cxn modelId="{81858B81-53D7-47D5-912F-8F8DDDA36A7F}" type="presParOf" srcId="{5482F226-8860-467D-BFC8-ED0313F28FD3}" destId="{8E607DF4-2709-4FB5-8F48-712CFCA4651D}" srcOrd="0" destOrd="0" presId="urn:microsoft.com/office/officeart/2005/8/layout/hList9"/>
    <dgm:cxn modelId="{635CB2D6-4528-4B56-B71A-3E6D54479588}" type="presParOf" srcId="{5482F226-8860-467D-BFC8-ED0313F28FD3}" destId="{811BAA52-5DE7-4E01-A7F9-9B9C5DDE7BF9}" srcOrd="1" destOrd="0" presId="urn:microsoft.com/office/officeart/2005/8/layout/hList9"/>
    <dgm:cxn modelId="{677E4BB0-40D0-4915-94F4-5D850E5FE09C}" type="presParOf" srcId="{811BAA52-5DE7-4E01-A7F9-9B9C5DDE7BF9}" destId="{F88CD462-FB30-4410-9E88-BDB4655A036D}" srcOrd="0" destOrd="0" presId="urn:microsoft.com/office/officeart/2005/8/layout/hList9"/>
    <dgm:cxn modelId="{5E4AEF43-D2F2-46E7-8D5D-99241B3AC760}" type="presParOf" srcId="{811BAA52-5DE7-4E01-A7F9-9B9C5DDE7BF9}" destId="{34F04522-A7EE-4506-99FC-684BC4721759}" srcOrd="1" destOrd="0" presId="urn:microsoft.com/office/officeart/2005/8/layout/hList9"/>
    <dgm:cxn modelId="{84B00EE3-82BF-4CF1-B693-0E749E0D00FC}" type="presParOf" srcId="{F05687A8-EC52-4FE7-9D26-2EC534CED540}" destId="{88F6F666-8468-4EBA-A69E-0889BC08B9CE}" srcOrd="12" destOrd="0" presId="urn:microsoft.com/office/officeart/2005/8/layout/hList9"/>
    <dgm:cxn modelId="{E13E4AE2-9DE0-4ED9-9633-E766CC1D55AA}" type="presParOf" srcId="{F05687A8-EC52-4FE7-9D26-2EC534CED540}" destId="{A88B70A4-4992-4CDE-9D5B-07CE7E4B7C7F}" srcOrd="1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1E2AA24-CF78-4807-AA6F-9DDDEFFA3C0D}" type="doc">
      <dgm:prSet loTypeId="urn:microsoft.com/office/officeart/2005/8/layout/radial6" loCatId="relationship" qsTypeId="urn:microsoft.com/office/officeart/2005/8/quickstyle/simple5" qsCatId="simple" csTypeId="urn:microsoft.com/office/officeart/2005/8/colors/colorful1" csCatId="colorful" phldr="1"/>
      <dgm:spPr/>
      <dgm:t>
        <a:bodyPr/>
        <a:lstStyle/>
        <a:p>
          <a:endParaRPr lang="zh-CN" altLang="en-US"/>
        </a:p>
      </dgm:t>
    </dgm:pt>
    <dgm:pt modelId="{1625E796-C71C-4424-A415-00E0D1DAAD7B}">
      <dgm:prSet custT="1"/>
      <dgm:spPr/>
      <dgm:t>
        <a:bodyPr/>
        <a:lstStyle/>
        <a:p>
          <a:pPr rtl="0">
            <a:lnSpc>
              <a:spcPct val="100000"/>
            </a:lnSpc>
          </a:pPr>
          <a:r>
            <a:rPr lang="zh-CN" altLang="en-US" sz="3200" b="1" smtClean="0">
              <a:latin typeface="微软雅黑" pitchFamily="34" charset="-122"/>
              <a:ea typeface="微软雅黑" pitchFamily="34" charset="-122"/>
            </a:rPr>
            <a:t>美化原则</a:t>
          </a:r>
          <a:endParaRPr lang="zh-CN" altLang="en-US" sz="3200" b="1">
            <a:latin typeface="微软雅黑" pitchFamily="34" charset="-122"/>
            <a:ea typeface="微软雅黑" pitchFamily="34" charset="-122"/>
          </a:endParaRPr>
        </a:p>
      </dgm:t>
    </dgm:pt>
    <dgm:pt modelId="{9984D98B-58F7-45C8-B61D-B271C68F2FD0}" type="parTrans" cxnId="{C2EEDD66-D9E4-4421-B6D0-AB3682F2E122}">
      <dgm:prSet/>
      <dgm:spPr/>
      <dgm:t>
        <a:bodyPr/>
        <a:lstStyle/>
        <a:p>
          <a:pPr>
            <a:lnSpc>
              <a:spcPct val="100000"/>
            </a:lnSpc>
          </a:pPr>
          <a:endParaRPr lang="zh-CN" altLang="en-US" sz="3200" b="1">
            <a:latin typeface="微软雅黑" pitchFamily="34" charset="-122"/>
            <a:ea typeface="微软雅黑" pitchFamily="34" charset="-122"/>
          </a:endParaRPr>
        </a:p>
      </dgm:t>
    </dgm:pt>
    <dgm:pt modelId="{59A0F353-536D-46CD-A9CE-E88D085B3C8A}" type="sibTrans" cxnId="{C2EEDD66-D9E4-4421-B6D0-AB3682F2E122}">
      <dgm:prSet/>
      <dgm:spPr/>
      <dgm:t>
        <a:bodyPr/>
        <a:lstStyle/>
        <a:p>
          <a:pPr>
            <a:lnSpc>
              <a:spcPct val="100000"/>
            </a:lnSpc>
          </a:pPr>
          <a:endParaRPr lang="zh-CN" altLang="en-US" sz="3200" b="1">
            <a:latin typeface="微软雅黑" pitchFamily="34" charset="-122"/>
            <a:ea typeface="微软雅黑" pitchFamily="34" charset="-122"/>
          </a:endParaRPr>
        </a:p>
      </dgm:t>
    </dgm:pt>
    <dgm:pt modelId="{12D7F32B-F2B8-4381-A606-CA8CA7F5117F}">
      <dgm:prSet custT="1"/>
      <dgm:spPr/>
      <dgm:t>
        <a:bodyPr/>
        <a:lstStyle/>
        <a:p>
          <a:pPr rtl="0">
            <a:lnSpc>
              <a:spcPct val="100000"/>
            </a:lnSpc>
          </a:pPr>
          <a:r>
            <a:rPr lang="zh-CN" altLang="en-US" sz="2400" b="1" dirty="0" smtClean="0">
              <a:latin typeface="微软雅黑" pitchFamily="34" charset="-122"/>
              <a:ea typeface="微软雅黑" pitchFamily="34" charset="-122"/>
            </a:rPr>
            <a:t>对比</a:t>
          </a:r>
          <a:endParaRPr lang="zh-CN" altLang="en-US" sz="2400" b="1" dirty="0">
            <a:latin typeface="微软雅黑" pitchFamily="34" charset="-122"/>
            <a:ea typeface="微软雅黑" pitchFamily="34" charset="-122"/>
          </a:endParaRPr>
        </a:p>
      </dgm:t>
    </dgm:pt>
    <dgm:pt modelId="{A70AAB70-E3DA-4AA5-95CF-2BC3251AE6ED}" type="parTrans" cxnId="{799C630F-FA5D-4806-88C6-03DA8EF98F79}">
      <dgm:prSet/>
      <dgm:spPr/>
      <dgm:t>
        <a:bodyPr/>
        <a:lstStyle/>
        <a:p>
          <a:pPr>
            <a:lnSpc>
              <a:spcPct val="100000"/>
            </a:lnSpc>
          </a:pPr>
          <a:endParaRPr lang="zh-CN" altLang="en-US" sz="3200" b="1">
            <a:latin typeface="微软雅黑" pitchFamily="34" charset="-122"/>
            <a:ea typeface="微软雅黑" pitchFamily="34" charset="-122"/>
          </a:endParaRPr>
        </a:p>
      </dgm:t>
    </dgm:pt>
    <dgm:pt modelId="{6C05D683-CE35-46D6-BFC2-2AE77EA87BA7}" type="sibTrans" cxnId="{799C630F-FA5D-4806-88C6-03DA8EF98F79}">
      <dgm:prSet/>
      <dgm:spPr/>
      <dgm:t>
        <a:bodyPr/>
        <a:lstStyle/>
        <a:p>
          <a:pPr>
            <a:lnSpc>
              <a:spcPct val="100000"/>
            </a:lnSpc>
          </a:pPr>
          <a:endParaRPr lang="zh-CN" altLang="en-US" sz="3200" b="1">
            <a:latin typeface="微软雅黑" pitchFamily="34" charset="-122"/>
            <a:ea typeface="微软雅黑" pitchFamily="34" charset="-122"/>
          </a:endParaRPr>
        </a:p>
      </dgm:t>
    </dgm:pt>
    <dgm:pt modelId="{985F2390-0B03-42C6-BCBE-CDA1CDAB1E14}">
      <dgm:prSet custT="1"/>
      <dgm:spPr/>
      <dgm:t>
        <a:bodyPr/>
        <a:lstStyle/>
        <a:p>
          <a:pPr rtl="0">
            <a:lnSpc>
              <a:spcPct val="100000"/>
            </a:lnSpc>
          </a:pPr>
          <a:r>
            <a:rPr lang="zh-CN" altLang="en-US" sz="2400" b="1" dirty="0" smtClean="0">
              <a:latin typeface="微软雅黑" pitchFamily="34" charset="-122"/>
              <a:ea typeface="微软雅黑" pitchFamily="34" charset="-122"/>
            </a:rPr>
            <a:t>对齐</a:t>
          </a:r>
          <a:endParaRPr lang="zh-CN" altLang="en-US" sz="2400" b="1" dirty="0">
            <a:latin typeface="微软雅黑" pitchFamily="34" charset="-122"/>
            <a:ea typeface="微软雅黑" pitchFamily="34" charset="-122"/>
          </a:endParaRPr>
        </a:p>
      </dgm:t>
    </dgm:pt>
    <dgm:pt modelId="{7470B730-26AE-46E2-8056-1DDDD6D70D08}" type="parTrans" cxnId="{2B09C291-5803-4DA0-BA83-F9F2C573270F}">
      <dgm:prSet/>
      <dgm:spPr/>
      <dgm:t>
        <a:bodyPr/>
        <a:lstStyle/>
        <a:p>
          <a:pPr>
            <a:lnSpc>
              <a:spcPct val="100000"/>
            </a:lnSpc>
          </a:pPr>
          <a:endParaRPr lang="zh-CN" altLang="en-US" sz="3200" b="1">
            <a:latin typeface="微软雅黑" pitchFamily="34" charset="-122"/>
            <a:ea typeface="微软雅黑" pitchFamily="34" charset="-122"/>
          </a:endParaRPr>
        </a:p>
      </dgm:t>
    </dgm:pt>
    <dgm:pt modelId="{0BD141EB-5D72-4867-A1EB-713CD19C54D6}" type="sibTrans" cxnId="{2B09C291-5803-4DA0-BA83-F9F2C573270F}">
      <dgm:prSet/>
      <dgm:spPr/>
      <dgm:t>
        <a:bodyPr/>
        <a:lstStyle/>
        <a:p>
          <a:pPr>
            <a:lnSpc>
              <a:spcPct val="100000"/>
            </a:lnSpc>
          </a:pPr>
          <a:endParaRPr lang="zh-CN" altLang="en-US" sz="3200" b="1">
            <a:latin typeface="微软雅黑" pitchFamily="34" charset="-122"/>
            <a:ea typeface="微软雅黑" pitchFamily="34" charset="-122"/>
          </a:endParaRPr>
        </a:p>
      </dgm:t>
    </dgm:pt>
    <dgm:pt modelId="{542F566A-35AE-42ED-8718-4AB24486C0FA}">
      <dgm:prSet custT="1"/>
      <dgm:spPr/>
      <dgm:t>
        <a:bodyPr/>
        <a:lstStyle/>
        <a:p>
          <a:pPr rtl="0">
            <a:lnSpc>
              <a:spcPct val="100000"/>
            </a:lnSpc>
          </a:pPr>
          <a:r>
            <a:rPr lang="zh-CN" altLang="en-US" sz="2400" b="1" dirty="0" smtClean="0">
              <a:latin typeface="微软雅黑" pitchFamily="34" charset="-122"/>
              <a:ea typeface="微软雅黑" pitchFamily="34" charset="-122"/>
            </a:rPr>
            <a:t>聚拢</a:t>
          </a:r>
          <a:endParaRPr lang="zh-CN" altLang="en-US" sz="2400" b="1" dirty="0">
            <a:latin typeface="微软雅黑" pitchFamily="34" charset="-122"/>
            <a:ea typeface="微软雅黑" pitchFamily="34" charset="-122"/>
          </a:endParaRPr>
        </a:p>
      </dgm:t>
    </dgm:pt>
    <dgm:pt modelId="{820880A5-FD23-425A-A8E2-B24CF76E6B47}" type="parTrans" cxnId="{CC522BD0-6C66-4F2B-9294-DFD9AD3835BC}">
      <dgm:prSet/>
      <dgm:spPr/>
      <dgm:t>
        <a:bodyPr/>
        <a:lstStyle/>
        <a:p>
          <a:pPr>
            <a:lnSpc>
              <a:spcPct val="100000"/>
            </a:lnSpc>
          </a:pPr>
          <a:endParaRPr lang="zh-CN" altLang="en-US" sz="3200" b="1">
            <a:latin typeface="微软雅黑" pitchFamily="34" charset="-122"/>
            <a:ea typeface="微软雅黑" pitchFamily="34" charset="-122"/>
          </a:endParaRPr>
        </a:p>
      </dgm:t>
    </dgm:pt>
    <dgm:pt modelId="{2F7A3AC3-D324-44E0-A7FE-F230F69D42A1}" type="sibTrans" cxnId="{CC522BD0-6C66-4F2B-9294-DFD9AD3835BC}">
      <dgm:prSet/>
      <dgm:spPr/>
      <dgm:t>
        <a:bodyPr/>
        <a:lstStyle/>
        <a:p>
          <a:pPr>
            <a:lnSpc>
              <a:spcPct val="100000"/>
            </a:lnSpc>
          </a:pPr>
          <a:endParaRPr lang="zh-CN" altLang="en-US" sz="3200" b="1">
            <a:latin typeface="微软雅黑" pitchFamily="34" charset="-122"/>
            <a:ea typeface="微软雅黑" pitchFamily="34" charset="-122"/>
          </a:endParaRPr>
        </a:p>
      </dgm:t>
    </dgm:pt>
    <dgm:pt modelId="{5AFA3054-B836-4347-B94D-82C74130E42B}">
      <dgm:prSet custT="1"/>
      <dgm:spPr/>
      <dgm:t>
        <a:bodyPr/>
        <a:lstStyle/>
        <a:p>
          <a:pPr rtl="0">
            <a:lnSpc>
              <a:spcPct val="100000"/>
            </a:lnSpc>
          </a:pPr>
          <a:r>
            <a:rPr lang="zh-CN" altLang="en-US" sz="2400" b="1" dirty="0" smtClean="0">
              <a:latin typeface="微软雅黑" pitchFamily="34" charset="-122"/>
              <a:ea typeface="微软雅黑" pitchFamily="34" charset="-122"/>
            </a:rPr>
            <a:t>重复</a:t>
          </a:r>
          <a:endParaRPr lang="zh-CN" altLang="en-US" sz="2400" b="1" dirty="0">
            <a:latin typeface="微软雅黑" pitchFamily="34" charset="-122"/>
            <a:ea typeface="微软雅黑" pitchFamily="34" charset="-122"/>
          </a:endParaRPr>
        </a:p>
      </dgm:t>
    </dgm:pt>
    <dgm:pt modelId="{D89C40D7-6433-4A3A-A687-34A7EB67E58B}" type="parTrans" cxnId="{0262723B-2B99-45A1-B103-FF1EFCF8B0CD}">
      <dgm:prSet/>
      <dgm:spPr/>
      <dgm:t>
        <a:bodyPr/>
        <a:lstStyle/>
        <a:p>
          <a:pPr>
            <a:lnSpc>
              <a:spcPct val="100000"/>
            </a:lnSpc>
          </a:pPr>
          <a:endParaRPr lang="zh-CN" altLang="en-US" sz="3200" b="1">
            <a:latin typeface="微软雅黑" pitchFamily="34" charset="-122"/>
            <a:ea typeface="微软雅黑" pitchFamily="34" charset="-122"/>
          </a:endParaRPr>
        </a:p>
      </dgm:t>
    </dgm:pt>
    <dgm:pt modelId="{DAE499AE-7F62-4336-AD22-7F35229ABBB8}" type="sibTrans" cxnId="{0262723B-2B99-45A1-B103-FF1EFCF8B0CD}">
      <dgm:prSet/>
      <dgm:spPr/>
      <dgm:t>
        <a:bodyPr/>
        <a:lstStyle/>
        <a:p>
          <a:pPr>
            <a:lnSpc>
              <a:spcPct val="100000"/>
            </a:lnSpc>
          </a:pPr>
          <a:endParaRPr lang="zh-CN" altLang="en-US" sz="3200" b="1">
            <a:latin typeface="微软雅黑" pitchFamily="34" charset="-122"/>
            <a:ea typeface="微软雅黑" pitchFamily="34" charset="-122"/>
          </a:endParaRPr>
        </a:p>
      </dgm:t>
    </dgm:pt>
    <dgm:pt modelId="{CFB452FE-0A80-480D-B521-A70B022C36F2}" type="pres">
      <dgm:prSet presAssocID="{31E2AA24-CF78-4807-AA6F-9DDDEFFA3C0D}" presName="Name0" presStyleCnt="0">
        <dgm:presLayoutVars>
          <dgm:chMax val="1"/>
          <dgm:dir/>
          <dgm:animLvl val="ctr"/>
          <dgm:resizeHandles val="exact"/>
        </dgm:presLayoutVars>
      </dgm:prSet>
      <dgm:spPr/>
      <dgm:t>
        <a:bodyPr/>
        <a:lstStyle/>
        <a:p>
          <a:endParaRPr lang="zh-CN" altLang="en-US"/>
        </a:p>
      </dgm:t>
    </dgm:pt>
    <dgm:pt modelId="{85428A58-C6A7-4ED6-B556-FD851F15B8DA}" type="pres">
      <dgm:prSet presAssocID="{1625E796-C71C-4424-A415-00E0D1DAAD7B}" presName="centerShape" presStyleLbl="node0" presStyleIdx="0" presStyleCnt="1"/>
      <dgm:spPr/>
      <dgm:t>
        <a:bodyPr/>
        <a:lstStyle/>
        <a:p>
          <a:endParaRPr lang="zh-CN" altLang="en-US"/>
        </a:p>
      </dgm:t>
    </dgm:pt>
    <dgm:pt modelId="{28086388-9E46-44FB-B0CF-67D6D99DA243}" type="pres">
      <dgm:prSet presAssocID="{12D7F32B-F2B8-4381-A606-CA8CA7F5117F}" presName="node" presStyleLbl="node1" presStyleIdx="0" presStyleCnt="4">
        <dgm:presLayoutVars>
          <dgm:bulletEnabled val="1"/>
        </dgm:presLayoutVars>
      </dgm:prSet>
      <dgm:spPr/>
      <dgm:t>
        <a:bodyPr/>
        <a:lstStyle/>
        <a:p>
          <a:endParaRPr lang="zh-CN" altLang="en-US"/>
        </a:p>
      </dgm:t>
    </dgm:pt>
    <dgm:pt modelId="{FA148E9F-97F7-4A1B-88F6-942C720C8490}" type="pres">
      <dgm:prSet presAssocID="{12D7F32B-F2B8-4381-A606-CA8CA7F5117F}" presName="dummy" presStyleCnt="0"/>
      <dgm:spPr/>
      <dgm:t>
        <a:bodyPr/>
        <a:lstStyle/>
        <a:p>
          <a:endParaRPr lang="zh-CN" altLang="en-US"/>
        </a:p>
      </dgm:t>
    </dgm:pt>
    <dgm:pt modelId="{88570FD2-5347-462D-ADCA-D8135CDFB924}" type="pres">
      <dgm:prSet presAssocID="{6C05D683-CE35-46D6-BFC2-2AE77EA87BA7}" presName="sibTrans" presStyleLbl="sibTrans2D1" presStyleIdx="0" presStyleCnt="4"/>
      <dgm:spPr/>
      <dgm:t>
        <a:bodyPr/>
        <a:lstStyle/>
        <a:p>
          <a:endParaRPr lang="zh-CN" altLang="en-US"/>
        </a:p>
      </dgm:t>
    </dgm:pt>
    <dgm:pt modelId="{7B0CBD3A-F9B4-4E12-8F60-F287540E036C}" type="pres">
      <dgm:prSet presAssocID="{985F2390-0B03-42C6-BCBE-CDA1CDAB1E14}" presName="node" presStyleLbl="node1" presStyleIdx="1" presStyleCnt="4">
        <dgm:presLayoutVars>
          <dgm:bulletEnabled val="1"/>
        </dgm:presLayoutVars>
      </dgm:prSet>
      <dgm:spPr/>
      <dgm:t>
        <a:bodyPr/>
        <a:lstStyle/>
        <a:p>
          <a:endParaRPr lang="zh-CN" altLang="en-US"/>
        </a:p>
      </dgm:t>
    </dgm:pt>
    <dgm:pt modelId="{0C84406C-9C29-4932-8FC8-A4E9B897E4F9}" type="pres">
      <dgm:prSet presAssocID="{985F2390-0B03-42C6-BCBE-CDA1CDAB1E14}" presName="dummy" presStyleCnt="0"/>
      <dgm:spPr/>
      <dgm:t>
        <a:bodyPr/>
        <a:lstStyle/>
        <a:p>
          <a:endParaRPr lang="zh-CN" altLang="en-US"/>
        </a:p>
      </dgm:t>
    </dgm:pt>
    <dgm:pt modelId="{7C51E948-2E77-41BB-B47F-A9CFE6CD945E}" type="pres">
      <dgm:prSet presAssocID="{0BD141EB-5D72-4867-A1EB-713CD19C54D6}" presName="sibTrans" presStyleLbl="sibTrans2D1" presStyleIdx="1" presStyleCnt="4"/>
      <dgm:spPr/>
      <dgm:t>
        <a:bodyPr/>
        <a:lstStyle/>
        <a:p>
          <a:endParaRPr lang="zh-CN" altLang="en-US"/>
        </a:p>
      </dgm:t>
    </dgm:pt>
    <dgm:pt modelId="{C4AB35F2-A00E-4F35-838D-CC4157BB11AF}" type="pres">
      <dgm:prSet presAssocID="{542F566A-35AE-42ED-8718-4AB24486C0FA}" presName="node" presStyleLbl="node1" presStyleIdx="2" presStyleCnt="4">
        <dgm:presLayoutVars>
          <dgm:bulletEnabled val="1"/>
        </dgm:presLayoutVars>
      </dgm:prSet>
      <dgm:spPr/>
      <dgm:t>
        <a:bodyPr/>
        <a:lstStyle/>
        <a:p>
          <a:endParaRPr lang="zh-CN" altLang="en-US"/>
        </a:p>
      </dgm:t>
    </dgm:pt>
    <dgm:pt modelId="{0E67255D-43B4-409E-AC13-B5A89E6E1432}" type="pres">
      <dgm:prSet presAssocID="{542F566A-35AE-42ED-8718-4AB24486C0FA}" presName="dummy" presStyleCnt="0"/>
      <dgm:spPr/>
      <dgm:t>
        <a:bodyPr/>
        <a:lstStyle/>
        <a:p>
          <a:endParaRPr lang="zh-CN" altLang="en-US"/>
        </a:p>
      </dgm:t>
    </dgm:pt>
    <dgm:pt modelId="{41292417-CEF5-4B17-A834-217A75D1E1DD}" type="pres">
      <dgm:prSet presAssocID="{2F7A3AC3-D324-44E0-A7FE-F230F69D42A1}" presName="sibTrans" presStyleLbl="sibTrans2D1" presStyleIdx="2" presStyleCnt="4"/>
      <dgm:spPr/>
      <dgm:t>
        <a:bodyPr/>
        <a:lstStyle/>
        <a:p>
          <a:endParaRPr lang="zh-CN" altLang="en-US"/>
        </a:p>
      </dgm:t>
    </dgm:pt>
    <dgm:pt modelId="{7CACCFB2-97A5-45C5-9220-B683EA69533F}" type="pres">
      <dgm:prSet presAssocID="{5AFA3054-B836-4347-B94D-82C74130E42B}" presName="node" presStyleLbl="node1" presStyleIdx="3" presStyleCnt="4">
        <dgm:presLayoutVars>
          <dgm:bulletEnabled val="1"/>
        </dgm:presLayoutVars>
      </dgm:prSet>
      <dgm:spPr/>
      <dgm:t>
        <a:bodyPr/>
        <a:lstStyle/>
        <a:p>
          <a:endParaRPr lang="zh-CN" altLang="en-US"/>
        </a:p>
      </dgm:t>
    </dgm:pt>
    <dgm:pt modelId="{3F188C50-16C7-43EB-9F1E-D2105220AC57}" type="pres">
      <dgm:prSet presAssocID="{5AFA3054-B836-4347-B94D-82C74130E42B}" presName="dummy" presStyleCnt="0"/>
      <dgm:spPr/>
      <dgm:t>
        <a:bodyPr/>
        <a:lstStyle/>
        <a:p>
          <a:endParaRPr lang="zh-CN" altLang="en-US"/>
        </a:p>
      </dgm:t>
    </dgm:pt>
    <dgm:pt modelId="{BD159DEF-7132-4298-A5CB-0C52A2908833}" type="pres">
      <dgm:prSet presAssocID="{DAE499AE-7F62-4336-AD22-7F35229ABBB8}" presName="sibTrans" presStyleLbl="sibTrans2D1" presStyleIdx="3" presStyleCnt="4"/>
      <dgm:spPr/>
      <dgm:t>
        <a:bodyPr/>
        <a:lstStyle/>
        <a:p>
          <a:endParaRPr lang="zh-CN" altLang="en-US"/>
        </a:p>
      </dgm:t>
    </dgm:pt>
  </dgm:ptLst>
  <dgm:cxnLst>
    <dgm:cxn modelId="{4D470935-8802-4165-97FF-30C52BA60D06}" type="presOf" srcId="{985F2390-0B03-42C6-BCBE-CDA1CDAB1E14}" destId="{7B0CBD3A-F9B4-4E12-8F60-F287540E036C}" srcOrd="0" destOrd="0" presId="urn:microsoft.com/office/officeart/2005/8/layout/radial6"/>
    <dgm:cxn modelId="{846BE8C2-81CC-47FE-A816-7C6DF1B2735D}" type="presOf" srcId="{DAE499AE-7F62-4336-AD22-7F35229ABBB8}" destId="{BD159DEF-7132-4298-A5CB-0C52A2908833}" srcOrd="0" destOrd="0" presId="urn:microsoft.com/office/officeart/2005/8/layout/radial6"/>
    <dgm:cxn modelId="{C2EEDD66-D9E4-4421-B6D0-AB3682F2E122}" srcId="{31E2AA24-CF78-4807-AA6F-9DDDEFFA3C0D}" destId="{1625E796-C71C-4424-A415-00E0D1DAAD7B}" srcOrd="0" destOrd="0" parTransId="{9984D98B-58F7-45C8-B61D-B271C68F2FD0}" sibTransId="{59A0F353-536D-46CD-A9CE-E88D085B3C8A}"/>
    <dgm:cxn modelId="{4C189F3E-D8AA-4EA8-A41E-33C8B0717DD9}" type="presOf" srcId="{31E2AA24-CF78-4807-AA6F-9DDDEFFA3C0D}" destId="{CFB452FE-0A80-480D-B521-A70B022C36F2}" srcOrd="0" destOrd="0" presId="urn:microsoft.com/office/officeart/2005/8/layout/radial6"/>
    <dgm:cxn modelId="{2B09C291-5803-4DA0-BA83-F9F2C573270F}" srcId="{1625E796-C71C-4424-A415-00E0D1DAAD7B}" destId="{985F2390-0B03-42C6-BCBE-CDA1CDAB1E14}" srcOrd="1" destOrd="0" parTransId="{7470B730-26AE-46E2-8056-1DDDD6D70D08}" sibTransId="{0BD141EB-5D72-4867-A1EB-713CD19C54D6}"/>
    <dgm:cxn modelId="{CE105E16-DE92-4F44-BE7A-CFA28FC0E3CE}" type="presOf" srcId="{5AFA3054-B836-4347-B94D-82C74130E42B}" destId="{7CACCFB2-97A5-45C5-9220-B683EA69533F}" srcOrd="0" destOrd="0" presId="urn:microsoft.com/office/officeart/2005/8/layout/radial6"/>
    <dgm:cxn modelId="{9EB75E31-5537-4F96-9C73-6C4E195B488A}" type="presOf" srcId="{6C05D683-CE35-46D6-BFC2-2AE77EA87BA7}" destId="{88570FD2-5347-462D-ADCA-D8135CDFB924}" srcOrd="0" destOrd="0" presId="urn:microsoft.com/office/officeart/2005/8/layout/radial6"/>
    <dgm:cxn modelId="{B6C92769-218F-4F62-A082-9469DC67A860}" type="presOf" srcId="{2F7A3AC3-D324-44E0-A7FE-F230F69D42A1}" destId="{41292417-CEF5-4B17-A834-217A75D1E1DD}" srcOrd="0" destOrd="0" presId="urn:microsoft.com/office/officeart/2005/8/layout/radial6"/>
    <dgm:cxn modelId="{CC522BD0-6C66-4F2B-9294-DFD9AD3835BC}" srcId="{1625E796-C71C-4424-A415-00E0D1DAAD7B}" destId="{542F566A-35AE-42ED-8718-4AB24486C0FA}" srcOrd="2" destOrd="0" parTransId="{820880A5-FD23-425A-A8E2-B24CF76E6B47}" sibTransId="{2F7A3AC3-D324-44E0-A7FE-F230F69D42A1}"/>
    <dgm:cxn modelId="{CCC37EB4-33B5-45A1-841E-8A9B1F7C1D75}" type="presOf" srcId="{542F566A-35AE-42ED-8718-4AB24486C0FA}" destId="{C4AB35F2-A00E-4F35-838D-CC4157BB11AF}" srcOrd="0" destOrd="0" presId="urn:microsoft.com/office/officeart/2005/8/layout/radial6"/>
    <dgm:cxn modelId="{013BD45B-6BFD-44E0-AA85-FB2EE15EDC2F}" type="presOf" srcId="{12D7F32B-F2B8-4381-A606-CA8CA7F5117F}" destId="{28086388-9E46-44FB-B0CF-67D6D99DA243}" srcOrd="0" destOrd="0" presId="urn:microsoft.com/office/officeart/2005/8/layout/radial6"/>
    <dgm:cxn modelId="{F2721224-BCB4-4569-A2E4-32005F5D06BA}" type="presOf" srcId="{1625E796-C71C-4424-A415-00E0D1DAAD7B}" destId="{85428A58-C6A7-4ED6-B556-FD851F15B8DA}" srcOrd="0" destOrd="0" presId="urn:microsoft.com/office/officeart/2005/8/layout/radial6"/>
    <dgm:cxn modelId="{FB42A754-7CA4-4292-B492-A16BBB818545}" type="presOf" srcId="{0BD141EB-5D72-4867-A1EB-713CD19C54D6}" destId="{7C51E948-2E77-41BB-B47F-A9CFE6CD945E}" srcOrd="0" destOrd="0" presId="urn:microsoft.com/office/officeart/2005/8/layout/radial6"/>
    <dgm:cxn modelId="{799C630F-FA5D-4806-88C6-03DA8EF98F79}" srcId="{1625E796-C71C-4424-A415-00E0D1DAAD7B}" destId="{12D7F32B-F2B8-4381-A606-CA8CA7F5117F}" srcOrd="0" destOrd="0" parTransId="{A70AAB70-E3DA-4AA5-95CF-2BC3251AE6ED}" sibTransId="{6C05D683-CE35-46D6-BFC2-2AE77EA87BA7}"/>
    <dgm:cxn modelId="{0262723B-2B99-45A1-B103-FF1EFCF8B0CD}" srcId="{1625E796-C71C-4424-A415-00E0D1DAAD7B}" destId="{5AFA3054-B836-4347-B94D-82C74130E42B}" srcOrd="3" destOrd="0" parTransId="{D89C40D7-6433-4A3A-A687-34A7EB67E58B}" sibTransId="{DAE499AE-7F62-4336-AD22-7F35229ABBB8}"/>
    <dgm:cxn modelId="{E95673FB-DA15-4ED9-AA16-C2EE957EEAC7}" type="presParOf" srcId="{CFB452FE-0A80-480D-B521-A70B022C36F2}" destId="{85428A58-C6A7-4ED6-B556-FD851F15B8DA}" srcOrd="0" destOrd="0" presId="urn:microsoft.com/office/officeart/2005/8/layout/radial6"/>
    <dgm:cxn modelId="{F73389DF-8D4A-4E08-B630-8315768BB36B}" type="presParOf" srcId="{CFB452FE-0A80-480D-B521-A70B022C36F2}" destId="{28086388-9E46-44FB-B0CF-67D6D99DA243}" srcOrd="1" destOrd="0" presId="urn:microsoft.com/office/officeart/2005/8/layout/radial6"/>
    <dgm:cxn modelId="{E145D042-1949-46E2-AD45-5EAB7226BFB3}" type="presParOf" srcId="{CFB452FE-0A80-480D-B521-A70B022C36F2}" destId="{FA148E9F-97F7-4A1B-88F6-942C720C8490}" srcOrd="2" destOrd="0" presId="urn:microsoft.com/office/officeart/2005/8/layout/radial6"/>
    <dgm:cxn modelId="{A55E9A6E-9D3C-43E6-A9BD-9A46E33DE79A}" type="presParOf" srcId="{CFB452FE-0A80-480D-B521-A70B022C36F2}" destId="{88570FD2-5347-462D-ADCA-D8135CDFB924}" srcOrd="3" destOrd="0" presId="urn:microsoft.com/office/officeart/2005/8/layout/radial6"/>
    <dgm:cxn modelId="{0F891386-4468-4DDC-B8F0-F927C03689A6}" type="presParOf" srcId="{CFB452FE-0A80-480D-B521-A70B022C36F2}" destId="{7B0CBD3A-F9B4-4E12-8F60-F287540E036C}" srcOrd="4" destOrd="0" presId="urn:microsoft.com/office/officeart/2005/8/layout/radial6"/>
    <dgm:cxn modelId="{69143959-E932-4B6B-8652-F7E272F7CADA}" type="presParOf" srcId="{CFB452FE-0A80-480D-B521-A70B022C36F2}" destId="{0C84406C-9C29-4932-8FC8-A4E9B897E4F9}" srcOrd="5" destOrd="0" presId="urn:microsoft.com/office/officeart/2005/8/layout/radial6"/>
    <dgm:cxn modelId="{1629AC68-6C51-45CB-A25B-E42197BE5DDD}" type="presParOf" srcId="{CFB452FE-0A80-480D-B521-A70B022C36F2}" destId="{7C51E948-2E77-41BB-B47F-A9CFE6CD945E}" srcOrd="6" destOrd="0" presId="urn:microsoft.com/office/officeart/2005/8/layout/radial6"/>
    <dgm:cxn modelId="{CFB62A56-042A-4A6D-B70B-CF574C8ABFD5}" type="presParOf" srcId="{CFB452FE-0A80-480D-B521-A70B022C36F2}" destId="{C4AB35F2-A00E-4F35-838D-CC4157BB11AF}" srcOrd="7" destOrd="0" presId="urn:microsoft.com/office/officeart/2005/8/layout/radial6"/>
    <dgm:cxn modelId="{4A8E6266-8E87-4F5B-83FE-FE3B38BE23E6}" type="presParOf" srcId="{CFB452FE-0A80-480D-B521-A70B022C36F2}" destId="{0E67255D-43B4-409E-AC13-B5A89E6E1432}" srcOrd="8" destOrd="0" presId="urn:microsoft.com/office/officeart/2005/8/layout/radial6"/>
    <dgm:cxn modelId="{103649FB-9B5C-4FB2-B9BB-93AF325CF1A9}" type="presParOf" srcId="{CFB452FE-0A80-480D-B521-A70B022C36F2}" destId="{41292417-CEF5-4B17-A834-217A75D1E1DD}" srcOrd="9" destOrd="0" presId="urn:microsoft.com/office/officeart/2005/8/layout/radial6"/>
    <dgm:cxn modelId="{918F63D0-3D64-4F7F-82C9-3807DD2B9DBE}" type="presParOf" srcId="{CFB452FE-0A80-480D-B521-A70B022C36F2}" destId="{7CACCFB2-97A5-45C5-9220-B683EA69533F}" srcOrd="10" destOrd="0" presId="urn:microsoft.com/office/officeart/2005/8/layout/radial6"/>
    <dgm:cxn modelId="{ED3676FD-F866-4807-8BE7-0B4B3AA80316}" type="presParOf" srcId="{CFB452FE-0A80-480D-B521-A70B022C36F2}" destId="{3F188C50-16C7-43EB-9F1E-D2105220AC57}" srcOrd="11" destOrd="0" presId="urn:microsoft.com/office/officeart/2005/8/layout/radial6"/>
    <dgm:cxn modelId="{77878689-B0D9-49A1-A0B1-62D12AA156C8}" type="presParOf" srcId="{CFB452FE-0A80-480D-B521-A70B022C36F2}" destId="{BD159DEF-7132-4298-A5CB-0C52A2908833}"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E59CD6B-DF2B-4DED-AE8C-95EAC743D2B7}" type="doc">
      <dgm:prSet loTypeId="urn:microsoft.com/office/officeart/2005/8/layout/radial6" loCatId="cycle" qsTypeId="urn:microsoft.com/office/officeart/2005/8/quickstyle/3d1" qsCatId="3D" csTypeId="urn:microsoft.com/office/officeart/2005/8/colors/colorful4" csCatId="colorful" phldr="1"/>
      <dgm:spPr/>
      <dgm:t>
        <a:bodyPr/>
        <a:lstStyle/>
        <a:p>
          <a:endParaRPr lang="zh-CN" altLang="en-US"/>
        </a:p>
      </dgm:t>
    </dgm:pt>
    <dgm:pt modelId="{E9FFB208-ED8C-4B46-A7BA-4BE57158FC13}">
      <dgm:prSet phldrT="[文本]"/>
      <dgm:spPr/>
      <dgm:t>
        <a:bodyPr/>
        <a:lstStyle/>
        <a:p>
          <a:r>
            <a:rPr lang="zh-CN" altLang="en-US" b="1" dirty="0" smtClean="0"/>
            <a:t>团队</a:t>
          </a:r>
          <a:endParaRPr lang="zh-CN" altLang="en-US" b="1" dirty="0"/>
        </a:p>
      </dgm:t>
    </dgm:pt>
    <dgm:pt modelId="{300EE5B9-5948-4A42-A50F-58986F9C73CE}" type="parTrans" cxnId="{F2AB9EA5-2DFC-45C9-AA25-8D386317A5C3}">
      <dgm:prSet/>
      <dgm:spPr/>
      <dgm:t>
        <a:bodyPr/>
        <a:lstStyle/>
        <a:p>
          <a:endParaRPr lang="zh-CN" altLang="en-US" b="1"/>
        </a:p>
      </dgm:t>
    </dgm:pt>
    <dgm:pt modelId="{932813F9-53AF-4FCF-8D1F-10F27280B2AE}" type="sibTrans" cxnId="{F2AB9EA5-2DFC-45C9-AA25-8D386317A5C3}">
      <dgm:prSet/>
      <dgm:spPr/>
      <dgm:t>
        <a:bodyPr/>
        <a:lstStyle/>
        <a:p>
          <a:endParaRPr lang="zh-CN" altLang="en-US" b="1"/>
        </a:p>
      </dgm:t>
    </dgm:pt>
    <dgm:pt modelId="{7FD09279-EA73-408D-82FB-75D812780469}">
      <dgm:prSet phldrT="[文本]"/>
      <dgm:spPr/>
      <dgm:t>
        <a:bodyPr/>
        <a:lstStyle/>
        <a:p>
          <a:r>
            <a:rPr lang="zh-CN" altLang="en-US" b="1" dirty="0" smtClean="0"/>
            <a:t>人</a:t>
          </a:r>
          <a:endParaRPr lang="zh-CN" altLang="en-US" b="1" dirty="0"/>
        </a:p>
      </dgm:t>
    </dgm:pt>
    <dgm:pt modelId="{620959AB-A86F-4A9F-9FC5-A5AAB12FB6E3}" type="parTrans" cxnId="{B2C531D7-1908-4651-9C4E-9968BF604C2F}">
      <dgm:prSet/>
      <dgm:spPr/>
      <dgm:t>
        <a:bodyPr/>
        <a:lstStyle/>
        <a:p>
          <a:endParaRPr lang="zh-CN" altLang="en-US" b="1"/>
        </a:p>
      </dgm:t>
    </dgm:pt>
    <dgm:pt modelId="{92CF92AA-A370-4958-8840-3F9375372DC9}" type="sibTrans" cxnId="{B2C531D7-1908-4651-9C4E-9968BF604C2F}">
      <dgm:prSet/>
      <dgm:spPr/>
      <dgm:t>
        <a:bodyPr/>
        <a:lstStyle/>
        <a:p>
          <a:endParaRPr lang="zh-CN" altLang="en-US" b="1"/>
        </a:p>
      </dgm:t>
    </dgm:pt>
    <dgm:pt modelId="{8BFDACE1-27A8-4847-88E8-0CBC2EE83CFE}">
      <dgm:prSet phldrT="[文本]"/>
      <dgm:spPr/>
      <dgm:t>
        <a:bodyPr/>
        <a:lstStyle/>
        <a:p>
          <a:r>
            <a:rPr lang="zh-CN" altLang="en-US" b="1" dirty="0" smtClean="0"/>
            <a:t>目标</a:t>
          </a:r>
          <a:endParaRPr lang="zh-CN" altLang="en-US" b="1" dirty="0"/>
        </a:p>
      </dgm:t>
    </dgm:pt>
    <dgm:pt modelId="{483602D9-E2BD-4B34-82F0-6ECD64E9A1A6}" type="parTrans" cxnId="{09A74298-5D58-4718-BB58-71B202D186C9}">
      <dgm:prSet/>
      <dgm:spPr/>
      <dgm:t>
        <a:bodyPr/>
        <a:lstStyle/>
        <a:p>
          <a:endParaRPr lang="zh-CN" altLang="en-US" b="1"/>
        </a:p>
      </dgm:t>
    </dgm:pt>
    <dgm:pt modelId="{D6306D46-B992-4046-B9B5-B7A7868CAE0E}" type="sibTrans" cxnId="{09A74298-5D58-4718-BB58-71B202D186C9}">
      <dgm:prSet/>
      <dgm:spPr/>
      <dgm:t>
        <a:bodyPr/>
        <a:lstStyle/>
        <a:p>
          <a:endParaRPr lang="zh-CN" altLang="en-US" b="1"/>
        </a:p>
      </dgm:t>
    </dgm:pt>
    <dgm:pt modelId="{05DD161B-C0E6-43EB-9E70-99C7857C6ED2}">
      <dgm:prSet phldrT="[文本]"/>
      <dgm:spPr/>
      <dgm:t>
        <a:bodyPr/>
        <a:lstStyle/>
        <a:p>
          <a:r>
            <a:rPr lang="zh-CN" altLang="en-US" b="1" dirty="0" smtClean="0"/>
            <a:t>定位</a:t>
          </a:r>
          <a:endParaRPr lang="zh-CN" altLang="en-US" b="1" dirty="0"/>
        </a:p>
      </dgm:t>
    </dgm:pt>
    <dgm:pt modelId="{4688A4C2-348B-40DA-A862-10E2158A8CC2}" type="parTrans" cxnId="{23212FA2-B2EA-412C-9982-0EFF078A4D2D}">
      <dgm:prSet/>
      <dgm:spPr/>
      <dgm:t>
        <a:bodyPr/>
        <a:lstStyle/>
        <a:p>
          <a:endParaRPr lang="zh-CN" altLang="en-US" b="1"/>
        </a:p>
      </dgm:t>
    </dgm:pt>
    <dgm:pt modelId="{4BB6CE7B-37CD-4AD9-8FFC-05C6F8E95E2B}" type="sibTrans" cxnId="{23212FA2-B2EA-412C-9982-0EFF078A4D2D}">
      <dgm:prSet/>
      <dgm:spPr/>
      <dgm:t>
        <a:bodyPr/>
        <a:lstStyle/>
        <a:p>
          <a:endParaRPr lang="zh-CN" altLang="en-US" b="1"/>
        </a:p>
      </dgm:t>
    </dgm:pt>
    <dgm:pt modelId="{CCE7EC48-C80C-49E5-B329-45DC39CD93E3}">
      <dgm:prSet phldrT="[文本]"/>
      <dgm:spPr/>
      <dgm:t>
        <a:bodyPr/>
        <a:lstStyle/>
        <a:p>
          <a:r>
            <a:rPr lang="zh-CN" altLang="en-US" b="1" dirty="0" smtClean="0"/>
            <a:t>职权</a:t>
          </a:r>
          <a:endParaRPr lang="zh-CN" altLang="en-US" b="1" dirty="0"/>
        </a:p>
      </dgm:t>
    </dgm:pt>
    <dgm:pt modelId="{31877B6A-4632-44FC-92B8-B4195233CF2F}" type="parTrans" cxnId="{EC286F0E-3A6E-44B5-8987-2F760A3DE2E8}">
      <dgm:prSet/>
      <dgm:spPr/>
      <dgm:t>
        <a:bodyPr/>
        <a:lstStyle/>
        <a:p>
          <a:endParaRPr lang="zh-CN" altLang="en-US" b="1"/>
        </a:p>
      </dgm:t>
    </dgm:pt>
    <dgm:pt modelId="{0804FE7F-D710-49BC-93B2-6109CA06CB2E}" type="sibTrans" cxnId="{EC286F0E-3A6E-44B5-8987-2F760A3DE2E8}">
      <dgm:prSet/>
      <dgm:spPr/>
      <dgm:t>
        <a:bodyPr/>
        <a:lstStyle/>
        <a:p>
          <a:endParaRPr lang="zh-CN" altLang="en-US" b="1"/>
        </a:p>
      </dgm:t>
    </dgm:pt>
    <dgm:pt modelId="{0EC52216-739A-461E-A5A8-707E4D6D3F3E}">
      <dgm:prSet phldrT="[文本]"/>
      <dgm:spPr/>
      <dgm:t>
        <a:bodyPr/>
        <a:lstStyle/>
        <a:p>
          <a:r>
            <a:rPr lang="zh-CN" altLang="en-US" b="1" dirty="0" smtClean="0"/>
            <a:t>计划</a:t>
          </a:r>
          <a:endParaRPr lang="zh-CN" altLang="en-US" b="1" dirty="0"/>
        </a:p>
      </dgm:t>
    </dgm:pt>
    <dgm:pt modelId="{6420D471-319B-422D-A087-565C228E70E9}" type="parTrans" cxnId="{3CD1976C-7234-47B0-881B-9440A380B179}">
      <dgm:prSet/>
      <dgm:spPr/>
      <dgm:t>
        <a:bodyPr/>
        <a:lstStyle/>
        <a:p>
          <a:endParaRPr lang="zh-CN" altLang="en-US" b="1"/>
        </a:p>
      </dgm:t>
    </dgm:pt>
    <dgm:pt modelId="{20BB7DAC-3E7C-48EB-B2CD-688D0937E811}" type="sibTrans" cxnId="{3CD1976C-7234-47B0-881B-9440A380B179}">
      <dgm:prSet/>
      <dgm:spPr/>
      <dgm:t>
        <a:bodyPr/>
        <a:lstStyle/>
        <a:p>
          <a:endParaRPr lang="zh-CN" altLang="en-US" b="1"/>
        </a:p>
      </dgm:t>
    </dgm:pt>
    <dgm:pt modelId="{28F0183F-CC69-4B93-B87D-DEFF2EAFE26D}">
      <dgm:prSet/>
      <dgm:spPr/>
      <dgm:t>
        <a:bodyPr/>
        <a:lstStyle/>
        <a:p>
          <a:endParaRPr lang="zh-CN" altLang="en-US" b="1" dirty="0"/>
        </a:p>
      </dgm:t>
    </dgm:pt>
    <dgm:pt modelId="{A17046DE-1C20-406F-88F7-7197B2D341D4}" type="parTrans" cxnId="{82F25145-F204-45CA-B25D-C12911BCB985}">
      <dgm:prSet/>
      <dgm:spPr/>
      <dgm:t>
        <a:bodyPr/>
        <a:lstStyle/>
        <a:p>
          <a:endParaRPr lang="zh-CN" altLang="en-US" b="1"/>
        </a:p>
      </dgm:t>
    </dgm:pt>
    <dgm:pt modelId="{AFA4CDE6-55C1-4816-A49F-FC010105B2E6}" type="sibTrans" cxnId="{82F25145-F204-45CA-B25D-C12911BCB985}">
      <dgm:prSet/>
      <dgm:spPr/>
      <dgm:t>
        <a:bodyPr/>
        <a:lstStyle/>
        <a:p>
          <a:endParaRPr lang="zh-CN" altLang="en-US" b="1"/>
        </a:p>
      </dgm:t>
    </dgm:pt>
    <dgm:pt modelId="{75C27B09-6337-4BC2-82FA-AAC85D64F946}" type="pres">
      <dgm:prSet presAssocID="{9E59CD6B-DF2B-4DED-AE8C-95EAC743D2B7}" presName="Name0" presStyleCnt="0">
        <dgm:presLayoutVars>
          <dgm:chMax val="1"/>
          <dgm:dir/>
          <dgm:animLvl val="ctr"/>
          <dgm:resizeHandles val="exact"/>
        </dgm:presLayoutVars>
      </dgm:prSet>
      <dgm:spPr/>
      <dgm:t>
        <a:bodyPr/>
        <a:lstStyle/>
        <a:p>
          <a:endParaRPr lang="zh-CN" altLang="en-US"/>
        </a:p>
      </dgm:t>
    </dgm:pt>
    <dgm:pt modelId="{8AE5FB3E-1A48-4E28-87DB-69CF4D19C86C}" type="pres">
      <dgm:prSet presAssocID="{E9FFB208-ED8C-4B46-A7BA-4BE57158FC13}" presName="centerShape" presStyleLbl="node0" presStyleIdx="0" presStyleCnt="1"/>
      <dgm:spPr/>
      <dgm:t>
        <a:bodyPr/>
        <a:lstStyle/>
        <a:p>
          <a:endParaRPr lang="zh-CN" altLang="en-US"/>
        </a:p>
      </dgm:t>
    </dgm:pt>
    <dgm:pt modelId="{11D7D691-EBDF-4328-A25F-CBC0A66CCC4B}" type="pres">
      <dgm:prSet presAssocID="{7FD09279-EA73-408D-82FB-75D812780469}" presName="node" presStyleLbl="node1" presStyleIdx="0" presStyleCnt="5">
        <dgm:presLayoutVars>
          <dgm:bulletEnabled val="1"/>
        </dgm:presLayoutVars>
      </dgm:prSet>
      <dgm:spPr/>
      <dgm:t>
        <a:bodyPr/>
        <a:lstStyle/>
        <a:p>
          <a:endParaRPr lang="zh-CN" altLang="en-US"/>
        </a:p>
      </dgm:t>
    </dgm:pt>
    <dgm:pt modelId="{2FA59B82-92FB-4917-B053-C509C6158AFF}" type="pres">
      <dgm:prSet presAssocID="{7FD09279-EA73-408D-82FB-75D812780469}" presName="dummy" presStyleCnt="0"/>
      <dgm:spPr/>
      <dgm:t>
        <a:bodyPr/>
        <a:lstStyle/>
        <a:p>
          <a:endParaRPr lang="zh-CN" altLang="en-US"/>
        </a:p>
      </dgm:t>
    </dgm:pt>
    <dgm:pt modelId="{D2DFA95F-6FDF-4DB2-A323-5D7F346852A0}" type="pres">
      <dgm:prSet presAssocID="{92CF92AA-A370-4958-8840-3F9375372DC9}" presName="sibTrans" presStyleLbl="sibTrans2D1" presStyleIdx="0" presStyleCnt="5"/>
      <dgm:spPr/>
      <dgm:t>
        <a:bodyPr/>
        <a:lstStyle/>
        <a:p>
          <a:endParaRPr lang="zh-CN" altLang="en-US"/>
        </a:p>
      </dgm:t>
    </dgm:pt>
    <dgm:pt modelId="{A977D173-A514-45CE-B57F-F9A8F4A45E52}" type="pres">
      <dgm:prSet presAssocID="{8BFDACE1-27A8-4847-88E8-0CBC2EE83CFE}" presName="node" presStyleLbl="node1" presStyleIdx="1" presStyleCnt="5" custRadScaleRad="102932" custRadScaleInc="5654">
        <dgm:presLayoutVars>
          <dgm:bulletEnabled val="1"/>
        </dgm:presLayoutVars>
      </dgm:prSet>
      <dgm:spPr/>
      <dgm:t>
        <a:bodyPr/>
        <a:lstStyle/>
        <a:p>
          <a:endParaRPr lang="zh-CN" altLang="en-US"/>
        </a:p>
      </dgm:t>
    </dgm:pt>
    <dgm:pt modelId="{0C76DB3E-14B8-46FC-A5E0-7B43C95E191E}" type="pres">
      <dgm:prSet presAssocID="{8BFDACE1-27A8-4847-88E8-0CBC2EE83CFE}" presName="dummy" presStyleCnt="0"/>
      <dgm:spPr/>
      <dgm:t>
        <a:bodyPr/>
        <a:lstStyle/>
        <a:p>
          <a:endParaRPr lang="zh-CN" altLang="en-US"/>
        </a:p>
      </dgm:t>
    </dgm:pt>
    <dgm:pt modelId="{8377E1BD-93D7-4E05-89A2-87FC015031EF}" type="pres">
      <dgm:prSet presAssocID="{D6306D46-B992-4046-B9B5-B7A7868CAE0E}" presName="sibTrans" presStyleLbl="sibTrans2D1" presStyleIdx="1" presStyleCnt="5"/>
      <dgm:spPr/>
      <dgm:t>
        <a:bodyPr/>
        <a:lstStyle/>
        <a:p>
          <a:endParaRPr lang="zh-CN" altLang="en-US"/>
        </a:p>
      </dgm:t>
    </dgm:pt>
    <dgm:pt modelId="{F2D78476-96A8-4EB3-8B9B-7BADCD0803A7}" type="pres">
      <dgm:prSet presAssocID="{0EC52216-739A-461E-A5A8-707E4D6D3F3E}" presName="node" presStyleLbl="node1" presStyleIdx="2" presStyleCnt="5" custRadScaleRad="102932" custRadScaleInc="5654">
        <dgm:presLayoutVars>
          <dgm:bulletEnabled val="1"/>
        </dgm:presLayoutVars>
      </dgm:prSet>
      <dgm:spPr/>
      <dgm:t>
        <a:bodyPr/>
        <a:lstStyle/>
        <a:p>
          <a:endParaRPr lang="zh-CN" altLang="en-US"/>
        </a:p>
      </dgm:t>
    </dgm:pt>
    <dgm:pt modelId="{A4551F3D-5205-458F-A2BD-E4CD4005A518}" type="pres">
      <dgm:prSet presAssocID="{0EC52216-739A-461E-A5A8-707E4D6D3F3E}" presName="dummy" presStyleCnt="0"/>
      <dgm:spPr/>
      <dgm:t>
        <a:bodyPr/>
        <a:lstStyle/>
        <a:p>
          <a:endParaRPr lang="zh-CN" altLang="en-US"/>
        </a:p>
      </dgm:t>
    </dgm:pt>
    <dgm:pt modelId="{76A17BBE-42EA-4F29-ACD1-1AE4D60D524F}" type="pres">
      <dgm:prSet presAssocID="{20BB7DAC-3E7C-48EB-B2CD-688D0937E811}" presName="sibTrans" presStyleLbl="sibTrans2D1" presStyleIdx="2" presStyleCnt="5"/>
      <dgm:spPr/>
      <dgm:t>
        <a:bodyPr/>
        <a:lstStyle/>
        <a:p>
          <a:endParaRPr lang="zh-CN" altLang="en-US"/>
        </a:p>
      </dgm:t>
    </dgm:pt>
    <dgm:pt modelId="{D87338C3-9699-4AE1-9EBA-AA8BB4650D1F}" type="pres">
      <dgm:prSet presAssocID="{05DD161B-C0E6-43EB-9E70-99C7857C6ED2}" presName="node" presStyleLbl="node1" presStyleIdx="3" presStyleCnt="5">
        <dgm:presLayoutVars>
          <dgm:bulletEnabled val="1"/>
        </dgm:presLayoutVars>
      </dgm:prSet>
      <dgm:spPr/>
      <dgm:t>
        <a:bodyPr/>
        <a:lstStyle/>
        <a:p>
          <a:endParaRPr lang="zh-CN" altLang="en-US"/>
        </a:p>
      </dgm:t>
    </dgm:pt>
    <dgm:pt modelId="{BA0CB576-8784-41F0-90DA-E894B99766E4}" type="pres">
      <dgm:prSet presAssocID="{05DD161B-C0E6-43EB-9E70-99C7857C6ED2}" presName="dummy" presStyleCnt="0"/>
      <dgm:spPr/>
      <dgm:t>
        <a:bodyPr/>
        <a:lstStyle/>
        <a:p>
          <a:endParaRPr lang="zh-CN" altLang="en-US"/>
        </a:p>
      </dgm:t>
    </dgm:pt>
    <dgm:pt modelId="{EB407D57-9A7C-43F8-8D11-7E193C6BAFDC}" type="pres">
      <dgm:prSet presAssocID="{4BB6CE7B-37CD-4AD9-8FFC-05C6F8E95E2B}" presName="sibTrans" presStyleLbl="sibTrans2D1" presStyleIdx="3" presStyleCnt="5"/>
      <dgm:spPr/>
      <dgm:t>
        <a:bodyPr/>
        <a:lstStyle/>
        <a:p>
          <a:endParaRPr lang="zh-CN" altLang="en-US"/>
        </a:p>
      </dgm:t>
    </dgm:pt>
    <dgm:pt modelId="{CF3A392D-8DCD-4D76-BD66-A60A2C4CBB68}" type="pres">
      <dgm:prSet presAssocID="{CCE7EC48-C80C-49E5-B329-45DC39CD93E3}" presName="node" presStyleLbl="node1" presStyleIdx="4" presStyleCnt="5">
        <dgm:presLayoutVars>
          <dgm:bulletEnabled val="1"/>
        </dgm:presLayoutVars>
      </dgm:prSet>
      <dgm:spPr/>
      <dgm:t>
        <a:bodyPr/>
        <a:lstStyle/>
        <a:p>
          <a:endParaRPr lang="zh-CN" altLang="en-US"/>
        </a:p>
      </dgm:t>
    </dgm:pt>
    <dgm:pt modelId="{17B21E5A-F103-419C-B01B-BD6ABFD6F470}" type="pres">
      <dgm:prSet presAssocID="{CCE7EC48-C80C-49E5-B329-45DC39CD93E3}" presName="dummy" presStyleCnt="0"/>
      <dgm:spPr/>
      <dgm:t>
        <a:bodyPr/>
        <a:lstStyle/>
        <a:p>
          <a:endParaRPr lang="zh-CN" altLang="en-US"/>
        </a:p>
      </dgm:t>
    </dgm:pt>
    <dgm:pt modelId="{ED383A32-3577-4646-BFBF-55E9B0FC65E0}" type="pres">
      <dgm:prSet presAssocID="{0804FE7F-D710-49BC-93B2-6109CA06CB2E}" presName="sibTrans" presStyleLbl="sibTrans2D1" presStyleIdx="4" presStyleCnt="5"/>
      <dgm:spPr/>
      <dgm:t>
        <a:bodyPr/>
        <a:lstStyle/>
        <a:p>
          <a:endParaRPr lang="zh-CN" altLang="en-US"/>
        </a:p>
      </dgm:t>
    </dgm:pt>
  </dgm:ptLst>
  <dgm:cxnLst>
    <dgm:cxn modelId="{3B99DCDC-19C1-42D7-9A3E-99FE5F9551AF}" type="presOf" srcId="{8BFDACE1-27A8-4847-88E8-0CBC2EE83CFE}" destId="{A977D173-A514-45CE-B57F-F9A8F4A45E52}" srcOrd="0" destOrd="0" presId="urn:microsoft.com/office/officeart/2005/8/layout/radial6"/>
    <dgm:cxn modelId="{448963C9-ABB4-4928-83DD-FF6BBA620E2B}" type="presOf" srcId="{CCE7EC48-C80C-49E5-B329-45DC39CD93E3}" destId="{CF3A392D-8DCD-4D76-BD66-A60A2C4CBB68}" srcOrd="0" destOrd="0" presId="urn:microsoft.com/office/officeart/2005/8/layout/radial6"/>
    <dgm:cxn modelId="{754B0F16-2421-4C6D-85F1-C1F55FCA6B9F}" type="presOf" srcId="{7FD09279-EA73-408D-82FB-75D812780469}" destId="{11D7D691-EBDF-4328-A25F-CBC0A66CCC4B}" srcOrd="0" destOrd="0" presId="urn:microsoft.com/office/officeart/2005/8/layout/radial6"/>
    <dgm:cxn modelId="{F912CB93-FA33-49FD-8A34-CF4993C531AA}" type="presOf" srcId="{0804FE7F-D710-49BC-93B2-6109CA06CB2E}" destId="{ED383A32-3577-4646-BFBF-55E9B0FC65E0}" srcOrd="0" destOrd="0" presId="urn:microsoft.com/office/officeart/2005/8/layout/radial6"/>
    <dgm:cxn modelId="{59A16F69-C3C5-4304-9832-3085328F5758}" type="presOf" srcId="{9E59CD6B-DF2B-4DED-AE8C-95EAC743D2B7}" destId="{75C27B09-6337-4BC2-82FA-AAC85D64F946}" srcOrd="0" destOrd="0" presId="urn:microsoft.com/office/officeart/2005/8/layout/radial6"/>
    <dgm:cxn modelId="{B2C531D7-1908-4651-9C4E-9968BF604C2F}" srcId="{E9FFB208-ED8C-4B46-A7BA-4BE57158FC13}" destId="{7FD09279-EA73-408D-82FB-75D812780469}" srcOrd="0" destOrd="0" parTransId="{620959AB-A86F-4A9F-9FC5-A5AAB12FB6E3}" sibTransId="{92CF92AA-A370-4958-8840-3F9375372DC9}"/>
    <dgm:cxn modelId="{82F25145-F204-45CA-B25D-C12911BCB985}" srcId="{9E59CD6B-DF2B-4DED-AE8C-95EAC743D2B7}" destId="{28F0183F-CC69-4B93-B87D-DEFF2EAFE26D}" srcOrd="1" destOrd="0" parTransId="{A17046DE-1C20-406F-88F7-7197B2D341D4}" sibTransId="{AFA4CDE6-55C1-4816-A49F-FC010105B2E6}"/>
    <dgm:cxn modelId="{09A74298-5D58-4718-BB58-71B202D186C9}" srcId="{E9FFB208-ED8C-4B46-A7BA-4BE57158FC13}" destId="{8BFDACE1-27A8-4847-88E8-0CBC2EE83CFE}" srcOrd="1" destOrd="0" parTransId="{483602D9-E2BD-4B34-82F0-6ECD64E9A1A6}" sibTransId="{D6306D46-B992-4046-B9B5-B7A7868CAE0E}"/>
    <dgm:cxn modelId="{D348CB9A-1B86-4AB9-9768-DC8E845DB901}" type="presOf" srcId="{0EC52216-739A-461E-A5A8-707E4D6D3F3E}" destId="{F2D78476-96A8-4EB3-8B9B-7BADCD0803A7}" srcOrd="0" destOrd="0" presId="urn:microsoft.com/office/officeart/2005/8/layout/radial6"/>
    <dgm:cxn modelId="{C269CC4C-9E3E-43E1-B75C-E2D48F2E85E9}" type="presOf" srcId="{E9FFB208-ED8C-4B46-A7BA-4BE57158FC13}" destId="{8AE5FB3E-1A48-4E28-87DB-69CF4D19C86C}" srcOrd="0" destOrd="0" presId="urn:microsoft.com/office/officeart/2005/8/layout/radial6"/>
    <dgm:cxn modelId="{A5BE83FA-B213-4B6D-9601-25F4FEFD6947}" type="presOf" srcId="{92CF92AA-A370-4958-8840-3F9375372DC9}" destId="{D2DFA95F-6FDF-4DB2-A323-5D7F346852A0}" srcOrd="0" destOrd="0" presId="urn:microsoft.com/office/officeart/2005/8/layout/radial6"/>
    <dgm:cxn modelId="{23212FA2-B2EA-412C-9982-0EFF078A4D2D}" srcId="{E9FFB208-ED8C-4B46-A7BA-4BE57158FC13}" destId="{05DD161B-C0E6-43EB-9E70-99C7857C6ED2}" srcOrd="3" destOrd="0" parTransId="{4688A4C2-348B-40DA-A862-10E2158A8CC2}" sibTransId="{4BB6CE7B-37CD-4AD9-8FFC-05C6F8E95E2B}"/>
    <dgm:cxn modelId="{A7242871-C26C-47B1-A534-DDDB38659802}" type="presOf" srcId="{4BB6CE7B-37CD-4AD9-8FFC-05C6F8E95E2B}" destId="{EB407D57-9A7C-43F8-8D11-7E193C6BAFDC}" srcOrd="0" destOrd="0" presId="urn:microsoft.com/office/officeart/2005/8/layout/radial6"/>
    <dgm:cxn modelId="{3CD1976C-7234-47B0-881B-9440A380B179}" srcId="{E9FFB208-ED8C-4B46-A7BA-4BE57158FC13}" destId="{0EC52216-739A-461E-A5A8-707E4D6D3F3E}" srcOrd="2" destOrd="0" parTransId="{6420D471-319B-422D-A087-565C228E70E9}" sibTransId="{20BB7DAC-3E7C-48EB-B2CD-688D0937E811}"/>
    <dgm:cxn modelId="{918C3180-8DA7-4C31-B01F-3A8D242CD62C}" type="presOf" srcId="{05DD161B-C0E6-43EB-9E70-99C7857C6ED2}" destId="{D87338C3-9699-4AE1-9EBA-AA8BB4650D1F}" srcOrd="0" destOrd="0" presId="urn:microsoft.com/office/officeart/2005/8/layout/radial6"/>
    <dgm:cxn modelId="{C5F71272-4F84-47AC-BAB8-4FC601BEE19A}" type="presOf" srcId="{D6306D46-B992-4046-B9B5-B7A7868CAE0E}" destId="{8377E1BD-93D7-4E05-89A2-87FC015031EF}" srcOrd="0" destOrd="0" presId="urn:microsoft.com/office/officeart/2005/8/layout/radial6"/>
    <dgm:cxn modelId="{EC286F0E-3A6E-44B5-8987-2F760A3DE2E8}" srcId="{E9FFB208-ED8C-4B46-A7BA-4BE57158FC13}" destId="{CCE7EC48-C80C-49E5-B329-45DC39CD93E3}" srcOrd="4" destOrd="0" parTransId="{31877B6A-4632-44FC-92B8-B4195233CF2F}" sibTransId="{0804FE7F-D710-49BC-93B2-6109CA06CB2E}"/>
    <dgm:cxn modelId="{F2AB9EA5-2DFC-45C9-AA25-8D386317A5C3}" srcId="{9E59CD6B-DF2B-4DED-AE8C-95EAC743D2B7}" destId="{E9FFB208-ED8C-4B46-A7BA-4BE57158FC13}" srcOrd="0" destOrd="0" parTransId="{300EE5B9-5948-4A42-A50F-58986F9C73CE}" sibTransId="{932813F9-53AF-4FCF-8D1F-10F27280B2AE}"/>
    <dgm:cxn modelId="{DF5291B0-22DF-43FD-8C54-033D7B32859E}" type="presOf" srcId="{20BB7DAC-3E7C-48EB-B2CD-688D0937E811}" destId="{76A17BBE-42EA-4F29-ACD1-1AE4D60D524F}" srcOrd="0" destOrd="0" presId="urn:microsoft.com/office/officeart/2005/8/layout/radial6"/>
    <dgm:cxn modelId="{4906AE94-3EBF-4D72-9047-F3D4075C9058}" type="presParOf" srcId="{75C27B09-6337-4BC2-82FA-AAC85D64F946}" destId="{8AE5FB3E-1A48-4E28-87DB-69CF4D19C86C}" srcOrd="0" destOrd="0" presId="urn:microsoft.com/office/officeart/2005/8/layout/radial6"/>
    <dgm:cxn modelId="{2566D79F-11B5-4494-8101-682CD563B8E1}" type="presParOf" srcId="{75C27B09-6337-4BC2-82FA-AAC85D64F946}" destId="{11D7D691-EBDF-4328-A25F-CBC0A66CCC4B}" srcOrd="1" destOrd="0" presId="urn:microsoft.com/office/officeart/2005/8/layout/radial6"/>
    <dgm:cxn modelId="{86BBFDA7-5164-48C0-A7BF-CEE5BE8F1694}" type="presParOf" srcId="{75C27B09-6337-4BC2-82FA-AAC85D64F946}" destId="{2FA59B82-92FB-4917-B053-C509C6158AFF}" srcOrd="2" destOrd="0" presId="urn:microsoft.com/office/officeart/2005/8/layout/radial6"/>
    <dgm:cxn modelId="{7D176DC5-B8B9-4A70-AF3B-8FA8EB69ACA2}" type="presParOf" srcId="{75C27B09-6337-4BC2-82FA-AAC85D64F946}" destId="{D2DFA95F-6FDF-4DB2-A323-5D7F346852A0}" srcOrd="3" destOrd="0" presId="urn:microsoft.com/office/officeart/2005/8/layout/radial6"/>
    <dgm:cxn modelId="{FB9CE5E9-CF02-475C-A1E7-266D1A1DD6CB}" type="presParOf" srcId="{75C27B09-6337-4BC2-82FA-AAC85D64F946}" destId="{A977D173-A514-45CE-B57F-F9A8F4A45E52}" srcOrd="4" destOrd="0" presId="urn:microsoft.com/office/officeart/2005/8/layout/radial6"/>
    <dgm:cxn modelId="{7C94A053-9568-4960-9C9B-FA97C8FF1DEF}" type="presParOf" srcId="{75C27B09-6337-4BC2-82FA-AAC85D64F946}" destId="{0C76DB3E-14B8-46FC-A5E0-7B43C95E191E}" srcOrd="5" destOrd="0" presId="urn:microsoft.com/office/officeart/2005/8/layout/radial6"/>
    <dgm:cxn modelId="{E0209340-C566-4196-AA18-930B08563DA7}" type="presParOf" srcId="{75C27B09-6337-4BC2-82FA-AAC85D64F946}" destId="{8377E1BD-93D7-4E05-89A2-87FC015031EF}" srcOrd="6" destOrd="0" presId="urn:microsoft.com/office/officeart/2005/8/layout/radial6"/>
    <dgm:cxn modelId="{90C3DBE9-6A17-43EF-B960-6A23DCCD594A}" type="presParOf" srcId="{75C27B09-6337-4BC2-82FA-AAC85D64F946}" destId="{F2D78476-96A8-4EB3-8B9B-7BADCD0803A7}" srcOrd="7" destOrd="0" presId="urn:microsoft.com/office/officeart/2005/8/layout/radial6"/>
    <dgm:cxn modelId="{B9CF56D1-535D-4BFE-9103-1431790EDCAD}" type="presParOf" srcId="{75C27B09-6337-4BC2-82FA-AAC85D64F946}" destId="{A4551F3D-5205-458F-A2BD-E4CD4005A518}" srcOrd="8" destOrd="0" presId="urn:microsoft.com/office/officeart/2005/8/layout/radial6"/>
    <dgm:cxn modelId="{643E218F-BCF6-4ADD-9545-725B9E379021}" type="presParOf" srcId="{75C27B09-6337-4BC2-82FA-AAC85D64F946}" destId="{76A17BBE-42EA-4F29-ACD1-1AE4D60D524F}" srcOrd="9" destOrd="0" presId="urn:microsoft.com/office/officeart/2005/8/layout/radial6"/>
    <dgm:cxn modelId="{D353CFA0-4EA9-48B4-9FD1-9F7204D7E24E}" type="presParOf" srcId="{75C27B09-6337-4BC2-82FA-AAC85D64F946}" destId="{D87338C3-9699-4AE1-9EBA-AA8BB4650D1F}" srcOrd="10" destOrd="0" presId="urn:microsoft.com/office/officeart/2005/8/layout/radial6"/>
    <dgm:cxn modelId="{3EBBEAFD-77BA-4A31-B96B-CA302B2C6645}" type="presParOf" srcId="{75C27B09-6337-4BC2-82FA-AAC85D64F946}" destId="{BA0CB576-8784-41F0-90DA-E894B99766E4}" srcOrd="11" destOrd="0" presId="urn:microsoft.com/office/officeart/2005/8/layout/radial6"/>
    <dgm:cxn modelId="{E35F1F9A-FFD3-4093-AE5D-D0066866C3B3}" type="presParOf" srcId="{75C27B09-6337-4BC2-82FA-AAC85D64F946}" destId="{EB407D57-9A7C-43F8-8D11-7E193C6BAFDC}" srcOrd="12" destOrd="0" presId="urn:microsoft.com/office/officeart/2005/8/layout/radial6"/>
    <dgm:cxn modelId="{99453AA0-11CB-4CFD-9718-E699AD56C320}" type="presParOf" srcId="{75C27B09-6337-4BC2-82FA-AAC85D64F946}" destId="{CF3A392D-8DCD-4D76-BD66-A60A2C4CBB68}" srcOrd="13" destOrd="0" presId="urn:microsoft.com/office/officeart/2005/8/layout/radial6"/>
    <dgm:cxn modelId="{F0A41E7F-1B44-4A4A-B2B6-3A580FA81C61}" type="presParOf" srcId="{75C27B09-6337-4BC2-82FA-AAC85D64F946}" destId="{17B21E5A-F103-419C-B01B-BD6ABFD6F470}" srcOrd="14" destOrd="0" presId="urn:microsoft.com/office/officeart/2005/8/layout/radial6"/>
    <dgm:cxn modelId="{64673C66-56B0-4784-945F-EA203E28427F}" type="presParOf" srcId="{75C27B09-6337-4BC2-82FA-AAC85D64F946}" destId="{ED383A32-3577-4646-BFBF-55E9B0FC65E0}" srcOrd="15" destOrd="0" presId="urn:microsoft.com/office/officeart/2005/8/layout/radial6"/>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44568F4-77A3-4DD6-A09F-BA70DF15312F}"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zh-CN" altLang="en-US"/>
        </a:p>
      </dgm:t>
    </dgm:pt>
    <dgm:pt modelId="{5FD5D869-A266-4958-A72E-1510F9516FA7}">
      <dgm:prSet custT="1"/>
      <dgm:spPr/>
      <dgm:t>
        <a:bodyPr/>
        <a:lstStyle/>
        <a:p>
          <a:pPr rtl="0"/>
          <a:r>
            <a:rPr lang="en-US" sz="1800" b="1" dirty="0" smtClean="0">
              <a:latin typeface="微软雅黑" pitchFamily="34" charset="-122"/>
              <a:ea typeface="微软雅黑" pitchFamily="34" charset="-122"/>
            </a:rPr>
            <a:t>Project </a:t>
          </a:r>
          <a:endParaRPr lang="en-US" altLang="zh-CN" sz="1800" b="1" dirty="0" smtClean="0">
            <a:latin typeface="微软雅黑" pitchFamily="34" charset="-122"/>
            <a:ea typeface="微软雅黑" pitchFamily="34" charset="-122"/>
          </a:endParaRPr>
        </a:p>
        <a:p>
          <a:pPr rtl="0"/>
          <a:r>
            <a:rPr lang="zh-CN" sz="1800" b="1" dirty="0" smtClean="0">
              <a:latin typeface="微软雅黑" pitchFamily="34" charset="-122"/>
              <a:ea typeface="微软雅黑" pitchFamily="34" charset="-122"/>
            </a:rPr>
            <a:t>目标和价值观</a:t>
          </a:r>
          <a:endParaRPr lang="zh-CN" sz="1800" b="1" dirty="0">
            <a:latin typeface="微软雅黑" pitchFamily="34" charset="-122"/>
            <a:ea typeface="微软雅黑" pitchFamily="34" charset="-122"/>
          </a:endParaRPr>
        </a:p>
      </dgm:t>
    </dgm:pt>
    <dgm:pt modelId="{8C8731E7-5055-4BB4-A95E-85F996CDBFF3}" type="parTrans" cxnId="{AD9A0B6B-FF58-4788-AE0B-F810C6D61FBB}">
      <dgm:prSet/>
      <dgm:spPr/>
      <dgm:t>
        <a:bodyPr/>
        <a:lstStyle/>
        <a:p>
          <a:endParaRPr lang="zh-CN" altLang="en-US" sz="1800" b="1">
            <a:latin typeface="微软雅黑" pitchFamily="34" charset="-122"/>
            <a:ea typeface="微软雅黑" pitchFamily="34" charset="-122"/>
          </a:endParaRPr>
        </a:p>
      </dgm:t>
    </dgm:pt>
    <dgm:pt modelId="{13A3345D-AA95-422F-99A2-70612A2A44A5}" type="sibTrans" cxnId="{AD9A0B6B-FF58-4788-AE0B-F810C6D61FBB}">
      <dgm:prSet/>
      <dgm:spPr/>
      <dgm:t>
        <a:bodyPr/>
        <a:lstStyle/>
        <a:p>
          <a:endParaRPr lang="zh-CN" altLang="en-US" sz="1800" b="1">
            <a:latin typeface="微软雅黑" pitchFamily="34" charset="-122"/>
            <a:ea typeface="微软雅黑" pitchFamily="34" charset="-122"/>
          </a:endParaRPr>
        </a:p>
      </dgm:t>
    </dgm:pt>
    <dgm:pt modelId="{32DE3E56-0A0E-4497-B973-6CEC6AEE662A}">
      <dgm:prSet custT="1"/>
      <dgm:spPr/>
      <dgm:t>
        <a:bodyPr/>
        <a:lstStyle/>
        <a:p>
          <a:pPr rtl="0"/>
          <a:r>
            <a:rPr lang="en-US" sz="1800" b="1" dirty="0" smtClean="0">
              <a:latin typeface="微软雅黑" pitchFamily="34" charset="-122"/>
              <a:ea typeface="微软雅黑" pitchFamily="34" charset="-122"/>
            </a:rPr>
            <a:t>Entitle</a:t>
          </a:r>
          <a:endParaRPr lang="en-US" altLang="zh-CN" sz="1800" b="1" dirty="0" smtClean="0">
            <a:latin typeface="微软雅黑" pitchFamily="34" charset="-122"/>
            <a:ea typeface="微软雅黑" pitchFamily="34" charset="-122"/>
          </a:endParaRPr>
        </a:p>
        <a:p>
          <a:pPr rtl="0"/>
          <a:r>
            <a:rPr lang="zh-CN" sz="1800" b="1" dirty="0" smtClean="0">
              <a:latin typeface="微软雅黑" pitchFamily="34" charset="-122"/>
              <a:ea typeface="微软雅黑" pitchFamily="34" charset="-122"/>
            </a:rPr>
            <a:t>赋能授权</a:t>
          </a:r>
          <a:endParaRPr lang="zh-CN" sz="1800" b="1" dirty="0">
            <a:latin typeface="微软雅黑" pitchFamily="34" charset="-122"/>
            <a:ea typeface="微软雅黑" pitchFamily="34" charset="-122"/>
          </a:endParaRPr>
        </a:p>
      </dgm:t>
    </dgm:pt>
    <dgm:pt modelId="{9D1A7F48-8ED9-435B-A22C-E4B20713348F}" type="parTrans" cxnId="{7CF7D723-953A-4FCC-AA51-EB97ABDDEFAA}">
      <dgm:prSet/>
      <dgm:spPr/>
      <dgm:t>
        <a:bodyPr/>
        <a:lstStyle/>
        <a:p>
          <a:endParaRPr lang="zh-CN" altLang="en-US" sz="1800" b="1">
            <a:latin typeface="微软雅黑" pitchFamily="34" charset="-122"/>
            <a:ea typeface="微软雅黑" pitchFamily="34" charset="-122"/>
          </a:endParaRPr>
        </a:p>
      </dgm:t>
    </dgm:pt>
    <dgm:pt modelId="{641B2027-1CEC-4BFE-A56B-7833CAD20D73}" type="sibTrans" cxnId="{7CF7D723-953A-4FCC-AA51-EB97ABDDEFAA}">
      <dgm:prSet/>
      <dgm:spPr/>
      <dgm:t>
        <a:bodyPr/>
        <a:lstStyle/>
        <a:p>
          <a:endParaRPr lang="zh-CN" altLang="en-US" sz="1800" b="1">
            <a:latin typeface="微软雅黑" pitchFamily="34" charset="-122"/>
            <a:ea typeface="微软雅黑" pitchFamily="34" charset="-122"/>
          </a:endParaRPr>
        </a:p>
      </dgm:t>
    </dgm:pt>
    <dgm:pt modelId="{6C272F85-07B2-4006-AF93-507D9597FB7C}">
      <dgm:prSet custT="1"/>
      <dgm:spPr/>
      <dgm:t>
        <a:bodyPr/>
        <a:lstStyle/>
        <a:p>
          <a:pPr rtl="0"/>
          <a:r>
            <a:rPr lang="en-US" sz="1800" b="1" dirty="0" smtClean="0">
              <a:latin typeface="微软雅黑" pitchFamily="34" charset="-122"/>
              <a:ea typeface="微软雅黑" pitchFamily="34" charset="-122"/>
            </a:rPr>
            <a:t>Relationship</a:t>
          </a:r>
          <a:r>
            <a:rPr lang="zh-CN" sz="1800" b="1" dirty="0" smtClean="0">
              <a:latin typeface="微软雅黑" pitchFamily="34" charset="-122"/>
              <a:ea typeface="微软雅黑" pitchFamily="34" charset="-122"/>
            </a:rPr>
            <a:t>沟通和关系</a:t>
          </a:r>
          <a:endParaRPr lang="zh-CN" sz="1800" b="1" dirty="0">
            <a:latin typeface="微软雅黑" pitchFamily="34" charset="-122"/>
            <a:ea typeface="微软雅黑" pitchFamily="34" charset="-122"/>
          </a:endParaRPr>
        </a:p>
      </dgm:t>
    </dgm:pt>
    <dgm:pt modelId="{73D1B08E-FBA1-498D-AC78-3440927D313C}" type="parTrans" cxnId="{12119FD7-D62A-4B3B-A012-7470855560EA}">
      <dgm:prSet/>
      <dgm:spPr/>
      <dgm:t>
        <a:bodyPr/>
        <a:lstStyle/>
        <a:p>
          <a:endParaRPr lang="zh-CN" altLang="en-US" sz="1800" b="1">
            <a:latin typeface="微软雅黑" pitchFamily="34" charset="-122"/>
            <a:ea typeface="微软雅黑" pitchFamily="34" charset="-122"/>
          </a:endParaRPr>
        </a:p>
      </dgm:t>
    </dgm:pt>
    <dgm:pt modelId="{CEA98294-45FB-44D6-9A30-4340C2901B68}" type="sibTrans" cxnId="{12119FD7-D62A-4B3B-A012-7470855560EA}">
      <dgm:prSet/>
      <dgm:spPr/>
      <dgm:t>
        <a:bodyPr/>
        <a:lstStyle/>
        <a:p>
          <a:endParaRPr lang="zh-CN" altLang="en-US" sz="1800" b="1">
            <a:latin typeface="微软雅黑" pitchFamily="34" charset="-122"/>
            <a:ea typeface="微软雅黑" pitchFamily="34" charset="-122"/>
          </a:endParaRPr>
        </a:p>
      </dgm:t>
    </dgm:pt>
    <dgm:pt modelId="{BB505E4B-F8EA-4C3E-AAB7-E09413CFAB64}">
      <dgm:prSet custT="1"/>
      <dgm:spPr/>
      <dgm:t>
        <a:bodyPr/>
        <a:lstStyle/>
        <a:p>
          <a:pPr rtl="0"/>
          <a:r>
            <a:rPr lang="en-US" sz="1800" b="1" dirty="0" smtClean="0">
              <a:latin typeface="微软雅黑" pitchFamily="34" charset="-122"/>
              <a:ea typeface="微软雅黑" pitchFamily="34" charset="-122"/>
            </a:rPr>
            <a:t>Flexible</a:t>
          </a:r>
        </a:p>
        <a:p>
          <a:pPr rtl="0"/>
          <a:r>
            <a:rPr lang="zh-CN" sz="1800" b="1" dirty="0" smtClean="0">
              <a:latin typeface="微软雅黑" pitchFamily="34" charset="-122"/>
              <a:ea typeface="微软雅黑" pitchFamily="34" charset="-122"/>
            </a:rPr>
            <a:t>灵活</a:t>
          </a:r>
          <a:endParaRPr lang="zh-CN" sz="1800" b="1" dirty="0">
            <a:latin typeface="微软雅黑" pitchFamily="34" charset="-122"/>
            <a:ea typeface="微软雅黑" pitchFamily="34" charset="-122"/>
          </a:endParaRPr>
        </a:p>
      </dgm:t>
    </dgm:pt>
    <dgm:pt modelId="{B69A7FD5-E800-4A23-8675-1A6CECA466A2}" type="parTrans" cxnId="{514A5317-A47B-4B30-9524-C19E0EC26BBC}">
      <dgm:prSet/>
      <dgm:spPr/>
      <dgm:t>
        <a:bodyPr/>
        <a:lstStyle/>
        <a:p>
          <a:endParaRPr lang="zh-CN" altLang="en-US" sz="1800" b="1">
            <a:latin typeface="微软雅黑" pitchFamily="34" charset="-122"/>
            <a:ea typeface="微软雅黑" pitchFamily="34" charset="-122"/>
          </a:endParaRPr>
        </a:p>
      </dgm:t>
    </dgm:pt>
    <dgm:pt modelId="{5F11431F-1B29-42E0-889A-63BADF555E11}" type="sibTrans" cxnId="{514A5317-A47B-4B30-9524-C19E0EC26BBC}">
      <dgm:prSet/>
      <dgm:spPr/>
      <dgm:t>
        <a:bodyPr/>
        <a:lstStyle/>
        <a:p>
          <a:endParaRPr lang="zh-CN" altLang="en-US" sz="1800" b="1">
            <a:latin typeface="微软雅黑" pitchFamily="34" charset="-122"/>
            <a:ea typeface="微软雅黑" pitchFamily="34" charset="-122"/>
          </a:endParaRPr>
        </a:p>
      </dgm:t>
    </dgm:pt>
    <dgm:pt modelId="{D4E6FDAF-7930-44C2-9B49-025EF372BD48}">
      <dgm:prSet custT="1"/>
      <dgm:spPr/>
      <dgm:t>
        <a:bodyPr/>
        <a:lstStyle/>
        <a:p>
          <a:pPr rtl="0"/>
          <a:r>
            <a:rPr lang="en-US" sz="1800" b="1" dirty="0" smtClean="0">
              <a:latin typeface="微软雅黑" pitchFamily="34" charset="-122"/>
              <a:ea typeface="微软雅黑" pitchFamily="34" charset="-122"/>
            </a:rPr>
            <a:t>Output</a:t>
          </a:r>
          <a:endParaRPr lang="en-US" altLang="zh-CN" sz="1800" b="1" dirty="0" smtClean="0">
            <a:latin typeface="微软雅黑" pitchFamily="34" charset="-122"/>
            <a:ea typeface="微软雅黑" pitchFamily="34" charset="-122"/>
          </a:endParaRPr>
        </a:p>
        <a:p>
          <a:pPr rtl="0"/>
          <a:r>
            <a:rPr lang="zh-CN" sz="1800" b="1" dirty="0" smtClean="0">
              <a:latin typeface="微软雅黑" pitchFamily="34" charset="-122"/>
              <a:ea typeface="微软雅黑" pitchFamily="34" charset="-122"/>
            </a:rPr>
            <a:t>最佳的生产力</a:t>
          </a:r>
          <a:endParaRPr lang="zh-CN" sz="1800" b="1" dirty="0">
            <a:latin typeface="微软雅黑" pitchFamily="34" charset="-122"/>
            <a:ea typeface="微软雅黑" pitchFamily="34" charset="-122"/>
          </a:endParaRPr>
        </a:p>
      </dgm:t>
    </dgm:pt>
    <dgm:pt modelId="{243A9C08-C53B-484C-8D9B-4CF3B74D5CF3}" type="parTrans" cxnId="{06638EC2-5578-49F8-8D8E-91B0CD3DCBB2}">
      <dgm:prSet/>
      <dgm:spPr/>
      <dgm:t>
        <a:bodyPr/>
        <a:lstStyle/>
        <a:p>
          <a:endParaRPr lang="zh-CN" altLang="en-US" sz="1800" b="1">
            <a:latin typeface="微软雅黑" pitchFamily="34" charset="-122"/>
            <a:ea typeface="微软雅黑" pitchFamily="34" charset="-122"/>
          </a:endParaRPr>
        </a:p>
      </dgm:t>
    </dgm:pt>
    <dgm:pt modelId="{1214FEEC-9486-479A-BE1C-6B58AA0E335F}" type="sibTrans" cxnId="{06638EC2-5578-49F8-8D8E-91B0CD3DCBB2}">
      <dgm:prSet/>
      <dgm:spPr/>
      <dgm:t>
        <a:bodyPr/>
        <a:lstStyle/>
        <a:p>
          <a:endParaRPr lang="zh-CN" altLang="en-US" sz="1800" b="1">
            <a:latin typeface="微软雅黑" pitchFamily="34" charset="-122"/>
            <a:ea typeface="微软雅黑" pitchFamily="34" charset="-122"/>
          </a:endParaRPr>
        </a:p>
      </dgm:t>
    </dgm:pt>
    <dgm:pt modelId="{1E892908-866D-437F-810D-05F1300E88FF}">
      <dgm:prSet custT="1"/>
      <dgm:spPr/>
      <dgm:t>
        <a:bodyPr/>
        <a:lstStyle/>
        <a:p>
          <a:pPr rtl="0"/>
          <a:r>
            <a:rPr lang="en-US" sz="1800" b="1" dirty="0" smtClean="0">
              <a:latin typeface="微软雅黑" pitchFamily="34" charset="-122"/>
              <a:ea typeface="微软雅黑" pitchFamily="34" charset="-122"/>
            </a:rPr>
            <a:t>Recognize</a:t>
          </a:r>
          <a:r>
            <a:rPr lang="zh-CN" sz="1800" b="1" dirty="0" smtClean="0">
              <a:latin typeface="微软雅黑" pitchFamily="34" charset="-122"/>
              <a:ea typeface="微软雅黑" pitchFamily="34" charset="-122"/>
            </a:rPr>
            <a:t>肯定与表扬</a:t>
          </a:r>
          <a:endParaRPr lang="zh-CN" sz="1800" b="1" dirty="0">
            <a:latin typeface="微软雅黑" pitchFamily="34" charset="-122"/>
            <a:ea typeface="微软雅黑" pitchFamily="34" charset="-122"/>
          </a:endParaRPr>
        </a:p>
      </dgm:t>
    </dgm:pt>
    <dgm:pt modelId="{E1CC7311-8C23-4FD1-B913-34322407E00A}" type="parTrans" cxnId="{73C95823-7A90-4AD9-83EF-21B380DAE1B1}">
      <dgm:prSet/>
      <dgm:spPr/>
      <dgm:t>
        <a:bodyPr/>
        <a:lstStyle/>
        <a:p>
          <a:endParaRPr lang="zh-CN" altLang="en-US" sz="1800" b="1">
            <a:latin typeface="微软雅黑" pitchFamily="34" charset="-122"/>
            <a:ea typeface="微软雅黑" pitchFamily="34" charset="-122"/>
          </a:endParaRPr>
        </a:p>
      </dgm:t>
    </dgm:pt>
    <dgm:pt modelId="{0C016DA2-2679-4ED2-ADE9-3BA25B697A76}" type="sibTrans" cxnId="{73C95823-7A90-4AD9-83EF-21B380DAE1B1}">
      <dgm:prSet/>
      <dgm:spPr/>
      <dgm:t>
        <a:bodyPr/>
        <a:lstStyle/>
        <a:p>
          <a:endParaRPr lang="zh-CN" altLang="en-US" sz="1800" b="1">
            <a:latin typeface="微软雅黑" pitchFamily="34" charset="-122"/>
            <a:ea typeface="微软雅黑" pitchFamily="34" charset="-122"/>
          </a:endParaRPr>
        </a:p>
      </dgm:t>
    </dgm:pt>
    <dgm:pt modelId="{3F70F3BC-682E-4AF1-848A-D7B009F6F997}">
      <dgm:prSet custT="1"/>
      <dgm:spPr/>
      <dgm:t>
        <a:bodyPr/>
        <a:lstStyle/>
        <a:p>
          <a:pPr rtl="0"/>
          <a:r>
            <a:rPr lang="en-US" sz="1800" b="1" dirty="0" smtClean="0">
              <a:latin typeface="微软雅黑" pitchFamily="34" charset="-122"/>
              <a:ea typeface="微软雅黑" pitchFamily="34" charset="-122"/>
            </a:rPr>
            <a:t>Morale</a:t>
          </a:r>
        </a:p>
        <a:p>
          <a:pPr rtl="0"/>
          <a:r>
            <a:rPr lang="zh-CN" sz="1800" b="1" dirty="0" smtClean="0">
              <a:latin typeface="微软雅黑" pitchFamily="34" charset="-122"/>
              <a:ea typeface="微软雅黑" pitchFamily="34" charset="-122"/>
            </a:rPr>
            <a:t>士气</a:t>
          </a:r>
          <a:endParaRPr lang="zh-CN" sz="1800" b="1" dirty="0">
            <a:latin typeface="微软雅黑" pitchFamily="34" charset="-122"/>
            <a:ea typeface="微软雅黑" pitchFamily="34" charset="-122"/>
          </a:endParaRPr>
        </a:p>
      </dgm:t>
    </dgm:pt>
    <dgm:pt modelId="{6C3EB87F-EC08-4397-82EA-1A4008FDA47D}" type="parTrans" cxnId="{76723BC6-C960-4CFF-A908-6E193D9C92A0}">
      <dgm:prSet/>
      <dgm:spPr/>
      <dgm:t>
        <a:bodyPr/>
        <a:lstStyle/>
        <a:p>
          <a:endParaRPr lang="zh-CN" altLang="en-US" sz="1800" b="1">
            <a:latin typeface="微软雅黑" pitchFamily="34" charset="-122"/>
            <a:ea typeface="微软雅黑" pitchFamily="34" charset="-122"/>
          </a:endParaRPr>
        </a:p>
      </dgm:t>
    </dgm:pt>
    <dgm:pt modelId="{CA481E9F-BD6B-4EEA-8D2A-CDCC46BC522C}" type="sibTrans" cxnId="{76723BC6-C960-4CFF-A908-6E193D9C92A0}">
      <dgm:prSet/>
      <dgm:spPr/>
      <dgm:t>
        <a:bodyPr/>
        <a:lstStyle/>
        <a:p>
          <a:endParaRPr lang="zh-CN" altLang="en-US" sz="1800" b="1">
            <a:latin typeface="微软雅黑" pitchFamily="34" charset="-122"/>
            <a:ea typeface="微软雅黑" pitchFamily="34" charset="-122"/>
          </a:endParaRPr>
        </a:p>
      </dgm:t>
    </dgm:pt>
    <dgm:pt modelId="{80302EB8-9CA7-4D68-A14C-1B2496DA4734}" type="pres">
      <dgm:prSet presAssocID="{844568F4-77A3-4DD6-A09F-BA70DF15312F}" presName="diagram" presStyleCnt="0">
        <dgm:presLayoutVars>
          <dgm:dir/>
          <dgm:resizeHandles val="exact"/>
        </dgm:presLayoutVars>
      </dgm:prSet>
      <dgm:spPr/>
      <dgm:t>
        <a:bodyPr/>
        <a:lstStyle/>
        <a:p>
          <a:endParaRPr lang="zh-CN" altLang="en-US"/>
        </a:p>
      </dgm:t>
    </dgm:pt>
    <dgm:pt modelId="{6238498C-91B7-48F0-B6D9-CF75776F5F9E}" type="pres">
      <dgm:prSet presAssocID="{5FD5D869-A266-4958-A72E-1510F9516FA7}" presName="node" presStyleLbl="node1" presStyleIdx="0" presStyleCnt="7">
        <dgm:presLayoutVars>
          <dgm:bulletEnabled val="1"/>
        </dgm:presLayoutVars>
      </dgm:prSet>
      <dgm:spPr/>
      <dgm:t>
        <a:bodyPr/>
        <a:lstStyle/>
        <a:p>
          <a:endParaRPr lang="zh-CN" altLang="en-US"/>
        </a:p>
      </dgm:t>
    </dgm:pt>
    <dgm:pt modelId="{84CCF6E9-21A4-4B4F-8C79-6E9AFFFE8759}" type="pres">
      <dgm:prSet presAssocID="{13A3345D-AA95-422F-99A2-70612A2A44A5}" presName="sibTrans" presStyleCnt="0"/>
      <dgm:spPr/>
    </dgm:pt>
    <dgm:pt modelId="{A221F0F6-E55E-4A13-95EA-2138A0227320}" type="pres">
      <dgm:prSet presAssocID="{32DE3E56-0A0E-4497-B973-6CEC6AEE662A}" presName="node" presStyleLbl="node1" presStyleIdx="1" presStyleCnt="7">
        <dgm:presLayoutVars>
          <dgm:bulletEnabled val="1"/>
        </dgm:presLayoutVars>
      </dgm:prSet>
      <dgm:spPr/>
      <dgm:t>
        <a:bodyPr/>
        <a:lstStyle/>
        <a:p>
          <a:endParaRPr lang="zh-CN" altLang="en-US"/>
        </a:p>
      </dgm:t>
    </dgm:pt>
    <dgm:pt modelId="{44FC4B99-99A9-40B0-9218-91394BDEFC34}" type="pres">
      <dgm:prSet presAssocID="{641B2027-1CEC-4BFE-A56B-7833CAD20D73}" presName="sibTrans" presStyleCnt="0"/>
      <dgm:spPr/>
    </dgm:pt>
    <dgm:pt modelId="{E80333A9-8CC3-49AB-8604-2B1869FDB5B6}" type="pres">
      <dgm:prSet presAssocID="{6C272F85-07B2-4006-AF93-507D9597FB7C}" presName="node" presStyleLbl="node1" presStyleIdx="2" presStyleCnt="7">
        <dgm:presLayoutVars>
          <dgm:bulletEnabled val="1"/>
        </dgm:presLayoutVars>
      </dgm:prSet>
      <dgm:spPr/>
      <dgm:t>
        <a:bodyPr/>
        <a:lstStyle/>
        <a:p>
          <a:endParaRPr lang="zh-CN" altLang="en-US"/>
        </a:p>
      </dgm:t>
    </dgm:pt>
    <dgm:pt modelId="{C5AB5933-BC48-49E4-96C9-8D8E42403C34}" type="pres">
      <dgm:prSet presAssocID="{CEA98294-45FB-44D6-9A30-4340C2901B68}" presName="sibTrans" presStyleCnt="0"/>
      <dgm:spPr/>
    </dgm:pt>
    <dgm:pt modelId="{A653E946-D21E-4764-98E9-F21132D75A90}" type="pres">
      <dgm:prSet presAssocID="{BB505E4B-F8EA-4C3E-AAB7-E09413CFAB64}" presName="node" presStyleLbl="node1" presStyleIdx="3" presStyleCnt="7">
        <dgm:presLayoutVars>
          <dgm:bulletEnabled val="1"/>
        </dgm:presLayoutVars>
      </dgm:prSet>
      <dgm:spPr/>
      <dgm:t>
        <a:bodyPr/>
        <a:lstStyle/>
        <a:p>
          <a:endParaRPr lang="zh-CN" altLang="en-US"/>
        </a:p>
      </dgm:t>
    </dgm:pt>
    <dgm:pt modelId="{9A2A7EB7-F8DF-4F2C-BBDC-13FFE9A364A1}" type="pres">
      <dgm:prSet presAssocID="{5F11431F-1B29-42E0-889A-63BADF555E11}" presName="sibTrans" presStyleCnt="0"/>
      <dgm:spPr/>
    </dgm:pt>
    <dgm:pt modelId="{4259C7BD-BB71-4CAB-A0A0-92E39EB54D92}" type="pres">
      <dgm:prSet presAssocID="{D4E6FDAF-7930-44C2-9B49-025EF372BD48}" presName="node" presStyleLbl="node1" presStyleIdx="4" presStyleCnt="7">
        <dgm:presLayoutVars>
          <dgm:bulletEnabled val="1"/>
        </dgm:presLayoutVars>
      </dgm:prSet>
      <dgm:spPr/>
      <dgm:t>
        <a:bodyPr/>
        <a:lstStyle/>
        <a:p>
          <a:endParaRPr lang="zh-CN" altLang="en-US"/>
        </a:p>
      </dgm:t>
    </dgm:pt>
    <dgm:pt modelId="{DF76B9DA-F469-4007-B279-AA520AE2A9B6}" type="pres">
      <dgm:prSet presAssocID="{1214FEEC-9486-479A-BE1C-6B58AA0E335F}" presName="sibTrans" presStyleCnt="0"/>
      <dgm:spPr/>
    </dgm:pt>
    <dgm:pt modelId="{BCEDCE9A-A9E8-4CAB-BBC8-F8F1D9A1B344}" type="pres">
      <dgm:prSet presAssocID="{1E892908-866D-437F-810D-05F1300E88FF}" presName="node" presStyleLbl="node1" presStyleIdx="5" presStyleCnt="7">
        <dgm:presLayoutVars>
          <dgm:bulletEnabled val="1"/>
        </dgm:presLayoutVars>
      </dgm:prSet>
      <dgm:spPr/>
      <dgm:t>
        <a:bodyPr/>
        <a:lstStyle/>
        <a:p>
          <a:endParaRPr lang="zh-CN" altLang="en-US"/>
        </a:p>
      </dgm:t>
    </dgm:pt>
    <dgm:pt modelId="{90360618-06C9-4E41-8C59-198C8376129B}" type="pres">
      <dgm:prSet presAssocID="{0C016DA2-2679-4ED2-ADE9-3BA25B697A76}" presName="sibTrans" presStyleCnt="0"/>
      <dgm:spPr/>
    </dgm:pt>
    <dgm:pt modelId="{75407280-F34E-428D-B9D6-628221300832}" type="pres">
      <dgm:prSet presAssocID="{3F70F3BC-682E-4AF1-848A-D7B009F6F997}" presName="node" presStyleLbl="node1" presStyleIdx="6" presStyleCnt="7" custScaleX="320000">
        <dgm:presLayoutVars>
          <dgm:bulletEnabled val="1"/>
        </dgm:presLayoutVars>
      </dgm:prSet>
      <dgm:spPr/>
      <dgm:t>
        <a:bodyPr/>
        <a:lstStyle/>
        <a:p>
          <a:endParaRPr lang="zh-CN" altLang="en-US"/>
        </a:p>
      </dgm:t>
    </dgm:pt>
  </dgm:ptLst>
  <dgm:cxnLst>
    <dgm:cxn modelId="{7CF7D723-953A-4FCC-AA51-EB97ABDDEFAA}" srcId="{844568F4-77A3-4DD6-A09F-BA70DF15312F}" destId="{32DE3E56-0A0E-4497-B973-6CEC6AEE662A}" srcOrd="1" destOrd="0" parTransId="{9D1A7F48-8ED9-435B-A22C-E4B20713348F}" sibTransId="{641B2027-1CEC-4BFE-A56B-7833CAD20D73}"/>
    <dgm:cxn modelId="{73C95823-7A90-4AD9-83EF-21B380DAE1B1}" srcId="{844568F4-77A3-4DD6-A09F-BA70DF15312F}" destId="{1E892908-866D-437F-810D-05F1300E88FF}" srcOrd="5" destOrd="0" parTransId="{E1CC7311-8C23-4FD1-B913-34322407E00A}" sibTransId="{0C016DA2-2679-4ED2-ADE9-3BA25B697A76}"/>
    <dgm:cxn modelId="{C53FCF61-6CFB-49E4-B575-E85A9EC1EFC5}" type="presOf" srcId="{3F70F3BC-682E-4AF1-848A-D7B009F6F997}" destId="{75407280-F34E-428D-B9D6-628221300832}" srcOrd="0" destOrd="0" presId="urn:microsoft.com/office/officeart/2005/8/layout/default"/>
    <dgm:cxn modelId="{514A5317-A47B-4B30-9524-C19E0EC26BBC}" srcId="{844568F4-77A3-4DD6-A09F-BA70DF15312F}" destId="{BB505E4B-F8EA-4C3E-AAB7-E09413CFAB64}" srcOrd="3" destOrd="0" parTransId="{B69A7FD5-E800-4A23-8675-1A6CECA466A2}" sibTransId="{5F11431F-1B29-42E0-889A-63BADF555E11}"/>
    <dgm:cxn modelId="{06638EC2-5578-49F8-8D8E-91B0CD3DCBB2}" srcId="{844568F4-77A3-4DD6-A09F-BA70DF15312F}" destId="{D4E6FDAF-7930-44C2-9B49-025EF372BD48}" srcOrd="4" destOrd="0" parTransId="{243A9C08-C53B-484C-8D9B-4CF3B74D5CF3}" sibTransId="{1214FEEC-9486-479A-BE1C-6B58AA0E335F}"/>
    <dgm:cxn modelId="{0AE1D827-2914-4363-A97F-29374B8B843F}" type="presOf" srcId="{D4E6FDAF-7930-44C2-9B49-025EF372BD48}" destId="{4259C7BD-BB71-4CAB-A0A0-92E39EB54D92}" srcOrd="0" destOrd="0" presId="urn:microsoft.com/office/officeart/2005/8/layout/default"/>
    <dgm:cxn modelId="{44ABE332-E9AB-462D-87B4-735DDDE4884B}" type="presOf" srcId="{844568F4-77A3-4DD6-A09F-BA70DF15312F}" destId="{80302EB8-9CA7-4D68-A14C-1B2496DA4734}" srcOrd="0" destOrd="0" presId="urn:microsoft.com/office/officeart/2005/8/layout/default"/>
    <dgm:cxn modelId="{FF80A6B7-0481-4490-9614-C4006A0055BF}" type="presOf" srcId="{BB505E4B-F8EA-4C3E-AAB7-E09413CFAB64}" destId="{A653E946-D21E-4764-98E9-F21132D75A90}" srcOrd="0" destOrd="0" presId="urn:microsoft.com/office/officeart/2005/8/layout/default"/>
    <dgm:cxn modelId="{12119FD7-D62A-4B3B-A012-7470855560EA}" srcId="{844568F4-77A3-4DD6-A09F-BA70DF15312F}" destId="{6C272F85-07B2-4006-AF93-507D9597FB7C}" srcOrd="2" destOrd="0" parTransId="{73D1B08E-FBA1-498D-AC78-3440927D313C}" sibTransId="{CEA98294-45FB-44D6-9A30-4340C2901B68}"/>
    <dgm:cxn modelId="{9594E096-DD44-4D44-84F5-FA8DF19851FC}" type="presOf" srcId="{32DE3E56-0A0E-4497-B973-6CEC6AEE662A}" destId="{A221F0F6-E55E-4A13-95EA-2138A0227320}" srcOrd="0" destOrd="0" presId="urn:microsoft.com/office/officeart/2005/8/layout/default"/>
    <dgm:cxn modelId="{359D047F-191F-41E1-9A20-552BC01347AF}" type="presOf" srcId="{1E892908-866D-437F-810D-05F1300E88FF}" destId="{BCEDCE9A-A9E8-4CAB-BBC8-F8F1D9A1B344}" srcOrd="0" destOrd="0" presId="urn:microsoft.com/office/officeart/2005/8/layout/default"/>
    <dgm:cxn modelId="{08AD5CDA-3297-41FE-8D1D-B6A3DC0F2417}" type="presOf" srcId="{5FD5D869-A266-4958-A72E-1510F9516FA7}" destId="{6238498C-91B7-48F0-B6D9-CF75776F5F9E}" srcOrd="0" destOrd="0" presId="urn:microsoft.com/office/officeart/2005/8/layout/default"/>
    <dgm:cxn modelId="{76723BC6-C960-4CFF-A908-6E193D9C92A0}" srcId="{844568F4-77A3-4DD6-A09F-BA70DF15312F}" destId="{3F70F3BC-682E-4AF1-848A-D7B009F6F997}" srcOrd="6" destOrd="0" parTransId="{6C3EB87F-EC08-4397-82EA-1A4008FDA47D}" sibTransId="{CA481E9F-BD6B-4EEA-8D2A-CDCC46BC522C}"/>
    <dgm:cxn modelId="{A8C6F5C5-709D-4718-8F63-F9E721F7C476}" type="presOf" srcId="{6C272F85-07B2-4006-AF93-507D9597FB7C}" destId="{E80333A9-8CC3-49AB-8604-2B1869FDB5B6}" srcOrd="0" destOrd="0" presId="urn:microsoft.com/office/officeart/2005/8/layout/default"/>
    <dgm:cxn modelId="{AD9A0B6B-FF58-4788-AE0B-F810C6D61FBB}" srcId="{844568F4-77A3-4DD6-A09F-BA70DF15312F}" destId="{5FD5D869-A266-4958-A72E-1510F9516FA7}" srcOrd="0" destOrd="0" parTransId="{8C8731E7-5055-4BB4-A95E-85F996CDBFF3}" sibTransId="{13A3345D-AA95-422F-99A2-70612A2A44A5}"/>
    <dgm:cxn modelId="{9D2BB344-031F-4549-9970-0555E8CB91F4}" type="presParOf" srcId="{80302EB8-9CA7-4D68-A14C-1B2496DA4734}" destId="{6238498C-91B7-48F0-B6D9-CF75776F5F9E}" srcOrd="0" destOrd="0" presId="urn:microsoft.com/office/officeart/2005/8/layout/default"/>
    <dgm:cxn modelId="{73E62D54-58A6-4912-9011-BAC45688F7A3}" type="presParOf" srcId="{80302EB8-9CA7-4D68-A14C-1B2496DA4734}" destId="{84CCF6E9-21A4-4B4F-8C79-6E9AFFFE8759}" srcOrd="1" destOrd="0" presId="urn:microsoft.com/office/officeart/2005/8/layout/default"/>
    <dgm:cxn modelId="{4C44FCDA-A02F-4D3C-8D02-798E968475FA}" type="presParOf" srcId="{80302EB8-9CA7-4D68-A14C-1B2496DA4734}" destId="{A221F0F6-E55E-4A13-95EA-2138A0227320}" srcOrd="2" destOrd="0" presId="urn:microsoft.com/office/officeart/2005/8/layout/default"/>
    <dgm:cxn modelId="{7315BE79-26B9-4CAD-8309-7AC68900052D}" type="presParOf" srcId="{80302EB8-9CA7-4D68-A14C-1B2496DA4734}" destId="{44FC4B99-99A9-40B0-9218-91394BDEFC34}" srcOrd="3" destOrd="0" presId="urn:microsoft.com/office/officeart/2005/8/layout/default"/>
    <dgm:cxn modelId="{B37B8679-DE23-45B2-85B0-9F96F6DC1FB8}" type="presParOf" srcId="{80302EB8-9CA7-4D68-A14C-1B2496DA4734}" destId="{E80333A9-8CC3-49AB-8604-2B1869FDB5B6}" srcOrd="4" destOrd="0" presId="urn:microsoft.com/office/officeart/2005/8/layout/default"/>
    <dgm:cxn modelId="{E51A078C-50F2-412C-BCEE-651283DA1AFD}" type="presParOf" srcId="{80302EB8-9CA7-4D68-A14C-1B2496DA4734}" destId="{C5AB5933-BC48-49E4-96C9-8D8E42403C34}" srcOrd="5" destOrd="0" presId="urn:microsoft.com/office/officeart/2005/8/layout/default"/>
    <dgm:cxn modelId="{63ED139E-0121-4F25-9CEB-1FC0DFA54CC4}" type="presParOf" srcId="{80302EB8-9CA7-4D68-A14C-1B2496DA4734}" destId="{A653E946-D21E-4764-98E9-F21132D75A90}" srcOrd="6" destOrd="0" presId="urn:microsoft.com/office/officeart/2005/8/layout/default"/>
    <dgm:cxn modelId="{942EE7D0-8B88-43BE-9D30-C4FF80768E20}" type="presParOf" srcId="{80302EB8-9CA7-4D68-A14C-1B2496DA4734}" destId="{9A2A7EB7-F8DF-4F2C-BBDC-13FFE9A364A1}" srcOrd="7" destOrd="0" presId="urn:microsoft.com/office/officeart/2005/8/layout/default"/>
    <dgm:cxn modelId="{7752861F-95C3-4A21-897D-1E2331669E84}" type="presParOf" srcId="{80302EB8-9CA7-4D68-A14C-1B2496DA4734}" destId="{4259C7BD-BB71-4CAB-A0A0-92E39EB54D92}" srcOrd="8" destOrd="0" presId="urn:microsoft.com/office/officeart/2005/8/layout/default"/>
    <dgm:cxn modelId="{9BD3AAB6-BA38-4549-84C5-74509749E6B3}" type="presParOf" srcId="{80302EB8-9CA7-4D68-A14C-1B2496DA4734}" destId="{DF76B9DA-F469-4007-B279-AA520AE2A9B6}" srcOrd="9" destOrd="0" presId="urn:microsoft.com/office/officeart/2005/8/layout/default"/>
    <dgm:cxn modelId="{9A5BBF90-C061-44F9-B816-77C21A8E2836}" type="presParOf" srcId="{80302EB8-9CA7-4D68-A14C-1B2496DA4734}" destId="{BCEDCE9A-A9E8-4CAB-BBC8-F8F1D9A1B344}" srcOrd="10" destOrd="0" presId="urn:microsoft.com/office/officeart/2005/8/layout/default"/>
    <dgm:cxn modelId="{92542BCB-6875-4D20-B1CF-35F689C1E801}" type="presParOf" srcId="{80302EB8-9CA7-4D68-A14C-1B2496DA4734}" destId="{90360618-06C9-4E41-8C59-198C8376129B}" srcOrd="11" destOrd="0" presId="urn:microsoft.com/office/officeart/2005/8/layout/default"/>
    <dgm:cxn modelId="{A6EE3BB5-856A-4806-8B0C-8660833C0E8C}" type="presParOf" srcId="{80302EB8-9CA7-4D68-A14C-1B2496DA4734}" destId="{75407280-F34E-428D-B9D6-628221300832}"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2467E15-B0C1-4F48-9649-8D6676879F46}"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zh-CN" altLang="en-US"/>
        </a:p>
      </dgm:t>
    </dgm:pt>
    <dgm:pt modelId="{946EDA61-CBFB-4709-B9BB-18311064795E}">
      <dgm:prSet custT="1"/>
      <dgm:spPr/>
      <dgm:t>
        <a:bodyPr/>
        <a:lstStyle/>
        <a:p>
          <a:pPr rtl="0"/>
          <a:r>
            <a:rPr lang="zh-CN" altLang="en-US" sz="2000" dirty="0" smtClean="0">
              <a:latin typeface="微软雅黑" pitchFamily="34" charset="-122"/>
              <a:ea typeface="微软雅黑" pitchFamily="34" charset="-122"/>
            </a:rPr>
            <a:t>如何让客户进入我的店铺</a:t>
          </a:r>
          <a:endParaRPr lang="zh-CN" altLang="en-US" sz="2000" dirty="0">
            <a:latin typeface="微软雅黑" pitchFamily="34" charset="-122"/>
            <a:ea typeface="微软雅黑" pitchFamily="34" charset="-122"/>
          </a:endParaRPr>
        </a:p>
      </dgm:t>
    </dgm:pt>
    <dgm:pt modelId="{6CD87DD7-2D15-4FD7-BE7A-81D4609EAF1F}" type="parTrans" cxnId="{241C0B64-68B1-4B55-B460-4E67210DC7D9}">
      <dgm:prSet/>
      <dgm:spPr/>
      <dgm:t>
        <a:bodyPr/>
        <a:lstStyle/>
        <a:p>
          <a:endParaRPr lang="zh-CN" altLang="en-US" sz="2000">
            <a:latin typeface="微软雅黑" pitchFamily="34" charset="-122"/>
            <a:ea typeface="微软雅黑" pitchFamily="34" charset="-122"/>
          </a:endParaRPr>
        </a:p>
      </dgm:t>
    </dgm:pt>
    <dgm:pt modelId="{E8014DF8-3461-4A01-B8C3-4F5E08651F34}" type="sibTrans" cxnId="{241C0B64-68B1-4B55-B460-4E67210DC7D9}">
      <dgm:prSet/>
      <dgm:spPr/>
      <dgm:t>
        <a:bodyPr/>
        <a:lstStyle/>
        <a:p>
          <a:endParaRPr lang="zh-CN" altLang="en-US" sz="2000">
            <a:latin typeface="微软雅黑" pitchFamily="34" charset="-122"/>
            <a:ea typeface="微软雅黑" pitchFamily="34" charset="-122"/>
          </a:endParaRPr>
        </a:p>
      </dgm:t>
    </dgm:pt>
    <dgm:pt modelId="{95DF5027-9948-4C74-A5EB-5BEE19319229}">
      <dgm:prSet custT="1"/>
      <dgm:spPr/>
      <dgm:t>
        <a:bodyPr/>
        <a:lstStyle/>
        <a:p>
          <a:pPr rtl="0"/>
          <a:r>
            <a:rPr lang="zh-CN" altLang="en-US" sz="2000" dirty="0" smtClean="0">
              <a:latin typeface="微软雅黑" pitchFamily="34" charset="-122"/>
              <a:ea typeface="微软雅黑" pitchFamily="34" charset="-122"/>
            </a:rPr>
            <a:t>如何让客户看了就买且买的更多</a:t>
          </a:r>
          <a:endParaRPr lang="zh-CN" altLang="en-US" sz="2000" dirty="0">
            <a:latin typeface="微软雅黑" pitchFamily="34" charset="-122"/>
            <a:ea typeface="微软雅黑" pitchFamily="34" charset="-122"/>
          </a:endParaRPr>
        </a:p>
      </dgm:t>
    </dgm:pt>
    <dgm:pt modelId="{F104D340-8C6C-4581-AB1D-8A6854EAFAD7}" type="parTrans" cxnId="{01C2643F-EF83-4850-9264-CA5726595A81}">
      <dgm:prSet/>
      <dgm:spPr/>
      <dgm:t>
        <a:bodyPr/>
        <a:lstStyle/>
        <a:p>
          <a:endParaRPr lang="zh-CN" altLang="en-US" sz="2000">
            <a:latin typeface="微软雅黑" pitchFamily="34" charset="-122"/>
            <a:ea typeface="微软雅黑" pitchFamily="34" charset="-122"/>
          </a:endParaRPr>
        </a:p>
      </dgm:t>
    </dgm:pt>
    <dgm:pt modelId="{1A0736C5-1843-41D4-A259-CE84BC2F4D6F}" type="sibTrans" cxnId="{01C2643F-EF83-4850-9264-CA5726595A81}">
      <dgm:prSet/>
      <dgm:spPr/>
      <dgm:t>
        <a:bodyPr/>
        <a:lstStyle/>
        <a:p>
          <a:endParaRPr lang="zh-CN" altLang="en-US" sz="2000">
            <a:latin typeface="微软雅黑" pitchFamily="34" charset="-122"/>
            <a:ea typeface="微软雅黑" pitchFamily="34" charset="-122"/>
          </a:endParaRPr>
        </a:p>
      </dgm:t>
    </dgm:pt>
    <dgm:pt modelId="{D243C6A7-9D7E-42ED-9908-902B63D9B09E}">
      <dgm:prSet custT="1"/>
      <dgm:spPr/>
      <dgm:t>
        <a:bodyPr/>
        <a:lstStyle/>
        <a:p>
          <a:pPr rtl="0"/>
          <a:r>
            <a:rPr lang="zh-CN" altLang="en-US" sz="2000" dirty="0" smtClean="0">
              <a:latin typeface="微软雅黑" pitchFamily="34" charset="-122"/>
              <a:ea typeface="微软雅黑" pitchFamily="34" charset="-122"/>
            </a:rPr>
            <a:t>如何让客户问了就买且买的更多</a:t>
          </a:r>
          <a:endParaRPr lang="zh-CN" altLang="en-US" sz="2000" dirty="0">
            <a:latin typeface="微软雅黑" pitchFamily="34" charset="-122"/>
            <a:ea typeface="微软雅黑" pitchFamily="34" charset="-122"/>
          </a:endParaRPr>
        </a:p>
      </dgm:t>
    </dgm:pt>
    <dgm:pt modelId="{6495EC65-9263-4586-AA51-1519C27994D0}" type="parTrans" cxnId="{161AF84F-21EE-4270-BBF3-2B2844015DE4}">
      <dgm:prSet/>
      <dgm:spPr/>
      <dgm:t>
        <a:bodyPr/>
        <a:lstStyle/>
        <a:p>
          <a:endParaRPr lang="zh-CN" altLang="en-US" sz="2000">
            <a:latin typeface="微软雅黑" pitchFamily="34" charset="-122"/>
            <a:ea typeface="微软雅黑" pitchFamily="34" charset="-122"/>
          </a:endParaRPr>
        </a:p>
      </dgm:t>
    </dgm:pt>
    <dgm:pt modelId="{72974505-0F79-4FBA-8C1E-2FB7489AEC7F}" type="sibTrans" cxnId="{161AF84F-21EE-4270-BBF3-2B2844015DE4}">
      <dgm:prSet/>
      <dgm:spPr/>
      <dgm:t>
        <a:bodyPr/>
        <a:lstStyle/>
        <a:p>
          <a:endParaRPr lang="zh-CN" altLang="en-US" sz="2000">
            <a:latin typeface="微软雅黑" pitchFamily="34" charset="-122"/>
            <a:ea typeface="微软雅黑" pitchFamily="34" charset="-122"/>
          </a:endParaRPr>
        </a:p>
      </dgm:t>
    </dgm:pt>
    <dgm:pt modelId="{4D2294D9-134C-4A8D-B583-38AE17E01EE4}">
      <dgm:prSet custT="1"/>
      <dgm:spPr/>
      <dgm:t>
        <a:bodyPr/>
        <a:lstStyle/>
        <a:p>
          <a:pPr rtl="0"/>
          <a:r>
            <a:rPr lang="zh-CN" altLang="en-US" sz="2000" dirty="0" smtClean="0">
              <a:latin typeface="微软雅黑" pitchFamily="34" charset="-122"/>
              <a:ea typeface="微软雅黑" pitchFamily="34" charset="-122"/>
            </a:rPr>
            <a:t>如何让客户下了单就付款</a:t>
          </a:r>
          <a:endParaRPr lang="zh-CN" altLang="en-US" sz="2000" dirty="0">
            <a:latin typeface="微软雅黑" pitchFamily="34" charset="-122"/>
            <a:ea typeface="微软雅黑" pitchFamily="34" charset="-122"/>
          </a:endParaRPr>
        </a:p>
      </dgm:t>
    </dgm:pt>
    <dgm:pt modelId="{234CF7B4-39F7-4CF8-96DF-C82FC93260B5}" type="parTrans" cxnId="{9310C0AA-391A-4AF3-A96E-351ED3A9FA92}">
      <dgm:prSet/>
      <dgm:spPr/>
      <dgm:t>
        <a:bodyPr/>
        <a:lstStyle/>
        <a:p>
          <a:endParaRPr lang="zh-CN" altLang="en-US" sz="2000">
            <a:latin typeface="微软雅黑" pitchFamily="34" charset="-122"/>
            <a:ea typeface="微软雅黑" pitchFamily="34" charset="-122"/>
          </a:endParaRPr>
        </a:p>
      </dgm:t>
    </dgm:pt>
    <dgm:pt modelId="{F4D9C42D-C18A-450A-833C-C429CC663324}" type="sibTrans" cxnId="{9310C0AA-391A-4AF3-A96E-351ED3A9FA92}">
      <dgm:prSet/>
      <dgm:spPr/>
      <dgm:t>
        <a:bodyPr/>
        <a:lstStyle/>
        <a:p>
          <a:endParaRPr lang="zh-CN" altLang="en-US" sz="2000">
            <a:latin typeface="微软雅黑" pitchFamily="34" charset="-122"/>
            <a:ea typeface="微软雅黑" pitchFamily="34" charset="-122"/>
          </a:endParaRPr>
        </a:p>
      </dgm:t>
    </dgm:pt>
    <dgm:pt modelId="{DE1DC94C-D7D9-4E3F-8FFC-4D9993944EDC}">
      <dgm:prSet custT="1"/>
      <dgm:spPr/>
      <dgm:t>
        <a:bodyPr/>
        <a:lstStyle/>
        <a:p>
          <a:pPr rtl="0"/>
          <a:r>
            <a:rPr lang="zh-CN" altLang="en-US" sz="2000" dirty="0" smtClean="0">
              <a:latin typeface="微软雅黑" pitchFamily="34" charset="-122"/>
              <a:ea typeface="微软雅黑" pitchFamily="34" charset="-122"/>
            </a:rPr>
            <a:t>如何把新客户培养成回头客</a:t>
          </a:r>
          <a:endParaRPr lang="zh-CN" altLang="en-US" sz="2000" dirty="0">
            <a:latin typeface="微软雅黑" pitchFamily="34" charset="-122"/>
            <a:ea typeface="微软雅黑" pitchFamily="34" charset="-122"/>
          </a:endParaRPr>
        </a:p>
      </dgm:t>
    </dgm:pt>
    <dgm:pt modelId="{85CDCA76-1B59-4338-B3CA-EA980B8BA806}" type="parTrans" cxnId="{EFCF6566-431D-45F3-BD94-DD1A20B5E40B}">
      <dgm:prSet/>
      <dgm:spPr/>
      <dgm:t>
        <a:bodyPr/>
        <a:lstStyle/>
        <a:p>
          <a:endParaRPr lang="zh-CN" altLang="en-US" sz="2000">
            <a:latin typeface="微软雅黑" pitchFamily="34" charset="-122"/>
            <a:ea typeface="微软雅黑" pitchFamily="34" charset="-122"/>
          </a:endParaRPr>
        </a:p>
      </dgm:t>
    </dgm:pt>
    <dgm:pt modelId="{6294C9E2-B469-4F56-9B50-80C17E809657}" type="sibTrans" cxnId="{EFCF6566-431D-45F3-BD94-DD1A20B5E40B}">
      <dgm:prSet/>
      <dgm:spPr/>
      <dgm:t>
        <a:bodyPr/>
        <a:lstStyle/>
        <a:p>
          <a:endParaRPr lang="zh-CN" altLang="en-US" sz="2000">
            <a:latin typeface="微软雅黑" pitchFamily="34" charset="-122"/>
            <a:ea typeface="微软雅黑" pitchFamily="34" charset="-122"/>
          </a:endParaRPr>
        </a:p>
      </dgm:t>
    </dgm:pt>
    <dgm:pt modelId="{9C8E9ABC-667E-4D96-AF75-449B1D52263F}">
      <dgm:prSet custT="1"/>
      <dgm:spPr/>
      <dgm:t>
        <a:bodyPr/>
        <a:lstStyle/>
        <a:p>
          <a:pPr rtl="0"/>
          <a:r>
            <a:rPr lang="zh-CN" altLang="en-US" sz="2000" dirty="0" smtClean="0">
              <a:latin typeface="微软雅黑" pitchFamily="34" charset="-122"/>
              <a:ea typeface="微软雅黑" pitchFamily="34" charset="-122"/>
            </a:rPr>
            <a:t>如何让回头客保持活跃购买</a:t>
          </a:r>
          <a:endParaRPr lang="zh-CN" altLang="en-US" sz="2000" dirty="0">
            <a:latin typeface="微软雅黑" pitchFamily="34" charset="-122"/>
            <a:ea typeface="微软雅黑" pitchFamily="34" charset="-122"/>
          </a:endParaRPr>
        </a:p>
      </dgm:t>
    </dgm:pt>
    <dgm:pt modelId="{ECFE4187-065E-4BA3-9FB7-422A4B4E4607}" type="parTrans" cxnId="{C932CC98-0772-4237-A024-1DFAD3A33162}">
      <dgm:prSet/>
      <dgm:spPr/>
      <dgm:t>
        <a:bodyPr/>
        <a:lstStyle/>
        <a:p>
          <a:endParaRPr lang="zh-CN" altLang="en-US" sz="2000">
            <a:latin typeface="微软雅黑" pitchFamily="34" charset="-122"/>
            <a:ea typeface="微软雅黑" pitchFamily="34" charset="-122"/>
          </a:endParaRPr>
        </a:p>
      </dgm:t>
    </dgm:pt>
    <dgm:pt modelId="{28AF3D70-E1E2-4C24-A1CD-AC46BF7B6F2F}" type="sibTrans" cxnId="{C932CC98-0772-4237-A024-1DFAD3A33162}">
      <dgm:prSet/>
      <dgm:spPr/>
      <dgm:t>
        <a:bodyPr/>
        <a:lstStyle/>
        <a:p>
          <a:endParaRPr lang="zh-CN" altLang="en-US" sz="2000">
            <a:latin typeface="微软雅黑" pitchFamily="34" charset="-122"/>
            <a:ea typeface="微软雅黑" pitchFamily="34" charset="-122"/>
          </a:endParaRPr>
        </a:p>
      </dgm:t>
    </dgm:pt>
    <dgm:pt modelId="{1BBB684B-8E91-4ACA-A091-8A7A5DE6F354}">
      <dgm:prSet custT="1"/>
      <dgm:spPr/>
      <dgm:t>
        <a:bodyPr/>
        <a:lstStyle/>
        <a:p>
          <a:pPr rtl="0"/>
          <a:r>
            <a:rPr lang="zh-CN" altLang="en-US" sz="2000" dirty="0" smtClean="0">
              <a:latin typeface="微软雅黑" pitchFamily="34" charset="-122"/>
              <a:ea typeface="微软雅黑" pitchFamily="34" charset="-122"/>
            </a:rPr>
            <a:t>如何防止客户流失且挽回流失客户</a:t>
          </a:r>
          <a:endParaRPr lang="zh-CN" altLang="en-US" sz="2000" dirty="0">
            <a:latin typeface="微软雅黑" pitchFamily="34" charset="-122"/>
            <a:ea typeface="微软雅黑" pitchFamily="34" charset="-122"/>
          </a:endParaRPr>
        </a:p>
      </dgm:t>
    </dgm:pt>
    <dgm:pt modelId="{105273A4-5AEE-4865-AE68-5795A63C357C}" type="parTrans" cxnId="{D04CF758-4D10-41F4-8B5E-6B05F135F154}">
      <dgm:prSet/>
      <dgm:spPr/>
      <dgm:t>
        <a:bodyPr/>
        <a:lstStyle/>
        <a:p>
          <a:endParaRPr lang="zh-CN" altLang="en-US" sz="2000">
            <a:latin typeface="微软雅黑" pitchFamily="34" charset="-122"/>
            <a:ea typeface="微软雅黑" pitchFamily="34" charset="-122"/>
          </a:endParaRPr>
        </a:p>
      </dgm:t>
    </dgm:pt>
    <dgm:pt modelId="{FD984C9F-2F90-4163-9D78-9442B13D68CF}" type="sibTrans" cxnId="{D04CF758-4D10-41F4-8B5E-6B05F135F154}">
      <dgm:prSet/>
      <dgm:spPr/>
      <dgm:t>
        <a:bodyPr/>
        <a:lstStyle/>
        <a:p>
          <a:endParaRPr lang="zh-CN" altLang="en-US" sz="2000">
            <a:latin typeface="微软雅黑" pitchFamily="34" charset="-122"/>
            <a:ea typeface="微软雅黑" pitchFamily="34" charset="-122"/>
          </a:endParaRPr>
        </a:p>
      </dgm:t>
    </dgm:pt>
    <dgm:pt modelId="{3FB6926C-82C5-4818-A451-29A26296AE0F}">
      <dgm:prSet custT="1"/>
      <dgm:spPr>
        <a:solidFill>
          <a:srgbClr val="C00000"/>
        </a:solidFill>
      </dgm:spPr>
      <dgm:t>
        <a:bodyPr/>
        <a:lstStyle/>
        <a:p>
          <a:pPr algn="ctr" rtl="0"/>
          <a:r>
            <a:rPr lang="zh-CN" altLang="en-US" sz="2800" b="1" dirty="0" smtClean="0">
              <a:solidFill>
                <a:schemeClr val="bg1"/>
              </a:solidFill>
              <a:latin typeface="微软雅黑" pitchFamily="34" charset="-122"/>
              <a:ea typeface="微软雅黑" pitchFamily="34" charset="-122"/>
            </a:rPr>
            <a:t>分解指标，抓好七个营销环节</a:t>
          </a:r>
          <a:endParaRPr lang="zh-CN" altLang="en-US" sz="2800" dirty="0">
            <a:solidFill>
              <a:schemeClr val="bg1"/>
            </a:solidFill>
            <a:latin typeface="微软雅黑" pitchFamily="34" charset="-122"/>
            <a:ea typeface="微软雅黑" pitchFamily="34" charset="-122"/>
          </a:endParaRPr>
        </a:p>
      </dgm:t>
    </dgm:pt>
    <dgm:pt modelId="{934DD22D-936F-4070-8F01-F95FFE2C1730}" type="sibTrans" cxnId="{A57087E3-FEEC-4FBB-9CD9-FFC51D382D90}">
      <dgm:prSet/>
      <dgm:spPr/>
      <dgm:t>
        <a:bodyPr/>
        <a:lstStyle/>
        <a:p>
          <a:endParaRPr lang="zh-CN" altLang="en-US" sz="2000">
            <a:latin typeface="微软雅黑" pitchFamily="34" charset="-122"/>
            <a:ea typeface="微软雅黑" pitchFamily="34" charset="-122"/>
          </a:endParaRPr>
        </a:p>
      </dgm:t>
    </dgm:pt>
    <dgm:pt modelId="{51772328-6C38-4D0A-AA45-81A78E76D5B9}" type="parTrans" cxnId="{A57087E3-FEEC-4FBB-9CD9-FFC51D382D90}">
      <dgm:prSet/>
      <dgm:spPr/>
      <dgm:t>
        <a:bodyPr/>
        <a:lstStyle/>
        <a:p>
          <a:endParaRPr lang="zh-CN" altLang="en-US" sz="2000">
            <a:latin typeface="微软雅黑" pitchFamily="34" charset="-122"/>
            <a:ea typeface="微软雅黑" pitchFamily="34" charset="-122"/>
          </a:endParaRPr>
        </a:p>
      </dgm:t>
    </dgm:pt>
    <dgm:pt modelId="{2AA36DEC-0559-4BCB-97A1-32CCDA0C3CD0}" type="pres">
      <dgm:prSet presAssocID="{A2467E15-B0C1-4F48-9649-8D6676879F46}" presName="linear" presStyleCnt="0">
        <dgm:presLayoutVars>
          <dgm:animLvl val="lvl"/>
          <dgm:resizeHandles val="exact"/>
        </dgm:presLayoutVars>
      </dgm:prSet>
      <dgm:spPr/>
      <dgm:t>
        <a:bodyPr/>
        <a:lstStyle/>
        <a:p>
          <a:endParaRPr lang="zh-CN" altLang="en-US"/>
        </a:p>
      </dgm:t>
    </dgm:pt>
    <dgm:pt modelId="{EA1F0D73-8512-404E-85D5-0A73502318BF}" type="pres">
      <dgm:prSet presAssocID="{3FB6926C-82C5-4818-A451-29A26296AE0F}" presName="parentText" presStyleLbl="node1" presStyleIdx="0" presStyleCnt="8" custLinFactNeighborX="-23077" custLinFactNeighborY="-16202">
        <dgm:presLayoutVars>
          <dgm:chMax val="0"/>
          <dgm:bulletEnabled val="1"/>
        </dgm:presLayoutVars>
      </dgm:prSet>
      <dgm:spPr/>
      <dgm:t>
        <a:bodyPr/>
        <a:lstStyle/>
        <a:p>
          <a:endParaRPr lang="zh-CN" altLang="en-US"/>
        </a:p>
      </dgm:t>
    </dgm:pt>
    <dgm:pt modelId="{00190038-FDDC-48C9-873A-2427E4D8F2C7}" type="pres">
      <dgm:prSet presAssocID="{934DD22D-936F-4070-8F01-F95FFE2C1730}" presName="spacer" presStyleCnt="0"/>
      <dgm:spPr/>
    </dgm:pt>
    <dgm:pt modelId="{D5A9E7A5-9358-4459-B5B1-C0F0F26C461A}" type="pres">
      <dgm:prSet presAssocID="{946EDA61-CBFB-4709-B9BB-18311064795E}" presName="parentText" presStyleLbl="node1" presStyleIdx="1" presStyleCnt="8">
        <dgm:presLayoutVars>
          <dgm:chMax val="0"/>
          <dgm:bulletEnabled val="1"/>
        </dgm:presLayoutVars>
      </dgm:prSet>
      <dgm:spPr/>
      <dgm:t>
        <a:bodyPr/>
        <a:lstStyle/>
        <a:p>
          <a:endParaRPr lang="zh-CN" altLang="en-US"/>
        </a:p>
      </dgm:t>
    </dgm:pt>
    <dgm:pt modelId="{46424758-2C9D-4BCB-BE0F-A89CFDD2CCB7}" type="pres">
      <dgm:prSet presAssocID="{E8014DF8-3461-4A01-B8C3-4F5E08651F34}" presName="spacer" presStyleCnt="0"/>
      <dgm:spPr/>
    </dgm:pt>
    <dgm:pt modelId="{1A1E90BF-8D61-4D33-AC86-E54BAE368E56}" type="pres">
      <dgm:prSet presAssocID="{95DF5027-9948-4C74-A5EB-5BEE19319229}" presName="parentText" presStyleLbl="node1" presStyleIdx="2" presStyleCnt="8">
        <dgm:presLayoutVars>
          <dgm:chMax val="0"/>
          <dgm:bulletEnabled val="1"/>
        </dgm:presLayoutVars>
      </dgm:prSet>
      <dgm:spPr/>
      <dgm:t>
        <a:bodyPr/>
        <a:lstStyle/>
        <a:p>
          <a:endParaRPr lang="zh-CN" altLang="en-US"/>
        </a:p>
      </dgm:t>
    </dgm:pt>
    <dgm:pt modelId="{207AF6D5-30A3-40FF-848A-32ECE90E702D}" type="pres">
      <dgm:prSet presAssocID="{1A0736C5-1843-41D4-A259-CE84BC2F4D6F}" presName="spacer" presStyleCnt="0"/>
      <dgm:spPr/>
    </dgm:pt>
    <dgm:pt modelId="{A1932478-C3C2-4612-A977-AF084F8BEB98}" type="pres">
      <dgm:prSet presAssocID="{D243C6A7-9D7E-42ED-9908-902B63D9B09E}" presName="parentText" presStyleLbl="node1" presStyleIdx="3" presStyleCnt="8">
        <dgm:presLayoutVars>
          <dgm:chMax val="0"/>
          <dgm:bulletEnabled val="1"/>
        </dgm:presLayoutVars>
      </dgm:prSet>
      <dgm:spPr/>
      <dgm:t>
        <a:bodyPr/>
        <a:lstStyle/>
        <a:p>
          <a:endParaRPr lang="zh-CN" altLang="en-US"/>
        </a:p>
      </dgm:t>
    </dgm:pt>
    <dgm:pt modelId="{FFED4A07-D2FD-4946-9CDB-199B7459590F}" type="pres">
      <dgm:prSet presAssocID="{72974505-0F79-4FBA-8C1E-2FB7489AEC7F}" presName="spacer" presStyleCnt="0"/>
      <dgm:spPr/>
    </dgm:pt>
    <dgm:pt modelId="{0AA2720A-13E8-4B35-BC1A-1CB00614C1A8}" type="pres">
      <dgm:prSet presAssocID="{4D2294D9-134C-4A8D-B583-38AE17E01EE4}" presName="parentText" presStyleLbl="node1" presStyleIdx="4" presStyleCnt="8">
        <dgm:presLayoutVars>
          <dgm:chMax val="0"/>
          <dgm:bulletEnabled val="1"/>
        </dgm:presLayoutVars>
      </dgm:prSet>
      <dgm:spPr/>
      <dgm:t>
        <a:bodyPr/>
        <a:lstStyle/>
        <a:p>
          <a:endParaRPr lang="zh-CN" altLang="en-US"/>
        </a:p>
      </dgm:t>
    </dgm:pt>
    <dgm:pt modelId="{A846A5AF-C133-42F7-85DE-53E25D6D97B6}" type="pres">
      <dgm:prSet presAssocID="{F4D9C42D-C18A-450A-833C-C429CC663324}" presName="spacer" presStyleCnt="0"/>
      <dgm:spPr/>
    </dgm:pt>
    <dgm:pt modelId="{86C8DE4A-9C52-462F-9356-92104F8A91C0}" type="pres">
      <dgm:prSet presAssocID="{DE1DC94C-D7D9-4E3F-8FFC-4D9993944EDC}" presName="parentText" presStyleLbl="node1" presStyleIdx="5" presStyleCnt="8">
        <dgm:presLayoutVars>
          <dgm:chMax val="0"/>
          <dgm:bulletEnabled val="1"/>
        </dgm:presLayoutVars>
      </dgm:prSet>
      <dgm:spPr/>
      <dgm:t>
        <a:bodyPr/>
        <a:lstStyle/>
        <a:p>
          <a:endParaRPr lang="zh-CN" altLang="en-US"/>
        </a:p>
      </dgm:t>
    </dgm:pt>
    <dgm:pt modelId="{C0D01C57-F3AB-4185-9B60-FF0CCF7FC705}" type="pres">
      <dgm:prSet presAssocID="{6294C9E2-B469-4F56-9B50-80C17E809657}" presName="spacer" presStyleCnt="0"/>
      <dgm:spPr/>
    </dgm:pt>
    <dgm:pt modelId="{1501930A-6BDE-499D-9D41-C57B3024492B}" type="pres">
      <dgm:prSet presAssocID="{9C8E9ABC-667E-4D96-AF75-449B1D52263F}" presName="parentText" presStyleLbl="node1" presStyleIdx="6" presStyleCnt="8">
        <dgm:presLayoutVars>
          <dgm:chMax val="0"/>
          <dgm:bulletEnabled val="1"/>
        </dgm:presLayoutVars>
      </dgm:prSet>
      <dgm:spPr/>
      <dgm:t>
        <a:bodyPr/>
        <a:lstStyle/>
        <a:p>
          <a:endParaRPr lang="zh-CN" altLang="en-US"/>
        </a:p>
      </dgm:t>
    </dgm:pt>
    <dgm:pt modelId="{4FB06A7B-6286-43CF-A1F2-2DA2742119FC}" type="pres">
      <dgm:prSet presAssocID="{28AF3D70-E1E2-4C24-A1CD-AC46BF7B6F2F}" presName="spacer" presStyleCnt="0"/>
      <dgm:spPr/>
    </dgm:pt>
    <dgm:pt modelId="{4AEB3599-7FAC-414F-B79E-06896959B51D}" type="pres">
      <dgm:prSet presAssocID="{1BBB684B-8E91-4ACA-A091-8A7A5DE6F354}" presName="parentText" presStyleLbl="node1" presStyleIdx="7" presStyleCnt="8">
        <dgm:presLayoutVars>
          <dgm:chMax val="0"/>
          <dgm:bulletEnabled val="1"/>
        </dgm:presLayoutVars>
      </dgm:prSet>
      <dgm:spPr/>
      <dgm:t>
        <a:bodyPr/>
        <a:lstStyle/>
        <a:p>
          <a:endParaRPr lang="zh-CN" altLang="en-US"/>
        </a:p>
      </dgm:t>
    </dgm:pt>
  </dgm:ptLst>
  <dgm:cxnLst>
    <dgm:cxn modelId="{95D4C406-37BD-413C-939E-D6FE5177E0D5}" type="presOf" srcId="{DE1DC94C-D7D9-4E3F-8FFC-4D9993944EDC}" destId="{86C8DE4A-9C52-462F-9356-92104F8A91C0}" srcOrd="0" destOrd="0" presId="urn:microsoft.com/office/officeart/2005/8/layout/vList2"/>
    <dgm:cxn modelId="{EAD5A0E5-E7CC-408D-99B2-7B49D164EF3D}" type="presOf" srcId="{9C8E9ABC-667E-4D96-AF75-449B1D52263F}" destId="{1501930A-6BDE-499D-9D41-C57B3024492B}" srcOrd="0" destOrd="0" presId="urn:microsoft.com/office/officeart/2005/8/layout/vList2"/>
    <dgm:cxn modelId="{9310C0AA-391A-4AF3-A96E-351ED3A9FA92}" srcId="{A2467E15-B0C1-4F48-9649-8D6676879F46}" destId="{4D2294D9-134C-4A8D-B583-38AE17E01EE4}" srcOrd="4" destOrd="0" parTransId="{234CF7B4-39F7-4CF8-96DF-C82FC93260B5}" sibTransId="{F4D9C42D-C18A-450A-833C-C429CC663324}"/>
    <dgm:cxn modelId="{C4CB5371-636B-4DD1-AB0A-873185C1EA67}" type="presOf" srcId="{946EDA61-CBFB-4709-B9BB-18311064795E}" destId="{D5A9E7A5-9358-4459-B5B1-C0F0F26C461A}" srcOrd="0" destOrd="0" presId="urn:microsoft.com/office/officeart/2005/8/layout/vList2"/>
    <dgm:cxn modelId="{1E15CEEA-E5EB-4BF4-BEE7-3F1D8ACF953A}" type="presOf" srcId="{4D2294D9-134C-4A8D-B583-38AE17E01EE4}" destId="{0AA2720A-13E8-4B35-BC1A-1CB00614C1A8}" srcOrd="0" destOrd="0" presId="urn:microsoft.com/office/officeart/2005/8/layout/vList2"/>
    <dgm:cxn modelId="{C932CC98-0772-4237-A024-1DFAD3A33162}" srcId="{A2467E15-B0C1-4F48-9649-8D6676879F46}" destId="{9C8E9ABC-667E-4D96-AF75-449B1D52263F}" srcOrd="6" destOrd="0" parTransId="{ECFE4187-065E-4BA3-9FB7-422A4B4E4607}" sibTransId="{28AF3D70-E1E2-4C24-A1CD-AC46BF7B6F2F}"/>
    <dgm:cxn modelId="{2A388301-EFBB-49F9-A744-36C9854D8B1A}" type="presOf" srcId="{1BBB684B-8E91-4ACA-A091-8A7A5DE6F354}" destId="{4AEB3599-7FAC-414F-B79E-06896959B51D}" srcOrd="0" destOrd="0" presId="urn:microsoft.com/office/officeart/2005/8/layout/vList2"/>
    <dgm:cxn modelId="{C7ACB01A-702D-4741-AEB9-021199135180}" type="presOf" srcId="{3FB6926C-82C5-4818-A451-29A26296AE0F}" destId="{EA1F0D73-8512-404E-85D5-0A73502318BF}" srcOrd="0" destOrd="0" presId="urn:microsoft.com/office/officeart/2005/8/layout/vList2"/>
    <dgm:cxn modelId="{EFCF6566-431D-45F3-BD94-DD1A20B5E40B}" srcId="{A2467E15-B0C1-4F48-9649-8D6676879F46}" destId="{DE1DC94C-D7D9-4E3F-8FFC-4D9993944EDC}" srcOrd="5" destOrd="0" parTransId="{85CDCA76-1B59-4338-B3CA-EA980B8BA806}" sibTransId="{6294C9E2-B469-4F56-9B50-80C17E809657}"/>
    <dgm:cxn modelId="{161AF84F-21EE-4270-BBF3-2B2844015DE4}" srcId="{A2467E15-B0C1-4F48-9649-8D6676879F46}" destId="{D243C6A7-9D7E-42ED-9908-902B63D9B09E}" srcOrd="3" destOrd="0" parTransId="{6495EC65-9263-4586-AA51-1519C27994D0}" sibTransId="{72974505-0F79-4FBA-8C1E-2FB7489AEC7F}"/>
    <dgm:cxn modelId="{FD1CE8D3-C9FD-46C9-926D-AD360E4AAFC8}" type="presOf" srcId="{95DF5027-9948-4C74-A5EB-5BEE19319229}" destId="{1A1E90BF-8D61-4D33-AC86-E54BAE368E56}" srcOrd="0" destOrd="0" presId="urn:microsoft.com/office/officeart/2005/8/layout/vList2"/>
    <dgm:cxn modelId="{01C2643F-EF83-4850-9264-CA5726595A81}" srcId="{A2467E15-B0C1-4F48-9649-8D6676879F46}" destId="{95DF5027-9948-4C74-A5EB-5BEE19319229}" srcOrd="2" destOrd="0" parTransId="{F104D340-8C6C-4581-AB1D-8A6854EAFAD7}" sibTransId="{1A0736C5-1843-41D4-A259-CE84BC2F4D6F}"/>
    <dgm:cxn modelId="{398062D5-892F-44DC-A876-269CCAD6F6B0}" type="presOf" srcId="{A2467E15-B0C1-4F48-9649-8D6676879F46}" destId="{2AA36DEC-0559-4BCB-97A1-32CCDA0C3CD0}" srcOrd="0" destOrd="0" presId="urn:microsoft.com/office/officeart/2005/8/layout/vList2"/>
    <dgm:cxn modelId="{241C0B64-68B1-4B55-B460-4E67210DC7D9}" srcId="{A2467E15-B0C1-4F48-9649-8D6676879F46}" destId="{946EDA61-CBFB-4709-B9BB-18311064795E}" srcOrd="1" destOrd="0" parTransId="{6CD87DD7-2D15-4FD7-BE7A-81D4609EAF1F}" sibTransId="{E8014DF8-3461-4A01-B8C3-4F5E08651F34}"/>
    <dgm:cxn modelId="{A57087E3-FEEC-4FBB-9CD9-FFC51D382D90}" srcId="{A2467E15-B0C1-4F48-9649-8D6676879F46}" destId="{3FB6926C-82C5-4818-A451-29A26296AE0F}" srcOrd="0" destOrd="0" parTransId="{51772328-6C38-4D0A-AA45-81A78E76D5B9}" sibTransId="{934DD22D-936F-4070-8F01-F95FFE2C1730}"/>
    <dgm:cxn modelId="{CA13380C-A806-452A-A857-47E87D0A3CB9}" type="presOf" srcId="{D243C6A7-9D7E-42ED-9908-902B63D9B09E}" destId="{A1932478-C3C2-4612-A977-AF084F8BEB98}" srcOrd="0" destOrd="0" presId="urn:microsoft.com/office/officeart/2005/8/layout/vList2"/>
    <dgm:cxn modelId="{D04CF758-4D10-41F4-8B5E-6B05F135F154}" srcId="{A2467E15-B0C1-4F48-9649-8D6676879F46}" destId="{1BBB684B-8E91-4ACA-A091-8A7A5DE6F354}" srcOrd="7" destOrd="0" parTransId="{105273A4-5AEE-4865-AE68-5795A63C357C}" sibTransId="{FD984C9F-2F90-4163-9D78-9442B13D68CF}"/>
    <dgm:cxn modelId="{697B9935-D1EC-41AA-8770-A6DB48260189}" type="presParOf" srcId="{2AA36DEC-0559-4BCB-97A1-32CCDA0C3CD0}" destId="{EA1F0D73-8512-404E-85D5-0A73502318BF}" srcOrd="0" destOrd="0" presId="urn:microsoft.com/office/officeart/2005/8/layout/vList2"/>
    <dgm:cxn modelId="{2942C1F6-9725-4039-BC9B-74B3BB76B239}" type="presParOf" srcId="{2AA36DEC-0559-4BCB-97A1-32CCDA0C3CD0}" destId="{00190038-FDDC-48C9-873A-2427E4D8F2C7}" srcOrd="1" destOrd="0" presId="urn:microsoft.com/office/officeart/2005/8/layout/vList2"/>
    <dgm:cxn modelId="{0B585C87-7B81-46BE-AE6D-2425024411D3}" type="presParOf" srcId="{2AA36DEC-0559-4BCB-97A1-32CCDA0C3CD0}" destId="{D5A9E7A5-9358-4459-B5B1-C0F0F26C461A}" srcOrd="2" destOrd="0" presId="urn:microsoft.com/office/officeart/2005/8/layout/vList2"/>
    <dgm:cxn modelId="{D122E0AB-6CC7-4D3B-835D-CEA1F418EA7A}" type="presParOf" srcId="{2AA36DEC-0559-4BCB-97A1-32CCDA0C3CD0}" destId="{46424758-2C9D-4BCB-BE0F-A89CFDD2CCB7}" srcOrd="3" destOrd="0" presId="urn:microsoft.com/office/officeart/2005/8/layout/vList2"/>
    <dgm:cxn modelId="{60DEC066-D39C-40E7-B845-B1D98460ED81}" type="presParOf" srcId="{2AA36DEC-0559-4BCB-97A1-32CCDA0C3CD0}" destId="{1A1E90BF-8D61-4D33-AC86-E54BAE368E56}" srcOrd="4" destOrd="0" presId="urn:microsoft.com/office/officeart/2005/8/layout/vList2"/>
    <dgm:cxn modelId="{23DF89E5-545D-49E2-838A-56F06C9C48BF}" type="presParOf" srcId="{2AA36DEC-0559-4BCB-97A1-32CCDA0C3CD0}" destId="{207AF6D5-30A3-40FF-848A-32ECE90E702D}" srcOrd="5" destOrd="0" presId="urn:microsoft.com/office/officeart/2005/8/layout/vList2"/>
    <dgm:cxn modelId="{734ACAA2-ABC0-497F-924B-49FEC9CC57EC}" type="presParOf" srcId="{2AA36DEC-0559-4BCB-97A1-32CCDA0C3CD0}" destId="{A1932478-C3C2-4612-A977-AF084F8BEB98}" srcOrd="6" destOrd="0" presId="urn:microsoft.com/office/officeart/2005/8/layout/vList2"/>
    <dgm:cxn modelId="{E3C57614-19F4-4811-8470-7924E8366200}" type="presParOf" srcId="{2AA36DEC-0559-4BCB-97A1-32CCDA0C3CD0}" destId="{FFED4A07-D2FD-4946-9CDB-199B7459590F}" srcOrd="7" destOrd="0" presId="urn:microsoft.com/office/officeart/2005/8/layout/vList2"/>
    <dgm:cxn modelId="{91197479-AA7E-430B-9B7E-C83B9DE633C5}" type="presParOf" srcId="{2AA36DEC-0559-4BCB-97A1-32CCDA0C3CD0}" destId="{0AA2720A-13E8-4B35-BC1A-1CB00614C1A8}" srcOrd="8" destOrd="0" presId="urn:microsoft.com/office/officeart/2005/8/layout/vList2"/>
    <dgm:cxn modelId="{365E7885-3B44-429B-A30F-59F7D70D61A6}" type="presParOf" srcId="{2AA36DEC-0559-4BCB-97A1-32CCDA0C3CD0}" destId="{A846A5AF-C133-42F7-85DE-53E25D6D97B6}" srcOrd="9" destOrd="0" presId="urn:microsoft.com/office/officeart/2005/8/layout/vList2"/>
    <dgm:cxn modelId="{9EBA3491-649D-44AA-A517-861B457388AF}" type="presParOf" srcId="{2AA36DEC-0559-4BCB-97A1-32CCDA0C3CD0}" destId="{86C8DE4A-9C52-462F-9356-92104F8A91C0}" srcOrd="10" destOrd="0" presId="urn:microsoft.com/office/officeart/2005/8/layout/vList2"/>
    <dgm:cxn modelId="{E84144D9-B7CB-49D9-BA24-3F191D9D73B5}" type="presParOf" srcId="{2AA36DEC-0559-4BCB-97A1-32CCDA0C3CD0}" destId="{C0D01C57-F3AB-4185-9B60-FF0CCF7FC705}" srcOrd="11" destOrd="0" presId="urn:microsoft.com/office/officeart/2005/8/layout/vList2"/>
    <dgm:cxn modelId="{7AE2AED1-07BA-4D1E-A1C9-62324D462159}" type="presParOf" srcId="{2AA36DEC-0559-4BCB-97A1-32CCDA0C3CD0}" destId="{1501930A-6BDE-499D-9D41-C57B3024492B}" srcOrd="12" destOrd="0" presId="urn:microsoft.com/office/officeart/2005/8/layout/vList2"/>
    <dgm:cxn modelId="{74588E14-FAAF-4CED-A6E4-2F938DD86CC1}" type="presParOf" srcId="{2AA36DEC-0559-4BCB-97A1-32CCDA0C3CD0}" destId="{4FB06A7B-6286-43CF-A1F2-2DA2742119FC}" srcOrd="13" destOrd="0" presId="urn:microsoft.com/office/officeart/2005/8/layout/vList2"/>
    <dgm:cxn modelId="{C12F14A0-CBE9-449B-B5C5-53D7CC8AD304}" type="presParOf" srcId="{2AA36DEC-0559-4BCB-97A1-32CCDA0C3CD0}" destId="{4AEB3599-7FAC-414F-B79E-06896959B51D}"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6048B4-B7FD-44FA-A373-CAFBC6DA0B8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B6692CEE-9DBA-4C38-8B2C-0DF192F6C377}">
      <dgm:prSet custT="1"/>
      <dgm:spPr>
        <a:effectLst>
          <a:innerShdw blurRad="63500" dist="50800" dir="13500000">
            <a:prstClr val="black">
              <a:alpha val="50000"/>
            </a:prstClr>
          </a:innerShdw>
        </a:effectLst>
      </dgm:spPr>
      <dgm:t>
        <a:bodyPr lIns="36000" rIns="36000"/>
        <a:lstStyle/>
        <a:p>
          <a:pPr algn="r" rtl="0"/>
          <a:r>
            <a:rPr lang="zh-CN" altLang="en-US" sz="1800" b="1" dirty="0" smtClean="0">
              <a:latin typeface="微软雅黑" panose="020B0503020204020204" pitchFamily="34" charset="-122"/>
              <a:ea typeface="微软雅黑" panose="020B0503020204020204" pitchFamily="34" charset="-122"/>
            </a:rPr>
            <a:t>极致的美感</a:t>
          </a:r>
          <a:endParaRPr lang="zh-CN" altLang="en-US" sz="1800" dirty="0">
            <a:latin typeface="微软雅黑" panose="020B0503020204020204" pitchFamily="34" charset="-122"/>
            <a:ea typeface="微软雅黑" panose="020B0503020204020204" pitchFamily="34" charset="-122"/>
          </a:endParaRPr>
        </a:p>
      </dgm:t>
    </dgm:pt>
    <dgm:pt modelId="{1C2BC560-90D1-44E0-A8F0-C4990BE468CC}" type="parTrans" cxnId="{411BE0C0-07F8-480C-8AC8-8194944F1F8D}">
      <dgm:prSet/>
      <dgm:spPr/>
      <dgm:t>
        <a:bodyPr/>
        <a:lstStyle/>
        <a:p>
          <a:endParaRPr lang="zh-CN" altLang="en-US">
            <a:latin typeface="微软雅黑" panose="020B0503020204020204" pitchFamily="34" charset="-122"/>
            <a:ea typeface="微软雅黑" panose="020B0503020204020204" pitchFamily="34" charset="-122"/>
          </a:endParaRPr>
        </a:p>
      </dgm:t>
    </dgm:pt>
    <dgm:pt modelId="{E6439E4E-02A0-4D0F-82C2-84D72810CD50}" type="sibTrans" cxnId="{411BE0C0-07F8-480C-8AC8-8194944F1F8D}">
      <dgm:prSet/>
      <dgm:spPr/>
      <dgm:t>
        <a:bodyPr/>
        <a:lstStyle/>
        <a:p>
          <a:endParaRPr lang="zh-CN" altLang="en-US">
            <a:latin typeface="微软雅黑" panose="020B0503020204020204" pitchFamily="34" charset="-122"/>
            <a:ea typeface="微软雅黑" panose="020B0503020204020204" pitchFamily="34" charset="-122"/>
          </a:endParaRPr>
        </a:p>
      </dgm:t>
    </dgm:pt>
    <dgm:pt modelId="{87C2CD78-DDA1-4284-A26A-823FCCC1BF7C}">
      <dgm:prSet custT="1"/>
      <dgm:spPr>
        <a:ln w="12700">
          <a:solidFill>
            <a:srgbClr val="0070C0"/>
          </a:solidFill>
          <a:prstDash val="solid"/>
        </a:ln>
      </dgm:spPr>
      <dgm:t>
        <a:bodyPr/>
        <a:lstStyle/>
        <a:p>
          <a:pPr rtl="0"/>
          <a:r>
            <a:rPr lang="zh-CN" altLang="en-US" sz="1800" b="1" dirty="0" smtClean="0">
              <a:latin typeface="微软雅黑" panose="020B0503020204020204" pitchFamily="34" charset="-122"/>
              <a:ea typeface="微软雅黑" panose="020B0503020204020204" pitchFamily="34" charset="-122"/>
            </a:rPr>
            <a:t>具有美感的商业提案才能赢得观看者的好感</a:t>
          </a:r>
          <a:endParaRPr lang="zh-CN" altLang="en-US" sz="1800" b="1" dirty="0">
            <a:latin typeface="微软雅黑" panose="020B0503020204020204" pitchFamily="34" charset="-122"/>
            <a:ea typeface="微软雅黑" panose="020B0503020204020204" pitchFamily="34" charset="-122"/>
          </a:endParaRPr>
        </a:p>
      </dgm:t>
    </dgm:pt>
    <dgm:pt modelId="{916E8681-6FF1-4A2D-ACA4-3DDDBC68DA98}" type="parTrans" cxnId="{204F7036-5A7C-4BEB-A0AE-5225903004DC}">
      <dgm:prSet/>
      <dgm:spPr/>
      <dgm:t>
        <a:bodyPr/>
        <a:lstStyle/>
        <a:p>
          <a:endParaRPr lang="zh-CN" altLang="en-US">
            <a:latin typeface="微软雅黑" panose="020B0503020204020204" pitchFamily="34" charset="-122"/>
            <a:ea typeface="微软雅黑" panose="020B0503020204020204" pitchFamily="34" charset="-122"/>
          </a:endParaRPr>
        </a:p>
      </dgm:t>
    </dgm:pt>
    <dgm:pt modelId="{528F423F-C527-47E1-A2BF-02C21AD4D358}" type="sibTrans" cxnId="{204F7036-5A7C-4BEB-A0AE-5225903004DC}">
      <dgm:prSet/>
      <dgm:spPr/>
      <dgm:t>
        <a:bodyPr/>
        <a:lstStyle/>
        <a:p>
          <a:endParaRPr lang="zh-CN" altLang="en-US">
            <a:latin typeface="微软雅黑" panose="020B0503020204020204" pitchFamily="34" charset="-122"/>
            <a:ea typeface="微软雅黑" panose="020B0503020204020204" pitchFamily="34" charset="-122"/>
          </a:endParaRPr>
        </a:p>
      </dgm:t>
    </dgm:pt>
    <dgm:pt modelId="{F1FD1E64-6DF7-443D-A8C1-17C453C5DEB5}">
      <dgm:prSet custT="1"/>
      <dgm:spPr>
        <a:effectLst>
          <a:innerShdw blurRad="63500" dist="50800" dir="13500000">
            <a:prstClr val="black">
              <a:alpha val="50000"/>
            </a:prstClr>
          </a:innerShdw>
        </a:effectLst>
      </dgm:spPr>
      <dgm:t>
        <a:bodyPr lIns="36000" rIns="36000"/>
        <a:lstStyle/>
        <a:p>
          <a:pPr rtl="0"/>
          <a:r>
            <a:rPr lang="zh-CN" altLang="en-US" sz="1800" b="1" dirty="0" smtClean="0">
              <a:latin typeface="微软雅黑" panose="020B0503020204020204" pitchFamily="34" charset="-122"/>
              <a:ea typeface="微软雅黑" panose="020B0503020204020204" pitchFamily="34" charset="-122"/>
            </a:rPr>
            <a:t>有效的信息</a:t>
          </a:r>
          <a:endParaRPr lang="zh-CN" altLang="en-US" sz="1800" dirty="0">
            <a:latin typeface="微软雅黑" panose="020B0503020204020204" pitchFamily="34" charset="-122"/>
            <a:ea typeface="微软雅黑" panose="020B0503020204020204" pitchFamily="34" charset="-122"/>
          </a:endParaRPr>
        </a:p>
      </dgm:t>
    </dgm:pt>
    <dgm:pt modelId="{D7970E47-3260-4480-B82F-6CB90B8AEFCA}" type="parTrans" cxnId="{FECA8647-EF67-4DE6-8B6A-A09E011011D3}">
      <dgm:prSet/>
      <dgm:spPr/>
      <dgm:t>
        <a:bodyPr/>
        <a:lstStyle/>
        <a:p>
          <a:endParaRPr lang="zh-CN" altLang="en-US">
            <a:latin typeface="微软雅黑" panose="020B0503020204020204" pitchFamily="34" charset="-122"/>
            <a:ea typeface="微软雅黑" panose="020B0503020204020204" pitchFamily="34" charset="-122"/>
          </a:endParaRPr>
        </a:p>
      </dgm:t>
    </dgm:pt>
    <dgm:pt modelId="{B376C031-301B-47E6-876D-4DA31DC922FF}" type="sibTrans" cxnId="{FECA8647-EF67-4DE6-8B6A-A09E011011D3}">
      <dgm:prSet/>
      <dgm:spPr/>
      <dgm:t>
        <a:bodyPr/>
        <a:lstStyle/>
        <a:p>
          <a:endParaRPr lang="zh-CN" altLang="en-US">
            <a:latin typeface="微软雅黑" panose="020B0503020204020204" pitchFamily="34" charset="-122"/>
            <a:ea typeface="微软雅黑" panose="020B0503020204020204" pitchFamily="34" charset="-122"/>
          </a:endParaRPr>
        </a:p>
      </dgm:t>
    </dgm:pt>
    <dgm:pt modelId="{9FCAA94F-C99F-4289-AAFE-A0876E87A95C}">
      <dgm:prSet custT="1"/>
      <dgm:spPr>
        <a:noFill/>
        <a:ln w="12700">
          <a:solidFill>
            <a:srgbClr val="0070C0"/>
          </a:solidFill>
          <a:prstDash val="lgDash"/>
        </a:ln>
      </dgm:spPr>
      <dgm:t>
        <a:bodyPr/>
        <a:lstStyle/>
        <a:p>
          <a:pPr rtl="0"/>
          <a:r>
            <a:rPr lang="zh-CN" altLang="en-US" sz="1800" b="1" dirty="0" smtClean="0">
              <a:latin typeface="微软雅黑" panose="020B0503020204020204" pitchFamily="34" charset="-122"/>
              <a:ea typeface="微软雅黑" panose="020B0503020204020204" pitchFamily="34" charset="-122"/>
            </a:rPr>
            <a:t>观看者只会关注页面中突出的重要信息</a:t>
          </a:r>
          <a:endParaRPr lang="zh-CN" altLang="en-US" sz="1800" b="1" dirty="0">
            <a:latin typeface="微软雅黑" panose="020B0503020204020204" pitchFamily="34" charset="-122"/>
            <a:ea typeface="微软雅黑" panose="020B0503020204020204" pitchFamily="34" charset="-122"/>
          </a:endParaRPr>
        </a:p>
      </dgm:t>
    </dgm:pt>
    <dgm:pt modelId="{4ADCBCFF-22C7-49BB-BF7C-6D3DF03D622C}" type="parTrans" cxnId="{7FD7092B-8CF4-4037-A191-9C417154C4A8}">
      <dgm:prSet/>
      <dgm:spPr/>
      <dgm:t>
        <a:bodyPr/>
        <a:lstStyle/>
        <a:p>
          <a:endParaRPr lang="zh-CN" altLang="en-US">
            <a:latin typeface="微软雅黑" panose="020B0503020204020204" pitchFamily="34" charset="-122"/>
            <a:ea typeface="微软雅黑" panose="020B0503020204020204" pitchFamily="34" charset="-122"/>
          </a:endParaRPr>
        </a:p>
      </dgm:t>
    </dgm:pt>
    <dgm:pt modelId="{A4592550-A1A4-49E0-AC32-A0206F34F05D}" type="sibTrans" cxnId="{7FD7092B-8CF4-4037-A191-9C417154C4A8}">
      <dgm:prSet/>
      <dgm:spPr/>
      <dgm:t>
        <a:bodyPr/>
        <a:lstStyle/>
        <a:p>
          <a:endParaRPr lang="zh-CN" altLang="en-US">
            <a:latin typeface="微软雅黑" panose="020B0503020204020204" pitchFamily="34" charset="-122"/>
            <a:ea typeface="微软雅黑" panose="020B0503020204020204" pitchFamily="34" charset="-122"/>
          </a:endParaRPr>
        </a:p>
      </dgm:t>
    </dgm:pt>
    <dgm:pt modelId="{428E8C43-5FF9-4FE3-82D9-36FB84159E34}">
      <dgm:prSet custT="1"/>
      <dgm:spPr>
        <a:effectLst>
          <a:innerShdw blurRad="63500" dist="50800" dir="13500000">
            <a:prstClr val="black">
              <a:alpha val="50000"/>
            </a:prstClr>
          </a:innerShdw>
        </a:effectLst>
      </dgm:spPr>
      <dgm:t>
        <a:bodyPr lIns="36000" rIns="36000"/>
        <a:lstStyle/>
        <a:p>
          <a:pPr rtl="0"/>
          <a:r>
            <a:rPr lang="zh-CN" altLang="en-US" sz="1800" b="1" dirty="0" smtClean="0">
              <a:latin typeface="微软雅黑" panose="020B0503020204020204" pitchFamily="34" charset="-122"/>
              <a:ea typeface="微软雅黑" panose="020B0503020204020204" pitchFamily="34" charset="-122"/>
            </a:rPr>
            <a:t>完美的逻辑</a:t>
          </a:r>
          <a:endParaRPr lang="zh-CN" altLang="en-US" sz="1800" dirty="0">
            <a:latin typeface="微软雅黑" panose="020B0503020204020204" pitchFamily="34" charset="-122"/>
            <a:ea typeface="微软雅黑" panose="020B0503020204020204" pitchFamily="34" charset="-122"/>
          </a:endParaRPr>
        </a:p>
      </dgm:t>
    </dgm:pt>
    <dgm:pt modelId="{1CB53F2D-7F7E-4723-875B-66AEC3B3B7A7}" type="parTrans" cxnId="{E4BC0C08-6A26-46BD-B7DA-9C4B30EF4C5D}">
      <dgm:prSet/>
      <dgm:spPr/>
      <dgm:t>
        <a:bodyPr/>
        <a:lstStyle/>
        <a:p>
          <a:endParaRPr lang="zh-CN" altLang="en-US">
            <a:latin typeface="微软雅黑" panose="020B0503020204020204" pitchFamily="34" charset="-122"/>
            <a:ea typeface="微软雅黑" panose="020B0503020204020204" pitchFamily="34" charset="-122"/>
          </a:endParaRPr>
        </a:p>
      </dgm:t>
    </dgm:pt>
    <dgm:pt modelId="{DA0E3B7F-4708-44C0-A968-2464FF359453}" type="sibTrans" cxnId="{E4BC0C08-6A26-46BD-B7DA-9C4B30EF4C5D}">
      <dgm:prSet/>
      <dgm:spPr/>
      <dgm:t>
        <a:bodyPr/>
        <a:lstStyle/>
        <a:p>
          <a:endParaRPr lang="zh-CN" altLang="en-US">
            <a:latin typeface="微软雅黑" panose="020B0503020204020204" pitchFamily="34" charset="-122"/>
            <a:ea typeface="微软雅黑" panose="020B0503020204020204" pitchFamily="34" charset="-122"/>
          </a:endParaRPr>
        </a:p>
      </dgm:t>
    </dgm:pt>
    <dgm:pt modelId="{B0BC058F-A927-4C45-94C8-EBA4398C2F29}">
      <dgm:prSet custT="1"/>
      <dgm:spPr>
        <a:solidFill>
          <a:schemeClr val="bg1">
            <a:lumMod val="95000"/>
            <a:alpha val="90000"/>
          </a:schemeClr>
        </a:solidFill>
        <a:ln w="12700">
          <a:solidFill>
            <a:srgbClr val="0070C0"/>
          </a:solidFill>
          <a:prstDash val="lgDash"/>
        </a:ln>
      </dgm:spPr>
      <dgm:t>
        <a:bodyPr/>
        <a:lstStyle/>
        <a:p>
          <a:pPr rtl="0"/>
          <a:r>
            <a:rPr lang="zh-CN" altLang="en-US" sz="1800" b="1" dirty="0" smtClean="0">
              <a:latin typeface="微软雅黑" panose="020B0503020204020204" pitchFamily="34" charset="-122"/>
              <a:ea typeface="微软雅黑" panose="020B0503020204020204" pitchFamily="34" charset="-122"/>
            </a:rPr>
            <a:t>良好的逻辑关系有助于向观看者阐述自己的观点</a:t>
          </a:r>
          <a:endParaRPr lang="zh-CN" altLang="en-US" sz="1800" b="1" dirty="0">
            <a:latin typeface="微软雅黑" panose="020B0503020204020204" pitchFamily="34" charset="-122"/>
            <a:ea typeface="微软雅黑" panose="020B0503020204020204" pitchFamily="34" charset="-122"/>
          </a:endParaRPr>
        </a:p>
      </dgm:t>
    </dgm:pt>
    <dgm:pt modelId="{03744B59-A4BD-4C46-97CF-F4EFB5F4AE90}" type="parTrans" cxnId="{1DA0F67C-0D8C-4F70-A54A-6196924B1F25}">
      <dgm:prSet/>
      <dgm:spPr/>
      <dgm:t>
        <a:bodyPr/>
        <a:lstStyle/>
        <a:p>
          <a:endParaRPr lang="zh-CN" altLang="en-US">
            <a:latin typeface="微软雅黑" panose="020B0503020204020204" pitchFamily="34" charset="-122"/>
            <a:ea typeface="微软雅黑" panose="020B0503020204020204" pitchFamily="34" charset="-122"/>
          </a:endParaRPr>
        </a:p>
      </dgm:t>
    </dgm:pt>
    <dgm:pt modelId="{00936296-FDCF-42F6-8B5D-B65605D9F3FB}" type="sibTrans" cxnId="{1DA0F67C-0D8C-4F70-A54A-6196924B1F25}">
      <dgm:prSet/>
      <dgm:spPr/>
      <dgm:t>
        <a:bodyPr/>
        <a:lstStyle/>
        <a:p>
          <a:endParaRPr lang="zh-CN" altLang="en-US">
            <a:latin typeface="微软雅黑" panose="020B0503020204020204" pitchFamily="34" charset="-122"/>
            <a:ea typeface="微软雅黑" panose="020B0503020204020204" pitchFamily="34" charset="-122"/>
          </a:endParaRPr>
        </a:p>
      </dgm:t>
    </dgm:pt>
    <dgm:pt modelId="{9B5605E3-C5B0-4D6E-B4B3-07F745AE2578}" type="pres">
      <dgm:prSet presAssocID="{6E6048B4-B7FD-44FA-A373-CAFBC6DA0B84}" presName="linear" presStyleCnt="0">
        <dgm:presLayoutVars>
          <dgm:dir val="rev"/>
          <dgm:animLvl val="lvl"/>
          <dgm:resizeHandles val="exact"/>
        </dgm:presLayoutVars>
      </dgm:prSet>
      <dgm:spPr/>
      <dgm:t>
        <a:bodyPr/>
        <a:lstStyle/>
        <a:p>
          <a:endParaRPr lang="zh-CN" altLang="en-US"/>
        </a:p>
      </dgm:t>
    </dgm:pt>
    <dgm:pt modelId="{C74764E5-3DA1-47EC-A598-3AEFB3FD34DA}" type="pres">
      <dgm:prSet presAssocID="{B6692CEE-9DBA-4C38-8B2C-0DF192F6C377}" presName="parentLin" presStyleCnt="0"/>
      <dgm:spPr/>
    </dgm:pt>
    <dgm:pt modelId="{3601E6BE-D920-4FE0-8CB5-C33C99B31AE2}" type="pres">
      <dgm:prSet presAssocID="{B6692CEE-9DBA-4C38-8B2C-0DF192F6C377}" presName="parentLeftMargin" presStyleLbl="node1" presStyleIdx="0" presStyleCnt="3"/>
      <dgm:spPr/>
      <dgm:t>
        <a:bodyPr/>
        <a:lstStyle/>
        <a:p>
          <a:endParaRPr lang="zh-CN" altLang="en-US"/>
        </a:p>
      </dgm:t>
    </dgm:pt>
    <dgm:pt modelId="{B4383447-1641-4B59-B35C-32F7339C75B9}" type="pres">
      <dgm:prSet presAssocID="{B6692CEE-9DBA-4C38-8B2C-0DF192F6C377}" presName="parentText" presStyleLbl="node1" presStyleIdx="0" presStyleCnt="3" custFlipVert="0" custFlipHor="0" custScaleX="30355" custScaleY="158696" custLinFactNeighborX="3137" custLinFactNeighborY="7891">
        <dgm:presLayoutVars>
          <dgm:chMax val="0"/>
          <dgm:bulletEnabled val="1"/>
        </dgm:presLayoutVars>
      </dgm:prSet>
      <dgm:spPr>
        <a:prstGeom prst="parallelogram">
          <a:avLst/>
        </a:prstGeom>
      </dgm:spPr>
      <dgm:t>
        <a:bodyPr/>
        <a:lstStyle/>
        <a:p>
          <a:endParaRPr lang="zh-CN" altLang="en-US"/>
        </a:p>
      </dgm:t>
    </dgm:pt>
    <dgm:pt modelId="{95C230FF-6476-47A9-B8D9-6E653315BE80}" type="pres">
      <dgm:prSet presAssocID="{B6692CEE-9DBA-4C38-8B2C-0DF192F6C377}" presName="negativeSpace" presStyleCnt="0"/>
      <dgm:spPr/>
    </dgm:pt>
    <dgm:pt modelId="{C2B3FEEB-0725-410D-8AE4-2C7E270608FD}" type="pres">
      <dgm:prSet presAssocID="{B6692CEE-9DBA-4C38-8B2C-0DF192F6C377}" presName="childText" presStyleLbl="conFgAcc1" presStyleIdx="0" presStyleCnt="3">
        <dgm:presLayoutVars>
          <dgm:bulletEnabled val="1"/>
        </dgm:presLayoutVars>
      </dgm:prSet>
      <dgm:spPr/>
      <dgm:t>
        <a:bodyPr/>
        <a:lstStyle/>
        <a:p>
          <a:endParaRPr lang="zh-CN" altLang="en-US"/>
        </a:p>
      </dgm:t>
    </dgm:pt>
    <dgm:pt modelId="{901BBAAA-9EBF-41D1-A46B-D13477028D3E}" type="pres">
      <dgm:prSet presAssocID="{E6439E4E-02A0-4D0F-82C2-84D72810CD50}" presName="spaceBetweenRectangles" presStyleCnt="0"/>
      <dgm:spPr/>
    </dgm:pt>
    <dgm:pt modelId="{590A9C99-774B-448B-A2DF-F04443CEFBED}" type="pres">
      <dgm:prSet presAssocID="{F1FD1E64-6DF7-443D-A8C1-17C453C5DEB5}" presName="parentLin" presStyleCnt="0"/>
      <dgm:spPr/>
    </dgm:pt>
    <dgm:pt modelId="{CAB0ED13-59FA-4D72-8EB9-4DD39C8AAB13}" type="pres">
      <dgm:prSet presAssocID="{F1FD1E64-6DF7-443D-A8C1-17C453C5DEB5}" presName="parentLeftMargin" presStyleLbl="node1" presStyleIdx="0" presStyleCnt="3"/>
      <dgm:spPr/>
      <dgm:t>
        <a:bodyPr/>
        <a:lstStyle/>
        <a:p>
          <a:endParaRPr lang="zh-CN" altLang="en-US"/>
        </a:p>
      </dgm:t>
    </dgm:pt>
    <dgm:pt modelId="{1640D1E1-AD3D-4BC0-8636-89B6AF80CDFB}" type="pres">
      <dgm:prSet presAssocID="{F1FD1E64-6DF7-443D-A8C1-17C453C5DEB5}" presName="parentText" presStyleLbl="node1" presStyleIdx="1" presStyleCnt="3" custFlipVert="0" custFlipHor="0" custScaleX="30355" custScaleY="158696">
        <dgm:presLayoutVars>
          <dgm:chMax val="0"/>
          <dgm:bulletEnabled val="1"/>
        </dgm:presLayoutVars>
      </dgm:prSet>
      <dgm:spPr>
        <a:prstGeom prst="parallelogram">
          <a:avLst/>
        </a:prstGeom>
      </dgm:spPr>
      <dgm:t>
        <a:bodyPr/>
        <a:lstStyle/>
        <a:p>
          <a:endParaRPr lang="zh-CN" altLang="en-US"/>
        </a:p>
      </dgm:t>
    </dgm:pt>
    <dgm:pt modelId="{5E5E76C6-EDE2-42E1-8FAF-7D3AF7397CED}" type="pres">
      <dgm:prSet presAssocID="{F1FD1E64-6DF7-443D-A8C1-17C453C5DEB5}" presName="negativeSpace" presStyleCnt="0"/>
      <dgm:spPr/>
    </dgm:pt>
    <dgm:pt modelId="{D9387860-FF87-472B-A722-0484D05E83C1}" type="pres">
      <dgm:prSet presAssocID="{F1FD1E64-6DF7-443D-A8C1-17C453C5DEB5}" presName="childText" presStyleLbl="conFgAcc1" presStyleIdx="1" presStyleCnt="3">
        <dgm:presLayoutVars>
          <dgm:bulletEnabled val="1"/>
        </dgm:presLayoutVars>
      </dgm:prSet>
      <dgm:spPr/>
      <dgm:t>
        <a:bodyPr/>
        <a:lstStyle/>
        <a:p>
          <a:endParaRPr lang="zh-CN" altLang="en-US"/>
        </a:p>
      </dgm:t>
    </dgm:pt>
    <dgm:pt modelId="{A740F6DD-CF95-41C8-A36B-A9430CF30839}" type="pres">
      <dgm:prSet presAssocID="{B376C031-301B-47E6-876D-4DA31DC922FF}" presName="spaceBetweenRectangles" presStyleCnt="0"/>
      <dgm:spPr/>
    </dgm:pt>
    <dgm:pt modelId="{519374DC-ECB8-4254-BB1B-0C046B3819B1}" type="pres">
      <dgm:prSet presAssocID="{428E8C43-5FF9-4FE3-82D9-36FB84159E34}" presName="parentLin" presStyleCnt="0"/>
      <dgm:spPr/>
    </dgm:pt>
    <dgm:pt modelId="{D567DF4F-578D-4E36-A788-F3A1DF269787}" type="pres">
      <dgm:prSet presAssocID="{428E8C43-5FF9-4FE3-82D9-36FB84159E34}" presName="parentLeftMargin" presStyleLbl="node1" presStyleIdx="1" presStyleCnt="3"/>
      <dgm:spPr/>
      <dgm:t>
        <a:bodyPr/>
        <a:lstStyle/>
        <a:p>
          <a:endParaRPr lang="zh-CN" altLang="en-US"/>
        </a:p>
      </dgm:t>
    </dgm:pt>
    <dgm:pt modelId="{B502AF4A-F7C8-4B0A-BBFA-C85E6C29F344}" type="pres">
      <dgm:prSet presAssocID="{428E8C43-5FF9-4FE3-82D9-36FB84159E34}" presName="parentText" presStyleLbl="node1" presStyleIdx="2" presStyleCnt="3" custFlipVert="0" custFlipHor="0" custScaleX="30355" custScaleY="158696">
        <dgm:presLayoutVars>
          <dgm:chMax val="0"/>
          <dgm:bulletEnabled val="1"/>
        </dgm:presLayoutVars>
      </dgm:prSet>
      <dgm:spPr>
        <a:prstGeom prst="parallelogram">
          <a:avLst/>
        </a:prstGeom>
      </dgm:spPr>
      <dgm:t>
        <a:bodyPr/>
        <a:lstStyle/>
        <a:p>
          <a:endParaRPr lang="zh-CN" altLang="en-US"/>
        </a:p>
      </dgm:t>
    </dgm:pt>
    <dgm:pt modelId="{1C2AEB6F-D36F-4171-A63D-5B59D8E6FAFD}" type="pres">
      <dgm:prSet presAssocID="{428E8C43-5FF9-4FE3-82D9-36FB84159E34}" presName="negativeSpace" presStyleCnt="0"/>
      <dgm:spPr/>
    </dgm:pt>
    <dgm:pt modelId="{90FFFFF5-6CBF-46DD-BA67-6E25F0FC01BB}" type="pres">
      <dgm:prSet presAssocID="{428E8C43-5FF9-4FE3-82D9-36FB84159E34}" presName="childText" presStyleLbl="conFgAcc1" presStyleIdx="2" presStyleCnt="3">
        <dgm:presLayoutVars>
          <dgm:bulletEnabled val="1"/>
        </dgm:presLayoutVars>
      </dgm:prSet>
      <dgm:spPr/>
      <dgm:t>
        <a:bodyPr/>
        <a:lstStyle/>
        <a:p>
          <a:endParaRPr lang="zh-CN" altLang="en-US"/>
        </a:p>
      </dgm:t>
    </dgm:pt>
  </dgm:ptLst>
  <dgm:cxnLst>
    <dgm:cxn modelId="{AB691834-CC68-4019-BD2D-5F864FA948CA}" type="presOf" srcId="{B6692CEE-9DBA-4C38-8B2C-0DF192F6C377}" destId="{3601E6BE-D920-4FE0-8CB5-C33C99B31AE2}" srcOrd="0" destOrd="0" presId="urn:microsoft.com/office/officeart/2005/8/layout/list1"/>
    <dgm:cxn modelId="{CD3FFD34-C46D-4423-8B44-25158373A454}" type="presOf" srcId="{428E8C43-5FF9-4FE3-82D9-36FB84159E34}" destId="{D567DF4F-578D-4E36-A788-F3A1DF269787}" srcOrd="0" destOrd="0" presId="urn:microsoft.com/office/officeart/2005/8/layout/list1"/>
    <dgm:cxn modelId="{49ED72AC-EFD7-4398-8A7D-BF309B92A6B2}" type="presOf" srcId="{87C2CD78-DDA1-4284-A26A-823FCCC1BF7C}" destId="{C2B3FEEB-0725-410D-8AE4-2C7E270608FD}" srcOrd="0" destOrd="0" presId="urn:microsoft.com/office/officeart/2005/8/layout/list1"/>
    <dgm:cxn modelId="{BA8E2030-313F-4ECE-98E7-732134F64A8D}" type="presOf" srcId="{428E8C43-5FF9-4FE3-82D9-36FB84159E34}" destId="{B502AF4A-F7C8-4B0A-BBFA-C85E6C29F344}" srcOrd="1" destOrd="0" presId="urn:microsoft.com/office/officeart/2005/8/layout/list1"/>
    <dgm:cxn modelId="{C96ABC45-8204-42CC-B98E-7C5986E1FA97}" type="presOf" srcId="{9FCAA94F-C99F-4289-AAFE-A0876E87A95C}" destId="{D9387860-FF87-472B-A722-0484D05E83C1}" srcOrd="0" destOrd="0" presId="urn:microsoft.com/office/officeart/2005/8/layout/list1"/>
    <dgm:cxn modelId="{204F7036-5A7C-4BEB-A0AE-5225903004DC}" srcId="{B6692CEE-9DBA-4C38-8B2C-0DF192F6C377}" destId="{87C2CD78-DDA1-4284-A26A-823FCCC1BF7C}" srcOrd="0" destOrd="0" parTransId="{916E8681-6FF1-4A2D-ACA4-3DDDBC68DA98}" sibTransId="{528F423F-C527-47E1-A2BF-02C21AD4D358}"/>
    <dgm:cxn modelId="{411BE0C0-07F8-480C-8AC8-8194944F1F8D}" srcId="{6E6048B4-B7FD-44FA-A373-CAFBC6DA0B84}" destId="{B6692CEE-9DBA-4C38-8B2C-0DF192F6C377}" srcOrd="0" destOrd="0" parTransId="{1C2BC560-90D1-44E0-A8F0-C4990BE468CC}" sibTransId="{E6439E4E-02A0-4D0F-82C2-84D72810CD50}"/>
    <dgm:cxn modelId="{FE73AA2C-24B5-402A-AC0A-663F5302A2D6}" type="presOf" srcId="{F1FD1E64-6DF7-443D-A8C1-17C453C5DEB5}" destId="{1640D1E1-AD3D-4BC0-8636-89B6AF80CDFB}" srcOrd="1" destOrd="0" presId="urn:microsoft.com/office/officeart/2005/8/layout/list1"/>
    <dgm:cxn modelId="{97A89F6E-86B9-487E-8CC2-5910188202E5}" type="presOf" srcId="{F1FD1E64-6DF7-443D-A8C1-17C453C5DEB5}" destId="{CAB0ED13-59FA-4D72-8EB9-4DD39C8AAB13}" srcOrd="0" destOrd="0" presId="urn:microsoft.com/office/officeart/2005/8/layout/list1"/>
    <dgm:cxn modelId="{E4BC0C08-6A26-46BD-B7DA-9C4B30EF4C5D}" srcId="{6E6048B4-B7FD-44FA-A373-CAFBC6DA0B84}" destId="{428E8C43-5FF9-4FE3-82D9-36FB84159E34}" srcOrd="2" destOrd="0" parTransId="{1CB53F2D-7F7E-4723-875B-66AEC3B3B7A7}" sibTransId="{DA0E3B7F-4708-44C0-A968-2464FF359453}"/>
    <dgm:cxn modelId="{68F52229-A06A-418E-BB4A-35B599C49232}" type="presOf" srcId="{6E6048B4-B7FD-44FA-A373-CAFBC6DA0B84}" destId="{9B5605E3-C5B0-4D6E-B4B3-07F745AE2578}" srcOrd="0" destOrd="0" presId="urn:microsoft.com/office/officeart/2005/8/layout/list1"/>
    <dgm:cxn modelId="{8BA387A3-5FEC-46CF-9FAB-50A14921DAF6}" type="presOf" srcId="{B0BC058F-A927-4C45-94C8-EBA4398C2F29}" destId="{90FFFFF5-6CBF-46DD-BA67-6E25F0FC01BB}" srcOrd="0" destOrd="0" presId="urn:microsoft.com/office/officeart/2005/8/layout/list1"/>
    <dgm:cxn modelId="{1DA0F67C-0D8C-4F70-A54A-6196924B1F25}" srcId="{428E8C43-5FF9-4FE3-82D9-36FB84159E34}" destId="{B0BC058F-A927-4C45-94C8-EBA4398C2F29}" srcOrd="0" destOrd="0" parTransId="{03744B59-A4BD-4C46-97CF-F4EFB5F4AE90}" sibTransId="{00936296-FDCF-42F6-8B5D-B65605D9F3FB}"/>
    <dgm:cxn modelId="{FECA8647-EF67-4DE6-8B6A-A09E011011D3}" srcId="{6E6048B4-B7FD-44FA-A373-CAFBC6DA0B84}" destId="{F1FD1E64-6DF7-443D-A8C1-17C453C5DEB5}" srcOrd="1" destOrd="0" parTransId="{D7970E47-3260-4480-B82F-6CB90B8AEFCA}" sibTransId="{B376C031-301B-47E6-876D-4DA31DC922FF}"/>
    <dgm:cxn modelId="{7FD7092B-8CF4-4037-A191-9C417154C4A8}" srcId="{F1FD1E64-6DF7-443D-A8C1-17C453C5DEB5}" destId="{9FCAA94F-C99F-4289-AAFE-A0876E87A95C}" srcOrd="0" destOrd="0" parTransId="{4ADCBCFF-22C7-49BB-BF7C-6D3DF03D622C}" sibTransId="{A4592550-A1A4-49E0-AC32-A0206F34F05D}"/>
    <dgm:cxn modelId="{465E36CD-05DA-4F2C-AEE4-0EF49E494ECD}" type="presOf" srcId="{B6692CEE-9DBA-4C38-8B2C-0DF192F6C377}" destId="{B4383447-1641-4B59-B35C-32F7339C75B9}" srcOrd="1" destOrd="0" presId="urn:microsoft.com/office/officeart/2005/8/layout/list1"/>
    <dgm:cxn modelId="{C11E349F-134D-4380-A428-A913421C0D52}" type="presParOf" srcId="{9B5605E3-C5B0-4D6E-B4B3-07F745AE2578}" destId="{C74764E5-3DA1-47EC-A598-3AEFB3FD34DA}" srcOrd="0" destOrd="0" presId="urn:microsoft.com/office/officeart/2005/8/layout/list1"/>
    <dgm:cxn modelId="{5D36EE95-2D70-4A62-BDAC-EF382518F0B3}" type="presParOf" srcId="{C74764E5-3DA1-47EC-A598-3AEFB3FD34DA}" destId="{3601E6BE-D920-4FE0-8CB5-C33C99B31AE2}" srcOrd="0" destOrd="0" presId="urn:microsoft.com/office/officeart/2005/8/layout/list1"/>
    <dgm:cxn modelId="{651C62BE-EAD3-42FE-BF18-C6BFD194CFA7}" type="presParOf" srcId="{C74764E5-3DA1-47EC-A598-3AEFB3FD34DA}" destId="{B4383447-1641-4B59-B35C-32F7339C75B9}" srcOrd="1" destOrd="0" presId="urn:microsoft.com/office/officeart/2005/8/layout/list1"/>
    <dgm:cxn modelId="{ADB9A1C9-946E-4FC0-8F93-E1D01048906E}" type="presParOf" srcId="{9B5605E3-C5B0-4D6E-B4B3-07F745AE2578}" destId="{95C230FF-6476-47A9-B8D9-6E653315BE80}" srcOrd="1" destOrd="0" presId="urn:microsoft.com/office/officeart/2005/8/layout/list1"/>
    <dgm:cxn modelId="{A4ADD6F5-B61E-44F7-8E66-776E5CC410B4}" type="presParOf" srcId="{9B5605E3-C5B0-4D6E-B4B3-07F745AE2578}" destId="{C2B3FEEB-0725-410D-8AE4-2C7E270608FD}" srcOrd="2" destOrd="0" presId="urn:microsoft.com/office/officeart/2005/8/layout/list1"/>
    <dgm:cxn modelId="{F6ACB059-9ABC-4B03-BC30-53E78B0A8F4E}" type="presParOf" srcId="{9B5605E3-C5B0-4D6E-B4B3-07F745AE2578}" destId="{901BBAAA-9EBF-41D1-A46B-D13477028D3E}" srcOrd="3" destOrd="0" presId="urn:microsoft.com/office/officeart/2005/8/layout/list1"/>
    <dgm:cxn modelId="{CD1C0408-9E5E-45B7-BB71-C792D1E57E27}" type="presParOf" srcId="{9B5605E3-C5B0-4D6E-B4B3-07F745AE2578}" destId="{590A9C99-774B-448B-A2DF-F04443CEFBED}" srcOrd="4" destOrd="0" presId="urn:microsoft.com/office/officeart/2005/8/layout/list1"/>
    <dgm:cxn modelId="{E2D19B48-132B-4998-B604-1A185FAB8E64}" type="presParOf" srcId="{590A9C99-774B-448B-A2DF-F04443CEFBED}" destId="{CAB0ED13-59FA-4D72-8EB9-4DD39C8AAB13}" srcOrd="0" destOrd="0" presId="urn:microsoft.com/office/officeart/2005/8/layout/list1"/>
    <dgm:cxn modelId="{E3E0F62E-AA04-478E-BE18-9104FDAC0356}" type="presParOf" srcId="{590A9C99-774B-448B-A2DF-F04443CEFBED}" destId="{1640D1E1-AD3D-4BC0-8636-89B6AF80CDFB}" srcOrd="1" destOrd="0" presId="urn:microsoft.com/office/officeart/2005/8/layout/list1"/>
    <dgm:cxn modelId="{7DD11013-054F-4AD1-8310-3A5CE615D53F}" type="presParOf" srcId="{9B5605E3-C5B0-4D6E-B4B3-07F745AE2578}" destId="{5E5E76C6-EDE2-42E1-8FAF-7D3AF7397CED}" srcOrd="5" destOrd="0" presId="urn:microsoft.com/office/officeart/2005/8/layout/list1"/>
    <dgm:cxn modelId="{2869E354-E7C5-4BFD-A78E-11E699E182D8}" type="presParOf" srcId="{9B5605E3-C5B0-4D6E-B4B3-07F745AE2578}" destId="{D9387860-FF87-472B-A722-0484D05E83C1}" srcOrd="6" destOrd="0" presId="urn:microsoft.com/office/officeart/2005/8/layout/list1"/>
    <dgm:cxn modelId="{7CA916A4-2236-42EA-B8B6-3D21E905074D}" type="presParOf" srcId="{9B5605E3-C5B0-4D6E-B4B3-07F745AE2578}" destId="{A740F6DD-CF95-41C8-A36B-A9430CF30839}" srcOrd="7" destOrd="0" presId="urn:microsoft.com/office/officeart/2005/8/layout/list1"/>
    <dgm:cxn modelId="{C4DDDBE3-E784-462C-8BA8-0471A2107321}" type="presParOf" srcId="{9B5605E3-C5B0-4D6E-B4B3-07F745AE2578}" destId="{519374DC-ECB8-4254-BB1B-0C046B3819B1}" srcOrd="8" destOrd="0" presId="urn:microsoft.com/office/officeart/2005/8/layout/list1"/>
    <dgm:cxn modelId="{62FED762-2C38-457B-9D1B-ECF533B6EFBB}" type="presParOf" srcId="{519374DC-ECB8-4254-BB1B-0C046B3819B1}" destId="{D567DF4F-578D-4E36-A788-F3A1DF269787}" srcOrd="0" destOrd="0" presId="urn:microsoft.com/office/officeart/2005/8/layout/list1"/>
    <dgm:cxn modelId="{E13AD0C5-FC99-4B18-A8CB-5EF392D5AE10}" type="presParOf" srcId="{519374DC-ECB8-4254-BB1B-0C046B3819B1}" destId="{B502AF4A-F7C8-4B0A-BBFA-C85E6C29F344}" srcOrd="1" destOrd="0" presId="urn:microsoft.com/office/officeart/2005/8/layout/list1"/>
    <dgm:cxn modelId="{B76D3CB1-B582-4229-9A05-9C81216A9B16}" type="presParOf" srcId="{9B5605E3-C5B0-4D6E-B4B3-07F745AE2578}" destId="{1C2AEB6F-D36F-4171-A63D-5B59D8E6FAFD}" srcOrd="9" destOrd="0" presId="urn:microsoft.com/office/officeart/2005/8/layout/list1"/>
    <dgm:cxn modelId="{232D1BD7-29A7-4149-BF9E-E3A92FB9EA9A}" type="presParOf" srcId="{9B5605E3-C5B0-4D6E-B4B3-07F745AE2578}" destId="{90FFFFF5-6CBF-46DD-BA67-6E25F0FC01B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6048B4-B7FD-44FA-A373-CAFBC6DA0B8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B6692CEE-9DBA-4C38-8B2C-0DF192F6C377}">
      <dgm:prSet custT="1"/>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cmpd="thickThi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a:schemeClr val="accent1">
              <a:alpha val="40000"/>
            </a:schemeClr>
          </a:glow>
          <a:outerShdw blurRad="50800" dist="38100" dir="2700000" algn="tl" rotWithShape="0">
            <a:prstClr val="black">
              <a:alpha val="40000"/>
            </a:prstClr>
          </a:outerShdw>
        </a:effectLst>
      </dgm:spPr>
      <dgm:t>
        <a:bodyPr lIns="36000" rIns="36000"/>
        <a:lstStyle/>
        <a:p>
          <a:pPr algn="ctr" rtl="0"/>
          <a:r>
            <a:rPr lang="zh-CN" altLang="en-US" sz="2400" b="1" dirty="0" smtClean="0">
              <a:latin typeface="微软雅黑" panose="020B0503020204020204" pitchFamily="34" charset="-122"/>
              <a:ea typeface="微软雅黑" panose="020B0503020204020204" pitchFamily="34" charset="-122"/>
            </a:rPr>
            <a:t>极致的美感</a:t>
          </a:r>
          <a:endParaRPr lang="zh-CN" altLang="en-US" sz="2400" dirty="0">
            <a:latin typeface="微软雅黑" panose="020B0503020204020204" pitchFamily="34" charset="-122"/>
            <a:ea typeface="微软雅黑" panose="020B0503020204020204" pitchFamily="34" charset="-122"/>
          </a:endParaRPr>
        </a:p>
      </dgm:t>
    </dgm:pt>
    <dgm:pt modelId="{1C2BC560-90D1-44E0-A8F0-C4990BE468CC}" type="parTrans" cxnId="{411BE0C0-07F8-480C-8AC8-8194944F1F8D}">
      <dgm:prSet/>
      <dgm:spPr/>
      <dgm:t>
        <a:bodyPr/>
        <a:lstStyle/>
        <a:p>
          <a:endParaRPr lang="zh-CN" altLang="en-US">
            <a:latin typeface="微软雅黑" panose="020B0503020204020204" pitchFamily="34" charset="-122"/>
            <a:ea typeface="微软雅黑" panose="020B0503020204020204" pitchFamily="34" charset="-122"/>
          </a:endParaRPr>
        </a:p>
      </dgm:t>
    </dgm:pt>
    <dgm:pt modelId="{E6439E4E-02A0-4D0F-82C2-84D72810CD50}" type="sibTrans" cxnId="{411BE0C0-07F8-480C-8AC8-8194944F1F8D}">
      <dgm:prSet/>
      <dgm:spPr/>
      <dgm:t>
        <a:bodyPr/>
        <a:lstStyle/>
        <a:p>
          <a:endParaRPr lang="zh-CN" altLang="en-US">
            <a:latin typeface="微软雅黑" panose="020B0503020204020204" pitchFamily="34" charset="-122"/>
            <a:ea typeface="微软雅黑" panose="020B0503020204020204" pitchFamily="34" charset="-122"/>
          </a:endParaRPr>
        </a:p>
      </dgm:t>
    </dgm:pt>
    <dgm:pt modelId="{87C2CD78-DDA1-4284-A26A-823FCCC1BF7C}">
      <dgm:prSet custT="1"/>
      <dgm:spPr>
        <a:solidFill>
          <a:schemeClr val="bg1">
            <a:lumMod val="95000"/>
            <a:alpha val="90000"/>
          </a:schemeClr>
        </a:solidFill>
        <a:ln w="12700">
          <a:solidFill>
            <a:srgbClr val="0070C0"/>
          </a:solidFill>
          <a:prstDash val="lgDash"/>
        </a:ln>
      </dgm:spPr>
      <dgm:t>
        <a:bodyPr/>
        <a:lstStyle/>
        <a:p>
          <a:pPr rtl="0"/>
          <a:r>
            <a:rPr lang="zh-CN" altLang="en-US" sz="1800" b="1" dirty="0" smtClean="0">
              <a:latin typeface="微软雅黑" panose="020B0503020204020204" pitchFamily="34" charset="-122"/>
              <a:ea typeface="微软雅黑" panose="020B0503020204020204" pitchFamily="34" charset="-122"/>
            </a:rPr>
            <a:t>具有美感的商业提案才能赢得观看者的好感</a:t>
          </a:r>
          <a:endParaRPr lang="zh-CN" altLang="en-US" sz="1800" b="1" dirty="0">
            <a:latin typeface="微软雅黑" panose="020B0503020204020204" pitchFamily="34" charset="-122"/>
            <a:ea typeface="微软雅黑" panose="020B0503020204020204" pitchFamily="34" charset="-122"/>
          </a:endParaRPr>
        </a:p>
      </dgm:t>
    </dgm:pt>
    <dgm:pt modelId="{916E8681-6FF1-4A2D-ACA4-3DDDBC68DA98}" type="parTrans" cxnId="{204F7036-5A7C-4BEB-A0AE-5225903004DC}">
      <dgm:prSet/>
      <dgm:spPr/>
      <dgm:t>
        <a:bodyPr/>
        <a:lstStyle/>
        <a:p>
          <a:endParaRPr lang="zh-CN" altLang="en-US">
            <a:latin typeface="微软雅黑" panose="020B0503020204020204" pitchFamily="34" charset="-122"/>
            <a:ea typeface="微软雅黑" panose="020B0503020204020204" pitchFamily="34" charset="-122"/>
          </a:endParaRPr>
        </a:p>
      </dgm:t>
    </dgm:pt>
    <dgm:pt modelId="{528F423F-C527-47E1-A2BF-02C21AD4D358}" type="sibTrans" cxnId="{204F7036-5A7C-4BEB-A0AE-5225903004DC}">
      <dgm:prSet/>
      <dgm:spPr/>
      <dgm:t>
        <a:bodyPr/>
        <a:lstStyle/>
        <a:p>
          <a:endParaRPr lang="zh-CN" altLang="en-US">
            <a:latin typeface="微软雅黑" panose="020B0503020204020204" pitchFamily="34" charset="-122"/>
            <a:ea typeface="微软雅黑" panose="020B0503020204020204" pitchFamily="34" charset="-122"/>
          </a:endParaRPr>
        </a:p>
      </dgm:t>
    </dgm:pt>
    <dgm:pt modelId="{F1FD1E64-6DF7-443D-A8C1-17C453C5DEB5}">
      <dgm:prSet custT="1"/>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a:outerShdw blurRad="50800" dist="38100" dir="2700000" algn="tl" rotWithShape="0">
            <a:prstClr val="black">
              <a:alpha val="40000"/>
            </a:prstClr>
          </a:outerShdw>
        </a:effectLst>
      </dgm:spPr>
      <dgm:t>
        <a:bodyPr lIns="36000" rIns="36000"/>
        <a:lstStyle/>
        <a:p>
          <a:pPr rtl="0"/>
          <a:r>
            <a:rPr lang="zh-CN" altLang="en-US" sz="2400" b="1" dirty="0" smtClean="0">
              <a:latin typeface="微软雅黑" panose="020B0503020204020204" pitchFamily="34" charset="-122"/>
              <a:ea typeface="微软雅黑" panose="020B0503020204020204" pitchFamily="34" charset="-122"/>
            </a:rPr>
            <a:t>有效的信息</a:t>
          </a:r>
          <a:endParaRPr lang="zh-CN" altLang="en-US" sz="2400" dirty="0">
            <a:latin typeface="微软雅黑" panose="020B0503020204020204" pitchFamily="34" charset="-122"/>
            <a:ea typeface="微软雅黑" panose="020B0503020204020204" pitchFamily="34" charset="-122"/>
          </a:endParaRPr>
        </a:p>
      </dgm:t>
    </dgm:pt>
    <dgm:pt modelId="{D7970E47-3260-4480-B82F-6CB90B8AEFCA}" type="parTrans" cxnId="{FECA8647-EF67-4DE6-8B6A-A09E011011D3}">
      <dgm:prSet/>
      <dgm:spPr/>
      <dgm:t>
        <a:bodyPr/>
        <a:lstStyle/>
        <a:p>
          <a:endParaRPr lang="zh-CN" altLang="en-US">
            <a:latin typeface="微软雅黑" panose="020B0503020204020204" pitchFamily="34" charset="-122"/>
            <a:ea typeface="微软雅黑" panose="020B0503020204020204" pitchFamily="34" charset="-122"/>
          </a:endParaRPr>
        </a:p>
      </dgm:t>
    </dgm:pt>
    <dgm:pt modelId="{B376C031-301B-47E6-876D-4DA31DC922FF}" type="sibTrans" cxnId="{FECA8647-EF67-4DE6-8B6A-A09E011011D3}">
      <dgm:prSet/>
      <dgm:spPr/>
      <dgm:t>
        <a:bodyPr/>
        <a:lstStyle/>
        <a:p>
          <a:endParaRPr lang="zh-CN" altLang="en-US">
            <a:latin typeface="微软雅黑" panose="020B0503020204020204" pitchFamily="34" charset="-122"/>
            <a:ea typeface="微软雅黑" panose="020B0503020204020204" pitchFamily="34" charset="-122"/>
          </a:endParaRPr>
        </a:p>
      </dgm:t>
    </dgm:pt>
    <dgm:pt modelId="{9FCAA94F-C99F-4289-AAFE-A0876E87A95C}">
      <dgm:prSet custT="1"/>
      <dgm:spPr>
        <a:solidFill>
          <a:schemeClr val="bg1">
            <a:lumMod val="95000"/>
            <a:alpha val="90000"/>
          </a:schemeClr>
        </a:solidFill>
        <a:ln w="12700">
          <a:solidFill>
            <a:srgbClr val="0070C0"/>
          </a:solidFill>
          <a:prstDash val="lgDash"/>
        </a:ln>
      </dgm:spPr>
      <dgm:t>
        <a:bodyPr/>
        <a:lstStyle/>
        <a:p>
          <a:pPr rtl="0"/>
          <a:r>
            <a:rPr lang="zh-CN" altLang="en-US" sz="1800" b="1" dirty="0" smtClean="0">
              <a:latin typeface="微软雅黑" panose="020B0503020204020204" pitchFamily="34" charset="-122"/>
              <a:ea typeface="微软雅黑" panose="020B0503020204020204" pitchFamily="34" charset="-122"/>
            </a:rPr>
            <a:t>观看者只会关注页面中突出的重要信息</a:t>
          </a:r>
          <a:endParaRPr lang="zh-CN" altLang="en-US" sz="1800" b="1" dirty="0">
            <a:latin typeface="微软雅黑" panose="020B0503020204020204" pitchFamily="34" charset="-122"/>
            <a:ea typeface="微软雅黑" panose="020B0503020204020204" pitchFamily="34" charset="-122"/>
          </a:endParaRPr>
        </a:p>
      </dgm:t>
    </dgm:pt>
    <dgm:pt modelId="{4ADCBCFF-22C7-49BB-BF7C-6D3DF03D622C}" type="parTrans" cxnId="{7FD7092B-8CF4-4037-A191-9C417154C4A8}">
      <dgm:prSet/>
      <dgm:spPr/>
      <dgm:t>
        <a:bodyPr/>
        <a:lstStyle/>
        <a:p>
          <a:endParaRPr lang="zh-CN" altLang="en-US">
            <a:latin typeface="微软雅黑" panose="020B0503020204020204" pitchFamily="34" charset="-122"/>
            <a:ea typeface="微软雅黑" panose="020B0503020204020204" pitchFamily="34" charset="-122"/>
          </a:endParaRPr>
        </a:p>
      </dgm:t>
    </dgm:pt>
    <dgm:pt modelId="{A4592550-A1A4-49E0-AC32-A0206F34F05D}" type="sibTrans" cxnId="{7FD7092B-8CF4-4037-A191-9C417154C4A8}">
      <dgm:prSet/>
      <dgm:spPr/>
      <dgm:t>
        <a:bodyPr/>
        <a:lstStyle/>
        <a:p>
          <a:endParaRPr lang="zh-CN" altLang="en-US">
            <a:latin typeface="微软雅黑" panose="020B0503020204020204" pitchFamily="34" charset="-122"/>
            <a:ea typeface="微软雅黑" panose="020B0503020204020204" pitchFamily="34" charset="-122"/>
          </a:endParaRPr>
        </a:p>
      </dgm:t>
    </dgm:pt>
    <dgm:pt modelId="{428E8C43-5FF9-4FE3-82D9-36FB84159E34}">
      <dgm:prSet custT="1"/>
      <dgm:spPr>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effectLst>
          <a:outerShdw blurRad="50800" dist="38100" dir="2700000" algn="tl" rotWithShape="0">
            <a:prstClr val="black">
              <a:alpha val="40000"/>
            </a:prstClr>
          </a:outerShdw>
        </a:effectLst>
      </dgm:spPr>
      <dgm:t>
        <a:bodyPr lIns="36000" rIns="36000"/>
        <a:lstStyle/>
        <a:p>
          <a:pPr rtl="0"/>
          <a:r>
            <a:rPr lang="zh-CN" altLang="en-US" sz="2400" b="1" dirty="0" smtClean="0">
              <a:latin typeface="微软雅黑" panose="020B0503020204020204" pitchFamily="34" charset="-122"/>
              <a:ea typeface="微软雅黑" panose="020B0503020204020204" pitchFamily="34" charset="-122"/>
            </a:rPr>
            <a:t>完美的逻辑</a:t>
          </a:r>
          <a:endParaRPr lang="zh-CN" altLang="en-US" sz="2400" dirty="0">
            <a:latin typeface="微软雅黑" panose="020B0503020204020204" pitchFamily="34" charset="-122"/>
            <a:ea typeface="微软雅黑" panose="020B0503020204020204" pitchFamily="34" charset="-122"/>
          </a:endParaRPr>
        </a:p>
      </dgm:t>
      <dgm:extLst>
        <a:ext uri="{E40237B7-FDA0-4F09-8148-C483321AD2D9}">
          <dgm14:cNvPr xmlns:dgm14="http://schemas.microsoft.com/office/drawing/2010/diagram" id="0" name="" descr="123" title="标题"/>
        </a:ext>
      </dgm:extLst>
    </dgm:pt>
    <dgm:pt modelId="{1CB53F2D-7F7E-4723-875B-66AEC3B3B7A7}" type="parTrans" cxnId="{E4BC0C08-6A26-46BD-B7DA-9C4B30EF4C5D}">
      <dgm:prSet/>
      <dgm:spPr/>
      <dgm:t>
        <a:bodyPr/>
        <a:lstStyle/>
        <a:p>
          <a:endParaRPr lang="zh-CN" altLang="en-US">
            <a:latin typeface="微软雅黑" panose="020B0503020204020204" pitchFamily="34" charset="-122"/>
            <a:ea typeface="微软雅黑" panose="020B0503020204020204" pitchFamily="34" charset="-122"/>
          </a:endParaRPr>
        </a:p>
      </dgm:t>
    </dgm:pt>
    <dgm:pt modelId="{DA0E3B7F-4708-44C0-A968-2464FF359453}" type="sibTrans" cxnId="{E4BC0C08-6A26-46BD-B7DA-9C4B30EF4C5D}">
      <dgm:prSet/>
      <dgm:spPr/>
      <dgm:t>
        <a:bodyPr/>
        <a:lstStyle/>
        <a:p>
          <a:endParaRPr lang="zh-CN" altLang="en-US">
            <a:latin typeface="微软雅黑" panose="020B0503020204020204" pitchFamily="34" charset="-122"/>
            <a:ea typeface="微软雅黑" panose="020B0503020204020204" pitchFamily="34" charset="-122"/>
          </a:endParaRPr>
        </a:p>
      </dgm:t>
    </dgm:pt>
    <dgm:pt modelId="{B0BC058F-A927-4C45-94C8-EBA4398C2F29}">
      <dgm:prSet custT="1"/>
      <dgm:spPr>
        <a:solidFill>
          <a:schemeClr val="bg1">
            <a:lumMod val="95000"/>
            <a:alpha val="90000"/>
          </a:schemeClr>
        </a:solidFill>
        <a:ln w="12700">
          <a:solidFill>
            <a:srgbClr val="0070C0"/>
          </a:solidFill>
          <a:prstDash val="lgDash"/>
        </a:ln>
      </dgm:spPr>
      <dgm:t>
        <a:bodyPr/>
        <a:lstStyle/>
        <a:p>
          <a:pPr rtl="0"/>
          <a:r>
            <a:rPr lang="zh-CN" altLang="en-US" sz="1800" b="1" dirty="0" smtClean="0">
              <a:latin typeface="微软雅黑" panose="020B0503020204020204" pitchFamily="34" charset="-122"/>
              <a:ea typeface="微软雅黑" panose="020B0503020204020204" pitchFamily="34" charset="-122"/>
            </a:rPr>
            <a:t>良好的逻辑有助于向观者阐述自己观点</a:t>
          </a:r>
          <a:endParaRPr lang="zh-CN" altLang="en-US" sz="1800" b="1" dirty="0">
            <a:latin typeface="微软雅黑" panose="020B0503020204020204" pitchFamily="34" charset="-122"/>
            <a:ea typeface="微软雅黑" panose="020B0503020204020204" pitchFamily="34" charset="-122"/>
          </a:endParaRPr>
        </a:p>
      </dgm:t>
    </dgm:pt>
    <dgm:pt modelId="{03744B59-A4BD-4C46-97CF-F4EFB5F4AE90}" type="parTrans" cxnId="{1DA0F67C-0D8C-4F70-A54A-6196924B1F25}">
      <dgm:prSet/>
      <dgm:spPr/>
      <dgm:t>
        <a:bodyPr/>
        <a:lstStyle/>
        <a:p>
          <a:endParaRPr lang="zh-CN" altLang="en-US">
            <a:latin typeface="微软雅黑" panose="020B0503020204020204" pitchFamily="34" charset="-122"/>
            <a:ea typeface="微软雅黑" panose="020B0503020204020204" pitchFamily="34" charset="-122"/>
          </a:endParaRPr>
        </a:p>
      </dgm:t>
    </dgm:pt>
    <dgm:pt modelId="{00936296-FDCF-42F6-8B5D-B65605D9F3FB}" type="sibTrans" cxnId="{1DA0F67C-0D8C-4F70-A54A-6196924B1F25}">
      <dgm:prSet/>
      <dgm:spPr/>
      <dgm:t>
        <a:bodyPr/>
        <a:lstStyle/>
        <a:p>
          <a:endParaRPr lang="zh-CN" altLang="en-US">
            <a:latin typeface="微软雅黑" panose="020B0503020204020204" pitchFamily="34" charset="-122"/>
            <a:ea typeface="微软雅黑" panose="020B0503020204020204" pitchFamily="34" charset="-122"/>
          </a:endParaRPr>
        </a:p>
      </dgm:t>
    </dgm:pt>
    <dgm:pt modelId="{9B2A3008-3B95-4FC4-82CC-89B8365EFE85}" type="pres">
      <dgm:prSet presAssocID="{6E6048B4-B7FD-44FA-A373-CAFBC6DA0B84}" presName="Name0" presStyleCnt="0">
        <dgm:presLayoutVars>
          <dgm:dir val="rev"/>
          <dgm:animLvl val="lvl"/>
          <dgm:resizeHandles val="exact"/>
        </dgm:presLayoutVars>
      </dgm:prSet>
      <dgm:spPr/>
      <dgm:t>
        <a:bodyPr/>
        <a:lstStyle/>
        <a:p>
          <a:endParaRPr lang="zh-CN" altLang="en-US"/>
        </a:p>
      </dgm:t>
    </dgm:pt>
    <dgm:pt modelId="{CC20A695-F221-42E1-9010-3F5BC551D0A0}" type="pres">
      <dgm:prSet presAssocID="{B6692CEE-9DBA-4C38-8B2C-0DF192F6C377}" presName="linNode" presStyleCnt="0"/>
      <dgm:spPr/>
    </dgm:pt>
    <dgm:pt modelId="{3C03775A-2395-4D61-A253-0892F2EBA88F}" type="pres">
      <dgm:prSet presAssocID="{B6692CEE-9DBA-4C38-8B2C-0DF192F6C377}" presName="parentText" presStyleLbl="node1" presStyleIdx="0" presStyleCnt="3" custAng="0" custScaleY="73694" custLinFactNeighborX="-3574">
        <dgm:presLayoutVars>
          <dgm:chMax val="1"/>
          <dgm:bulletEnabled val="1"/>
        </dgm:presLayoutVars>
      </dgm:prSet>
      <dgm:spPr>
        <a:prstGeom prst="round1Rect">
          <a:avLst/>
        </a:prstGeom>
      </dgm:spPr>
      <dgm:t>
        <a:bodyPr/>
        <a:lstStyle/>
        <a:p>
          <a:endParaRPr lang="zh-CN" altLang="en-US"/>
        </a:p>
      </dgm:t>
    </dgm:pt>
    <dgm:pt modelId="{85C81B7A-B2C2-4053-8D9B-C9E84CD9F050}" type="pres">
      <dgm:prSet presAssocID="{B6692CEE-9DBA-4C38-8B2C-0DF192F6C377}" presName="descendantText" presStyleLbl="alignAccFollowNode1" presStyleIdx="0" presStyleCnt="3" custScaleX="106479" custScaleY="90331">
        <dgm:presLayoutVars>
          <dgm:bulletEnabled val="1"/>
        </dgm:presLayoutVars>
      </dgm:prSet>
      <dgm:spPr/>
      <dgm:t>
        <a:bodyPr/>
        <a:lstStyle/>
        <a:p>
          <a:endParaRPr lang="zh-CN" altLang="en-US"/>
        </a:p>
      </dgm:t>
    </dgm:pt>
    <dgm:pt modelId="{00994E87-4BCF-4BD0-BE87-167E9563611B}" type="pres">
      <dgm:prSet presAssocID="{E6439E4E-02A0-4D0F-82C2-84D72810CD50}" presName="sp" presStyleCnt="0"/>
      <dgm:spPr/>
    </dgm:pt>
    <dgm:pt modelId="{1E8E864C-4BD7-4F8C-A12D-E1FFAB1908A6}" type="pres">
      <dgm:prSet presAssocID="{F1FD1E64-6DF7-443D-A8C1-17C453C5DEB5}" presName="linNode" presStyleCnt="0"/>
      <dgm:spPr/>
    </dgm:pt>
    <dgm:pt modelId="{F19C828A-A3CD-440A-9453-AD3AB5C0CD5B}" type="pres">
      <dgm:prSet presAssocID="{F1FD1E64-6DF7-443D-A8C1-17C453C5DEB5}" presName="parentText" presStyleLbl="node1" presStyleIdx="1" presStyleCnt="3" custAng="0" custScaleY="73694" custLinFactNeighborX="-3574">
        <dgm:presLayoutVars>
          <dgm:chMax val="1"/>
          <dgm:bulletEnabled val="1"/>
        </dgm:presLayoutVars>
      </dgm:prSet>
      <dgm:spPr>
        <a:prstGeom prst="round1Rect">
          <a:avLst/>
        </a:prstGeom>
      </dgm:spPr>
      <dgm:t>
        <a:bodyPr/>
        <a:lstStyle/>
        <a:p>
          <a:endParaRPr lang="zh-CN" altLang="en-US"/>
        </a:p>
      </dgm:t>
    </dgm:pt>
    <dgm:pt modelId="{1A131225-97F2-4EDD-B3B9-7D56E075F5A6}" type="pres">
      <dgm:prSet presAssocID="{F1FD1E64-6DF7-443D-A8C1-17C453C5DEB5}" presName="descendantText" presStyleLbl="alignAccFollowNode1" presStyleIdx="1" presStyleCnt="3" custScaleX="106479" custScaleY="90331">
        <dgm:presLayoutVars>
          <dgm:bulletEnabled val="1"/>
        </dgm:presLayoutVars>
      </dgm:prSet>
      <dgm:spPr/>
      <dgm:t>
        <a:bodyPr/>
        <a:lstStyle/>
        <a:p>
          <a:endParaRPr lang="zh-CN" altLang="en-US"/>
        </a:p>
      </dgm:t>
    </dgm:pt>
    <dgm:pt modelId="{55DD578A-C282-4E63-83CF-29FAFD81BE2B}" type="pres">
      <dgm:prSet presAssocID="{B376C031-301B-47E6-876D-4DA31DC922FF}" presName="sp" presStyleCnt="0"/>
      <dgm:spPr/>
    </dgm:pt>
    <dgm:pt modelId="{8A44231F-D4A7-4C8F-87BA-F80F2288DF0D}" type="pres">
      <dgm:prSet presAssocID="{428E8C43-5FF9-4FE3-82D9-36FB84159E34}" presName="linNode" presStyleCnt="0"/>
      <dgm:spPr/>
    </dgm:pt>
    <dgm:pt modelId="{68F96F53-C7AC-486C-9D0A-3084FC49BF81}" type="pres">
      <dgm:prSet presAssocID="{428E8C43-5FF9-4FE3-82D9-36FB84159E34}" presName="parentText" presStyleLbl="node1" presStyleIdx="2" presStyleCnt="3" custAng="0" custScaleY="73694" custLinFactNeighborX="-3574">
        <dgm:presLayoutVars>
          <dgm:chMax val="1"/>
          <dgm:bulletEnabled val="1"/>
        </dgm:presLayoutVars>
      </dgm:prSet>
      <dgm:spPr>
        <a:prstGeom prst="round1Rect">
          <a:avLst/>
        </a:prstGeom>
      </dgm:spPr>
      <dgm:t>
        <a:bodyPr/>
        <a:lstStyle/>
        <a:p>
          <a:endParaRPr lang="zh-CN" altLang="en-US"/>
        </a:p>
      </dgm:t>
    </dgm:pt>
    <dgm:pt modelId="{7033890C-CF63-4429-A165-725A0A28906E}" type="pres">
      <dgm:prSet presAssocID="{428E8C43-5FF9-4FE3-82D9-36FB84159E34}" presName="descendantText" presStyleLbl="alignAccFollowNode1" presStyleIdx="2" presStyleCnt="3" custScaleX="106479" custScaleY="90331">
        <dgm:presLayoutVars>
          <dgm:bulletEnabled val="1"/>
        </dgm:presLayoutVars>
      </dgm:prSet>
      <dgm:spPr/>
      <dgm:t>
        <a:bodyPr/>
        <a:lstStyle/>
        <a:p>
          <a:endParaRPr lang="zh-CN" altLang="en-US"/>
        </a:p>
      </dgm:t>
    </dgm:pt>
  </dgm:ptLst>
  <dgm:cxnLst>
    <dgm:cxn modelId="{411BE0C0-07F8-480C-8AC8-8194944F1F8D}" srcId="{6E6048B4-B7FD-44FA-A373-CAFBC6DA0B84}" destId="{B6692CEE-9DBA-4C38-8B2C-0DF192F6C377}" srcOrd="0" destOrd="0" parTransId="{1C2BC560-90D1-44E0-A8F0-C4990BE468CC}" sibTransId="{E6439E4E-02A0-4D0F-82C2-84D72810CD50}"/>
    <dgm:cxn modelId="{7E35A470-FF28-41C3-B261-70D9FBA27786}" type="presOf" srcId="{F1FD1E64-6DF7-443D-A8C1-17C453C5DEB5}" destId="{F19C828A-A3CD-440A-9453-AD3AB5C0CD5B}" srcOrd="0" destOrd="0" presId="urn:microsoft.com/office/officeart/2005/8/layout/vList5"/>
    <dgm:cxn modelId="{CD5B90F5-117D-46BC-8BC3-2A162F0408FD}" type="presOf" srcId="{87C2CD78-DDA1-4284-A26A-823FCCC1BF7C}" destId="{85C81B7A-B2C2-4053-8D9B-C9E84CD9F050}" srcOrd="0" destOrd="0" presId="urn:microsoft.com/office/officeart/2005/8/layout/vList5"/>
    <dgm:cxn modelId="{E4BC0C08-6A26-46BD-B7DA-9C4B30EF4C5D}" srcId="{6E6048B4-B7FD-44FA-A373-CAFBC6DA0B84}" destId="{428E8C43-5FF9-4FE3-82D9-36FB84159E34}" srcOrd="2" destOrd="0" parTransId="{1CB53F2D-7F7E-4723-875B-66AEC3B3B7A7}" sibTransId="{DA0E3B7F-4708-44C0-A968-2464FF359453}"/>
    <dgm:cxn modelId="{920E4A49-8309-4061-A447-D5A06FD34AD4}" type="presOf" srcId="{6E6048B4-B7FD-44FA-A373-CAFBC6DA0B84}" destId="{9B2A3008-3B95-4FC4-82CC-89B8365EFE85}" srcOrd="0" destOrd="0" presId="urn:microsoft.com/office/officeart/2005/8/layout/vList5"/>
    <dgm:cxn modelId="{FECA8647-EF67-4DE6-8B6A-A09E011011D3}" srcId="{6E6048B4-B7FD-44FA-A373-CAFBC6DA0B84}" destId="{F1FD1E64-6DF7-443D-A8C1-17C453C5DEB5}" srcOrd="1" destOrd="0" parTransId="{D7970E47-3260-4480-B82F-6CB90B8AEFCA}" sibTransId="{B376C031-301B-47E6-876D-4DA31DC922FF}"/>
    <dgm:cxn modelId="{D24DCA61-465E-4B6F-A48B-88D6EFA642D8}" type="presOf" srcId="{9FCAA94F-C99F-4289-AAFE-A0876E87A95C}" destId="{1A131225-97F2-4EDD-B3B9-7D56E075F5A6}" srcOrd="0" destOrd="0" presId="urn:microsoft.com/office/officeart/2005/8/layout/vList5"/>
    <dgm:cxn modelId="{204F7036-5A7C-4BEB-A0AE-5225903004DC}" srcId="{B6692CEE-9DBA-4C38-8B2C-0DF192F6C377}" destId="{87C2CD78-DDA1-4284-A26A-823FCCC1BF7C}" srcOrd="0" destOrd="0" parTransId="{916E8681-6FF1-4A2D-ACA4-3DDDBC68DA98}" sibTransId="{528F423F-C527-47E1-A2BF-02C21AD4D358}"/>
    <dgm:cxn modelId="{6EC8B360-CCBD-4592-BD30-17845E45D4EE}" type="presOf" srcId="{428E8C43-5FF9-4FE3-82D9-36FB84159E34}" destId="{68F96F53-C7AC-486C-9D0A-3084FC49BF81}" srcOrd="0" destOrd="0" presId="urn:microsoft.com/office/officeart/2005/8/layout/vList5"/>
    <dgm:cxn modelId="{5B1ECF8B-8DF0-43C5-8402-72C8B4671347}" type="presOf" srcId="{B0BC058F-A927-4C45-94C8-EBA4398C2F29}" destId="{7033890C-CF63-4429-A165-725A0A28906E}" srcOrd="0" destOrd="0" presId="urn:microsoft.com/office/officeart/2005/8/layout/vList5"/>
    <dgm:cxn modelId="{1DA0F67C-0D8C-4F70-A54A-6196924B1F25}" srcId="{428E8C43-5FF9-4FE3-82D9-36FB84159E34}" destId="{B0BC058F-A927-4C45-94C8-EBA4398C2F29}" srcOrd="0" destOrd="0" parTransId="{03744B59-A4BD-4C46-97CF-F4EFB5F4AE90}" sibTransId="{00936296-FDCF-42F6-8B5D-B65605D9F3FB}"/>
    <dgm:cxn modelId="{4AA5BE7D-F3FF-4EB8-8808-2A0BBF89ECD6}" type="presOf" srcId="{B6692CEE-9DBA-4C38-8B2C-0DF192F6C377}" destId="{3C03775A-2395-4D61-A253-0892F2EBA88F}" srcOrd="0" destOrd="0" presId="urn:microsoft.com/office/officeart/2005/8/layout/vList5"/>
    <dgm:cxn modelId="{7FD7092B-8CF4-4037-A191-9C417154C4A8}" srcId="{F1FD1E64-6DF7-443D-A8C1-17C453C5DEB5}" destId="{9FCAA94F-C99F-4289-AAFE-A0876E87A95C}" srcOrd="0" destOrd="0" parTransId="{4ADCBCFF-22C7-49BB-BF7C-6D3DF03D622C}" sibTransId="{A4592550-A1A4-49E0-AC32-A0206F34F05D}"/>
    <dgm:cxn modelId="{61D24995-4445-463B-A3B1-CA7FF629CB2C}" type="presParOf" srcId="{9B2A3008-3B95-4FC4-82CC-89B8365EFE85}" destId="{CC20A695-F221-42E1-9010-3F5BC551D0A0}" srcOrd="0" destOrd="0" presId="urn:microsoft.com/office/officeart/2005/8/layout/vList5"/>
    <dgm:cxn modelId="{739A4386-F47C-48F1-A170-0AD70DAFEAF3}" type="presParOf" srcId="{CC20A695-F221-42E1-9010-3F5BC551D0A0}" destId="{3C03775A-2395-4D61-A253-0892F2EBA88F}" srcOrd="0" destOrd="0" presId="urn:microsoft.com/office/officeart/2005/8/layout/vList5"/>
    <dgm:cxn modelId="{26502B69-6099-4A7E-888F-06A97BA8C4C8}" type="presParOf" srcId="{CC20A695-F221-42E1-9010-3F5BC551D0A0}" destId="{85C81B7A-B2C2-4053-8D9B-C9E84CD9F050}" srcOrd="1" destOrd="0" presId="urn:microsoft.com/office/officeart/2005/8/layout/vList5"/>
    <dgm:cxn modelId="{657A2A46-F2BA-4E66-9DF2-46C0E7F67A2F}" type="presParOf" srcId="{9B2A3008-3B95-4FC4-82CC-89B8365EFE85}" destId="{00994E87-4BCF-4BD0-BE87-167E9563611B}" srcOrd="1" destOrd="0" presId="urn:microsoft.com/office/officeart/2005/8/layout/vList5"/>
    <dgm:cxn modelId="{9D9CBB49-1156-4227-83A2-38737997155F}" type="presParOf" srcId="{9B2A3008-3B95-4FC4-82CC-89B8365EFE85}" destId="{1E8E864C-4BD7-4F8C-A12D-E1FFAB1908A6}" srcOrd="2" destOrd="0" presId="urn:microsoft.com/office/officeart/2005/8/layout/vList5"/>
    <dgm:cxn modelId="{54567F16-267A-4F35-998E-32500B367B89}" type="presParOf" srcId="{1E8E864C-4BD7-4F8C-A12D-E1FFAB1908A6}" destId="{F19C828A-A3CD-440A-9453-AD3AB5C0CD5B}" srcOrd="0" destOrd="0" presId="urn:microsoft.com/office/officeart/2005/8/layout/vList5"/>
    <dgm:cxn modelId="{C700E5C9-7713-42A1-A9CD-C81760EC32AB}" type="presParOf" srcId="{1E8E864C-4BD7-4F8C-A12D-E1FFAB1908A6}" destId="{1A131225-97F2-4EDD-B3B9-7D56E075F5A6}" srcOrd="1" destOrd="0" presId="urn:microsoft.com/office/officeart/2005/8/layout/vList5"/>
    <dgm:cxn modelId="{C270DE32-3563-46C0-85B2-DA5180D24F6D}" type="presParOf" srcId="{9B2A3008-3B95-4FC4-82CC-89B8365EFE85}" destId="{55DD578A-C282-4E63-83CF-29FAFD81BE2B}" srcOrd="3" destOrd="0" presId="urn:microsoft.com/office/officeart/2005/8/layout/vList5"/>
    <dgm:cxn modelId="{DAF931D8-55C0-4BAE-92F1-04A8127473F4}" type="presParOf" srcId="{9B2A3008-3B95-4FC4-82CC-89B8365EFE85}" destId="{8A44231F-D4A7-4C8F-87BA-F80F2288DF0D}" srcOrd="4" destOrd="0" presId="urn:microsoft.com/office/officeart/2005/8/layout/vList5"/>
    <dgm:cxn modelId="{6CF8CD6A-A073-4C11-B56E-1DBFC52EE1D9}" type="presParOf" srcId="{8A44231F-D4A7-4C8F-87BA-F80F2288DF0D}" destId="{68F96F53-C7AC-486C-9D0A-3084FC49BF81}" srcOrd="0" destOrd="0" presId="urn:microsoft.com/office/officeart/2005/8/layout/vList5"/>
    <dgm:cxn modelId="{B53824A7-BF8C-42B2-A075-B22E9620E4EF}" type="presParOf" srcId="{8A44231F-D4A7-4C8F-87BA-F80F2288DF0D}" destId="{7033890C-CF63-4429-A165-725A0A28906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714F6B-64D2-4594-9FE6-FDBD8357E3E9}" type="doc">
      <dgm:prSet loTypeId="urn:microsoft.com/office/officeart/2005/8/layout/bList2#4" loCatId="list" qsTypeId="urn:microsoft.com/office/officeart/2005/8/quickstyle/3d7" qsCatId="3D" csTypeId="urn:microsoft.com/office/officeart/2005/8/colors/accent1_2" csCatId="accent1" phldr="1"/>
      <dgm:spPr/>
      <dgm:t>
        <a:bodyPr/>
        <a:lstStyle/>
        <a:p>
          <a:endParaRPr lang="zh-CN" altLang="en-US"/>
        </a:p>
      </dgm:t>
    </dgm:pt>
    <dgm:pt modelId="{6D2164A8-984A-4E93-A4C0-730526EE00A5}">
      <dgm:prSet custT="1"/>
      <dgm:spPr>
        <a:ln>
          <a:solidFill>
            <a:schemeClr val="accent1">
              <a:lumMod val="25000"/>
            </a:schemeClr>
          </a:solidFill>
        </a:ln>
      </dgm:spPr>
      <dgm:t>
        <a:bodyPr/>
        <a:lstStyle/>
        <a:p>
          <a:pPr rtl="0"/>
          <a:r>
            <a:rPr lang="zh-CN" sz="2400" b="1" dirty="0" smtClean="0">
              <a:latin typeface="微软雅黑" pitchFamily="34" charset="-122"/>
              <a:ea typeface="微软雅黑" pitchFamily="34" charset="-122"/>
            </a:rPr>
            <a:t>任务艰巨，工程量大，时间紧迫，需加强宣传</a:t>
          </a:r>
          <a:r>
            <a:rPr lang="zh-CN" altLang="en-US" sz="2400" b="1" dirty="0" smtClean="0">
              <a:latin typeface="微软雅黑" pitchFamily="34" charset="-122"/>
              <a:ea typeface="微软雅黑" pitchFamily="34" charset="-122"/>
            </a:rPr>
            <a:t>引导</a:t>
          </a:r>
          <a:r>
            <a:rPr lang="zh-CN" sz="2400" b="1" dirty="0" smtClean="0">
              <a:latin typeface="微软雅黑" pitchFamily="34" charset="-122"/>
              <a:ea typeface="微软雅黑" pitchFamily="34" charset="-122"/>
            </a:rPr>
            <a:t>，提高居民认知度。希望得到相关街道特别是居委会及物业的大力支持，消除居民的误解。</a:t>
          </a:r>
          <a:endParaRPr lang="en-US" sz="2400" b="1" dirty="0">
            <a:latin typeface="微软雅黑" pitchFamily="34" charset="-122"/>
            <a:ea typeface="微软雅黑" pitchFamily="34" charset="-122"/>
          </a:endParaRPr>
        </a:p>
      </dgm:t>
    </dgm:pt>
    <dgm:pt modelId="{D24E3895-925E-4C94-8BFD-4B72F8810F7D}" type="parTrans" cxnId="{5A39F0FE-C37F-466C-81D2-322E76E6E95A}">
      <dgm:prSet/>
      <dgm:spPr/>
      <dgm:t>
        <a:bodyPr/>
        <a:lstStyle/>
        <a:p>
          <a:endParaRPr lang="zh-CN" altLang="en-US"/>
        </a:p>
      </dgm:t>
    </dgm:pt>
    <dgm:pt modelId="{C4729C6F-685B-430D-A5E4-FD70A10B4879}" type="sibTrans" cxnId="{5A39F0FE-C37F-466C-81D2-322E76E6E95A}">
      <dgm:prSet/>
      <dgm:spPr/>
      <dgm:t>
        <a:bodyPr/>
        <a:lstStyle/>
        <a:p>
          <a:endParaRPr lang="zh-CN" altLang="en-US"/>
        </a:p>
      </dgm:t>
    </dgm:pt>
    <dgm:pt modelId="{4F6F7E70-63CC-4607-9518-879778E7F403}">
      <dgm:prSet custT="1"/>
      <dgm:spPr>
        <a:ln>
          <a:solidFill>
            <a:schemeClr val="accent1">
              <a:lumMod val="25000"/>
            </a:schemeClr>
          </a:solidFill>
        </a:ln>
      </dgm:spPr>
      <dgm:t>
        <a:bodyPr/>
        <a:lstStyle/>
        <a:p>
          <a:pPr rtl="0"/>
          <a:r>
            <a:rPr lang="zh-CN" altLang="en-US" sz="2400" b="1" dirty="0" smtClean="0">
              <a:latin typeface="微软雅黑" pitchFamily="34" charset="-122"/>
              <a:ea typeface="微软雅黑" pitchFamily="34" charset="-122"/>
            </a:rPr>
            <a:t>普陀区点多面广，涉及不同街道、居委会、物业，希望建立快速沟通渠道，完善信息联络机制，及时化解施工中可能带来的矛盾，确保全年工程完成。</a:t>
          </a:r>
          <a:endParaRPr lang="zh-CN" altLang="en-US" sz="2400" b="1" dirty="0">
            <a:latin typeface="微软雅黑" pitchFamily="34" charset="-122"/>
            <a:ea typeface="微软雅黑" pitchFamily="34" charset="-122"/>
          </a:endParaRPr>
        </a:p>
      </dgm:t>
    </dgm:pt>
    <dgm:pt modelId="{55DC21E0-4AC9-4E42-B9F8-317AAB722F79}" type="parTrans" cxnId="{8F7E974B-62C7-49B3-81F1-227BC07F45A9}">
      <dgm:prSet/>
      <dgm:spPr/>
      <dgm:t>
        <a:bodyPr/>
        <a:lstStyle/>
        <a:p>
          <a:endParaRPr lang="zh-CN" altLang="en-US"/>
        </a:p>
      </dgm:t>
    </dgm:pt>
    <dgm:pt modelId="{C8B22CBC-B92F-4615-B5B2-E8C4F34FA63E}" type="sibTrans" cxnId="{8F7E974B-62C7-49B3-81F1-227BC07F45A9}">
      <dgm:prSet/>
      <dgm:spPr/>
      <dgm:t>
        <a:bodyPr/>
        <a:lstStyle/>
        <a:p>
          <a:endParaRPr lang="zh-CN" altLang="en-US"/>
        </a:p>
      </dgm:t>
    </dgm:pt>
    <dgm:pt modelId="{A9193D7D-BE8F-491E-81CA-5B2DFFFDDA80}">
      <dgm:prSet/>
      <dgm:spPr>
        <a:solidFill>
          <a:schemeClr val="accent1">
            <a:lumMod val="25000"/>
          </a:schemeClr>
        </a:solidFill>
      </dgm:spPr>
      <dgm:t>
        <a:bodyPr/>
        <a:lstStyle/>
        <a:p>
          <a:pPr rtl="0"/>
          <a:r>
            <a:rPr lang="zh-CN" altLang="en-US" b="1" dirty="0" smtClean="0">
              <a:solidFill>
                <a:schemeClr val="bg1"/>
              </a:solidFill>
              <a:latin typeface="微软雅黑" pitchFamily="34" charset="-122"/>
              <a:ea typeface="微软雅黑" pitchFamily="34" charset="-122"/>
            </a:rPr>
            <a:t>加强沟通</a:t>
          </a:r>
          <a:r>
            <a:rPr lang="en-US" altLang="zh-CN" b="1" dirty="0" smtClean="0">
              <a:solidFill>
                <a:schemeClr val="bg1"/>
              </a:solidFill>
              <a:latin typeface="微软雅黑" pitchFamily="34" charset="-122"/>
              <a:ea typeface="微软雅黑" pitchFamily="34" charset="-122"/>
            </a:rPr>
            <a:t/>
          </a:r>
          <a:br>
            <a:rPr lang="en-US" altLang="zh-CN" b="1" dirty="0" smtClean="0">
              <a:solidFill>
                <a:schemeClr val="bg1"/>
              </a:solidFill>
              <a:latin typeface="微软雅黑" pitchFamily="34" charset="-122"/>
              <a:ea typeface="微软雅黑" pitchFamily="34" charset="-122"/>
            </a:rPr>
          </a:br>
          <a:r>
            <a:rPr lang="zh-CN" altLang="en-US" b="1" dirty="0" smtClean="0">
              <a:solidFill>
                <a:schemeClr val="bg1"/>
              </a:solidFill>
              <a:latin typeface="微软雅黑" pitchFamily="34" charset="-122"/>
              <a:ea typeface="微软雅黑" pitchFamily="34" charset="-122"/>
            </a:rPr>
            <a:t>消除误解</a:t>
          </a:r>
          <a:endParaRPr lang="en-US" b="1" dirty="0">
            <a:solidFill>
              <a:schemeClr val="bg1"/>
            </a:solidFill>
            <a:latin typeface="微软雅黑" pitchFamily="34" charset="-122"/>
            <a:ea typeface="微软雅黑" pitchFamily="34" charset="-122"/>
          </a:endParaRPr>
        </a:p>
      </dgm:t>
    </dgm:pt>
    <dgm:pt modelId="{30C3A31C-6AD5-414D-952C-7746F8A9A41C}" type="parTrans" cxnId="{D26C0DE0-8356-46AE-9426-2CCE9D1ACCE5}">
      <dgm:prSet/>
      <dgm:spPr/>
      <dgm:t>
        <a:bodyPr/>
        <a:lstStyle/>
        <a:p>
          <a:endParaRPr lang="zh-CN" altLang="en-US"/>
        </a:p>
      </dgm:t>
    </dgm:pt>
    <dgm:pt modelId="{2161E5CD-CDF4-4E7C-A853-3D20FBA00148}" type="sibTrans" cxnId="{D26C0DE0-8356-46AE-9426-2CCE9D1ACCE5}">
      <dgm:prSet/>
      <dgm:spPr/>
      <dgm:t>
        <a:bodyPr/>
        <a:lstStyle/>
        <a:p>
          <a:endParaRPr lang="zh-CN" altLang="en-US"/>
        </a:p>
      </dgm:t>
    </dgm:pt>
    <dgm:pt modelId="{05C10770-A78B-4B10-9FCE-9DE8CC7B6B82}">
      <dgm:prSet/>
      <dgm:spPr>
        <a:solidFill>
          <a:schemeClr val="accent1">
            <a:lumMod val="25000"/>
          </a:schemeClr>
        </a:solidFill>
      </dgm:spPr>
      <dgm:t>
        <a:bodyPr/>
        <a:lstStyle/>
        <a:p>
          <a:pPr rtl="0"/>
          <a:r>
            <a:rPr lang="zh-CN" altLang="en-US" b="1" dirty="0" smtClean="0">
              <a:solidFill>
                <a:schemeClr val="bg1"/>
              </a:solidFill>
              <a:latin typeface="微软雅黑" pitchFamily="34" charset="-122"/>
              <a:ea typeface="微软雅黑" pitchFamily="34" charset="-122"/>
            </a:rPr>
            <a:t>建立机制</a:t>
          </a:r>
          <a:r>
            <a:rPr lang="en-US" altLang="zh-CN" b="1" dirty="0" smtClean="0">
              <a:solidFill>
                <a:schemeClr val="bg1"/>
              </a:solidFill>
              <a:latin typeface="微软雅黑" pitchFamily="34" charset="-122"/>
              <a:ea typeface="微软雅黑" pitchFamily="34" charset="-122"/>
            </a:rPr>
            <a:t/>
          </a:r>
          <a:br>
            <a:rPr lang="en-US" altLang="zh-CN" b="1" dirty="0" smtClean="0">
              <a:solidFill>
                <a:schemeClr val="bg1"/>
              </a:solidFill>
              <a:latin typeface="微软雅黑" pitchFamily="34" charset="-122"/>
              <a:ea typeface="微软雅黑" pitchFamily="34" charset="-122"/>
            </a:rPr>
          </a:br>
          <a:r>
            <a:rPr lang="zh-CN" altLang="en-US" b="1" dirty="0" smtClean="0">
              <a:solidFill>
                <a:schemeClr val="bg1"/>
              </a:solidFill>
              <a:latin typeface="微软雅黑" pitchFamily="34" charset="-122"/>
              <a:ea typeface="微软雅黑" pitchFamily="34" charset="-122"/>
            </a:rPr>
            <a:t>确保工程</a:t>
          </a:r>
          <a:endParaRPr lang="zh-CN" b="1" dirty="0">
            <a:solidFill>
              <a:schemeClr val="bg1"/>
            </a:solidFill>
            <a:latin typeface="微软雅黑" pitchFamily="34" charset="-122"/>
            <a:ea typeface="微软雅黑" pitchFamily="34" charset="-122"/>
          </a:endParaRPr>
        </a:p>
      </dgm:t>
    </dgm:pt>
    <dgm:pt modelId="{566454B3-7A08-4A68-9E03-2D8DCB26536D}" type="parTrans" cxnId="{FC110B20-8949-4305-BB5E-FF4293EDE1EE}">
      <dgm:prSet/>
      <dgm:spPr/>
      <dgm:t>
        <a:bodyPr/>
        <a:lstStyle/>
        <a:p>
          <a:endParaRPr lang="zh-CN" altLang="en-US"/>
        </a:p>
      </dgm:t>
    </dgm:pt>
    <dgm:pt modelId="{90C30AFA-A9FB-47A8-B115-3E0FDEE6DC2C}" type="sibTrans" cxnId="{FC110B20-8949-4305-BB5E-FF4293EDE1EE}">
      <dgm:prSet/>
      <dgm:spPr/>
      <dgm:t>
        <a:bodyPr/>
        <a:lstStyle/>
        <a:p>
          <a:endParaRPr lang="zh-CN" altLang="en-US"/>
        </a:p>
      </dgm:t>
    </dgm:pt>
    <dgm:pt modelId="{65C43FC4-F25D-4B09-847D-D9F6152DF607}" type="pres">
      <dgm:prSet presAssocID="{60714F6B-64D2-4594-9FE6-FDBD8357E3E9}" presName="diagram" presStyleCnt="0">
        <dgm:presLayoutVars>
          <dgm:dir/>
          <dgm:animLvl val="lvl"/>
          <dgm:resizeHandles val="exact"/>
        </dgm:presLayoutVars>
      </dgm:prSet>
      <dgm:spPr/>
      <dgm:t>
        <a:bodyPr/>
        <a:lstStyle/>
        <a:p>
          <a:endParaRPr lang="zh-CN" altLang="en-US"/>
        </a:p>
      </dgm:t>
    </dgm:pt>
    <dgm:pt modelId="{B8B7D9C0-7BD0-48DE-B842-141EA011B063}" type="pres">
      <dgm:prSet presAssocID="{A9193D7D-BE8F-491E-81CA-5B2DFFFDDA80}" presName="compNode" presStyleCnt="0"/>
      <dgm:spPr/>
    </dgm:pt>
    <dgm:pt modelId="{640206AB-3929-4A11-856C-A7E58C472DF0}" type="pres">
      <dgm:prSet presAssocID="{A9193D7D-BE8F-491E-81CA-5B2DFFFDDA80}" presName="childRect" presStyleLbl="bgAcc1" presStyleIdx="0" presStyleCnt="2">
        <dgm:presLayoutVars>
          <dgm:bulletEnabled val="1"/>
        </dgm:presLayoutVars>
      </dgm:prSet>
      <dgm:spPr/>
      <dgm:t>
        <a:bodyPr/>
        <a:lstStyle/>
        <a:p>
          <a:endParaRPr lang="zh-CN" altLang="en-US"/>
        </a:p>
      </dgm:t>
    </dgm:pt>
    <dgm:pt modelId="{5671D272-1B14-481D-9F4C-1DC6451F796F}" type="pres">
      <dgm:prSet presAssocID="{A9193D7D-BE8F-491E-81CA-5B2DFFFDDA80}" presName="parentText" presStyleLbl="node1" presStyleIdx="0" presStyleCnt="0">
        <dgm:presLayoutVars>
          <dgm:chMax val="0"/>
          <dgm:bulletEnabled val="1"/>
        </dgm:presLayoutVars>
      </dgm:prSet>
      <dgm:spPr/>
      <dgm:t>
        <a:bodyPr/>
        <a:lstStyle/>
        <a:p>
          <a:endParaRPr lang="zh-CN" altLang="en-US"/>
        </a:p>
      </dgm:t>
    </dgm:pt>
    <dgm:pt modelId="{86EE21B0-2EB4-4945-9764-D2FD2202DB09}" type="pres">
      <dgm:prSet presAssocID="{A9193D7D-BE8F-491E-81CA-5B2DFFFDDA80}" presName="parentRect" presStyleLbl="alignNode1" presStyleIdx="0" presStyleCnt="2"/>
      <dgm:spPr/>
      <dgm:t>
        <a:bodyPr/>
        <a:lstStyle/>
        <a:p>
          <a:endParaRPr lang="zh-CN" altLang="en-US"/>
        </a:p>
      </dgm:t>
    </dgm:pt>
    <dgm:pt modelId="{F2A5F62D-46F8-407E-BC44-1E4F6E4FC3D1}" type="pres">
      <dgm:prSet presAssocID="{A9193D7D-BE8F-491E-81CA-5B2DFFFDDA80}" presName="adorn" presStyleLbl="fgAccFollowNode1" presStyleIdx="0" presStyleCnt="2"/>
      <dgm:spPr>
        <a:blipFill dpi="0" rotWithShape="0">
          <a:blip xmlns:r="http://schemas.openxmlformats.org/officeDocument/2006/relationships" r:embed="rId1"/>
          <a:srcRect/>
          <a:stretch>
            <a:fillRect l="-9000" r="-1000" b="-1000"/>
          </a:stretch>
        </a:blipFill>
      </dgm:spPr>
      <dgm:t>
        <a:bodyPr/>
        <a:lstStyle/>
        <a:p>
          <a:endParaRPr lang="zh-CN" altLang="en-US"/>
        </a:p>
      </dgm:t>
    </dgm:pt>
    <dgm:pt modelId="{B47FCD7F-E576-4E76-BE95-43FDF759501C}" type="pres">
      <dgm:prSet presAssocID="{2161E5CD-CDF4-4E7C-A853-3D20FBA00148}" presName="sibTrans" presStyleLbl="sibTrans2D1" presStyleIdx="0" presStyleCnt="0"/>
      <dgm:spPr/>
      <dgm:t>
        <a:bodyPr/>
        <a:lstStyle/>
        <a:p>
          <a:endParaRPr lang="zh-CN" altLang="en-US"/>
        </a:p>
      </dgm:t>
    </dgm:pt>
    <dgm:pt modelId="{FD6107C1-8039-41C2-8831-D46B8FB8D591}" type="pres">
      <dgm:prSet presAssocID="{05C10770-A78B-4B10-9FCE-9DE8CC7B6B82}" presName="compNode" presStyleCnt="0"/>
      <dgm:spPr/>
    </dgm:pt>
    <dgm:pt modelId="{825EC9B2-FFB1-49AF-BA78-9523645010A7}" type="pres">
      <dgm:prSet presAssocID="{05C10770-A78B-4B10-9FCE-9DE8CC7B6B82}" presName="childRect" presStyleLbl="bgAcc1" presStyleIdx="1" presStyleCnt="2">
        <dgm:presLayoutVars>
          <dgm:bulletEnabled val="1"/>
        </dgm:presLayoutVars>
      </dgm:prSet>
      <dgm:spPr/>
      <dgm:t>
        <a:bodyPr/>
        <a:lstStyle/>
        <a:p>
          <a:endParaRPr lang="zh-CN" altLang="en-US"/>
        </a:p>
      </dgm:t>
    </dgm:pt>
    <dgm:pt modelId="{16E07AD5-1243-438F-B664-DDCFA1F57DDF}" type="pres">
      <dgm:prSet presAssocID="{05C10770-A78B-4B10-9FCE-9DE8CC7B6B82}" presName="parentText" presStyleLbl="node1" presStyleIdx="0" presStyleCnt="0">
        <dgm:presLayoutVars>
          <dgm:chMax val="0"/>
          <dgm:bulletEnabled val="1"/>
        </dgm:presLayoutVars>
      </dgm:prSet>
      <dgm:spPr/>
      <dgm:t>
        <a:bodyPr/>
        <a:lstStyle/>
        <a:p>
          <a:endParaRPr lang="zh-CN" altLang="en-US"/>
        </a:p>
      </dgm:t>
    </dgm:pt>
    <dgm:pt modelId="{95DD3C4A-9D86-45C4-BC19-37DD9E1E995E}" type="pres">
      <dgm:prSet presAssocID="{05C10770-A78B-4B10-9FCE-9DE8CC7B6B82}" presName="parentRect" presStyleLbl="alignNode1" presStyleIdx="1" presStyleCnt="2"/>
      <dgm:spPr/>
      <dgm:t>
        <a:bodyPr/>
        <a:lstStyle/>
        <a:p>
          <a:endParaRPr lang="zh-CN" altLang="en-US"/>
        </a:p>
      </dgm:t>
    </dgm:pt>
    <dgm:pt modelId="{AF666AC6-6381-437D-91DF-F6EE41F9AFDF}" type="pres">
      <dgm:prSet presAssocID="{05C10770-A78B-4B10-9FCE-9DE8CC7B6B82}" presName="adorn" presStyleLbl="fgAccFollowNode1" presStyleIdx="1" presStyleCnt="2"/>
      <dgm:spPr>
        <a:blipFill dpi="0" rotWithShape="0">
          <a:blip xmlns:r="http://schemas.openxmlformats.org/officeDocument/2006/relationships" r:embed="rId2"/>
          <a:srcRect/>
          <a:stretch>
            <a:fillRect l="1000" r="-9000" b="-1000"/>
          </a:stretch>
        </a:blipFill>
      </dgm:spPr>
      <dgm:t>
        <a:bodyPr/>
        <a:lstStyle/>
        <a:p>
          <a:endParaRPr lang="zh-CN" altLang="en-US"/>
        </a:p>
      </dgm:t>
    </dgm:pt>
  </dgm:ptLst>
  <dgm:cxnLst>
    <dgm:cxn modelId="{575BEA01-7A7F-4D2C-B6E6-D7261BE16A29}" type="presOf" srcId="{4F6F7E70-63CC-4607-9518-879778E7F403}" destId="{825EC9B2-FFB1-49AF-BA78-9523645010A7}" srcOrd="0" destOrd="0" presId="urn:microsoft.com/office/officeart/2005/8/layout/bList2#4"/>
    <dgm:cxn modelId="{9C4BE132-45D2-41B1-A1BE-DF822B2F8DB5}" type="presOf" srcId="{2161E5CD-CDF4-4E7C-A853-3D20FBA00148}" destId="{B47FCD7F-E576-4E76-BE95-43FDF759501C}" srcOrd="0" destOrd="0" presId="urn:microsoft.com/office/officeart/2005/8/layout/bList2#4"/>
    <dgm:cxn modelId="{2D2FA9AA-5F3C-4D45-8909-1014D684031A}" type="presOf" srcId="{60714F6B-64D2-4594-9FE6-FDBD8357E3E9}" destId="{65C43FC4-F25D-4B09-847D-D9F6152DF607}" srcOrd="0" destOrd="0" presId="urn:microsoft.com/office/officeart/2005/8/layout/bList2#4"/>
    <dgm:cxn modelId="{D26C0DE0-8356-46AE-9426-2CCE9D1ACCE5}" srcId="{60714F6B-64D2-4594-9FE6-FDBD8357E3E9}" destId="{A9193D7D-BE8F-491E-81CA-5B2DFFFDDA80}" srcOrd="0" destOrd="0" parTransId="{30C3A31C-6AD5-414D-952C-7746F8A9A41C}" sibTransId="{2161E5CD-CDF4-4E7C-A853-3D20FBA00148}"/>
    <dgm:cxn modelId="{AE074DFB-CA12-4EA1-883D-210DB42C8C1C}" type="presOf" srcId="{05C10770-A78B-4B10-9FCE-9DE8CC7B6B82}" destId="{95DD3C4A-9D86-45C4-BC19-37DD9E1E995E}" srcOrd="1" destOrd="0" presId="urn:microsoft.com/office/officeart/2005/8/layout/bList2#4"/>
    <dgm:cxn modelId="{D6407DD4-640C-404A-A5DF-0604CCD06AD5}" type="presOf" srcId="{A9193D7D-BE8F-491E-81CA-5B2DFFFDDA80}" destId="{5671D272-1B14-481D-9F4C-1DC6451F796F}" srcOrd="0" destOrd="0" presId="urn:microsoft.com/office/officeart/2005/8/layout/bList2#4"/>
    <dgm:cxn modelId="{744DB62C-ACAC-4962-A92B-006CA058523C}" type="presOf" srcId="{6D2164A8-984A-4E93-A4C0-730526EE00A5}" destId="{640206AB-3929-4A11-856C-A7E58C472DF0}" srcOrd="0" destOrd="0" presId="urn:microsoft.com/office/officeart/2005/8/layout/bList2#4"/>
    <dgm:cxn modelId="{424859B8-4941-4C93-87EC-D15379CD336A}" type="presOf" srcId="{05C10770-A78B-4B10-9FCE-9DE8CC7B6B82}" destId="{16E07AD5-1243-438F-B664-DDCFA1F57DDF}" srcOrd="0" destOrd="0" presId="urn:microsoft.com/office/officeart/2005/8/layout/bList2#4"/>
    <dgm:cxn modelId="{5A39F0FE-C37F-466C-81D2-322E76E6E95A}" srcId="{A9193D7D-BE8F-491E-81CA-5B2DFFFDDA80}" destId="{6D2164A8-984A-4E93-A4C0-730526EE00A5}" srcOrd="0" destOrd="0" parTransId="{D24E3895-925E-4C94-8BFD-4B72F8810F7D}" sibTransId="{C4729C6F-685B-430D-A5E4-FD70A10B4879}"/>
    <dgm:cxn modelId="{FC110B20-8949-4305-BB5E-FF4293EDE1EE}" srcId="{60714F6B-64D2-4594-9FE6-FDBD8357E3E9}" destId="{05C10770-A78B-4B10-9FCE-9DE8CC7B6B82}" srcOrd="1" destOrd="0" parTransId="{566454B3-7A08-4A68-9E03-2D8DCB26536D}" sibTransId="{90C30AFA-A9FB-47A8-B115-3E0FDEE6DC2C}"/>
    <dgm:cxn modelId="{FFF5DA5E-5FAC-4333-8C30-A707D5669BB8}" type="presOf" srcId="{A9193D7D-BE8F-491E-81CA-5B2DFFFDDA80}" destId="{86EE21B0-2EB4-4945-9764-D2FD2202DB09}" srcOrd="1" destOrd="0" presId="urn:microsoft.com/office/officeart/2005/8/layout/bList2#4"/>
    <dgm:cxn modelId="{8F7E974B-62C7-49B3-81F1-227BC07F45A9}" srcId="{05C10770-A78B-4B10-9FCE-9DE8CC7B6B82}" destId="{4F6F7E70-63CC-4607-9518-879778E7F403}" srcOrd="0" destOrd="0" parTransId="{55DC21E0-4AC9-4E42-B9F8-317AAB722F79}" sibTransId="{C8B22CBC-B92F-4615-B5B2-E8C4F34FA63E}"/>
    <dgm:cxn modelId="{780A948C-5271-44AD-8258-0EFC9F0C84E8}" type="presParOf" srcId="{65C43FC4-F25D-4B09-847D-D9F6152DF607}" destId="{B8B7D9C0-7BD0-48DE-B842-141EA011B063}" srcOrd="0" destOrd="0" presId="urn:microsoft.com/office/officeart/2005/8/layout/bList2#4"/>
    <dgm:cxn modelId="{31286E06-342A-42DD-9DCF-A27868DBECFA}" type="presParOf" srcId="{B8B7D9C0-7BD0-48DE-B842-141EA011B063}" destId="{640206AB-3929-4A11-856C-A7E58C472DF0}" srcOrd="0" destOrd="0" presId="urn:microsoft.com/office/officeart/2005/8/layout/bList2#4"/>
    <dgm:cxn modelId="{42232966-E924-415D-ADA8-5FEF106DB812}" type="presParOf" srcId="{B8B7D9C0-7BD0-48DE-B842-141EA011B063}" destId="{5671D272-1B14-481D-9F4C-1DC6451F796F}" srcOrd="1" destOrd="0" presId="urn:microsoft.com/office/officeart/2005/8/layout/bList2#4"/>
    <dgm:cxn modelId="{8CB20F0C-B00D-40C0-A850-9B8919C57669}" type="presParOf" srcId="{B8B7D9C0-7BD0-48DE-B842-141EA011B063}" destId="{86EE21B0-2EB4-4945-9764-D2FD2202DB09}" srcOrd="2" destOrd="0" presId="urn:microsoft.com/office/officeart/2005/8/layout/bList2#4"/>
    <dgm:cxn modelId="{38486625-A810-443E-B777-05CFD027BCC1}" type="presParOf" srcId="{B8B7D9C0-7BD0-48DE-B842-141EA011B063}" destId="{F2A5F62D-46F8-407E-BC44-1E4F6E4FC3D1}" srcOrd="3" destOrd="0" presId="urn:microsoft.com/office/officeart/2005/8/layout/bList2#4"/>
    <dgm:cxn modelId="{852DF237-239B-49F0-82B8-17694241899D}" type="presParOf" srcId="{65C43FC4-F25D-4B09-847D-D9F6152DF607}" destId="{B47FCD7F-E576-4E76-BE95-43FDF759501C}" srcOrd="1" destOrd="0" presId="urn:microsoft.com/office/officeart/2005/8/layout/bList2#4"/>
    <dgm:cxn modelId="{C2626133-74BE-408B-914C-5EFD9DC3EB53}" type="presParOf" srcId="{65C43FC4-F25D-4B09-847D-D9F6152DF607}" destId="{FD6107C1-8039-41C2-8831-D46B8FB8D591}" srcOrd="2" destOrd="0" presId="urn:microsoft.com/office/officeart/2005/8/layout/bList2#4"/>
    <dgm:cxn modelId="{AD9776CA-ACDC-46DE-AD4B-D83DBE4D3E30}" type="presParOf" srcId="{FD6107C1-8039-41C2-8831-D46B8FB8D591}" destId="{825EC9B2-FFB1-49AF-BA78-9523645010A7}" srcOrd="0" destOrd="0" presId="urn:microsoft.com/office/officeart/2005/8/layout/bList2#4"/>
    <dgm:cxn modelId="{5EA9DA1D-5734-41D8-A919-0F547F8CC6BD}" type="presParOf" srcId="{FD6107C1-8039-41C2-8831-D46B8FB8D591}" destId="{16E07AD5-1243-438F-B664-DDCFA1F57DDF}" srcOrd="1" destOrd="0" presId="urn:microsoft.com/office/officeart/2005/8/layout/bList2#4"/>
    <dgm:cxn modelId="{F02C6F87-D0FD-491D-9D62-8DF0811785FB}" type="presParOf" srcId="{FD6107C1-8039-41C2-8831-D46B8FB8D591}" destId="{95DD3C4A-9D86-45C4-BC19-37DD9E1E995E}" srcOrd="2" destOrd="0" presId="urn:microsoft.com/office/officeart/2005/8/layout/bList2#4"/>
    <dgm:cxn modelId="{F3003748-E006-4CDC-A7AB-6B09AA93F30E}" type="presParOf" srcId="{FD6107C1-8039-41C2-8831-D46B8FB8D591}" destId="{AF666AC6-6381-437D-91DF-F6EE41F9AFDF}" srcOrd="3" destOrd="0" presId="urn:microsoft.com/office/officeart/2005/8/layout/bList2#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9F0784-6925-450F-A04B-74DD58F4A8A8}" type="doc">
      <dgm:prSet loTypeId="urn:microsoft.com/office/officeart/2005/8/layout/hList2" loCatId="list" qsTypeId="urn:microsoft.com/office/officeart/2005/8/quickstyle/simple2" qsCatId="simple" csTypeId="urn:microsoft.com/office/officeart/2005/8/colors/accent1_2" csCatId="accent1" phldr="1"/>
      <dgm:spPr/>
      <dgm:t>
        <a:bodyPr/>
        <a:lstStyle/>
        <a:p>
          <a:endParaRPr lang="zh-CN" altLang="en-US"/>
        </a:p>
      </dgm:t>
    </dgm:pt>
    <dgm:pt modelId="{89338C9A-14C9-4A0B-8655-FB85468BD046}">
      <dgm:prSet/>
      <dgm:spPr/>
      <dgm:t>
        <a:bodyPr vert="vert"/>
        <a:lstStyle/>
        <a:p>
          <a:pPr rtl="0">
            <a:lnSpc>
              <a:spcPct val="150000"/>
            </a:lnSpc>
          </a:pPr>
          <a:r>
            <a:rPr lang="zh-CN" b="1" dirty="0" smtClean="0">
              <a:latin typeface="微软雅黑" pitchFamily="34" charset="-122"/>
              <a:ea typeface="微软雅黑" pitchFamily="34" charset="-122"/>
            </a:rPr>
            <a:t>加强沟通</a:t>
          </a:r>
          <a:r>
            <a:rPr lang="en-US" altLang="zh-CN" b="1" dirty="0" smtClean="0">
              <a:latin typeface="微软雅黑" pitchFamily="34" charset="-122"/>
              <a:ea typeface="微软雅黑" pitchFamily="34" charset="-122"/>
            </a:rPr>
            <a:t>         </a:t>
          </a:r>
          <a:r>
            <a:rPr lang="zh-CN" b="1" dirty="0" smtClean="0">
              <a:latin typeface="微软雅黑" pitchFamily="34" charset="-122"/>
              <a:ea typeface="微软雅黑" pitchFamily="34" charset="-122"/>
            </a:rPr>
            <a:t>消除误解</a:t>
          </a:r>
          <a:endParaRPr lang="zh-CN" b="1" dirty="0">
            <a:latin typeface="微软雅黑" pitchFamily="34" charset="-122"/>
            <a:ea typeface="微软雅黑" pitchFamily="34" charset="-122"/>
          </a:endParaRPr>
        </a:p>
      </dgm:t>
    </dgm:pt>
    <dgm:pt modelId="{E78DA45B-9287-48A7-9612-F7EDB76D0A15}" type="parTrans" cxnId="{3362F844-6308-4D80-8F29-F2EAAA6685FE}">
      <dgm:prSet/>
      <dgm:spPr/>
      <dgm:t>
        <a:bodyPr/>
        <a:lstStyle/>
        <a:p>
          <a:endParaRPr lang="zh-CN" altLang="en-US"/>
        </a:p>
      </dgm:t>
    </dgm:pt>
    <dgm:pt modelId="{06138653-76E9-4F17-91D1-929CBB7D245E}" type="sibTrans" cxnId="{3362F844-6308-4D80-8F29-F2EAAA6685FE}">
      <dgm:prSet/>
      <dgm:spPr/>
      <dgm:t>
        <a:bodyPr/>
        <a:lstStyle/>
        <a:p>
          <a:endParaRPr lang="zh-CN" altLang="en-US"/>
        </a:p>
      </dgm:t>
    </dgm:pt>
    <dgm:pt modelId="{3360572A-8015-4CB5-8BC0-AF8C7D3F52FC}">
      <dgm:prSet/>
      <dgm:spPr/>
      <dgm:t>
        <a:bodyPr vert="vert"/>
        <a:lstStyle/>
        <a:p>
          <a:pPr algn="ctr" rtl="0">
            <a:lnSpc>
              <a:spcPct val="150000"/>
            </a:lnSpc>
          </a:pPr>
          <a:r>
            <a:rPr lang="zh-CN" b="1" dirty="0" smtClean="0">
              <a:latin typeface="微软雅黑" pitchFamily="34" charset="-122"/>
              <a:ea typeface="微软雅黑" pitchFamily="34" charset="-122"/>
            </a:rPr>
            <a:t>建立机制</a:t>
          </a:r>
          <a:r>
            <a:rPr lang="en-US" altLang="zh-CN" b="1" dirty="0" smtClean="0">
              <a:latin typeface="微软雅黑" pitchFamily="34" charset="-122"/>
              <a:ea typeface="微软雅黑" pitchFamily="34" charset="-122"/>
            </a:rPr>
            <a:t>         </a:t>
          </a:r>
          <a:r>
            <a:rPr lang="zh-CN" b="1" dirty="0" smtClean="0">
              <a:latin typeface="微软雅黑" pitchFamily="34" charset="-122"/>
              <a:ea typeface="微软雅黑" pitchFamily="34" charset="-122"/>
            </a:rPr>
            <a:t>确保工程 </a:t>
          </a:r>
          <a:endParaRPr lang="zh-CN" b="1" dirty="0">
            <a:latin typeface="微软雅黑" pitchFamily="34" charset="-122"/>
            <a:ea typeface="微软雅黑" pitchFamily="34" charset="-122"/>
          </a:endParaRPr>
        </a:p>
      </dgm:t>
    </dgm:pt>
    <dgm:pt modelId="{0910E4B4-B3CD-4CAA-9407-0CC7ABFE4C76}" type="parTrans" cxnId="{516FB83A-3392-41AD-B527-22706AECFE92}">
      <dgm:prSet/>
      <dgm:spPr/>
      <dgm:t>
        <a:bodyPr/>
        <a:lstStyle/>
        <a:p>
          <a:endParaRPr lang="zh-CN" altLang="en-US"/>
        </a:p>
      </dgm:t>
    </dgm:pt>
    <dgm:pt modelId="{E5E78F06-2E57-4EA8-94FB-C09C804ACF1B}" type="sibTrans" cxnId="{516FB83A-3392-41AD-B527-22706AECFE92}">
      <dgm:prSet/>
      <dgm:spPr/>
      <dgm:t>
        <a:bodyPr/>
        <a:lstStyle/>
        <a:p>
          <a:endParaRPr lang="zh-CN" altLang="en-US"/>
        </a:p>
      </dgm:t>
    </dgm:pt>
    <dgm:pt modelId="{BD5EB37F-C1C9-414E-95C4-67653C137F21}">
      <dgm:prSet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a:ln w="152400" cap="sq" cmpd="dbl">
          <a:gradFill>
            <a:gsLst>
              <a:gs pos="0">
                <a:schemeClr val="tx2">
                  <a:lumMod val="60000"/>
                  <a:lumOff val="40000"/>
                </a:schemeClr>
              </a:gs>
              <a:gs pos="50000">
                <a:schemeClr val="tx2"/>
              </a:gs>
              <a:gs pos="100000">
                <a:schemeClr val="tx2">
                  <a:lumMod val="20000"/>
                  <a:lumOff val="80000"/>
                </a:schemeClr>
              </a:gs>
            </a:gsLst>
            <a:lin ang="5400000" scaled="0"/>
          </a:gradFill>
          <a:round/>
        </a:ln>
        <a:effectLst>
          <a:outerShdw dir="18900000" sy="23000" kx="-1200000" algn="bl" rotWithShape="0">
            <a:prstClr val="black">
              <a:alpha val="10000"/>
            </a:prstClr>
          </a:outerShdw>
        </a:effectLst>
      </dgm:spPr>
      <dgm:t>
        <a:bodyPr/>
        <a:lstStyle/>
        <a:p>
          <a:pPr rtl="0"/>
          <a:r>
            <a:rPr lang="zh-CN" altLang="en-US" sz="1800" b="1" spc="0" dirty="0" smtClean="0">
              <a:latin typeface="微软雅黑" pitchFamily="34" charset="-122"/>
              <a:ea typeface="微软雅黑" pitchFamily="34" charset="-122"/>
            </a:rPr>
            <a:t>普陀区点多面广，涉及不同的街道、居委会、物业，希望建立快速沟通渠道，完善信息联络机制，及时化解施工中可能带来的矛盾，确保全年工程完成。</a:t>
          </a:r>
          <a:endParaRPr lang="zh-CN" altLang="en-US" sz="1800" b="1" spc="0" dirty="0">
            <a:latin typeface="微软雅黑" pitchFamily="34" charset="-122"/>
            <a:ea typeface="微软雅黑" pitchFamily="34" charset="-122"/>
          </a:endParaRPr>
        </a:p>
      </dgm:t>
    </dgm:pt>
    <dgm:pt modelId="{FCABDB02-0631-49AD-8850-B4579ECEB9EC}" type="parTrans" cxnId="{A9F23AF1-4B63-4F9F-B8F9-E4D427DF5F05}">
      <dgm:prSet/>
      <dgm:spPr/>
      <dgm:t>
        <a:bodyPr/>
        <a:lstStyle/>
        <a:p>
          <a:endParaRPr lang="zh-CN" altLang="en-US"/>
        </a:p>
      </dgm:t>
    </dgm:pt>
    <dgm:pt modelId="{C11D60E5-9CBD-408A-9F40-E3856EA2769C}" type="sibTrans" cxnId="{A9F23AF1-4B63-4F9F-B8F9-E4D427DF5F05}">
      <dgm:prSet/>
      <dgm:spPr/>
      <dgm:t>
        <a:bodyPr/>
        <a:lstStyle/>
        <a:p>
          <a:endParaRPr lang="zh-CN" altLang="en-US"/>
        </a:p>
      </dgm:t>
    </dgm:pt>
    <dgm:pt modelId="{EF11C3D8-303A-487C-9FDB-5842CE4628BD}">
      <dgm:prSet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6200000" scaled="1"/>
          <a:tileRect/>
        </a:gradFill>
        <a:ln w="152400" cap="sq" cmpd="dbl">
          <a:gradFill flip="none" rotWithShape="1">
            <a:gsLst>
              <a:gs pos="0">
                <a:schemeClr val="tx2">
                  <a:lumMod val="60000"/>
                  <a:lumOff val="40000"/>
                </a:schemeClr>
              </a:gs>
              <a:gs pos="50000">
                <a:schemeClr val="tx2">
                  <a:alpha val="73000"/>
                </a:schemeClr>
              </a:gs>
              <a:gs pos="100000">
                <a:schemeClr val="tx2">
                  <a:lumMod val="20000"/>
                  <a:lumOff val="80000"/>
                </a:schemeClr>
              </a:gs>
            </a:gsLst>
            <a:lin ang="2700000" scaled="1"/>
            <a:tileRect/>
          </a:gradFill>
          <a:miter lim="800000"/>
        </a:ln>
        <a:effectLst>
          <a:glow rad="63500">
            <a:schemeClr val="accent1">
              <a:satMod val="175000"/>
              <a:alpha val="74000"/>
            </a:schemeClr>
          </a:glow>
          <a:outerShdw dir="6660000" sy="23000" kx="-1200000" algn="bl" rotWithShape="0">
            <a:schemeClr val="tx1">
              <a:lumMod val="95000"/>
              <a:lumOff val="5000"/>
              <a:alpha val="10000"/>
            </a:schemeClr>
          </a:outerShdw>
        </a:effectLst>
      </dgm:spPr>
      <dgm:t>
        <a:bodyPr/>
        <a:lstStyle/>
        <a:p>
          <a:pPr rtl="0"/>
          <a:r>
            <a:rPr lang="zh-CN" altLang="en-US" sz="1800" b="1" spc="0" dirty="0" smtClean="0">
              <a:latin typeface="微软雅黑" pitchFamily="34" charset="-122"/>
              <a:ea typeface="微软雅黑" pitchFamily="34" charset="-122"/>
            </a:rPr>
            <a:t> 任务艰巨，工程量大，时间紧迫，需加强宣传，提高居民认知度。希望得到相关街道特别是居委会及物业的大力支持，消除居民的误解。</a:t>
          </a:r>
          <a:endParaRPr lang="zh-CN" altLang="en-US" sz="1800" b="1" spc="0" dirty="0">
            <a:latin typeface="微软雅黑" pitchFamily="34" charset="-122"/>
            <a:ea typeface="微软雅黑" pitchFamily="34" charset="-122"/>
          </a:endParaRPr>
        </a:p>
      </dgm:t>
    </dgm:pt>
    <dgm:pt modelId="{0E629929-D0A9-4E66-A777-EFB40ABD687A}" type="parTrans" cxnId="{B6772C2C-596F-4FBA-A134-D635298F1991}">
      <dgm:prSet/>
      <dgm:spPr/>
      <dgm:t>
        <a:bodyPr/>
        <a:lstStyle/>
        <a:p>
          <a:endParaRPr lang="zh-CN" altLang="en-US"/>
        </a:p>
      </dgm:t>
    </dgm:pt>
    <dgm:pt modelId="{74E1E3F4-DD06-4DCB-B4BC-4743AE2E1441}" type="sibTrans" cxnId="{B6772C2C-596F-4FBA-A134-D635298F1991}">
      <dgm:prSet/>
      <dgm:spPr/>
      <dgm:t>
        <a:bodyPr/>
        <a:lstStyle/>
        <a:p>
          <a:endParaRPr lang="zh-CN" altLang="en-US"/>
        </a:p>
      </dgm:t>
    </dgm:pt>
    <dgm:pt modelId="{DDDD99DF-6A04-41EE-8B42-B400766EFA1A}" type="pres">
      <dgm:prSet presAssocID="{AF9F0784-6925-450F-A04B-74DD58F4A8A8}" presName="linearFlow" presStyleCnt="0">
        <dgm:presLayoutVars>
          <dgm:dir/>
          <dgm:animLvl val="lvl"/>
          <dgm:resizeHandles/>
        </dgm:presLayoutVars>
      </dgm:prSet>
      <dgm:spPr/>
      <dgm:t>
        <a:bodyPr/>
        <a:lstStyle/>
        <a:p>
          <a:endParaRPr lang="zh-CN" altLang="en-US"/>
        </a:p>
      </dgm:t>
    </dgm:pt>
    <dgm:pt modelId="{66D3D269-1E0E-4CEF-B9A0-6DA4803C367A}" type="pres">
      <dgm:prSet presAssocID="{89338C9A-14C9-4A0B-8655-FB85468BD046}" presName="compositeNode" presStyleCnt="0">
        <dgm:presLayoutVars>
          <dgm:bulletEnabled val="1"/>
        </dgm:presLayoutVars>
      </dgm:prSet>
      <dgm:spPr/>
    </dgm:pt>
    <dgm:pt modelId="{8B8734F8-0CE0-419F-BE2A-C47D4116FC91}" type="pres">
      <dgm:prSet presAssocID="{89338C9A-14C9-4A0B-8655-FB85468BD046}" presName="image" presStyleLbl="fgImgPlac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zh-CN" altLang="en-US"/>
        </a:p>
      </dgm:t>
    </dgm:pt>
    <dgm:pt modelId="{74459116-A5CF-4245-B49C-2860348074B8}" type="pres">
      <dgm:prSet presAssocID="{89338C9A-14C9-4A0B-8655-FB85468BD046}" presName="childNode" presStyleLbl="node1" presStyleIdx="0" presStyleCnt="2" custScaleX="85739" custScaleY="89065">
        <dgm:presLayoutVars>
          <dgm:bulletEnabled val="1"/>
        </dgm:presLayoutVars>
      </dgm:prSet>
      <dgm:spPr>
        <a:prstGeom prst="snip1Rect">
          <a:avLst/>
        </a:prstGeom>
      </dgm:spPr>
      <dgm:t>
        <a:bodyPr/>
        <a:lstStyle/>
        <a:p>
          <a:endParaRPr lang="zh-CN" altLang="en-US"/>
        </a:p>
      </dgm:t>
    </dgm:pt>
    <dgm:pt modelId="{81C70CAC-2399-4B0E-AA52-33F996713EA8}" type="pres">
      <dgm:prSet presAssocID="{89338C9A-14C9-4A0B-8655-FB85468BD046}" presName="parentNode" presStyleLbl="revTx" presStyleIdx="0" presStyleCnt="2">
        <dgm:presLayoutVars>
          <dgm:chMax val="0"/>
          <dgm:bulletEnabled val="1"/>
        </dgm:presLayoutVars>
      </dgm:prSet>
      <dgm:spPr/>
      <dgm:t>
        <a:bodyPr/>
        <a:lstStyle/>
        <a:p>
          <a:endParaRPr lang="zh-CN" altLang="en-US"/>
        </a:p>
      </dgm:t>
    </dgm:pt>
    <dgm:pt modelId="{4B1B5797-F057-43C7-BA00-08809274F7E9}" type="pres">
      <dgm:prSet presAssocID="{06138653-76E9-4F17-91D1-929CBB7D245E}" presName="sibTrans" presStyleCnt="0"/>
      <dgm:spPr/>
    </dgm:pt>
    <dgm:pt modelId="{F0451B5F-A520-4DE2-BA0D-027F2153AD30}" type="pres">
      <dgm:prSet presAssocID="{3360572A-8015-4CB5-8BC0-AF8C7D3F52FC}" presName="compositeNode" presStyleCnt="0">
        <dgm:presLayoutVars>
          <dgm:bulletEnabled val="1"/>
        </dgm:presLayoutVars>
      </dgm:prSet>
      <dgm:spPr/>
    </dgm:pt>
    <dgm:pt modelId="{A1C2745A-24ED-4FAA-8AED-7717545BFF4C}" type="pres">
      <dgm:prSet presAssocID="{3360572A-8015-4CB5-8BC0-AF8C7D3F52FC}" presName="image" presStyleLbl="fgImgPlac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zh-CN" altLang="en-US"/>
        </a:p>
      </dgm:t>
    </dgm:pt>
    <dgm:pt modelId="{44A14F9F-685C-469A-AEDA-BF8E2ECD10FF}" type="pres">
      <dgm:prSet presAssocID="{3360572A-8015-4CB5-8BC0-AF8C7D3F52FC}" presName="childNode" presStyleLbl="node1" presStyleIdx="1" presStyleCnt="2" custScaleX="92275" custScaleY="92036">
        <dgm:presLayoutVars>
          <dgm:bulletEnabled val="1"/>
        </dgm:presLayoutVars>
      </dgm:prSet>
      <dgm:spPr>
        <a:prstGeom prst="snip1Rect">
          <a:avLst/>
        </a:prstGeom>
      </dgm:spPr>
      <dgm:t>
        <a:bodyPr/>
        <a:lstStyle/>
        <a:p>
          <a:endParaRPr lang="zh-CN" altLang="en-US"/>
        </a:p>
      </dgm:t>
    </dgm:pt>
    <dgm:pt modelId="{6C0BEE75-3C37-4B48-B114-8D996AFE25FC}" type="pres">
      <dgm:prSet presAssocID="{3360572A-8015-4CB5-8BC0-AF8C7D3F52FC}" presName="parentNode" presStyleLbl="revTx" presStyleIdx="1" presStyleCnt="2">
        <dgm:presLayoutVars>
          <dgm:chMax val="0"/>
          <dgm:bulletEnabled val="1"/>
        </dgm:presLayoutVars>
      </dgm:prSet>
      <dgm:spPr/>
      <dgm:t>
        <a:bodyPr/>
        <a:lstStyle/>
        <a:p>
          <a:endParaRPr lang="zh-CN" altLang="en-US"/>
        </a:p>
      </dgm:t>
    </dgm:pt>
  </dgm:ptLst>
  <dgm:cxnLst>
    <dgm:cxn modelId="{B6772C2C-596F-4FBA-A134-D635298F1991}" srcId="{89338C9A-14C9-4A0B-8655-FB85468BD046}" destId="{EF11C3D8-303A-487C-9FDB-5842CE4628BD}" srcOrd="0" destOrd="0" parTransId="{0E629929-D0A9-4E66-A777-EFB40ABD687A}" sibTransId="{74E1E3F4-DD06-4DCB-B4BC-4743AE2E1441}"/>
    <dgm:cxn modelId="{3362F844-6308-4D80-8F29-F2EAAA6685FE}" srcId="{AF9F0784-6925-450F-A04B-74DD58F4A8A8}" destId="{89338C9A-14C9-4A0B-8655-FB85468BD046}" srcOrd="0" destOrd="0" parTransId="{E78DA45B-9287-48A7-9612-F7EDB76D0A15}" sibTransId="{06138653-76E9-4F17-91D1-929CBB7D245E}"/>
    <dgm:cxn modelId="{CB9D492B-3C3A-446C-90C3-0FC98579F450}" type="presOf" srcId="{3360572A-8015-4CB5-8BC0-AF8C7D3F52FC}" destId="{6C0BEE75-3C37-4B48-B114-8D996AFE25FC}" srcOrd="0" destOrd="0" presId="urn:microsoft.com/office/officeart/2005/8/layout/hList2"/>
    <dgm:cxn modelId="{39161ED4-40E6-4825-8E06-F24862F11B8D}" type="presOf" srcId="{EF11C3D8-303A-487C-9FDB-5842CE4628BD}" destId="{74459116-A5CF-4245-B49C-2860348074B8}" srcOrd="0" destOrd="0" presId="urn:microsoft.com/office/officeart/2005/8/layout/hList2"/>
    <dgm:cxn modelId="{A9F23AF1-4B63-4F9F-B8F9-E4D427DF5F05}" srcId="{3360572A-8015-4CB5-8BC0-AF8C7D3F52FC}" destId="{BD5EB37F-C1C9-414E-95C4-67653C137F21}" srcOrd="0" destOrd="0" parTransId="{FCABDB02-0631-49AD-8850-B4579ECEB9EC}" sibTransId="{C11D60E5-9CBD-408A-9F40-E3856EA2769C}"/>
    <dgm:cxn modelId="{1E33E6A2-64EA-41A9-BC86-05511A6F7F18}" type="presOf" srcId="{AF9F0784-6925-450F-A04B-74DD58F4A8A8}" destId="{DDDD99DF-6A04-41EE-8B42-B400766EFA1A}" srcOrd="0" destOrd="0" presId="urn:microsoft.com/office/officeart/2005/8/layout/hList2"/>
    <dgm:cxn modelId="{DA3EA478-5350-4A2D-B2A8-4D36FB01EE42}" type="presOf" srcId="{BD5EB37F-C1C9-414E-95C4-67653C137F21}" destId="{44A14F9F-685C-469A-AEDA-BF8E2ECD10FF}" srcOrd="0" destOrd="0" presId="urn:microsoft.com/office/officeart/2005/8/layout/hList2"/>
    <dgm:cxn modelId="{516FB83A-3392-41AD-B527-22706AECFE92}" srcId="{AF9F0784-6925-450F-A04B-74DD58F4A8A8}" destId="{3360572A-8015-4CB5-8BC0-AF8C7D3F52FC}" srcOrd="1" destOrd="0" parTransId="{0910E4B4-B3CD-4CAA-9407-0CC7ABFE4C76}" sibTransId="{E5E78F06-2E57-4EA8-94FB-C09C804ACF1B}"/>
    <dgm:cxn modelId="{9CE236FF-BED4-4ED4-A833-61034FB1FE79}" type="presOf" srcId="{89338C9A-14C9-4A0B-8655-FB85468BD046}" destId="{81C70CAC-2399-4B0E-AA52-33F996713EA8}" srcOrd="0" destOrd="0" presId="urn:microsoft.com/office/officeart/2005/8/layout/hList2"/>
    <dgm:cxn modelId="{534BA1B7-16C5-4FE5-A0E0-9967600E00CF}" type="presParOf" srcId="{DDDD99DF-6A04-41EE-8B42-B400766EFA1A}" destId="{66D3D269-1E0E-4CEF-B9A0-6DA4803C367A}" srcOrd="0" destOrd="0" presId="urn:microsoft.com/office/officeart/2005/8/layout/hList2"/>
    <dgm:cxn modelId="{1DAD53DE-302A-4049-BC11-8E8DB0FDE63C}" type="presParOf" srcId="{66D3D269-1E0E-4CEF-B9A0-6DA4803C367A}" destId="{8B8734F8-0CE0-419F-BE2A-C47D4116FC91}" srcOrd="0" destOrd="0" presId="urn:microsoft.com/office/officeart/2005/8/layout/hList2"/>
    <dgm:cxn modelId="{C496A783-BC62-4F30-9515-38316032BB50}" type="presParOf" srcId="{66D3D269-1E0E-4CEF-B9A0-6DA4803C367A}" destId="{74459116-A5CF-4245-B49C-2860348074B8}" srcOrd="1" destOrd="0" presId="urn:microsoft.com/office/officeart/2005/8/layout/hList2"/>
    <dgm:cxn modelId="{596A7D2D-3D13-4BB3-890C-FFC9A894D4FF}" type="presParOf" srcId="{66D3D269-1E0E-4CEF-B9A0-6DA4803C367A}" destId="{81C70CAC-2399-4B0E-AA52-33F996713EA8}" srcOrd="2" destOrd="0" presId="urn:microsoft.com/office/officeart/2005/8/layout/hList2"/>
    <dgm:cxn modelId="{ACB13693-1F36-466D-85BF-11DC310DCD49}" type="presParOf" srcId="{DDDD99DF-6A04-41EE-8B42-B400766EFA1A}" destId="{4B1B5797-F057-43C7-BA00-08809274F7E9}" srcOrd="1" destOrd="0" presId="urn:microsoft.com/office/officeart/2005/8/layout/hList2"/>
    <dgm:cxn modelId="{FAA5712F-E516-4C70-A163-E86946FA1D77}" type="presParOf" srcId="{DDDD99DF-6A04-41EE-8B42-B400766EFA1A}" destId="{F0451B5F-A520-4DE2-BA0D-027F2153AD30}" srcOrd="2" destOrd="0" presId="urn:microsoft.com/office/officeart/2005/8/layout/hList2"/>
    <dgm:cxn modelId="{36118791-FC24-403A-A71E-5B55278457BB}" type="presParOf" srcId="{F0451B5F-A520-4DE2-BA0D-027F2153AD30}" destId="{A1C2745A-24ED-4FAA-8AED-7717545BFF4C}" srcOrd="0" destOrd="0" presId="urn:microsoft.com/office/officeart/2005/8/layout/hList2"/>
    <dgm:cxn modelId="{22950E7E-EB08-4EB2-9E72-203015AA236B}" type="presParOf" srcId="{F0451B5F-A520-4DE2-BA0D-027F2153AD30}" destId="{44A14F9F-685C-469A-AEDA-BF8E2ECD10FF}" srcOrd="1" destOrd="0" presId="urn:microsoft.com/office/officeart/2005/8/layout/hList2"/>
    <dgm:cxn modelId="{A7A19459-2FE4-4C3D-B8DD-CC11C71B2064}" type="presParOf" srcId="{F0451B5F-A520-4DE2-BA0D-027F2153AD30}" destId="{6C0BEE75-3C37-4B48-B114-8D996AFE25FC}"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69CF5C-6BF3-4AEE-8F81-E6CF56B33DD8}" type="doc">
      <dgm:prSet loTypeId="urn:microsoft.com/office/officeart/2005/8/layout/chevron2" loCatId="list" qsTypeId="urn:microsoft.com/office/officeart/2005/8/quickstyle/3d1" qsCatId="3D" csTypeId="urn:microsoft.com/office/officeart/2005/8/colors/accent1_2" csCatId="accent1" phldr="1"/>
      <dgm:spPr/>
      <dgm:t>
        <a:bodyPr/>
        <a:lstStyle/>
        <a:p>
          <a:endParaRPr lang="zh-CN" altLang="en-US"/>
        </a:p>
      </dgm:t>
    </dgm:pt>
    <dgm:pt modelId="{A5F953D3-273D-4B5F-88FA-4AACD43488AB}">
      <dgm:prSet custT="1"/>
      <dgm:spPr>
        <a:solidFill>
          <a:srgbClr val="C00000"/>
        </a:solidFill>
        <a:ln w="38100" cap="rnd">
          <a:solidFill>
            <a:schemeClr val="bg1">
              <a:alpha val="0"/>
            </a:schemeClr>
          </a:solidFill>
          <a:prstDash val="sysDash"/>
        </a:ln>
        <a:effectLst>
          <a:outerShdw blurRad="40000" dist="23000" dir="5400000" rotWithShape="0">
            <a:schemeClr val="bg1">
              <a:alpha val="35000"/>
            </a:schemeClr>
          </a:outerShdw>
        </a:effectLst>
      </dgm:spPr>
      <dgm:t>
        <a:bodyPr/>
        <a:lstStyle/>
        <a:p>
          <a:pPr rtl="0">
            <a:lnSpc>
              <a:spcPct val="200000"/>
            </a:lnSpc>
          </a:pPr>
          <a:r>
            <a:rPr lang="zh-CN" sz="2000" b="1" dirty="0" smtClean="0">
              <a:latin typeface="微软雅黑" pitchFamily="34" charset="-122"/>
              <a:ea typeface="微软雅黑" pitchFamily="34" charset="-122"/>
            </a:rPr>
            <a:t>加强沟通</a:t>
          </a:r>
          <a:r>
            <a:rPr lang="en-US" altLang="zh-CN" sz="2000" b="1" dirty="0" smtClean="0">
              <a:latin typeface="微软雅黑" pitchFamily="34" charset="-122"/>
              <a:ea typeface="微软雅黑" pitchFamily="34" charset="-122"/>
            </a:rPr>
            <a:t>                                   </a:t>
          </a:r>
        </a:p>
        <a:p>
          <a:pPr rtl="0">
            <a:lnSpc>
              <a:spcPct val="90000"/>
            </a:lnSpc>
          </a:pPr>
          <a:r>
            <a:rPr lang="zh-CN" sz="2000" b="1" dirty="0" smtClean="0">
              <a:latin typeface="微软雅黑" pitchFamily="34" charset="-122"/>
              <a:ea typeface="微软雅黑" pitchFamily="34" charset="-122"/>
            </a:rPr>
            <a:t>消除误解</a:t>
          </a:r>
          <a:r>
            <a:rPr lang="en-US" altLang="zh-CN" sz="2000" b="1" dirty="0" smtClean="0">
              <a:latin typeface="微软雅黑" pitchFamily="34" charset="-122"/>
              <a:ea typeface="微软雅黑" pitchFamily="34" charset="-122"/>
            </a:rPr>
            <a:t>  </a:t>
          </a:r>
          <a:r>
            <a:rPr lang="en-US" sz="2000" b="1" dirty="0" smtClean="0">
              <a:latin typeface="微软雅黑" pitchFamily="34" charset="-122"/>
              <a:ea typeface="微软雅黑" pitchFamily="34" charset="-122"/>
            </a:rPr>
            <a:t>         </a:t>
          </a:r>
          <a:endParaRPr lang="zh-CN" sz="2000" b="1" dirty="0">
            <a:latin typeface="微软雅黑" pitchFamily="34" charset="-122"/>
            <a:ea typeface="微软雅黑" pitchFamily="34" charset="-122"/>
          </a:endParaRPr>
        </a:p>
      </dgm:t>
    </dgm:pt>
    <dgm:pt modelId="{D6E60902-AD63-49FA-88BF-225FC2679DD0}" type="parTrans" cxnId="{4E200C0D-B8D6-4D21-97AD-548EE6C8AAE2}">
      <dgm:prSet/>
      <dgm:spPr/>
      <dgm:t>
        <a:bodyPr/>
        <a:lstStyle/>
        <a:p>
          <a:endParaRPr lang="zh-CN" altLang="en-US"/>
        </a:p>
      </dgm:t>
    </dgm:pt>
    <dgm:pt modelId="{FB1CDE68-B2DE-42A4-962B-8B1E72DBB1CF}" type="sibTrans" cxnId="{4E200C0D-B8D6-4D21-97AD-548EE6C8AAE2}">
      <dgm:prSet/>
      <dgm:spPr/>
      <dgm:t>
        <a:bodyPr/>
        <a:lstStyle/>
        <a:p>
          <a:endParaRPr lang="zh-CN" altLang="en-US"/>
        </a:p>
      </dgm:t>
    </dgm:pt>
    <dgm:pt modelId="{7AD8BF3B-11E9-43AA-8ED4-193C87E9CE42}">
      <dgm:prSet custT="1"/>
      <dgm:spPr>
        <a:solidFill>
          <a:srgbClr val="C00000"/>
        </a:solidFill>
        <a:ln>
          <a:noFill/>
        </a:ln>
      </dgm:spPr>
      <dgm:t>
        <a:bodyPr/>
        <a:lstStyle/>
        <a:p>
          <a:pPr rtl="0">
            <a:lnSpc>
              <a:spcPct val="200000"/>
            </a:lnSpc>
          </a:pPr>
          <a:r>
            <a:rPr lang="zh-CN" sz="2000" b="1" dirty="0" smtClean="0">
              <a:latin typeface="微软雅黑" pitchFamily="34" charset="-122"/>
              <a:ea typeface="微软雅黑" pitchFamily="34" charset="-122"/>
            </a:rPr>
            <a:t>建立机制</a:t>
          </a:r>
          <a:r>
            <a:rPr lang="en-US" sz="2000" b="1" dirty="0" smtClean="0">
              <a:latin typeface="微软雅黑" pitchFamily="34" charset="-122"/>
              <a:ea typeface="微软雅黑" pitchFamily="34" charset="-122"/>
            </a:rPr>
            <a:t> </a:t>
          </a:r>
        </a:p>
        <a:p>
          <a:pPr rtl="0">
            <a:lnSpc>
              <a:spcPct val="90000"/>
            </a:lnSpc>
          </a:pPr>
          <a:r>
            <a:rPr lang="zh-CN" sz="2000" b="1" dirty="0" smtClean="0">
              <a:latin typeface="微软雅黑" pitchFamily="34" charset="-122"/>
              <a:ea typeface="微软雅黑" pitchFamily="34" charset="-122"/>
            </a:rPr>
            <a:t>确保工程 </a:t>
          </a:r>
          <a:r>
            <a:rPr lang="en-US" sz="2000" b="1" dirty="0" smtClean="0">
              <a:latin typeface="微软雅黑" pitchFamily="34" charset="-122"/>
              <a:ea typeface="微软雅黑" pitchFamily="34" charset="-122"/>
            </a:rPr>
            <a:t>        </a:t>
          </a:r>
          <a:endParaRPr lang="zh-CN" sz="2000" b="1" dirty="0">
            <a:latin typeface="微软雅黑" pitchFamily="34" charset="-122"/>
            <a:ea typeface="微软雅黑" pitchFamily="34" charset="-122"/>
          </a:endParaRPr>
        </a:p>
      </dgm:t>
    </dgm:pt>
    <dgm:pt modelId="{AC1CC5A6-4A25-457A-88A6-EAFABDEB4C28}" type="parTrans" cxnId="{8B6666D9-E190-4897-B932-22709455C07A}">
      <dgm:prSet/>
      <dgm:spPr/>
      <dgm:t>
        <a:bodyPr/>
        <a:lstStyle/>
        <a:p>
          <a:endParaRPr lang="zh-CN" altLang="en-US"/>
        </a:p>
      </dgm:t>
    </dgm:pt>
    <dgm:pt modelId="{C3C954C8-5BE9-4C39-B396-92ACB63F12D7}" type="sibTrans" cxnId="{8B6666D9-E190-4897-B932-22709455C07A}">
      <dgm:prSet/>
      <dgm:spPr/>
      <dgm:t>
        <a:bodyPr/>
        <a:lstStyle/>
        <a:p>
          <a:endParaRPr lang="zh-CN" altLang="en-US"/>
        </a:p>
      </dgm:t>
    </dgm:pt>
    <dgm:pt modelId="{E58B78AD-6FEB-4E51-BB49-4EC749AC1A92}">
      <dgm:prSet/>
      <dgm:spPr>
        <a:ln w="38100">
          <a:solidFill>
            <a:srgbClr val="FF0000"/>
          </a:solidFill>
        </a:ln>
        <a:effectLst>
          <a:outerShdw blurRad="50800" dist="38100" dir="5400000" algn="t" rotWithShape="0">
            <a:prstClr val="black">
              <a:alpha val="40000"/>
            </a:prstClr>
          </a:outerShdw>
        </a:effectLst>
      </dgm:spPr>
      <dgm:t>
        <a:bodyPr/>
        <a:lstStyle/>
        <a:p>
          <a:pPr rtl="0"/>
          <a:r>
            <a:rPr lang="zh-CN" b="1" dirty="0" smtClean="0">
              <a:solidFill>
                <a:schemeClr val="tx1"/>
              </a:solidFill>
              <a:latin typeface="微软雅黑" pitchFamily="34" charset="-122"/>
              <a:ea typeface="微软雅黑" pitchFamily="34" charset="-122"/>
            </a:rPr>
            <a:t>普陀区点多面广，涉及不同的街道、居委会、物业，希望建立快速沟通渠道，完善信息联络机制，及时化解施工中可能带来的矛盾，确保全年工程完成。</a:t>
          </a:r>
          <a:endParaRPr lang="zh-CN" b="1" dirty="0">
            <a:solidFill>
              <a:schemeClr val="tx1"/>
            </a:solidFill>
            <a:latin typeface="微软雅黑" pitchFamily="34" charset="-122"/>
            <a:ea typeface="微软雅黑" pitchFamily="34" charset="-122"/>
          </a:endParaRPr>
        </a:p>
      </dgm:t>
    </dgm:pt>
    <dgm:pt modelId="{B0850263-E3AD-4316-BBD4-941E278412CC}" type="parTrans" cxnId="{61C48237-5051-45F8-8FD8-35ACC451C5F4}">
      <dgm:prSet/>
      <dgm:spPr/>
      <dgm:t>
        <a:bodyPr/>
        <a:lstStyle/>
        <a:p>
          <a:endParaRPr lang="zh-CN" altLang="en-US"/>
        </a:p>
      </dgm:t>
    </dgm:pt>
    <dgm:pt modelId="{928436D1-F6B4-40EF-B9CC-1EA0A8794D29}" type="sibTrans" cxnId="{61C48237-5051-45F8-8FD8-35ACC451C5F4}">
      <dgm:prSet/>
      <dgm:spPr/>
      <dgm:t>
        <a:bodyPr/>
        <a:lstStyle/>
        <a:p>
          <a:endParaRPr lang="zh-CN" altLang="en-US"/>
        </a:p>
      </dgm:t>
    </dgm:pt>
    <dgm:pt modelId="{21913779-A25B-41ED-A63A-9393306B159A}">
      <dgm:prSet>
        <dgm:style>
          <a:lnRef idx="2">
            <a:schemeClr val="accent6"/>
          </a:lnRef>
          <a:fillRef idx="1">
            <a:schemeClr val="lt1"/>
          </a:fillRef>
          <a:effectRef idx="0">
            <a:schemeClr val="accent6"/>
          </a:effectRef>
          <a:fontRef idx="minor">
            <a:schemeClr val="dk1"/>
          </a:fontRef>
        </dgm:style>
      </dgm:prSet>
      <dgm:spPr>
        <a:solidFill>
          <a:schemeClr val="bg1">
            <a:lumMod val="95000"/>
          </a:schemeClr>
        </a:solidFill>
        <a:ln w="38100">
          <a:solidFill>
            <a:srgbClr val="FF0000"/>
          </a:solidFill>
          <a:prstDash val="lgDashDotDot"/>
        </a:ln>
        <a:effectLst>
          <a:outerShdw blurRad="50800" dist="38100" dir="5400000" algn="t" rotWithShape="0">
            <a:prstClr val="black">
              <a:alpha val="40000"/>
            </a:prstClr>
          </a:outerShdw>
        </a:effectLst>
      </dgm:spPr>
      <dgm:t>
        <a:bodyPr/>
        <a:lstStyle/>
        <a:p>
          <a:pPr rtl="0"/>
          <a:r>
            <a:rPr lang="zh-CN" b="1" dirty="0" smtClean="0">
              <a:solidFill>
                <a:srgbClr val="FF0000"/>
              </a:solidFill>
              <a:effectLst/>
              <a:latin typeface="微软雅黑" pitchFamily="34" charset="-122"/>
              <a:ea typeface="微软雅黑" pitchFamily="34" charset="-122"/>
            </a:rPr>
            <a:t>任务艰巨，工程量大，时间紧迫，需加强宣传，提高居民认知度。希望得到相关街道特别是居委会及物业的大力支持，消除居民的误解。</a:t>
          </a:r>
          <a:endParaRPr lang="zh-CN" b="1" dirty="0">
            <a:solidFill>
              <a:srgbClr val="FF0000"/>
            </a:solidFill>
            <a:effectLst/>
            <a:latin typeface="微软雅黑" pitchFamily="34" charset="-122"/>
            <a:ea typeface="微软雅黑" pitchFamily="34" charset="-122"/>
          </a:endParaRPr>
        </a:p>
      </dgm:t>
    </dgm:pt>
    <dgm:pt modelId="{566EF083-889E-4FBB-9866-650595430266}" type="sibTrans" cxnId="{6FFBC10D-FFFF-46D5-9870-2F324BC414AA}">
      <dgm:prSet/>
      <dgm:spPr/>
      <dgm:t>
        <a:bodyPr/>
        <a:lstStyle/>
        <a:p>
          <a:endParaRPr lang="zh-CN" altLang="en-US"/>
        </a:p>
      </dgm:t>
    </dgm:pt>
    <dgm:pt modelId="{25EADF15-490A-4F88-AF4A-B363A0A24EDE}" type="parTrans" cxnId="{6FFBC10D-FFFF-46D5-9870-2F324BC414AA}">
      <dgm:prSet/>
      <dgm:spPr/>
      <dgm:t>
        <a:bodyPr/>
        <a:lstStyle/>
        <a:p>
          <a:endParaRPr lang="zh-CN" altLang="en-US"/>
        </a:p>
      </dgm:t>
    </dgm:pt>
    <dgm:pt modelId="{BBF60505-4937-4A8B-85C2-C087CC015832}" type="pres">
      <dgm:prSet presAssocID="{F569CF5C-6BF3-4AEE-8F81-E6CF56B33DD8}" presName="linearFlow" presStyleCnt="0">
        <dgm:presLayoutVars>
          <dgm:dir val="rev"/>
          <dgm:animLvl val="lvl"/>
          <dgm:resizeHandles val="exact"/>
        </dgm:presLayoutVars>
      </dgm:prSet>
      <dgm:spPr/>
      <dgm:t>
        <a:bodyPr/>
        <a:lstStyle/>
        <a:p>
          <a:endParaRPr lang="zh-CN" altLang="en-US"/>
        </a:p>
      </dgm:t>
    </dgm:pt>
    <dgm:pt modelId="{D43EE58E-46D2-48B6-973D-DEBDB8C55749}" type="pres">
      <dgm:prSet presAssocID="{A5F953D3-273D-4B5F-88FA-4AACD43488AB}" presName="composite" presStyleCnt="0"/>
      <dgm:spPr/>
    </dgm:pt>
    <dgm:pt modelId="{61BEEC42-943F-42E7-A1CD-E4B70E2DAAA7}" type="pres">
      <dgm:prSet presAssocID="{A5F953D3-273D-4B5F-88FA-4AACD43488AB}" presName="parentText" presStyleLbl="alignNode1" presStyleIdx="0" presStyleCnt="2" custScaleX="100000" custScaleY="100000">
        <dgm:presLayoutVars>
          <dgm:chMax val="1"/>
          <dgm:bulletEnabled val="1"/>
        </dgm:presLayoutVars>
      </dgm:prSet>
      <dgm:spPr/>
      <dgm:t>
        <a:bodyPr/>
        <a:lstStyle/>
        <a:p>
          <a:endParaRPr lang="zh-CN" altLang="en-US"/>
        </a:p>
      </dgm:t>
    </dgm:pt>
    <dgm:pt modelId="{C7274150-7E9A-4936-8050-962B38479C23}" type="pres">
      <dgm:prSet presAssocID="{A5F953D3-273D-4B5F-88FA-4AACD43488AB}" presName="descendantText" presStyleLbl="alignAcc1" presStyleIdx="0" presStyleCnt="2">
        <dgm:presLayoutVars>
          <dgm:bulletEnabled val="1"/>
        </dgm:presLayoutVars>
      </dgm:prSet>
      <dgm:spPr>
        <a:prstGeom prst="snip2DiagRect">
          <a:avLst/>
        </a:prstGeom>
      </dgm:spPr>
      <dgm:t>
        <a:bodyPr/>
        <a:lstStyle/>
        <a:p>
          <a:endParaRPr lang="zh-CN" altLang="en-US"/>
        </a:p>
      </dgm:t>
    </dgm:pt>
    <dgm:pt modelId="{D51E3266-95CF-4418-923C-AE488974E980}" type="pres">
      <dgm:prSet presAssocID="{FB1CDE68-B2DE-42A4-962B-8B1E72DBB1CF}" presName="sp" presStyleCnt="0"/>
      <dgm:spPr/>
    </dgm:pt>
    <dgm:pt modelId="{3A168E66-2A56-450B-B941-100FFADF5923}" type="pres">
      <dgm:prSet presAssocID="{7AD8BF3B-11E9-43AA-8ED4-193C87E9CE42}" presName="composite" presStyleCnt="0"/>
      <dgm:spPr/>
    </dgm:pt>
    <dgm:pt modelId="{D197AD69-89DA-4693-95DD-0F60E9D499B9}" type="pres">
      <dgm:prSet presAssocID="{7AD8BF3B-11E9-43AA-8ED4-193C87E9CE42}" presName="parentText" presStyleLbl="alignNode1" presStyleIdx="1" presStyleCnt="2">
        <dgm:presLayoutVars>
          <dgm:chMax val="1"/>
          <dgm:bulletEnabled val="1"/>
        </dgm:presLayoutVars>
      </dgm:prSet>
      <dgm:spPr/>
      <dgm:t>
        <a:bodyPr/>
        <a:lstStyle/>
        <a:p>
          <a:endParaRPr lang="zh-CN" altLang="en-US"/>
        </a:p>
      </dgm:t>
    </dgm:pt>
    <dgm:pt modelId="{C860F329-2C22-4C16-8381-897FDC2205B5}" type="pres">
      <dgm:prSet presAssocID="{7AD8BF3B-11E9-43AA-8ED4-193C87E9CE42}" presName="descendantText" presStyleLbl="alignAcc1" presStyleIdx="1" presStyleCnt="2">
        <dgm:presLayoutVars>
          <dgm:bulletEnabled val="1"/>
        </dgm:presLayoutVars>
      </dgm:prSet>
      <dgm:spPr>
        <a:prstGeom prst="snip1Rect">
          <a:avLst/>
        </a:prstGeom>
      </dgm:spPr>
      <dgm:t>
        <a:bodyPr/>
        <a:lstStyle/>
        <a:p>
          <a:endParaRPr lang="zh-CN" altLang="en-US"/>
        </a:p>
      </dgm:t>
    </dgm:pt>
  </dgm:ptLst>
  <dgm:cxnLst>
    <dgm:cxn modelId="{6FFBC10D-FFFF-46D5-9870-2F324BC414AA}" srcId="{A5F953D3-273D-4B5F-88FA-4AACD43488AB}" destId="{21913779-A25B-41ED-A63A-9393306B159A}" srcOrd="0" destOrd="0" parTransId="{25EADF15-490A-4F88-AF4A-B363A0A24EDE}" sibTransId="{566EF083-889E-4FBB-9866-650595430266}"/>
    <dgm:cxn modelId="{0CDA1B2E-43BC-46C3-83F2-F4F37E293C81}" type="presOf" srcId="{7AD8BF3B-11E9-43AA-8ED4-193C87E9CE42}" destId="{D197AD69-89DA-4693-95DD-0F60E9D499B9}" srcOrd="0" destOrd="0" presId="urn:microsoft.com/office/officeart/2005/8/layout/chevron2"/>
    <dgm:cxn modelId="{ECEE30FA-4C0D-4E8E-A145-D621ED680215}" type="presOf" srcId="{21913779-A25B-41ED-A63A-9393306B159A}" destId="{C7274150-7E9A-4936-8050-962B38479C23}" srcOrd="0" destOrd="0" presId="urn:microsoft.com/office/officeart/2005/8/layout/chevron2"/>
    <dgm:cxn modelId="{61C48237-5051-45F8-8FD8-35ACC451C5F4}" srcId="{7AD8BF3B-11E9-43AA-8ED4-193C87E9CE42}" destId="{E58B78AD-6FEB-4E51-BB49-4EC749AC1A92}" srcOrd="0" destOrd="0" parTransId="{B0850263-E3AD-4316-BBD4-941E278412CC}" sibTransId="{928436D1-F6B4-40EF-B9CC-1EA0A8794D29}"/>
    <dgm:cxn modelId="{4F4DA108-5806-4914-A3F8-E92256EF519A}" type="presOf" srcId="{A5F953D3-273D-4B5F-88FA-4AACD43488AB}" destId="{61BEEC42-943F-42E7-A1CD-E4B70E2DAAA7}" srcOrd="0" destOrd="0" presId="urn:microsoft.com/office/officeart/2005/8/layout/chevron2"/>
    <dgm:cxn modelId="{15025450-F486-4BB4-A8F9-585D9B4ADDE5}" type="presOf" srcId="{E58B78AD-6FEB-4E51-BB49-4EC749AC1A92}" destId="{C860F329-2C22-4C16-8381-897FDC2205B5}" srcOrd="0" destOrd="0" presId="urn:microsoft.com/office/officeart/2005/8/layout/chevron2"/>
    <dgm:cxn modelId="{901C1DB5-2147-4E17-A339-164F9C01B086}" type="presOf" srcId="{F569CF5C-6BF3-4AEE-8F81-E6CF56B33DD8}" destId="{BBF60505-4937-4A8B-85C2-C087CC015832}" srcOrd="0" destOrd="0" presId="urn:microsoft.com/office/officeart/2005/8/layout/chevron2"/>
    <dgm:cxn modelId="{8B6666D9-E190-4897-B932-22709455C07A}" srcId="{F569CF5C-6BF3-4AEE-8F81-E6CF56B33DD8}" destId="{7AD8BF3B-11E9-43AA-8ED4-193C87E9CE42}" srcOrd="1" destOrd="0" parTransId="{AC1CC5A6-4A25-457A-88A6-EAFABDEB4C28}" sibTransId="{C3C954C8-5BE9-4C39-B396-92ACB63F12D7}"/>
    <dgm:cxn modelId="{4E200C0D-B8D6-4D21-97AD-548EE6C8AAE2}" srcId="{F569CF5C-6BF3-4AEE-8F81-E6CF56B33DD8}" destId="{A5F953D3-273D-4B5F-88FA-4AACD43488AB}" srcOrd="0" destOrd="0" parTransId="{D6E60902-AD63-49FA-88BF-225FC2679DD0}" sibTransId="{FB1CDE68-B2DE-42A4-962B-8B1E72DBB1CF}"/>
    <dgm:cxn modelId="{FAAC0B0A-707A-4EF9-8914-A45DEEF369D9}" type="presParOf" srcId="{BBF60505-4937-4A8B-85C2-C087CC015832}" destId="{D43EE58E-46D2-48B6-973D-DEBDB8C55749}" srcOrd="0" destOrd="0" presId="urn:microsoft.com/office/officeart/2005/8/layout/chevron2"/>
    <dgm:cxn modelId="{2F3E209D-24D0-43E2-917E-1A23E2647421}" type="presParOf" srcId="{D43EE58E-46D2-48B6-973D-DEBDB8C55749}" destId="{61BEEC42-943F-42E7-A1CD-E4B70E2DAAA7}" srcOrd="0" destOrd="0" presId="urn:microsoft.com/office/officeart/2005/8/layout/chevron2"/>
    <dgm:cxn modelId="{98C90CE8-F65B-4E0D-A46C-17655C370441}" type="presParOf" srcId="{D43EE58E-46D2-48B6-973D-DEBDB8C55749}" destId="{C7274150-7E9A-4936-8050-962B38479C23}" srcOrd="1" destOrd="0" presId="urn:microsoft.com/office/officeart/2005/8/layout/chevron2"/>
    <dgm:cxn modelId="{0F8B274A-14A5-4C61-AFE7-24A258FA494B}" type="presParOf" srcId="{BBF60505-4937-4A8B-85C2-C087CC015832}" destId="{D51E3266-95CF-4418-923C-AE488974E980}" srcOrd="1" destOrd="0" presId="urn:microsoft.com/office/officeart/2005/8/layout/chevron2"/>
    <dgm:cxn modelId="{C5F8953F-5E34-4A6B-9D04-C6F225B50BEA}" type="presParOf" srcId="{BBF60505-4937-4A8B-85C2-C087CC015832}" destId="{3A168E66-2A56-450B-B941-100FFADF5923}" srcOrd="2" destOrd="0" presId="urn:microsoft.com/office/officeart/2005/8/layout/chevron2"/>
    <dgm:cxn modelId="{11976741-AECD-422C-B5CB-703C7E6820AC}" type="presParOf" srcId="{3A168E66-2A56-450B-B941-100FFADF5923}" destId="{D197AD69-89DA-4693-95DD-0F60E9D499B9}" srcOrd="0" destOrd="0" presId="urn:microsoft.com/office/officeart/2005/8/layout/chevron2"/>
    <dgm:cxn modelId="{52F9380F-BBCD-4240-8C00-3E8312DBC986}" type="presParOf" srcId="{3A168E66-2A56-450B-B941-100FFADF5923}" destId="{C860F329-2C22-4C16-8381-897FDC2205B5}" srcOrd="1" destOrd="0" presId="urn:microsoft.com/office/officeart/2005/8/layout/chevron2"/>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2881A1-B5DB-491B-B2B3-AEA4A7C109F7}" type="doc">
      <dgm:prSet loTypeId="urn:microsoft.com/office/officeart/2005/8/layout/chevron1" loCatId="process" qsTypeId="urn:microsoft.com/office/officeart/2005/8/quickstyle/3d9" qsCatId="3D" csTypeId="urn:microsoft.com/office/officeart/2005/8/colors/colorful2" csCatId="colorful" phldr="1"/>
      <dgm:spPr/>
      <dgm:t>
        <a:bodyPr/>
        <a:lstStyle/>
        <a:p>
          <a:endParaRPr lang="zh-CN" altLang="en-US"/>
        </a:p>
      </dgm:t>
    </dgm:pt>
    <dgm:pt modelId="{4724E505-7103-4321-8943-6D65567C1023}">
      <dgm:prSet custT="1"/>
      <dgm:spPr/>
      <dgm:t>
        <a:bodyPr lIns="0" rIns="0"/>
        <a:lstStyle/>
        <a:p>
          <a:pPr rtl="0"/>
          <a:r>
            <a:rPr lang="zh-CN" altLang="en-US" sz="2400" b="1" dirty="0" smtClean="0">
              <a:latin typeface="微软雅黑" pitchFamily="34" charset="-122"/>
              <a:ea typeface="微软雅黑" pitchFamily="34" charset="-122"/>
            </a:rPr>
            <a:t>业务洽谈</a:t>
          </a:r>
          <a:endParaRPr lang="zh-CN" altLang="en-US" sz="2400" b="1" dirty="0">
            <a:latin typeface="微软雅黑" pitchFamily="34" charset="-122"/>
            <a:ea typeface="微软雅黑" pitchFamily="34" charset="-122"/>
          </a:endParaRPr>
        </a:p>
      </dgm:t>
    </dgm:pt>
    <dgm:pt modelId="{A561C6CD-811C-4527-BBF8-1ADA743B6DFC}" type="parTrans" cxnId="{9F63074C-EBBA-442A-B76A-57A02D8640EF}">
      <dgm:prSet/>
      <dgm:spPr/>
      <dgm:t>
        <a:bodyPr/>
        <a:lstStyle/>
        <a:p>
          <a:endParaRPr lang="zh-CN" altLang="en-US" sz="2400" b="1">
            <a:latin typeface="微软雅黑" pitchFamily="34" charset="-122"/>
            <a:ea typeface="微软雅黑" pitchFamily="34" charset="-122"/>
          </a:endParaRPr>
        </a:p>
      </dgm:t>
    </dgm:pt>
    <dgm:pt modelId="{C7354DF8-F2AF-4853-924B-1F80556646DE}" type="sibTrans" cxnId="{9F63074C-EBBA-442A-B76A-57A02D8640EF}">
      <dgm:prSet/>
      <dgm:spPr/>
      <dgm:t>
        <a:bodyPr/>
        <a:lstStyle/>
        <a:p>
          <a:endParaRPr lang="zh-CN" altLang="en-US" sz="2400" b="1">
            <a:latin typeface="微软雅黑" pitchFamily="34" charset="-122"/>
            <a:ea typeface="微软雅黑" pitchFamily="34" charset="-122"/>
          </a:endParaRPr>
        </a:p>
      </dgm:t>
    </dgm:pt>
    <dgm:pt modelId="{198C974B-CAF5-4CD1-944C-8109A28DBE8C}">
      <dgm:prSet custT="1"/>
      <dgm:spPr/>
      <dgm:t>
        <a:bodyPr lIns="0" rIns="0"/>
        <a:lstStyle/>
        <a:p>
          <a:pPr rtl="0"/>
          <a:r>
            <a:rPr lang="zh-CN" altLang="en-US" sz="2400" b="1" dirty="0" smtClean="0">
              <a:latin typeface="微软雅黑" pitchFamily="34" charset="-122"/>
              <a:ea typeface="微软雅黑" pitchFamily="34" charset="-122"/>
            </a:rPr>
            <a:t>签订合同</a:t>
          </a:r>
          <a:endParaRPr lang="zh-CN" altLang="en-US" sz="2400" b="1" dirty="0">
            <a:latin typeface="微软雅黑" pitchFamily="34" charset="-122"/>
            <a:ea typeface="微软雅黑" pitchFamily="34" charset="-122"/>
          </a:endParaRPr>
        </a:p>
      </dgm:t>
    </dgm:pt>
    <dgm:pt modelId="{4F59FCD9-9F0B-416B-97E4-F319C0AD230D}" type="parTrans" cxnId="{58F367ED-0A51-4F72-AC37-94DFB85833BE}">
      <dgm:prSet/>
      <dgm:spPr/>
      <dgm:t>
        <a:bodyPr/>
        <a:lstStyle/>
        <a:p>
          <a:endParaRPr lang="zh-CN" altLang="en-US" sz="2400" b="1">
            <a:latin typeface="微软雅黑" pitchFamily="34" charset="-122"/>
            <a:ea typeface="微软雅黑" pitchFamily="34" charset="-122"/>
          </a:endParaRPr>
        </a:p>
      </dgm:t>
    </dgm:pt>
    <dgm:pt modelId="{70E2025A-7546-43E3-B99B-599EBD135167}" type="sibTrans" cxnId="{58F367ED-0A51-4F72-AC37-94DFB85833BE}">
      <dgm:prSet/>
      <dgm:spPr/>
      <dgm:t>
        <a:bodyPr/>
        <a:lstStyle/>
        <a:p>
          <a:endParaRPr lang="zh-CN" altLang="en-US" sz="2400" b="1">
            <a:latin typeface="微软雅黑" pitchFamily="34" charset="-122"/>
            <a:ea typeface="微软雅黑" pitchFamily="34" charset="-122"/>
          </a:endParaRPr>
        </a:p>
      </dgm:t>
    </dgm:pt>
    <dgm:pt modelId="{ECA61121-4D48-45A9-97F3-E2E4DBA91FA7}">
      <dgm:prSet custT="1"/>
      <dgm:spPr/>
      <dgm:t>
        <a:bodyPr lIns="0" tIns="216000" rIns="0" bIns="216000"/>
        <a:lstStyle/>
        <a:p>
          <a:pPr rtl="0"/>
          <a:r>
            <a:rPr lang="zh-CN" altLang="en-US" sz="2400" b="1" dirty="0" smtClean="0">
              <a:latin typeface="微软雅黑" pitchFamily="34" charset="-122"/>
              <a:ea typeface="微软雅黑" pitchFamily="34" charset="-122"/>
            </a:rPr>
            <a:t>客户付款</a:t>
          </a:r>
          <a:endParaRPr lang="zh-CN" altLang="en-US" sz="2400" b="1" dirty="0">
            <a:latin typeface="微软雅黑" pitchFamily="34" charset="-122"/>
            <a:ea typeface="微软雅黑" pitchFamily="34" charset="-122"/>
          </a:endParaRPr>
        </a:p>
      </dgm:t>
    </dgm:pt>
    <dgm:pt modelId="{6FA8F97A-952A-42F7-88C7-9F1914DE6199}" type="parTrans" cxnId="{CA4492F4-14F2-41AC-BFA1-AF73C1804721}">
      <dgm:prSet/>
      <dgm:spPr/>
      <dgm:t>
        <a:bodyPr/>
        <a:lstStyle/>
        <a:p>
          <a:endParaRPr lang="zh-CN" altLang="en-US" sz="2400" b="1">
            <a:latin typeface="微软雅黑" pitchFamily="34" charset="-122"/>
            <a:ea typeface="微软雅黑" pitchFamily="34" charset="-122"/>
          </a:endParaRPr>
        </a:p>
      </dgm:t>
    </dgm:pt>
    <dgm:pt modelId="{692ECEC8-705F-47C1-BCB1-16D68E4184EB}" type="sibTrans" cxnId="{CA4492F4-14F2-41AC-BFA1-AF73C1804721}">
      <dgm:prSet/>
      <dgm:spPr/>
      <dgm:t>
        <a:bodyPr/>
        <a:lstStyle/>
        <a:p>
          <a:endParaRPr lang="zh-CN" altLang="en-US" sz="2400" b="1">
            <a:latin typeface="微软雅黑" pitchFamily="34" charset="-122"/>
            <a:ea typeface="微软雅黑" pitchFamily="34" charset="-122"/>
          </a:endParaRPr>
        </a:p>
      </dgm:t>
    </dgm:pt>
    <dgm:pt modelId="{A0CEEA6C-04CD-4B50-8AAC-9F718E06479C}">
      <dgm:prSet custT="1"/>
      <dgm:spPr/>
      <dgm:t>
        <a:bodyPr/>
        <a:lstStyle/>
        <a:p>
          <a:pPr rtl="0"/>
          <a:r>
            <a:rPr lang="zh-CN" altLang="en-US" sz="2400" b="1" dirty="0" smtClean="0">
              <a:latin typeface="微软雅黑" pitchFamily="34" charset="-122"/>
              <a:ea typeface="微软雅黑" pitchFamily="34" charset="-122"/>
            </a:rPr>
            <a:t>发货</a:t>
          </a:r>
          <a:endParaRPr lang="zh-CN" altLang="en-US" sz="2400" b="1" dirty="0">
            <a:latin typeface="微软雅黑" pitchFamily="34" charset="-122"/>
            <a:ea typeface="微软雅黑" pitchFamily="34" charset="-122"/>
          </a:endParaRPr>
        </a:p>
      </dgm:t>
    </dgm:pt>
    <dgm:pt modelId="{CF6F5BDA-91C4-45AD-8E3C-88CC52B19C91}" type="parTrans" cxnId="{348CCFBB-F16F-4610-8873-077F4B140CDD}">
      <dgm:prSet/>
      <dgm:spPr/>
      <dgm:t>
        <a:bodyPr/>
        <a:lstStyle/>
        <a:p>
          <a:endParaRPr lang="zh-CN" altLang="en-US" sz="2400" b="1">
            <a:latin typeface="微软雅黑" pitchFamily="34" charset="-122"/>
            <a:ea typeface="微软雅黑" pitchFamily="34" charset="-122"/>
          </a:endParaRPr>
        </a:p>
      </dgm:t>
    </dgm:pt>
    <dgm:pt modelId="{EE5877ED-F7F4-41CC-93D1-690AF758C061}" type="sibTrans" cxnId="{348CCFBB-F16F-4610-8873-077F4B140CDD}">
      <dgm:prSet/>
      <dgm:spPr/>
      <dgm:t>
        <a:bodyPr/>
        <a:lstStyle/>
        <a:p>
          <a:endParaRPr lang="zh-CN" altLang="en-US" sz="2400" b="1">
            <a:latin typeface="微软雅黑" pitchFamily="34" charset="-122"/>
            <a:ea typeface="微软雅黑" pitchFamily="34" charset="-122"/>
          </a:endParaRPr>
        </a:p>
      </dgm:t>
    </dgm:pt>
    <dgm:pt modelId="{C8AB752E-C9A6-4A15-8259-789B2BEEFE2E}">
      <dgm:prSet custT="1"/>
      <dgm:spPr/>
      <dgm:t>
        <a:bodyPr lIns="0" rIns="0"/>
        <a:lstStyle/>
        <a:p>
          <a:pPr rtl="0"/>
          <a:r>
            <a:rPr lang="zh-CN" altLang="en-US" sz="2400" b="1" dirty="0" smtClean="0">
              <a:latin typeface="微软雅黑" pitchFamily="34" charset="-122"/>
              <a:ea typeface="微软雅黑" pitchFamily="34" charset="-122"/>
            </a:rPr>
            <a:t>客户收货</a:t>
          </a:r>
          <a:endParaRPr lang="zh-CN" altLang="en-US" sz="2400" b="1" dirty="0">
            <a:latin typeface="微软雅黑" pitchFamily="34" charset="-122"/>
            <a:ea typeface="微软雅黑" pitchFamily="34" charset="-122"/>
          </a:endParaRPr>
        </a:p>
      </dgm:t>
    </dgm:pt>
    <dgm:pt modelId="{7E60B99A-6006-4A32-8EC5-4A2450E56943}" type="parTrans" cxnId="{74DD1985-F636-4D03-80AA-D1930E55AE04}">
      <dgm:prSet/>
      <dgm:spPr/>
      <dgm:t>
        <a:bodyPr/>
        <a:lstStyle/>
        <a:p>
          <a:endParaRPr lang="zh-CN" altLang="en-US" sz="2400" b="1">
            <a:latin typeface="微软雅黑" pitchFamily="34" charset="-122"/>
            <a:ea typeface="微软雅黑" pitchFamily="34" charset="-122"/>
          </a:endParaRPr>
        </a:p>
      </dgm:t>
    </dgm:pt>
    <dgm:pt modelId="{8A79ED1E-9391-4049-992F-055A73FDA5CA}" type="sibTrans" cxnId="{74DD1985-F636-4D03-80AA-D1930E55AE04}">
      <dgm:prSet/>
      <dgm:spPr/>
      <dgm:t>
        <a:bodyPr/>
        <a:lstStyle/>
        <a:p>
          <a:endParaRPr lang="zh-CN" altLang="en-US" sz="2400" b="1">
            <a:latin typeface="微软雅黑" pitchFamily="34" charset="-122"/>
            <a:ea typeface="微软雅黑" pitchFamily="34" charset="-122"/>
          </a:endParaRPr>
        </a:p>
      </dgm:t>
    </dgm:pt>
    <dgm:pt modelId="{3AE688EF-C927-4B71-BCF5-25972FA538CF}">
      <dgm:prSet custT="1"/>
      <dgm:spPr/>
      <dgm:t>
        <a:bodyPr lIns="0" rIns="0"/>
        <a:lstStyle/>
        <a:p>
          <a:pPr rtl="0"/>
          <a:r>
            <a:rPr lang="zh-CN" altLang="en-US" sz="2400" b="1" dirty="0" smtClean="0">
              <a:latin typeface="微软雅黑" pitchFamily="34" charset="-122"/>
              <a:ea typeface="微软雅黑" pitchFamily="34" charset="-122"/>
            </a:rPr>
            <a:t>信息反馈</a:t>
          </a:r>
          <a:endParaRPr lang="zh-CN" altLang="en-US" sz="2400" b="1" dirty="0">
            <a:latin typeface="微软雅黑" pitchFamily="34" charset="-122"/>
            <a:ea typeface="微软雅黑" pitchFamily="34" charset="-122"/>
          </a:endParaRPr>
        </a:p>
      </dgm:t>
    </dgm:pt>
    <dgm:pt modelId="{E2A3C148-FEA7-4CED-AED9-55190088864C}" type="parTrans" cxnId="{41E7747E-EC12-46E4-92A9-E3ED77501406}">
      <dgm:prSet/>
      <dgm:spPr/>
      <dgm:t>
        <a:bodyPr/>
        <a:lstStyle/>
        <a:p>
          <a:endParaRPr lang="zh-CN" altLang="en-US" sz="2400" b="1">
            <a:latin typeface="微软雅黑" pitchFamily="34" charset="-122"/>
            <a:ea typeface="微软雅黑" pitchFamily="34" charset="-122"/>
          </a:endParaRPr>
        </a:p>
      </dgm:t>
    </dgm:pt>
    <dgm:pt modelId="{3F39BBD0-4374-4979-A9E3-D3805CC00890}" type="sibTrans" cxnId="{41E7747E-EC12-46E4-92A9-E3ED77501406}">
      <dgm:prSet/>
      <dgm:spPr/>
      <dgm:t>
        <a:bodyPr/>
        <a:lstStyle/>
        <a:p>
          <a:endParaRPr lang="zh-CN" altLang="en-US" sz="2400" b="1">
            <a:latin typeface="微软雅黑" pitchFamily="34" charset="-122"/>
            <a:ea typeface="微软雅黑" pitchFamily="34" charset="-122"/>
          </a:endParaRPr>
        </a:p>
      </dgm:t>
    </dgm:pt>
    <dgm:pt modelId="{1AAF3399-094B-4B71-BA85-494C55A63900}" type="pres">
      <dgm:prSet presAssocID="{7B2881A1-B5DB-491B-B2B3-AEA4A7C109F7}" presName="Name0" presStyleCnt="0">
        <dgm:presLayoutVars>
          <dgm:dir/>
          <dgm:animLvl val="lvl"/>
          <dgm:resizeHandles val="exact"/>
        </dgm:presLayoutVars>
      </dgm:prSet>
      <dgm:spPr/>
      <dgm:t>
        <a:bodyPr/>
        <a:lstStyle/>
        <a:p>
          <a:endParaRPr lang="zh-CN" altLang="en-US"/>
        </a:p>
      </dgm:t>
    </dgm:pt>
    <dgm:pt modelId="{509FF42C-EBEB-487B-AD4F-4416E7651509}" type="pres">
      <dgm:prSet presAssocID="{4724E505-7103-4321-8943-6D65567C1023}" presName="parTxOnly" presStyleLbl="node1" presStyleIdx="0" presStyleCnt="6">
        <dgm:presLayoutVars>
          <dgm:chMax val="0"/>
          <dgm:chPref val="0"/>
          <dgm:bulletEnabled val="1"/>
        </dgm:presLayoutVars>
      </dgm:prSet>
      <dgm:spPr/>
      <dgm:t>
        <a:bodyPr/>
        <a:lstStyle/>
        <a:p>
          <a:endParaRPr lang="zh-CN" altLang="en-US"/>
        </a:p>
      </dgm:t>
    </dgm:pt>
    <dgm:pt modelId="{DB22B22E-B385-475A-AC31-328FED8B802E}" type="pres">
      <dgm:prSet presAssocID="{C7354DF8-F2AF-4853-924B-1F80556646DE}" presName="parTxOnlySpace" presStyleCnt="0"/>
      <dgm:spPr/>
    </dgm:pt>
    <dgm:pt modelId="{FF8E5055-8D0D-4CC1-966E-1D9DC398A05F}" type="pres">
      <dgm:prSet presAssocID="{198C974B-CAF5-4CD1-944C-8109A28DBE8C}" presName="parTxOnly" presStyleLbl="node1" presStyleIdx="1" presStyleCnt="6">
        <dgm:presLayoutVars>
          <dgm:chMax val="0"/>
          <dgm:chPref val="0"/>
          <dgm:bulletEnabled val="1"/>
        </dgm:presLayoutVars>
      </dgm:prSet>
      <dgm:spPr/>
      <dgm:t>
        <a:bodyPr/>
        <a:lstStyle/>
        <a:p>
          <a:endParaRPr lang="zh-CN" altLang="en-US"/>
        </a:p>
      </dgm:t>
    </dgm:pt>
    <dgm:pt modelId="{AAC4058A-FB56-43F2-B6D1-0A3AFE816303}" type="pres">
      <dgm:prSet presAssocID="{70E2025A-7546-43E3-B99B-599EBD135167}" presName="parTxOnlySpace" presStyleCnt="0"/>
      <dgm:spPr/>
    </dgm:pt>
    <dgm:pt modelId="{391286A2-9C81-4C2B-BF44-9B9C81C97F3C}" type="pres">
      <dgm:prSet presAssocID="{ECA61121-4D48-45A9-97F3-E2E4DBA91FA7}" presName="parTxOnly" presStyleLbl="node1" presStyleIdx="2" presStyleCnt="6">
        <dgm:presLayoutVars>
          <dgm:chMax val="0"/>
          <dgm:chPref val="0"/>
          <dgm:bulletEnabled val="1"/>
        </dgm:presLayoutVars>
      </dgm:prSet>
      <dgm:spPr/>
      <dgm:t>
        <a:bodyPr/>
        <a:lstStyle/>
        <a:p>
          <a:endParaRPr lang="zh-CN" altLang="en-US"/>
        </a:p>
      </dgm:t>
    </dgm:pt>
    <dgm:pt modelId="{DA25968F-0EBA-4E5F-8EDC-2780A7571EC1}" type="pres">
      <dgm:prSet presAssocID="{692ECEC8-705F-47C1-BCB1-16D68E4184EB}" presName="parTxOnlySpace" presStyleCnt="0"/>
      <dgm:spPr/>
    </dgm:pt>
    <dgm:pt modelId="{D9D15BB4-468D-4F18-8735-12C57E462601}" type="pres">
      <dgm:prSet presAssocID="{A0CEEA6C-04CD-4B50-8AAC-9F718E06479C}" presName="parTxOnly" presStyleLbl="node1" presStyleIdx="3" presStyleCnt="6">
        <dgm:presLayoutVars>
          <dgm:chMax val="0"/>
          <dgm:chPref val="0"/>
          <dgm:bulletEnabled val="1"/>
        </dgm:presLayoutVars>
      </dgm:prSet>
      <dgm:spPr/>
      <dgm:t>
        <a:bodyPr/>
        <a:lstStyle/>
        <a:p>
          <a:endParaRPr lang="zh-CN" altLang="en-US"/>
        </a:p>
      </dgm:t>
    </dgm:pt>
    <dgm:pt modelId="{CA722029-458F-4175-B1B7-3CFA517E115B}" type="pres">
      <dgm:prSet presAssocID="{EE5877ED-F7F4-41CC-93D1-690AF758C061}" presName="parTxOnlySpace" presStyleCnt="0"/>
      <dgm:spPr/>
    </dgm:pt>
    <dgm:pt modelId="{8349887D-35B7-4355-93D6-10CCB2A79482}" type="pres">
      <dgm:prSet presAssocID="{C8AB752E-C9A6-4A15-8259-789B2BEEFE2E}" presName="parTxOnly" presStyleLbl="node1" presStyleIdx="4" presStyleCnt="6">
        <dgm:presLayoutVars>
          <dgm:chMax val="0"/>
          <dgm:chPref val="0"/>
          <dgm:bulletEnabled val="1"/>
        </dgm:presLayoutVars>
      </dgm:prSet>
      <dgm:spPr/>
      <dgm:t>
        <a:bodyPr/>
        <a:lstStyle/>
        <a:p>
          <a:endParaRPr lang="zh-CN" altLang="en-US"/>
        </a:p>
      </dgm:t>
    </dgm:pt>
    <dgm:pt modelId="{25BF55A4-92D4-465C-92AC-176AD34BEFAF}" type="pres">
      <dgm:prSet presAssocID="{8A79ED1E-9391-4049-992F-055A73FDA5CA}" presName="parTxOnlySpace" presStyleCnt="0"/>
      <dgm:spPr/>
    </dgm:pt>
    <dgm:pt modelId="{84E1C7C2-FC9C-4244-BFE1-A82F0C6A4778}" type="pres">
      <dgm:prSet presAssocID="{3AE688EF-C927-4B71-BCF5-25972FA538CF}" presName="parTxOnly" presStyleLbl="node1" presStyleIdx="5" presStyleCnt="6">
        <dgm:presLayoutVars>
          <dgm:chMax val="0"/>
          <dgm:chPref val="0"/>
          <dgm:bulletEnabled val="1"/>
        </dgm:presLayoutVars>
      </dgm:prSet>
      <dgm:spPr/>
      <dgm:t>
        <a:bodyPr/>
        <a:lstStyle/>
        <a:p>
          <a:endParaRPr lang="zh-CN" altLang="en-US"/>
        </a:p>
      </dgm:t>
    </dgm:pt>
  </dgm:ptLst>
  <dgm:cxnLst>
    <dgm:cxn modelId="{72C8DCC6-DF39-471D-92BC-4E337B70722C}" type="presOf" srcId="{C8AB752E-C9A6-4A15-8259-789B2BEEFE2E}" destId="{8349887D-35B7-4355-93D6-10CCB2A79482}" srcOrd="0" destOrd="0" presId="urn:microsoft.com/office/officeart/2005/8/layout/chevron1"/>
    <dgm:cxn modelId="{348CCFBB-F16F-4610-8873-077F4B140CDD}" srcId="{7B2881A1-B5DB-491B-B2B3-AEA4A7C109F7}" destId="{A0CEEA6C-04CD-4B50-8AAC-9F718E06479C}" srcOrd="3" destOrd="0" parTransId="{CF6F5BDA-91C4-45AD-8E3C-88CC52B19C91}" sibTransId="{EE5877ED-F7F4-41CC-93D1-690AF758C061}"/>
    <dgm:cxn modelId="{CA4492F4-14F2-41AC-BFA1-AF73C1804721}" srcId="{7B2881A1-B5DB-491B-B2B3-AEA4A7C109F7}" destId="{ECA61121-4D48-45A9-97F3-E2E4DBA91FA7}" srcOrd="2" destOrd="0" parTransId="{6FA8F97A-952A-42F7-88C7-9F1914DE6199}" sibTransId="{692ECEC8-705F-47C1-BCB1-16D68E4184EB}"/>
    <dgm:cxn modelId="{B48B2CAC-8191-4951-A207-606E8DE88C4E}" type="presOf" srcId="{A0CEEA6C-04CD-4B50-8AAC-9F718E06479C}" destId="{D9D15BB4-468D-4F18-8735-12C57E462601}" srcOrd="0" destOrd="0" presId="urn:microsoft.com/office/officeart/2005/8/layout/chevron1"/>
    <dgm:cxn modelId="{74DD1985-F636-4D03-80AA-D1930E55AE04}" srcId="{7B2881A1-B5DB-491B-B2B3-AEA4A7C109F7}" destId="{C8AB752E-C9A6-4A15-8259-789B2BEEFE2E}" srcOrd="4" destOrd="0" parTransId="{7E60B99A-6006-4A32-8EC5-4A2450E56943}" sibTransId="{8A79ED1E-9391-4049-992F-055A73FDA5CA}"/>
    <dgm:cxn modelId="{9333FA69-6FAC-4616-B225-614B90AEF015}" type="presOf" srcId="{ECA61121-4D48-45A9-97F3-E2E4DBA91FA7}" destId="{391286A2-9C81-4C2B-BF44-9B9C81C97F3C}" srcOrd="0" destOrd="0" presId="urn:microsoft.com/office/officeart/2005/8/layout/chevron1"/>
    <dgm:cxn modelId="{9F63074C-EBBA-442A-B76A-57A02D8640EF}" srcId="{7B2881A1-B5DB-491B-B2B3-AEA4A7C109F7}" destId="{4724E505-7103-4321-8943-6D65567C1023}" srcOrd="0" destOrd="0" parTransId="{A561C6CD-811C-4527-BBF8-1ADA743B6DFC}" sibTransId="{C7354DF8-F2AF-4853-924B-1F80556646DE}"/>
    <dgm:cxn modelId="{3E4DE37A-E123-4BEB-99D9-B08323B7AB35}" type="presOf" srcId="{3AE688EF-C927-4B71-BCF5-25972FA538CF}" destId="{84E1C7C2-FC9C-4244-BFE1-A82F0C6A4778}" srcOrd="0" destOrd="0" presId="urn:microsoft.com/office/officeart/2005/8/layout/chevron1"/>
    <dgm:cxn modelId="{41E7747E-EC12-46E4-92A9-E3ED77501406}" srcId="{7B2881A1-B5DB-491B-B2B3-AEA4A7C109F7}" destId="{3AE688EF-C927-4B71-BCF5-25972FA538CF}" srcOrd="5" destOrd="0" parTransId="{E2A3C148-FEA7-4CED-AED9-55190088864C}" sibTransId="{3F39BBD0-4374-4979-A9E3-D3805CC00890}"/>
    <dgm:cxn modelId="{B89195E0-364D-4761-B2F7-6D476AA4D3F0}" type="presOf" srcId="{7B2881A1-B5DB-491B-B2B3-AEA4A7C109F7}" destId="{1AAF3399-094B-4B71-BA85-494C55A63900}" srcOrd="0" destOrd="0" presId="urn:microsoft.com/office/officeart/2005/8/layout/chevron1"/>
    <dgm:cxn modelId="{9A443466-B27C-46C8-A74B-CC81409F0416}" type="presOf" srcId="{4724E505-7103-4321-8943-6D65567C1023}" destId="{509FF42C-EBEB-487B-AD4F-4416E7651509}" srcOrd="0" destOrd="0" presId="urn:microsoft.com/office/officeart/2005/8/layout/chevron1"/>
    <dgm:cxn modelId="{DCB7B429-D307-4DB6-8E88-4E34EDA21D28}" type="presOf" srcId="{198C974B-CAF5-4CD1-944C-8109A28DBE8C}" destId="{FF8E5055-8D0D-4CC1-966E-1D9DC398A05F}" srcOrd="0" destOrd="0" presId="urn:microsoft.com/office/officeart/2005/8/layout/chevron1"/>
    <dgm:cxn modelId="{58F367ED-0A51-4F72-AC37-94DFB85833BE}" srcId="{7B2881A1-B5DB-491B-B2B3-AEA4A7C109F7}" destId="{198C974B-CAF5-4CD1-944C-8109A28DBE8C}" srcOrd="1" destOrd="0" parTransId="{4F59FCD9-9F0B-416B-97E4-F319C0AD230D}" sibTransId="{70E2025A-7546-43E3-B99B-599EBD135167}"/>
    <dgm:cxn modelId="{9AA8FD11-35DB-461E-A7A0-B6D8EEF97686}" type="presParOf" srcId="{1AAF3399-094B-4B71-BA85-494C55A63900}" destId="{509FF42C-EBEB-487B-AD4F-4416E7651509}" srcOrd="0" destOrd="0" presId="urn:microsoft.com/office/officeart/2005/8/layout/chevron1"/>
    <dgm:cxn modelId="{8455AAB2-8B1C-429D-87B7-7DF4364C2FB3}" type="presParOf" srcId="{1AAF3399-094B-4B71-BA85-494C55A63900}" destId="{DB22B22E-B385-475A-AC31-328FED8B802E}" srcOrd="1" destOrd="0" presId="urn:microsoft.com/office/officeart/2005/8/layout/chevron1"/>
    <dgm:cxn modelId="{F0C804E3-7076-47C5-867A-CC4B446A30C1}" type="presParOf" srcId="{1AAF3399-094B-4B71-BA85-494C55A63900}" destId="{FF8E5055-8D0D-4CC1-966E-1D9DC398A05F}" srcOrd="2" destOrd="0" presId="urn:microsoft.com/office/officeart/2005/8/layout/chevron1"/>
    <dgm:cxn modelId="{9CF0C63C-CD94-406B-AAE2-7824264B90D8}" type="presParOf" srcId="{1AAF3399-094B-4B71-BA85-494C55A63900}" destId="{AAC4058A-FB56-43F2-B6D1-0A3AFE816303}" srcOrd="3" destOrd="0" presId="urn:microsoft.com/office/officeart/2005/8/layout/chevron1"/>
    <dgm:cxn modelId="{8B6D1653-4EF0-48D8-A8CE-DDEB90FFF5BE}" type="presParOf" srcId="{1AAF3399-094B-4B71-BA85-494C55A63900}" destId="{391286A2-9C81-4C2B-BF44-9B9C81C97F3C}" srcOrd="4" destOrd="0" presId="urn:microsoft.com/office/officeart/2005/8/layout/chevron1"/>
    <dgm:cxn modelId="{4BDDF2EE-E95B-4ACB-9D86-DDDCFF83DBCF}" type="presParOf" srcId="{1AAF3399-094B-4B71-BA85-494C55A63900}" destId="{DA25968F-0EBA-4E5F-8EDC-2780A7571EC1}" srcOrd="5" destOrd="0" presId="urn:microsoft.com/office/officeart/2005/8/layout/chevron1"/>
    <dgm:cxn modelId="{6E54629A-49D2-4482-81CC-CF101D6082E1}" type="presParOf" srcId="{1AAF3399-094B-4B71-BA85-494C55A63900}" destId="{D9D15BB4-468D-4F18-8735-12C57E462601}" srcOrd="6" destOrd="0" presId="urn:microsoft.com/office/officeart/2005/8/layout/chevron1"/>
    <dgm:cxn modelId="{502E9687-4E50-4D04-948A-F429BFAB2720}" type="presParOf" srcId="{1AAF3399-094B-4B71-BA85-494C55A63900}" destId="{CA722029-458F-4175-B1B7-3CFA517E115B}" srcOrd="7" destOrd="0" presId="urn:microsoft.com/office/officeart/2005/8/layout/chevron1"/>
    <dgm:cxn modelId="{21D508DC-7A10-4A99-B2FC-5B7E47A86319}" type="presParOf" srcId="{1AAF3399-094B-4B71-BA85-494C55A63900}" destId="{8349887D-35B7-4355-93D6-10CCB2A79482}" srcOrd="8" destOrd="0" presId="urn:microsoft.com/office/officeart/2005/8/layout/chevron1"/>
    <dgm:cxn modelId="{79B45B5F-F4AD-460E-8C0B-5361E5EF03DF}" type="presParOf" srcId="{1AAF3399-094B-4B71-BA85-494C55A63900}" destId="{25BF55A4-92D4-465C-92AC-176AD34BEFAF}" srcOrd="9" destOrd="0" presId="urn:microsoft.com/office/officeart/2005/8/layout/chevron1"/>
    <dgm:cxn modelId="{04D23405-2967-4CE4-9071-DA988CAFEED0}" type="presParOf" srcId="{1AAF3399-094B-4B71-BA85-494C55A63900}" destId="{84E1C7C2-FC9C-4244-BFE1-A82F0C6A4778}" srcOrd="1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600F48-BBE5-4693-AD04-538B270C9201}" type="doc">
      <dgm:prSet loTypeId="urn:microsoft.com/office/officeart/2005/8/layout/pyramid1" loCatId="pyramid" qsTypeId="urn:microsoft.com/office/officeart/2005/8/quickstyle/simple5" qsCatId="simple" csTypeId="urn:microsoft.com/office/officeart/2005/8/colors/colorful5" csCatId="colorful" phldr="1"/>
      <dgm:spPr/>
    </dgm:pt>
    <dgm:pt modelId="{6ADD750A-9BC0-4440-91B4-3F4F9691EAF4}">
      <dgm:prSet phldrT="[文本]" custT="1"/>
      <dgm:spPr>
        <a:solidFill>
          <a:srgbClr val="88B2E0"/>
        </a:solidFill>
      </dgm:spPr>
      <dgm:t>
        <a:bodyPr anchor="b"/>
        <a:lstStyle/>
        <a:p>
          <a:pPr>
            <a:lnSpc>
              <a:spcPts val="1000"/>
            </a:lnSpc>
          </a:pPr>
          <a:r>
            <a:rPr lang="zh-CN" altLang="en-US" sz="2000" b="1" dirty="0" smtClean="0">
              <a:solidFill>
                <a:schemeClr val="bg1"/>
              </a:solidFill>
              <a:latin typeface="微软雅黑" pitchFamily="34" charset="-122"/>
              <a:ea typeface="微软雅黑" pitchFamily="34" charset="-122"/>
            </a:rPr>
            <a:t>自我</a:t>
          </a:r>
          <a:endParaRPr lang="en-US" altLang="zh-CN" sz="2000" b="1" dirty="0" smtClean="0">
            <a:solidFill>
              <a:schemeClr val="bg1"/>
            </a:solidFill>
            <a:latin typeface="微软雅黑" pitchFamily="34" charset="-122"/>
            <a:ea typeface="微软雅黑" pitchFamily="34" charset="-122"/>
          </a:endParaRPr>
        </a:p>
        <a:p>
          <a:pPr>
            <a:lnSpc>
              <a:spcPts val="1000"/>
            </a:lnSpc>
          </a:pPr>
          <a:r>
            <a:rPr lang="zh-CN" altLang="en-US" sz="2000" b="1" dirty="0" smtClean="0">
              <a:solidFill>
                <a:schemeClr val="bg1"/>
              </a:solidFill>
              <a:latin typeface="微软雅黑" pitchFamily="34" charset="-122"/>
              <a:ea typeface="微软雅黑" pitchFamily="34" charset="-122"/>
            </a:rPr>
            <a:t>实现</a:t>
          </a:r>
          <a:endParaRPr lang="en-US" altLang="zh-CN" sz="2000" b="1" dirty="0" smtClean="0">
            <a:solidFill>
              <a:schemeClr val="bg1"/>
            </a:solidFill>
            <a:latin typeface="微软雅黑" pitchFamily="34" charset="-122"/>
            <a:ea typeface="微软雅黑" pitchFamily="34" charset="-122"/>
          </a:endParaRPr>
        </a:p>
      </dgm:t>
    </dgm:pt>
    <dgm:pt modelId="{AFEED939-D2F7-4F48-AB9C-4E9F48AC1486}" type="parTrans" cxnId="{5DE0F866-6FC8-4D57-905F-788082DB2282}">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5A55EE48-A704-421B-AAF6-DBD529C673F6}" type="sibTrans" cxnId="{5DE0F866-6FC8-4D57-905F-788082DB2282}">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E4401DDD-0848-4AD3-BB20-5DB497117A0D}">
      <dgm:prSet phldrT="[文本]" custT="1"/>
      <dgm:spPr>
        <a:solidFill>
          <a:srgbClr val="689DD8"/>
        </a:solidFill>
      </dgm:spPr>
      <dgm:t>
        <a:bodyPr anchor="b"/>
        <a:lstStyle/>
        <a:p>
          <a:pPr>
            <a:lnSpc>
              <a:spcPts val="1000"/>
            </a:lnSpc>
            <a:spcAft>
              <a:spcPts val="0"/>
            </a:spcAft>
          </a:pPr>
          <a:r>
            <a:rPr lang="zh-CN" altLang="en-US" sz="2400" b="1" dirty="0" smtClean="0">
              <a:solidFill>
                <a:schemeClr val="bg1"/>
              </a:solidFill>
              <a:latin typeface="微软雅黑" pitchFamily="34" charset="-122"/>
              <a:ea typeface="微软雅黑" pitchFamily="34" charset="-122"/>
            </a:rPr>
            <a:t>尊重需求</a:t>
          </a:r>
          <a:endParaRPr lang="en-US" altLang="zh-CN" sz="2400" b="1" dirty="0" smtClean="0">
            <a:solidFill>
              <a:schemeClr val="bg1"/>
            </a:solidFill>
            <a:latin typeface="微软雅黑" pitchFamily="34" charset="-122"/>
            <a:ea typeface="微软雅黑" pitchFamily="34" charset="-122"/>
          </a:endParaRPr>
        </a:p>
      </dgm:t>
    </dgm:pt>
    <dgm:pt modelId="{86F16928-0A6A-4EBD-A667-01929DF4D085}" type="parTrans" cxnId="{BEE91BB6-A4EC-4967-B2A2-E511A2F3C931}">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F52F945F-EABA-4CDC-9056-C0323E3A068D}" type="sibTrans" cxnId="{BEE91BB6-A4EC-4967-B2A2-E511A2F3C931}">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FAC2AC13-8A7C-4908-B828-2EA11494CDC0}">
      <dgm:prSet phldrT="[文本]" custT="1"/>
      <dgm:spPr>
        <a:solidFill>
          <a:srgbClr val="29619F"/>
        </a:solidFill>
      </dgm:spPr>
      <dgm:t>
        <a:bodyPr anchor="b"/>
        <a:lstStyle/>
        <a:p>
          <a:pPr>
            <a:lnSpc>
              <a:spcPts val="1000"/>
            </a:lnSpc>
            <a:spcAft>
              <a:spcPts val="0"/>
            </a:spcAft>
          </a:pPr>
          <a:r>
            <a:rPr lang="zh-CN" altLang="en-US" sz="3600" b="1" dirty="0" smtClean="0">
              <a:solidFill>
                <a:schemeClr val="bg1"/>
              </a:solidFill>
              <a:latin typeface="微软雅黑" pitchFamily="34" charset="-122"/>
              <a:ea typeface="微软雅黑" pitchFamily="34" charset="-122"/>
            </a:rPr>
            <a:t>生理需求</a:t>
          </a:r>
          <a:endParaRPr lang="zh-CN" altLang="en-US" sz="1800" b="1" dirty="0">
            <a:solidFill>
              <a:schemeClr val="tx1"/>
            </a:solidFill>
            <a:latin typeface="微软雅黑" pitchFamily="34" charset="-122"/>
            <a:ea typeface="微软雅黑" pitchFamily="34" charset="-122"/>
          </a:endParaRPr>
        </a:p>
      </dgm:t>
    </dgm:pt>
    <dgm:pt modelId="{361DBBF1-FE49-4344-8087-31F22B4327AD}" type="parTrans" cxnId="{B3352301-744F-4217-86AD-2DF926642993}">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00B1048C-3A82-409F-BB6E-EC39428A7B7A}" type="sibTrans" cxnId="{B3352301-744F-4217-86AD-2DF926642993}">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CC00DC90-2593-4F8E-85BD-532A0456D095}">
      <dgm:prSet custT="1"/>
      <dgm:spPr>
        <a:solidFill>
          <a:srgbClr val="3175BF"/>
        </a:solidFill>
      </dgm:spPr>
      <dgm:t>
        <a:bodyPr anchor="b"/>
        <a:lstStyle/>
        <a:p>
          <a:pPr>
            <a:lnSpc>
              <a:spcPts val="1000"/>
            </a:lnSpc>
            <a:spcAft>
              <a:spcPts val="0"/>
            </a:spcAft>
          </a:pPr>
          <a:r>
            <a:rPr lang="zh-CN" altLang="en-US" sz="3200" b="1" dirty="0" smtClean="0">
              <a:solidFill>
                <a:schemeClr val="bg1"/>
              </a:solidFill>
              <a:latin typeface="微软雅黑" pitchFamily="34" charset="-122"/>
              <a:ea typeface="微软雅黑" pitchFamily="34" charset="-122"/>
            </a:rPr>
            <a:t>安全需求</a:t>
          </a:r>
        </a:p>
      </dgm:t>
    </dgm:pt>
    <dgm:pt modelId="{0844FFB7-0FB6-49A5-BE76-E95E939C3C63}" type="parTrans" cxnId="{3F64B294-C304-4EB9-964F-8ECB25D5E91D}">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3AD172A7-5077-4D59-87DF-C039B6F2852B}" type="sibTrans" cxnId="{3F64B294-C304-4EB9-964F-8ECB25D5E91D}">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2F9A5AB9-F7D7-4A53-A1EA-DB1604CA1DCB}">
      <dgm:prSet custT="1"/>
      <dgm:spPr>
        <a:solidFill>
          <a:srgbClr val="4889D0"/>
        </a:solidFill>
      </dgm:spPr>
      <dgm:t>
        <a:bodyPr anchor="b"/>
        <a:lstStyle/>
        <a:p>
          <a:pPr>
            <a:lnSpc>
              <a:spcPts val="1000"/>
            </a:lnSpc>
            <a:spcAft>
              <a:spcPts val="0"/>
            </a:spcAft>
          </a:pPr>
          <a:r>
            <a:rPr lang="zh-CN" altLang="en-US" sz="2800" b="1" dirty="0" smtClean="0">
              <a:solidFill>
                <a:schemeClr val="bg1"/>
              </a:solidFill>
              <a:latin typeface="微软雅黑" pitchFamily="34" charset="-122"/>
              <a:ea typeface="微软雅黑" pitchFamily="34" charset="-122"/>
            </a:rPr>
            <a:t>社会需求</a:t>
          </a:r>
          <a:endParaRPr lang="en-US" altLang="zh-CN" sz="2800" b="1" dirty="0" smtClean="0">
            <a:solidFill>
              <a:schemeClr val="bg1"/>
            </a:solidFill>
            <a:latin typeface="微软雅黑" pitchFamily="34" charset="-122"/>
            <a:ea typeface="微软雅黑" pitchFamily="34" charset="-122"/>
          </a:endParaRPr>
        </a:p>
      </dgm:t>
    </dgm:pt>
    <dgm:pt modelId="{A26F2485-7E24-431F-B059-47E973B091BA}" type="parTrans" cxnId="{3D58923D-AA3F-49D7-BF10-910A9B83CDF8}">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BBBD9B09-2C23-4918-9368-DB25188710F4}" type="sibTrans" cxnId="{3D58923D-AA3F-49D7-BF10-910A9B83CDF8}">
      <dgm:prSet/>
      <dgm:spPr/>
      <dgm:t>
        <a:bodyPr/>
        <a:lstStyle/>
        <a:p>
          <a:pPr>
            <a:lnSpc>
              <a:spcPts val="1000"/>
            </a:lnSpc>
          </a:pPr>
          <a:endParaRPr lang="zh-CN" altLang="en-US" sz="1800" b="1">
            <a:solidFill>
              <a:schemeClr val="tx1"/>
            </a:solidFill>
            <a:latin typeface="微软雅黑" pitchFamily="34" charset="-122"/>
            <a:ea typeface="微软雅黑" pitchFamily="34" charset="-122"/>
          </a:endParaRPr>
        </a:p>
      </dgm:t>
    </dgm:pt>
    <dgm:pt modelId="{A6C48A5F-0381-45D2-AA2E-FF999132DD54}" type="pres">
      <dgm:prSet presAssocID="{07600F48-BBE5-4693-AD04-538B270C9201}" presName="Name0" presStyleCnt="0">
        <dgm:presLayoutVars>
          <dgm:dir/>
          <dgm:animLvl val="lvl"/>
          <dgm:resizeHandles val="exact"/>
        </dgm:presLayoutVars>
      </dgm:prSet>
      <dgm:spPr/>
    </dgm:pt>
    <dgm:pt modelId="{853A357A-A853-4D93-8F6A-AFE3F519D6D0}" type="pres">
      <dgm:prSet presAssocID="{6ADD750A-9BC0-4440-91B4-3F4F9691EAF4}" presName="Name8" presStyleCnt="0"/>
      <dgm:spPr/>
    </dgm:pt>
    <dgm:pt modelId="{35AEC78E-8262-4AED-A5BB-FDF4B552D222}" type="pres">
      <dgm:prSet presAssocID="{6ADD750A-9BC0-4440-91B4-3F4F9691EAF4}" presName="level" presStyleLbl="node1" presStyleIdx="0" presStyleCnt="5">
        <dgm:presLayoutVars>
          <dgm:chMax val="1"/>
          <dgm:bulletEnabled val="1"/>
        </dgm:presLayoutVars>
      </dgm:prSet>
      <dgm:spPr/>
      <dgm:t>
        <a:bodyPr/>
        <a:lstStyle/>
        <a:p>
          <a:endParaRPr lang="zh-CN" altLang="en-US"/>
        </a:p>
      </dgm:t>
    </dgm:pt>
    <dgm:pt modelId="{8AE33BE9-6ADC-4AC0-AB5E-475CA2F185C2}" type="pres">
      <dgm:prSet presAssocID="{6ADD750A-9BC0-4440-91B4-3F4F9691EAF4}" presName="levelTx" presStyleLbl="revTx" presStyleIdx="0" presStyleCnt="0">
        <dgm:presLayoutVars>
          <dgm:chMax val="1"/>
          <dgm:bulletEnabled val="1"/>
        </dgm:presLayoutVars>
      </dgm:prSet>
      <dgm:spPr/>
      <dgm:t>
        <a:bodyPr/>
        <a:lstStyle/>
        <a:p>
          <a:endParaRPr lang="zh-CN" altLang="en-US"/>
        </a:p>
      </dgm:t>
    </dgm:pt>
    <dgm:pt modelId="{9A0F5F55-2425-4740-AC11-E9F27E4AA557}" type="pres">
      <dgm:prSet presAssocID="{E4401DDD-0848-4AD3-BB20-5DB497117A0D}" presName="Name8" presStyleCnt="0"/>
      <dgm:spPr/>
    </dgm:pt>
    <dgm:pt modelId="{380E6615-A2FB-4A28-A16F-C342C226A609}" type="pres">
      <dgm:prSet presAssocID="{E4401DDD-0848-4AD3-BB20-5DB497117A0D}" presName="level" presStyleLbl="node1" presStyleIdx="1" presStyleCnt="5">
        <dgm:presLayoutVars>
          <dgm:chMax val="1"/>
          <dgm:bulletEnabled val="1"/>
        </dgm:presLayoutVars>
      </dgm:prSet>
      <dgm:spPr/>
      <dgm:t>
        <a:bodyPr/>
        <a:lstStyle/>
        <a:p>
          <a:endParaRPr lang="zh-CN" altLang="en-US"/>
        </a:p>
      </dgm:t>
    </dgm:pt>
    <dgm:pt modelId="{58302C49-E06A-4EA7-B6B4-8D6E43FB00C8}" type="pres">
      <dgm:prSet presAssocID="{E4401DDD-0848-4AD3-BB20-5DB497117A0D}" presName="levelTx" presStyleLbl="revTx" presStyleIdx="0" presStyleCnt="0">
        <dgm:presLayoutVars>
          <dgm:chMax val="1"/>
          <dgm:bulletEnabled val="1"/>
        </dgm:presLayoutVars>
      </dgm:prSet>
      <dgm:spPr/>
      <dgm:t>
        <a:bodyPr/>
        <a:lstStyle/>
        <a:p>
          <a:endParaRPr lang="zh-CN" altLang="en-US"/>
        </a:p>
      </dgm:t>
    </dgm:pt>
    <dgm:pt modelId="{ED6BA460-B80C-423C-A109-DE011D28A2D7}" type="pres">
      <dgm:prSet presAssocID="{2F9A5AB9-F7D7-4A53-A1EA-DB1604CA1DCB}" presName="Name8" presStyleCnt="0"/>
      <dgm:spPr/>
    </dgm:pt>
    <dgm:pt modelId="{5D65AA27-88D9-4498-83A3-81B062503E02}" type="pres">
      <dgm:prSet presAssocID="{2F9A5AB9-F7D7-4A53-A1EA-DB1604CA1DCB}" presName="level" presStyleLbl="node1" presStyleIdx="2" presStyleCnt="5">
        <dgm:presLayoutVars>
          <dgm:chMax val="1"/>
          <dgm:bulletEnabled val="1"/>
        </dgm:presLayoutVars>
      </dgm:prSet>
      <dgm:spPr/>
      <dgm:t>
        <a:bodyPr/>
        <a:lstStyle/>
        <a:p>
          <a:endParaRPr lang="zh-CN" altLang="en-US"/>
        </a:p>
      </dgm:t>
    </dgm:pt>
    <dgm:pt modelId="{A2441BA0-4725-4C92-AF27-F94FA0F56600}" type="pres">
      <dgm:prSet presAssocID="{2F9A5AB9-F7D7-4A53-A1EA-DB1604CA1DCB}" presName="levelTx" presStyleLbl="revTx" presStyleIdx="0" presStyleCnt="0">
        <dgm:presLayoutVars>
          <dgm:chMax val="1"/>
          <dgm:bulletEnabled val="1"/>
        </dgm:presLayoutVars>
      </dgm:prSet>
      <dgm:spPr/>
      <dgm:t>
        <a:bodyPr/>
        <a:lstStyle/>
        <a:p>
          <a:endParaRPr lang="zh-CN" altLang="en-US"/>
        </a:p>
      </dgm:t>
    </dgm:pt>
    <dgm:pt modelId="{A7B0988D-6BF2-4597-9726-FEEE1C5C687A}" type="pres">
      <dgm:prSet presAssocID="{CC00DC90-2593-4F8E-85BD-532A0456D095}" presName="Name8" presStyleCnt="0"/>
      <dgm:spPr/>
    </dgm:pt>
    <dgm:pt modelId="{7FFCBF43-E525-4229-8F83-AD4EB3695377}" type="pres">
      <dgm:prSet presAssocID="{CC00DC90-2593-4F8E-85BD-532A0456D095}" presName="level" presStyleLbl="node1" presStyleIdx="3" presStyleCnt="5">
        <dgm:presLayoutVars>
          <dgm:chMax val="1"/>
          <dgm:bulletEnabled val="1"/>
        </dgm:presLayoutVars>
      </dgm:prSet>
      <dgm:spPr/>
      <dgm:t>
        <a:bodyPr/>
        <a:lstStyle/>
        <a:p>
          <a:endParaRPr lang="zh-CN" altLang="en-US"/>
        </a:p>
      </dgm:t>
    </dgm:pt>
    <dgm:pt modelId="{2C0DD0AA-0C82-41FA-9E61-1E9D89689EA3}" type="pres">
      <dgm:prSet presAssocID="{CC00DC90-2593-4F8E-85BD-532A0456D095}" presName="levelTx" presStyleLbl="revTx" presStyleIdx="0" presStyleCnt="0">
        <dgm:presLayoutVars>
          <dgm:chMax val="1"/>
          <dgm:bulletEnabled val="1"/>
        </dgm:presLayoutVars>
      </dgm:prSet>
      <dgm:spPr/>
      <dgm:t>
        <a:bodyPr/>
        <a:lstStyle/>
        <a:p>
          <a:endParaRPr lang="zh-CN" altLang="en-US"/>
        </a:p>
      </dgm:t>
    </dgm:pt>
    <dgm:pt modelId="{99C9398B-1D0A-49EE-A582-1C5B2F548592}" type="pres">
      <dgm:prSet presAssocID="{FAC2AC13-8A7C-4908-B828-2EA11494CDC0}" presName="Name8" presStyleCnt="0"/>
      <dgm:spPr/>
    </dgm:pt>
    <dgm:pt modelId="{AF6D280F-7D8F-43AB-A983-9E795E532522}" type="pres">
      <dgm:prSet presAssocID="{FAC2AC13-8A7C-4908-B828-2EA11494CDC0}" presName="level" presStyleLbl="node1" presStyleIdx="4" presStyleCnt="5">
        <dgm:presLayoutVars>
          <dgm:chMax val="1"/>
          <dgm:bulletEnabled val="1"/>
        </dgm:presLayoutVars>
      </dgm:prSet>
      <dgm:spPr/>
      <dgm:t>
        <a:bodyPr/>
        <a:lstStyle/>
        <a:p>
          <a:endParaRPr lang="zh-CN" altLang="en-US"/>
        </a:p>
      </dgm:t>
    </dgm:pt>
    <dgm:pt modelId="{1DE2D7EE-B339-48BA-BFB6-ACFCC1A5ED55}" type="pres">
      <dgm:prSet presAssocID="{FAC2AC13-8A7C-4908-B828-2EA11494CDC0}" presName="levelTx" presStyleLbl="revTx" presStyleIdx="0" presStyleCnt="0">
        <dgm:presLayoutVars>
          <dgm:chMax val="1"/>
          <dgm:bulletEnabled val="1"/>
        </dgm:presLayoutVars>
      </dgm:prSet>
      <dgm:spPr/>
      <dgm:t>
        <a:bodyPr/>
        <a:lstStyle/>
        <a:p>
          <a:endParaRPr lang="zh-CN" altLang="en-US"/>
        </a:p>
      </dgm:t>
    </dgm:pt>
  </dgm:ptLst>
  <dgm:cxnLst>
    <dgm:cxn modelId="{B3352301-744F-4217-86AD-2DF926642993}" srcId="{07600F48-BBE5-4693-AD04-538B270C9201}" destId="{FAC2AC13-8A7C-4908-B828-2EA11494CDC0}" srcOrd="4" destOrd="0" parTransId="{361DBBF1-FE49-4344-8087-31F22B4327AD}" sibTransId="{00B1048C-3A82-409F-BB6E-EC39428A7B7A}"/>
    <dgm:cxn modelId="{6B274F02-6962-448A-842B-ABA76CA70094}" type="presOf" srcId="{CC00DC90-2593-4F8E-85BD-532A0456D095}" destId="{7FFCBF43-E525-4229-8F83-AD4EB3695377}" srcOrd="0" destOrd="0" presId="urn:microsoft.com/office/officeart/2005/8/layout/pyramid1"/>
    <dgm:cxn modelId="{EF7ACAF4-A282-4888-A523-0FDF35F9279D}" type="presOf" srcId="{E4401DDD-0848-4AD3-BB20-5DB497117A0D}" destId="{380E6615-A2FB-4A28-A16F-C342C226A609}" srcOrd="0" destOrd="0" presId="urn:microsoft.com/office/officeart/2005/8/layout/pyramid1"/>
    <dgm:cxn modelId="{766B0DFB-E837-4921-97AA-ABF5555B5B68}" type="presOf" srcId="{2F9A5AB9-F7D7-4A53-A1EA-DB1604CA1DCB}" destId="{A2441BA0-4725-4C92-AF27-F94FA0F56600}" srcOrd="1" destOrd="0" presId="urn:microsoft.com/office/officeart/2005/8/layout/pyramid1"/>
    <dgm:cxn modelId="{BEE91BB6-A4EC-4967-B2A2-E511A2F3C931}" srcId="{07600F48-BBE5-4693-AD04-538B270C9201}" destId="{E4401DDD-0848-4AD3-BB20-5DB497117A0D}" srcOrd="1" destOrd="0" parTransId="{86F16928-0A6A-4EBD-A667-01929DF4D085}" sibTransId="{F52F945F-EABA-4CDC-9056-C0323E3A068D}"/>
    <dgm:cxn modelId="{7E8F314C-B84B-45F9-9AC1-49CF6D2B7940}" type="presOf" srcId="{E4401DDD-0848-4AD3-BB20-5DB497117A0D}" destId="{58302C49-E06A-4EA7-B6B4-8D6E43FB00C8}" srcOrd="1" destOrd="0" presId="urn:microsoft.com/office/officeart/2005/8/layout/pyramid1"/>
    <dgm:cxn modelId="{5DE0F866-6FC8-4D57-905F-788082DB2282}" srcId="{07600F48-BBE5-4693-AD04-538B270C9201}" destId="{6ADD750A-9BC0-4440-91B4-3F4F9691EAF4}" srcOrd="0" destOrd="0" parTransId="{AFEED939-D2F7-4F48-AB9C-4E9F48AC1486}" sibTransId="{5A55EE48-A704-421B-AAF6-DBD529C673F6}"/>
    <dgm:cxn modelId="{3D58923D-AA3F-49D7-BF10-910A9B83CDF8}" srcId="{07600F48-BBE5-4693-AD04-538B270C9201}" destId="{2F9A5AB9-F7D7-4A53-A1EA-DB1604CA1DCB}" srcOrd="2" destOrd="0" parTransId="{A26F2485-7E24-431F-B059-47E973B091BA}" sibTransId="{BBBD9B09-2C23-4918-9368-DB25188710F4}"/>
    <dgm:cxn modelId="{8B95D5F0-E061-4B24-9287-30E4CC6D816A}" type="presOf" srcId="{6ADD750A-9BC0-4440-91B4-3F4F9691EAF4}" destId="{35AEC78E-8262-4AED-A5BB-FDF4B552D222}" srcOrd="0" destOrd="0" presId="urn:microsoft.com/office/officeart/2005/8/layout/pyramid1"/>
    <dgm:cxn modelId="{C549B3A7-A8B6-43F4-96B0-365E76A65B59}" type="presOf" srcId="{FAC2AC13-8A7C-4908-B828-2EA11494CDC0}" destId="{AF6D280F-7D8F-43AB-A983-9E795E532522}" srcOrd="0" destOrd="0" presId="urn:microsoft.com/office/officeart/2005/8/layout/pyramid1"/>
    <dgm:cxn modelId="{3F64B294-C304-4EB9-964F-8ECB25D5E91D}" srcId="{07600F48-BBE5-4693-AD04-538B270C9201}" destId="{CC00DC90-2593-4F8E-85BD-532A0456D095}" srcOrd="3" destOrd="0" parTransId="{0844FFB7-0FB6-49A5-BE76-E95E939C3C63}" sibTransId="{3AD172A7-5077-4D59-87DF-C039B6F2852B}"/>
    <dgm:cxn modelId="{E4718A03-5AB6-4377-954C-20FB7CFCF1E2}" type="presOf" srcId="{6ADD750A-9BC0-4440-91B4-3F4F9691EAF4}" destId="{8AE33BE9-6ADC-4AC0-AB5E-475CA2F185C2}" srcOrd="1" destOrd="0" presId="urn:microsoft.com/office/officeart/2005/8/layout/pyramid1"/>
    <dgm:cxn modelId="{A239F351-06D8-4B98-876B-9D86D0100C19}" type="presOf" srcId="{2F9A5AB9-F7D7-4A53-A1EA-DB1604CA1DCB}" destId="{5D65AA27-88D9-4498-83A3-81B062503E02}" srcOrd="0" destOrd="0" presId="urn:microsoft.com/office/officeart/2005/8/layout/pyramid1"/>
    <dgm:cxn modelId="{3CCA27D8-E2C6-48CA-A84D-6F6B2E484411}" type="presOf" srcId="{CC00DC90-2593-4F8E-85BD-532A0456D095}" destId="{2C0DD0AA-0C82-41FA-9E61-1E9D89689EA3}" srcOrd="1" destOrd="0" presId="urn:microsoft.com/office/officeart/2005/8/layout/pyramid1"/>
    <dgm:cxn modelId="{3297104F-2AD8-468C-94A1-7FB459257D8A}" type="presOf" srcId="{FAC2AC13-8A7C-4908-B828-2EA11494CDC0}" destId="{1DE2D7EE-B339-48BA-BFB6-ACFCC1A5ED55}" srcOrd="1" destOrd="0" presId="urn:microsoft.com/office/officeart/2005/8/layout/pyramid1"/>
    <dgm:cxn modelId="{25327BA7-E2CB-4EC6-BAFD-ABFBDA8BD028}" type="presOf" srcId="{07600F48-BBE5-4693-AD04-538B270C9201}" destId="{A6C48A5F-0381-45D2-AA2E-FF999132DD54}" srcOrd="0" destOrd="0" presId="urn:microsoft.com/office/officeart/2005/8/layout/pyramid1"/>
    <dgm:cxn modelId="{148F7B03-9931-4AE3-B6B5-9F3A468B7D40}" type="presParOf" srcId="{A6C48A5F-0381-45D2-AA2E-FF999132DD54}" destId="{853A357A-A853-4D93-8F6A-AFE3F519D6D0}" srcOrd="0" destOrd="0" presId="urn:microsoft.com/office/officeart/2005/8/layout/pyramid1"/>
    <dgm:cxn modelId="{F2A4FF82-253D-4F9E-9EA0-53705A61517A}" type="presParOf" srcId="{853A357A-A853-4D93-8F6A-AFE3F519D6D0}" destId="{35AEC78E-8262-4AED-A5BB-FDF4B552D222}" srcOrd="0" destOrd="0" presId="urn:microsoft.com/office/officeart/2005/8/layout/pyramid1"/>
    <dgm:cxn modelId="{A27876AE-5718-451C-BC55-D294A6D0CA92}" type="presParOf" srcId="{853A357A-A853-4D93-8F6A-AFE3F519D6D0}" destId="{8AE33BE9-6ADC-4AC0-AB5E-475CA2F185C2}" srcOrd="1" destOrd="0" presId="urn:microsoft.com/office/officeart/2005/8/layout/pyramid1"/>
    <dgm:cxn modelId="{71B45668-237F-4109-BB5C-4657C5790FA8}" type="presParOf" srcId="{A6C48A5F-0381-45D2-AA2E-FF999132DD54}" destId="{9A0F5F55-2425-4740-AC11-E9F27E4AA557}" srcOrd="1" destOrd="0" presId="urn:microsoft.com/office/officeart/2005/8/layout/pyramid1"/>
    <dgm:cxn modelId="{4978E85B-95FC-48A1-A663-92AFD8B3811A}" type="presParOf" srcId="{9A0F5F55-2425-4740-AC11-E9F27E4AA557}" destId="{380E6615-A2FB-4A28-A16F-C342C226A609}" srcOrd="0" destOrd="0" presId="urn:microsoft.com/office/officeart/2005/8/layout/pyramid1"/>
    <dgm:cxn modelId="{D6913CBD-C64C-44E2-82D7-B6E63CE878DE}" type="presParOf" srcId="{9A0F5F55-2425-4740-AC11-E9F27E4AA557}" destId="{58302C49-E06A-4EA7-B6B4-8D6E43FB00C8}" srcOrd="1" destOrd="0" presId="urn:microsoft.com/office/officeart/2005/8/layout/pyramid1"/>
    <dgm:cxn modelId="{7BD6298E-02F1-467C-85D4-68ACEAEACEBA}" type="presParOf" srcId="{A6C48A5F-0381-45D2-AA2E-FF999132DD54}" destId="{ED6BA460-B80C-423C-A109-DE011D28A2D7}" srcOrd="2" destOrd="0" presId="urn:microsoft.com/office/officeart/2005/8/layout/pyramid1"/>
    <dgm:cxn modelId="{433E089D-19D8-4A3A-9656-6A89D2008757}" type="presParOf" srcId="{ED6BA460-B80C-423C-A109-DE011D28A2D7}" destId="{5D65AA27-88D9-4498-83A3-81B062503E02}" srcOrd="0" destOrd="0" presId="urn:microsoft.com/office/officeart/2005/8/layout/pyramid1"/>
    <dgm:cxn modelId="{4124BC08-2187-400E-AB16-5EFD5D057D93}" type="presParOf" srcId="{ED6BA460-B80C-423C-A109-DE011D28A2D7}" destId="{A2441BA0-4725-4C92-AF27-F94FA0F56600}" srcOrd="1" destOrd="0" presId="urn:microsoft.com/office/officeart/2005/8/layout/pyramid1"/>
    <dgm:cxn modelId="{071E3F88-46BD-40C5-8D0E-C4A86DBF5A23}" type="presParOf" srcId="{A6C48A5F-0381-45D2-AA2E-FF999132DD54}" destId="{A7B0988D-6BF2-4597-9726-FEEE1C5C687A}" srcOrd="3" destOrd="0" presId="urn:microsoft.com/office/officeart/2005/8/layout/pyramid1"/>
    <dgm:cxn modelId="{A61777A3-205E-4BD7-BD7E-E241BF447546}" type="presParOf" srcId="{A7B0988D-6BF2-4597-9726-FEEE1C5C687A}" destId="{7FFCBF43-E525-4229-8F83-AD4EB3695377}" srcOrd="0" destOrd="0" presId="urn:microsoft.com/office/officeart/2005/8/layout/pyramid1"/>
    <dgm:cxn modelId="{D3B6D3FA-742D-442C-A940-13AF810E84CE}" type="presParOf" srcId="{A7B0988D-6BF2-4597-9726-FEEE1C5C687A}" destId="{2C0DD0AA-0C82-41FA-9E61-1E9D89689EA3}" srcOrd="1" destOrd="0" presId="urn:microsoft.com/office/officeart/2005/8/layout/pyramid1"/>
    <dgm:cxn modelId="{B1483B2F-F30F-40C5-917E-470E7FE58280}" type="presParOf" srcId="{A6C48A5F-0381-45D2-AA2E-FF999132DD54}" destId="{99C9398B-1D0A-49EE-A582-1C5B2F548592}" srcOrd="4" destOrd="0" presId="urn:microsoft.com/office/officeart/2005/8/layout/pyramid1"/>
    <dgm:cxn modelId="{9C118DFF-1083-4967-862F-A2949672B107}" type="presParOf" srcId="{99C9398B-1D0A-49EE-A582-1C5B2F548592}" destId="{AF6D280F-7D8F-43AB-A983-9E795E532522}" srcOrd="0" destOrd="0" presId="urn:microsoft.com/office/officeart/2005/8/layout/pyramid1"/>
    <dgm:cxn modelId="{8C4D6479-C910-41D9-B6D3-7DB754E0C976}" type="presParOf" srcId="{99C9398B-1D0A-49EE-A582-1C5B2F548592}" destId="{1DE2D7EE-B339-48BA-BFB6-ACFCC1A5ED55}" srcOrd="1" destOrd="0" presId="urn:microsoft.com/office/officeart/2005/8/layout/pyramid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66112A6-A995-49EE-BC45-5A5C90B44230}" type="doc">
      <dgm:prSet loTypeId="urn:microsoft.com/office/officeart/2008/layout/RadialCluster" loCatId="relationship" qsTypeId="urn:microsoft.com/office/officeart/2005/8/quickstyle/3d1" qsCatId="3D" csTypeId="urn:microsoft.com/office/officeart/2005/8/colors/colorful3" csCatId="colorful" phldr="1"/>
      <dgm:spPr/>
      <dgm:t>
        <a:bodyPr/>
        <a:lstStyle/>
        <a:p>
          <a:endParaRPr lang="zh-CN" altLang="en-US"/>
        </a:p>
      </dgm:t>
    </dgm:pt>
    <dgm:pt modelId="{FF585EB6-AAE3-4B06-803F-7604E01795E6}">
      <dgm:prSet/>
      <dgm:spPr/>
      <dgm:t>
        <a:bodyPr/>
        <a:lstStyle/>
        <a:p>
          <a:pPr rtl="0"/>
          <a:r>
            <a:rPr kumimoji="1" lang="zh-CN" b="1" dirty="0" smtClean="0">
              <a:latin typeface="微软雅黑" panose="020B0503020204020204" pitchFamily="34" charset="-122"/>
              <a:ea typeface="微软雅黑" panose="020B0503020204020204" pitchFamily="34" charset="-122"/>
            </a:rPr>
            <a:t>克服</a:t>
          </a:r>
          <a:r>
            <a:rPr kumimoji="1" lang="en-US" altLang="zh-CN" b="1" dirty="0" smtClean="0">
              <a:latin typeface="微软雅黑" panose="020B0503020204020204" pitchFamily="34" charset="-122"/>
              <a:ea typeface="微软雅黑" panose="020B0503020204020204" pitchFamily="34" charset="-122"/>
            </a:rPr>
            <a:t/>
          </a:r>
          <a:br>
            <a:rPr kumimoji="1" lang="en-US" altLang="zh-CN" b="1" dirty="0" smtClean="0">
              <a:latin typeface="微软雅黑" panose="020B0503020204020204" pitchFamily="34" charset="-122"/>
              <a:ea typeface="微软雅黑" panose="020B0503020204020204" pitchFamily="34" charset="-122"/>
            </a:rPr>
          </a:br>
          <a:r>
            <a:rPr kumimoji="1" lang="zh-CN" b="1" dirty="0" smtClean="0">
              <a:latin typeface="微软雅黑" panose="020B0503020204020204" pitchFamily="34" charset="-122"/>
              <a:ea typeface="微软雅黑" panose="020B0503020204020204" pitchFamily="34" charset="-122"/>
            </a:rPr>
            <a:t>怯场</a:t>
          </a:r>
          <a:endParaRPr lang="zh-CN" dirty="0">
            <a:latin typeface="微软雅黑" panose="020B0503020204020204" pitchFamily="34" charset="-122"/>
            <a:ea typeface="微软雅黑" panose="020B0503020204020204" pitchFamily="34" charset="-122"/>
          </a:endParaRPr>
        </a:p>
      </dgm:t>
    </dgm:pt>
    <dgm:pt modelId="{8332C484-C2D4-459A-A9EF-3F216A0595E3}" type="parTrans" cxnId="{3E61D520-76AA-4328-9F1E-ACAB4309729D}">
      <dgm:prSet/>
      <dgm:spPr/>
      <dgm:t>
        <a:bodyPr/>
        <a:lstStyle/>
        <a:p>
          <a:endParaRPr lang="zh-CN" altLang="en-US"/>
        </a:p>
      </dgm:t>
    </dgm:pt>
    <dgm:pt modelId="{685C2316-8BEF-4FD9-8B82-E33BC52484D3}" type="sibTrans" cxnId="{3E61D520-76AA-4328-9F1E-ACAB4309729D}">
      <dgm:prSet/>
      <dgm:spPr/>
      <dgm:t>
        <a:bodyPr/>
        <a:lstStyle/>
        <a:p>
          <a:endParaRPr lang="zh-CN" altLang="en-US"/>
        </a:p>
      </dgm:t>
    </dgm:pt>
    <dgm:pt modelId="{C8029F76-0A3C-414C-8FE8-181C64DC4DF6}">
      <dgm:prSet/>
      <dgm:spPr/>
      <dgm:t>
        <a:bodyPr/>
        <a:lstStyle/>
        <a:p>
          <a:pPr rtl="0"/>
          <a:r>
            <a:rPr kumimoji="1" lang="zh-CN" b="1" dirty="0" smtClean="0">
              <a:latin typeface="微软雅黑" panose="020B0503020204020204" pitchFamily="34" charset="-122"/>
              <a:ea typeface="微软雅黑" panose="020B0503020204020204" pitchFamily="34" charset="-122"/>
            </a:rPr>
            <a:t>自信</a:t>
          </a:r>
          <a:r>
            <a:rPr kumimoji="1" lang="en-US" altLang="zh-CN" b="1" dirty="0" smtClean="0">
              <a:latin typeface="微软雅黑" panose="020B0503020204020204" pitchFamily="34" charset="-122"/>
              <a:ea typeface="微软雅黑" panose="020B0503020204020204" pitchFamily="34" charset="-122"/>
            </a:rPr>
            <a:t/>
          </a:r>
          <a:br>
            <a:rPr kumimoji="1" lang="en-US" altLang="zh-CN" b="1" dirty="0" smtClean="0">
              <a:latin typeface="微软雅黑" panose="020B0503020204020204" pitchFamily="34" charset="-122"/>
              <a:ea typeface="微软雅黑" panose="020B0503020204020204" pitchFamily="34" charset="-122"/>
            </a:rPr>
          </a:br>
          <a:r>
            <a:rPr kumimoji="1" lang="zh-CN" b="1" dirty="0" smtClean="0">
              <a:latin typeface="微软雅黑" panose="020B0503020204020204" pitchFamily="34" charset="-122"/>
              <a:ea typeface="微软雅黑" panose="020B0503020204020204" pitchFamily="34" charset="-122"/>
            </a:rPr>
            <a:t>积极</a:t>
          </a:r>
          <a:endParaRPr lang="zh-CN" dirty="0">
            <a:latin typeface="微软雅黑" panose="020B0503020204020204" pitchFamily="34" charset="-122"/>
            <a:ea typeface="微软雅黑" panose="020B0503020204020204" pitchFamily="34" charset="-122"/>
          </a:endParaRPr>
        </a:p>
      </dgm:t>
    </dgm:pt>
    <dgm:pt modelId="{ADCA3E93-4DCE-4AB0-997A-D5FD34D3ACF9}" type="parTrans" cxnId="{DD2F9442-1A2E-456E-94C4-DB0079CCB94E}">
      <dgm:prSet/>
      <dgm:spPr/>
      <dgm:t>
        <a:bodyPr/>
        <a:lstStyle/>
        <a:p>
          <a:endParaRPr lang="zh-CN" altLang="en-US"/>
        </a:p>
      </dgm:t>
    </dgm:pt>
    <dgm:pt modelId="{017510F7-403F-4CFE-9727-9DA6621D1D27}" type="sibTrans" cxnId="{DD2F9442-1A2E-456E-94C4-DB0079CCB94E}">
      <dgm:prSet/>
      <dgm:spPr/>
      <dgm:t>
        <a:bodyPr/>
        <a:lstStyle/>
        <a:p>
          <a:endParaRPr lang="zh-CN" altLang="en-US"/>
        </a:p>
      </dgm:t>
    </dgm:pt>
    <dgm:pt modelId="{23BC5572-11A0-47AB-AC84-CDA57095BD0A}">
      <dgm:prSet/>
      <dgm:spPr/>
      <dgm:t>
        <a:bodyPr/>
        <a:lstStyle/>
        <a:p>
          <a:pPr rtl="0"/>
          <a:r>
            <a:rPr kumimoji="1" lang="zh-CN" b="1" dirty="0" smtClean="0">
              <a:latin typeface="微软雅黑" panose="020B0503020204020204" pitchFamily="34" charset="-122"/>
              <a:ea typeface="微软雅黑" panose="020B0503020204020204" pitchFamily="34" charset="-122"/>
            </a:rPr>
            <a:t>精心</a:t>
          </a:r>
          <a:r>
            <a:rPr kumimoji="1" lang="en-US" altLang="zh-CN" b="1" dirty="0" smtClean="0">
              <a:latin typeface="微软雅黑" panose="020B0503020204020204" pitchFamily="34" charset="-122"/>
              <a:ea typeface="微软雅黑" panose="020B0503020204020204" pitchFamily="34" charset="-122"/>
            </a:rPr>
            <a:t/>
          </a:r>
          <a:br>
            <a:rPr kumimoji="1" lang="en-US" altLang="zh-CN" b="1" dirty="0" smtClean="0">
              <a:latin typeface="微软雅黑" panose="020B0503020204020204" pitchFamily="34" charset="-122"/>
              <a:ea typeface="微软雅黑" panose="020B0503020204020204" pitchFamily="34" charset="-122"/>
            </a:rPr>
          </a:br>
          <a:r>
            <a:rPr kumimoji="1" lang="zh-CN" b="1" dirty="0" smtClean="0">
              <a:latin typeface="微软雅黑" panose="020B0503020204020204" pitchFamily="34" charset="-122"/>
              <a:ea typeface="微软雅黑" panose="020B0503020204020204" pitchFamily="34" charset="-122"/>
            </a:rPr>
            <a:t>准备</a:t>
          </a:r>
          <a:endParaRPr lang="zh-CN" dirty="0">
            <a:latin typeface="微软雅黑" panose="020B0503020204020204" pitchFamily="34" charset="-122"/>
            <a:ea typeface="微软雅黑" panose="020B0503020204020204" pitchFamily="34" charset="-122"/>
          </a:endParaRPr>
        </a:p>
      </dgm:t>
    </dgm:pt>
    <dgm:pt modelId="{B787D629-71B2-4BC9-B1EA-9AA2730A4FF9}" type="parTrans" cxnId="{BD1D25F3-8826-4B03-81B1-DF3026FC5764}">
      <dgm:prSet/>
      <dgm:spPr/>
      <dgm:t>
        <a:bodyPr/>
        <a:lstStyle/>
        <a:p>
          <a:endParaRPr lang="zh-CN" altLang="en-US"/>
        </a:p>
      </dgm:t>
    </dgm:pt>
    <dgm:pt modelId="{7B06509D-DD98-40E7-94E9-40326271CC26}" type="sibTrans" cxnId="{BD1D25F3-8826-4B03-81B1-DF3026FC5764}">
      <dgm:prSet/>
      <dgm:spPr/>
      <dgm:t>
        <a:bodyPr/>
        <a:lstStyle/>
        <a:p>
          <a:endParaRPr lang="zh-CN" altLang="en-US"/>
        </a:p>
      </dgm:t>
    </dgm:pt>
    <dgm:pt modelId="{27AABEE4-1F15-4CC4-A2C0-AE212DBF1B25}">
      <dgm:prSet/>
      <dgm:spPr/>
      <dgm:t>
        <a:bodyPr/>
        <a:lstStyle/>
        <a:p>
          <a:pPr rtl="0"/>
          <a:r>
            <a:rPr kumimoji="1" lang="zh-CN" b="1" dirty="0" smtClean="0">
              <a:latin typeface="微软雅黑" panose="020B0503020204020204" pitchFamily="34" charset="-122"/>
              <a:ea typeface="微软雅黑" panose="020B0503020204020204" pitchFamily="34" charset="-122"/>
            </a:rPr>
            <a:t>勤于</a:t>
          </a:r>
          <a:r>
            <a:rPr kumimoji="1" lang="en-US" altLang="zh-CN" b="1" dirty="0" smtClean="0">
              <a:latin typeface="微软雅黑" panose="020B0503020204020204" pitchFamily="34" charset="-122"/>
              <a:ea typeface="微软雅黑" panose="020B0503020204020204" pitchFamily="34" charset="-122"/>
            </a:rPr>
            <a:t/>
          </a:r>
          <a:br>
            <a:rPr kumimoji="1" lang="en-US" altLang="zh-CN" b="1" dirty="0" smtClean="0">
              <a:latin typeface="微软雅黑" panose="020B0503020204020204" pitchFamily="34" charset="-122"/>
              <a:ea typeface="微软雅黑" panose="020B0503020204020204" pitchFamily="34" charset="-122"/>
            </a:rPr>
          </a:br>
          <a:r>
            <a:rPr kumimoji="1" lang="zh-CN" b="1" dirty="0" smtClean="0">
              <a:latin typeface="微软雅黑" panose="020B0503020204020204" pitchFamily="34" charset="-122"/>
              <a:ea typeface="微软雅黑" panose="020B0503020204020204" pitchFamily="34" charset="-122"/>
            </a:rPr>
            <a:t>实践</a:t>
          </a:r>
          <a:endParaRPr lang="zh-CN" dirty="0">
            <a:latin typeface="微软雅黑" panose="020B0503020204020204" pitchFamily="34" charset="-122"/>
            <a:ea typeface="微软雅黑" panose="020B0503020204020204" pitchFamily="34" charset="-122"/>
          </a:endParaRPr>
        </a:p>
      </dgm:t>
    </dgm:pt>
    <dgm:pt modelId="{5D1E2903-9937-423B-AEE4-3A88B569F5B4}" type="parTrans" cxnId="{06F525A6-44B8-4222-821C-1EDD81DC73FB}">
      <dgm:prSet/>
      <dgm:spPr/>
      <dgm:t>
        <a:bodyPr/>
        <a:lstStyle/>
        <a:p>
          <a:endParaRPr lang="zh-CN" altLang="en-US"/>
        </a:p>
      </dgm:t>
    </dgm:pt>
    <dgm:pt modelId="{C5EB4F9A-9389-4995-8902-D7CE89764523}" type="sibTrans" cxnId="{06F525A6-44B8-4222-821C-1EDD81DC73FB}">
      <dgm:prSet/>
      <dgm:spPr/>
      <dgm:t>
        <a:bodyPr/>
        <a:lstStyle/>
        <a:p>
          <a:endParaRPr lang="zh-CN" altLang="en-US"/>
        </a:p>
      </dgm:t>
    </dgm:pt>
    <dgm:pt modelId="{504304D0-5779-4124-9504-B58812EFC630}">
      <dgm:prSet/>
      <dgm:spPr/>
      <dgm:t>
        <a:bodyPr/>
        <a:lstStyle/>
        <a:p>
          <a:pPr rtl="0"/>
          <a:r>
            <a:rPr kumimoji="1" lang="zh-CN" b="1" dirty="0" smtClean="0">
              <a:latin typeface="微软雅黑" panose="020B0503020204020204" pitchFamily="34" charset="-122"/>
              <a:ea typeface="微软雅黑" panose="020B0503020204020204" pitchFamily="34" charset="-122"/>
            </a:rPr>
            <a:t>临场</a:t>
          </a:r>
          <a:r>
            <a:rPr kumimoji="1" lang="en-US" altLang="zh-CN" b="1" dirty="0" smtClean="0">
              <a:latin typeface="微软雅黑" panose="020B0503020204020204" pitchFamily="34" charset="-122"/>
              <a:ea typeface="微软雅黑" panose="020B0503020204020204" pitchFamily="34" charset="-122"/>
            </a:rPr>
            <a:t/>
          </a:r>
          <a:br>
            <a:rPr kumimoji="1" lang="en-US" altLang="zh-CN" b="1" dirty="0" smtClean="0">
              <a:latin typeface="微软雅黑" panose="020B0503020204020204" pitchFamily="34" charset="-122"/>
              <a:ea typeface="微软雅黑" panose="020B0503020204020204" pitchFamily="34" charset="-122"/>
            </a:rPr>
          </a:br>
          <a:r>
            <a:rPr kumimoji="1" lang="zh-CN" b="1" dirty="0" smtClean="0">
              <a:latin typeface="微软雅黑" panose="020B0503020204020204" pitchFamily="34" charset="-122"/>
              <a:ea typeface="微软雅黑" panose="020B0503020204020204" pitchFamily="34" charset="-122"/>
            </a:rPr>
            <a:t>排除</a:t>
          </a:r>
          <a:endParaRPr lang="zh-CN" dirty="0">
            <a:latin typeface="微软雅黑" panose="020B0503020204020204" pitchFamily="34" charset="-122"/>
            <a:ea typeface="微软雅黑" panose="020B0503020204020204" pitchFamily="34" charset="-122"/>
          </a:endParaRPr>
        </a:p>
      </dgm:t>
    </dgm:pt>
    <dgm:pt modelId="{6DCCA3C7-26BD-430F-94A1-A2B47BDCBC12}" type="parTrans" cxnId="{FC8CAA7D-C1CD-4CB7-BC3C-2143DD7F2A49}">
      <dgm:prSet/>
      <dgm:spPr/>
      <dgm:t>
        <a:bodyPr/>
        <a:lstStyle/>
        <a:p>
          <a:endParaRPr lang="zh-CN" altLang="en-US"/>
        </a:p>
      </dgm:t>
    </dgm:pt>
    <dgm:pt modelId="{46875F18-0CA6-4FC5-ADF3-9F3B17056A45}" type="sibTrans" cxnId="{FC8CAA7D-C1CD-4CB7-BC3C-2143DD7F2A49}">
      <dgm:prSet/>
      <dgm:spPr/>
      <dgm:t>
        <a:bodyPr/>
        <a:lstStyle/>
        <a:p>
          <a:endParaRPr lang="zh-CN" altLang="en-US"/>
        </a:p>
      </dgm:t>
    </dgm:pt>
    <dgm:pt modelId="{A0D444B5-7345-4136-90FA-124E927EF322}" type="pres">
      <dgm:prSet presAssocID="{166112A6-A995-49EE-BC45-5A5C90B44230}" presName="Name0" presStyleCnt="0">
        <dgm:presLayoutVars>
          <dgm:chMax val="1"/>
          <dgm:chPref val="1"/>
          <dgm:dir/>
          <dgm:animOne val="branch"/>
          <dgm:animLvl val="lvl"/>
        </dgm:presLayoutVars>
      </dgm:prSet>
      <dgm:spPr/>
      <dgm:t>
        <a:bodyPr/>
        <a:lstStyle/>
        <a:p>
          <a:endParaRPr lang="zh-CN" altLang="en-US"/>
        </a:p>
      </dgm:t>
    </dgm:pt>
    <dgm:pt modelId="{10FC7827-9233-4FA8-9D10-BF7D6D091716}" type="pres">
      <dgm:prSet presAssocID="{FF585EB6-AAE3-4B06-803F-7604E01795E6}" presName="singleCycle" presStyleCnt="0"/>
      <dgm:spPr/>
    </dgm:pt>
    <dgm:pt modelId="{2030E581-5843-4A61-9059-1C6425760C1E}" type="pres">
      <dgm:prSet presAssocID="{FF585EB6-AAE3-4B06-803F-7604E01795E6}" presName="singleCenter" presStyleLbl="node1" presStyleIdx="0" presStyleCnt="5">
        <dgm:presLayoutVars>
          <dgm:chMax val="7"/>
          <dgm:chPref val="7"/>
        </dgm:presLayoutVars>
      </dgm:prSet>
      <dgm:spPr/>
      <dgm:t>
        <a:bodyPr/>
        <a:lstStyle/>
        <a:p>
          <a:endParaRPr lang="zh-CN" altLang="en-US"/>
        </a:p>
      </dgm:t>
    </dgm:pt>
    <dgm:pt modelId="{83DDA238-1236-4B60-BFF2-83158997D3C9}" type="pres">
      <dgm:prSet presAssocID="{ADCA3E93-4DCE-4AB0-997A-D5FD34D3ACF9}" presName="Name56" presStyleLbl="parChTrans1D2" presStyleIdx="0" presStyleCnt="4"/>
      <dgm:spPr/>
      <dgm:t>
        <a:bodyPr/>
        <a:lstStyle/>
        <a:p>
          <a:endParaRPr lang="zh-CN" altLang="en-US"/>
        </a:p>
      </dgm:t>
    </dgm:pt>
    <dgm:pt modelId="{D8CFBEF5-3D38-4E93-AAA9-1AB1E33A7C1A}" type="pres">
      <dgm:prSet presAssocID="{C8029F76-0A3C-414C-8FE8-181C64DC4DF6}" presName="text0" presStyleLbl="node1" presStyleIdx="1" presStyleCnt="5">
        <dgm:presLayoutVars>
          <dgm:bulletEnabled val="1"/>
        </dgm:presLayoutVars>
      </dgm:prSet>
      <dgm:spPr/>
      <dgm:t>
        <a:bodyPr/>
        <a:lstStyle/>
        <a:p>
          <a:endParaRPr lang="zh-CN" altLang="en-US"/>
        </a:p>
      </dgm:t>
    </dgm:pt>
    <dgm:pt modelId="{58862DE4-045F-46EE-91B8-C10C8F5F152D}" type="pres">
      <dgm:prSet presAssocID="{B787D629-71B2-4BC9-B1EA-9AA2730A4FF9}" presName="Name56" presStyleLbl="parChTrans1D2" presStyleIdx="1" presStyleCnt="4"/>
      <dgm:spPr/>
      <dgm:t>
        <a:bodyPr/>
        <a:lstStyle/>
        <a:p>
          <a:endParaRPr lang="zh-CN" altLang="en-US"/>
        </a:p>
      </dgm:t>
    </dgm:pt>
    <dgm:pt modelId="{2EFD14F6-9923-471C-82A6-9A893032D266}" type="pres">
      <dgm:prSet presAssocID="{23BC5572-11A0-47AB-AC84-CDA57095BD0A}" presName="text0" presStyleLbl="node1" presStyleIdx="2" presStyleCnt="5">
        <dgm:presLayoutVars>
          <dgm:bulletEnabled val="1"/>
        </dgm:presLayoutVars>
      </dgm:prSet>
      <dgm:spPr/>
      <dgm:t>
        <a:bodyPr/>
        <a:lstStyle/>
        <a:p>
          <a:endParaRPr lang="zh-CN" altLang="en-US"/>
        </a:p>
      </dgm:t>
    </dgm:pt>
    <dgm:pt modelId="{8A793750-34F2-45FE-A6EA-FE13DD565259}" type="pres">
      <dgm:prSet presAssocID="{5D1E2903-9937-423B-AEE4-3A88B569F5B4}" presName="Name56" presStyleLbl="parChTrans1D2" presStyleIdx="2" presStyleCnt="4"/>
      <dgm:spPr/>
      <dgm:t>
        <a:bodyPr/>
        <a:lstStyle/>
        <a:p>
          <a:endParaRPr lang="zh-CN" altLang="en-US"/>
        </a:p>
      </dgm:t>
    </dgm:pt>
    <dgm:pt modelId="{A6CC8FC9-05AD-4798-AA8D-833BCF37CB69}" type="pres">
      <dgm:prSet presAssocID="{27AABEE4-1F15-4CC4-A2C0-AE212DBF1B25}" presName="text0" presStyleLbl="node1" presStyleIdx="3" presStyleCnt="5">
        <dgm:presLayoutVars>
          <dgm:bulletEnabled val="1"/>
        </dgm:presLayoutVars>
      </dgm:prSet>
      <dgm:spPr/>
      <dgm:t>
        <a:bodyPr/>
        <a:lstStyle/>
        <a:p>
          <a:endParaRPr lang="zh-CN" altLang="en-US"/>
        </a:p>
      </dgm:t>
    </dgm:pt>
    <dgm:pt modelId="{D43262D6-6FEE-435B-9266-A4ACF4B474A8}" type="pres">
      <dgm:prSet presAssocID="{6DCCA3C7-26BD-430F-94A1-A2B47BDCBC12}" presName="Name56" presStyleLbl="parChTrans1D2" presStyleIdx="3" presStyleCnt="4"/>
      <dgm:spPr/>
      <dgm:t>
        <a:bodyPr/>
        <a:lstStyle/>
        <a:p>
          <a:endParaRPr lang="zh-CN" altLang="en-US"/>
        </a:p>
      </dgm:t>
    </dgm:pt>
    <dgm:pt modelId="{302047E0-41F6-4FBD-8B8D-34FE9F397B25}" type="pres">
      <dgm:prSet presAssocID="{504304D0-5779-4124-9504-B58812EFC630}" presName="text0" presStyleLbl="node1" presStyleIdx="4" presStyleCnt="5">
        <dgm:presLayoutVars>
          <dgm:bulletEnabled val="1"/>
        </dgm:presLayoutVars>
      </dgm:prSet>
      <dgm:spPr/>
      <dgm:t>
        <a:bodyPr/>
        <a:lstStyle/>
        <a:p>
          <a:endParaRPr lang="zh-CN" altLang="en-US"/>
        </a:p>
      </dgm:t>
    </dgm:pt>
  </dgm:ptLst>
  <dgm:cxnLst>
    <dgm:cxn modelId="{18E91A56-CA9E-46F7-9DF3-57A352E1E3E4}" type="presOf" srcId="{FF585EB6-AAE3-4B06-803F-7604E01795E6}" destId="{2030E581-5843-4A61-9059-1C6425760C1E}" srcOrd="0" destOrd="0" presId="urn:microsoft.com/office/officeart/2008/layout/RadialCluster"/>
    <dgm:cxn modelId="{CD3ABAEA-25C3-4977-BFF1-846E93EB9EEA}" type="presOf" srcId="{27AABEE4-1F15-4CC4-A2C0-AE212DBF1B25}" destId="{A6CC8FC9-05AD-4798-AA8D-833BCF37CB69}" srcOrd="0" destOrd="0" presId="urn:microsoft.com/office/officeart/2008/layout/RadialCluster"/>
    <dgm:cxn modelId="{5F65E352-B987-488D-950C-CFFE3E7C9E96}" type="presOf" srcId="{23BC5572-11A0-47AB-AC84-CDA57095BD0A}" destId="{2EFD14F6-9923-471C-82A6-9A893032D266}" srcOrd="0" destOrd="0" presId="urn:microsoft.com/office/officeart/2008/layout/RadialCluster"/>
    <dgm:cxn modelId="{4DC220FD-B059-4E42-852E-D6C647C14C36}" type="presOf" srcId="{6DCCA3C7-26BD-430F-94A1-A2B47BDCBC12}" destId="{D43262D6-6FEE-435B-9266-A4ACF4B474A8}" srcOrd="0" destOrd="0" presId="urn:microsoft.com/office/officeart/2008/layout/RadialCluster"/>
    <dgm:cxn modelId="{FC8CAA7D-C1CD-4CB7-BC3C-2143DD7F2A49}" srcId="{FF585EB6-AAE3-4B06-803F-7604E01795E6}" destId="{504304D0-5779-4124-9504-B58812EFC630}" srcOrd="3" destOrd="0" parTransId="{6DCCA3C7-26BD-430F-94A1-A2B47BDCBC12}" sibTransId="{46875F18-0CA6-4FC5-ADF3-9F3B17056A45}"/>
    <dgm:cxn modelId="{3E61D520-76AA-4328-9F1E-ACAB4309729D}" srcId="{166112A6-A995-49EE-BC45-5A5C90B44230}" destId="{FF585EB6-AAE3-4B06-803F-7604E01795E6}" srcOrd="0" destOrd="0" parTransId="{8332C484-C2D4-459A-A9EF-3F216A0595E3}" sibTransId="{685C2316-8BEF-4FD9-8B82-E33BC52484D3}"/>
    <dgm:cxn modelId="{D935C72F-C1B7-466C-BF3D-2FC063B4BBC0}" type="presOf" srcId="{166112A6-A995-49EE-BC45-5A5C90B44230}" destId="{A0D444B5-7345-4136-90FA-124E927EF322}" srcOrd="0" destOrd="0" presId="urn:microsoft.com/office/officeart/2008/layout/RadialCluster"/>
    <dgm:cxn modelId="{BD1D25F3-8826-4B03-81B1-DF3026FC5764}" srcId="{FF585EB6-AAE3-4B06-803F-7604E01795E6}" destId="{23BC5572-11A0-47AB-AC84-CDA57095BD0A}" srcOrd="1" destOrd="0" parTransId="{B787D629-71B2-4BC9-B1EA-9AA2730A4FF9}" sibTransId="{7B06509D-DD98-40E7-94E9-40326271CC26}"/>
    <dgm:cxn modelId="{AA5778CB-A67C-4F0D-BEA7-133CF49409D3}" type="presOf" srcId="{B787D629-71B2-4BC9-B1EA-9AA2730A4FF9}" destId="{58862DE4-045F-46EE-91B8-C10C8F5F152D}" srcOrd="0" destOrd="0" presId="urn:microsoft.com/office/officeart/2008/layout/RadialCluster"/>
    <dgm:cxn modelId="{26BF1AB4-698D-44AE-87D9-5E29897336C2}" type="presOf" srcId="{5D1E2903-9937-423B-AEE4-3A88B569F5B4}" destId="{8A793750-34F2-45FE-A6EA-FE13DD565259}" srcOrd="0" destOrd="0" presId="urn:microsoft.com/office/officeart/2008/layout/RadialCluster"/>
    <dgm:cxn modelId="{AF3A8280-6696-4029-BE69-773511628A1B}" type="presOf" srcId="{C8029F76-0A3C-414C-8FE8-181C64DC4DF6}" destId="{D8CFBEF5-3D38-4E93-AAA9-1AB1E33A7C1A}" srcOrd="0" destOrd="0" presId="urn:microsoft.com/office/officeart/2008/layout/RadialCluster"/>
    <dgm:cxn modelId="{06F525A6-44B8-4222-821C-1EDD81DC73FB}" srcId="{FF585EB6-AAE3-4B06-803F-7604E01795E6}" destId="{27AABEE4-1F15-4CC4-A2C0-AE212DBF1B25}" srcOrd="2" destOrd="0" parTransId="{5D1E2903-9937-423B-AEE4-3A88B569F5B4}" sibTransId="{C5EB4F9A-9389-4995-8902-D7CE89764523}"/>
    <dgm:cxn modelId="{CF8D5FC8-5409-4BF9-A661-3CD15D3853F9}" type="presOf" srcId="{504304D0-5779-4124-9504-B58812EFC630}" destId="{302047E0-41F6-4FBD-8B8D-34FE9F397B25}" srcOrd="0" destOrd="0" presId="urn:microsoft.com/office/officeart/2008/layout/RadialCluster"/>
    <dgm:cxn modelId="{DD2F9442-1A2E-456E-94C4-DB0079CCB94E}" srcId="{FF585EB6-AAE3-4B06-803F-7604E01795E6}" destId="{C8029F76-0A3C-414C-8FE8-181C64DC4DF6}" srcOrd="0" destOrd="0" parTransId="{ADCA3E93-4DCE-4AB0-997A-D5FD34D3ACF9}" sibTransId="{017510F7-403F-4CFE-9727-9DA6621D1D27}"/>
    <dgm:cxn modelId="{B0D5CA8D-49D6-49DD-B31A-AB5A01E10FCE}" type="presOf" srcId="{ADCA3E93-4DCE-4AB0-997A-D5FD34D3ACF9}" destId="{83DDA238-1236-4B60-BFF2-83158997D3C9}" srcOrd="0" destOrd="0" presId="urn:microsoft.com/office/officeart/2008/layout/RadialCluster"/>
    <dgm:cxn modelId="{F1543A15-E89F-494E-8F74-A3C35EE8061C}" type="presParOf" srcId="{A0D444B5-7345-4136-90FA-124E927EF322}" destId="{10FC7827-9233-4FA8-9D10-BF7D6D091716}" srcOrd="0" destOrd="0" presId="urn:microsoft.com/office/officeart/2008/layout/RadialCluster"/>
    <dgm:cxn modelId="{6E0754A4-16AB-4846-994D-EA3433767FBC}" type="presParOf" srcId="{10FC7827-9233-4FA8-9D10-BF7D6D091716}" destId="{2030E581-5843-4A61-9059-1C6425760C1E}" srcOrd="0" destOrd="0" presId="urn:microsoft.com/office/officeart/2008/layout/RadialCluster"/>
    <dgm:cxn modelId="{7D785D6F-5CDE-4FDA-A175-87695FCB4084}" type="presParOf" srcId="{10FC7827-9233-4FA8-9D10-BF7D6D091716}" destId="{83DDA238-1236-4B60-BFF2-83158997D3C9}" srcOrd="1" destOrd="0" presId="urn:microsoft.com/office/officeart/2008/layout/RadialCluster"/>
    <dgm:cxn modelId="{A552C3A0-B9FC-4696-9F7D-7CDB113CA11F}" type="presParOf" srcId="{10FC7827-9233-4FA8-9D10-BF7D6D091716}" destId="{D8CFBEF5-3D38-4E93-AAA9-1AB1E33A7C1A}" srcOrd="2" destOrd="0" presId="urn:microsoft.com/office/officeart/2008/layout/RadialCluster"/>
    <dgm:cxn modelId="{CDDCD98F-89BE-4CA0-8877-357B88448C91}" type="presParOf" srcId="{10FC7827-9233-4FA8-9D10-BF7D6D091716}" destId="{58862DE4-045F-46EE-91B8-C10C8F5F152D}" srcOrd="3" destOrd="0" presId="urn:microsoft.com/office/officeart/2008/layout/RadialCluster"/>
    <dgm:cxn modelId="{49972402-B5DC-413F-9418-0BAA2D9D4B14}" type="presParOf" srcId="{10FC7827-9233-4FA8-9D10-BF7D6D091716}" destId="{2EFD14F6-9923-471C-82A6-9A893032D266}" srcOrd="4" destOrd="0" presId="urn:microsoft.com/office/officeart/2008/layout/RadialCluster"/>
    <dgm:cxn modelId="{02298FCE-A6EB-49BB-ABF6-E87B18F98636}" type="presParOf" srcId="{10FC7827-9233-4FA8-9D10-BF7D6D091716}" destId="{8A793750-34F2-45FE-A6EA-FE13DD565259}" srcOrd="5" destOrd="0" presId="urn:microsoft.com/office/officeart/2008/layout/RadialCluster"/>
    <dgm:cxn modelId="{4A290071-47E8-40BD-8218-BD82AE300BD4}" type="presParOf" srcId="{10FC7827-9233-4FA8-9D10-BF7D6D091716}" destId="{A6CC8FC9-05AD-4798-AA8D-833BCF37CB69}" srcOrd="6" destOrd="0" presId="urn:microsoft.com/office/officeart/2008/layout/RadialCluster"/>
    <dgm:cxn modelId="{5605F2AE-5BB1-419F-A8C5-9D25966A2112}" type="presParOf" srcId="{10FC7827-9233-4FA8-9D10-BF7D6D091716}" destId="{D43262D6-6FEE-435B-9266-A4ACF4B474A8}" srcOrd="7" destOrd="0" presId="urn:microsoft.com/office/officeart/2008/layout/RadialCluster"/>
    <dgm:cxn modelId="{0172E031-F8BB-4173-BB7F-A2AFC8CB23DF}" type="presParOf" srcId="{10FC7827-9233-4FA8-9D10-BF7D6D091716}" destId="{302047E0-41F6-4FBD-8B8D-34FE9F397B25}" srcOrd="8"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FE640-269B-455B-9FBE-49037DD679FB}">
      <dsp:nvSpPr>
        <dsp:cNvPr id="0" name=""/>
        <dsp:cNvSpPr/>
      </dsp:nvSpPr>
      <dsp:spPr>
        <a:xfrm>
          <a:off x="334227" y="684849"/>
          <a:ext cx="3477087" cy="790187"/>
        </a:xfrm>
        <a:prstGeom prst="rect">
          <a:avLst/>
        </a:prstGeom>
        <a:noFill/>
        <a:ln w="19050" cap="flat" cmpd="sng" algn="ctr">
          <a:solidFill>
            <a:srgbClr val="FE0012"/>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06110" tIns="1353820" rIns="306110" bIns="170688" numCol="1" spcCol="1270" anchor="t" anchorCtr="0">
          <a:noAutofit/>
        </a:bodyPr>
        <a:lstStyle/>
        <a:p>
          <a:pPr marL="228600" lvl="1" indent="-228600" algn="l" defTabSz="1066800">
            <a:lnSpc>
              <a:spcPct val="90000"/>
            </a:lnSpc>
            <a:spcBef>
              <a:spcPct val="0"/>
            </a:spcBef>
            <a:spcAft>
              <a:spcPct val="15000"/>
            </a:spcAft>
            <a:buChar char="••"/>
          </a:pPr>
          <a:endParaRPr lang="zh-CN" altLang="en-US" sz="2400" kern="1200" dirty="0">
            <a:latin typeface="微软雅黑" panose="020B0503020204020204" pitchFamily="34" charset="-122"/>
            <a:ea typeface="微软雅黑" panose="020B0503020204020204" pitchFamily="34" charset="-122"/>
          </a:endParaRPr>
        </a:p>
      </dsp:txBody>
      <dsp:txXfrm>
        <a:off x="334227" y="684849"/>
        <a:ext cx="3477087" cy="790187"/>
      </dsp:txXfrm>
    </dsp:sp>
    <dsp:sp modelId="{D9120355-7835-4FF8-BF32-F91056F29744}">
      <dsp:nvSpPr>
        <dsp:cNvPr id="0" name=""/>
        <dsp:cNvSpPr/>
      </dsp:nvSpPr>
      <dsp:spPr>
        <a:xfrm>
          <a:off x="602394" y="435041"/>
          <a:ext cx="2317174" cy="480755"/>
        </a:xfrm>
        <a:prstGeom prst="roundRect">
          <a:avLst/>
        </a:prstGeom>
        <a:gradFill rotWithShape="0">
          <a:gsLst>
            <a:gs pos="0">
              <a:srgbClr val="FE0012"/>
            </a:gs>
            <a:gs pos="50000">
              <a:srgbClr val="E70012"/>
            </a:gs>
            <a:gs pos="100000">
              <a:srgbClr val="E70012"/>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4356" tIns="0" rIns="104356" bIns="0" numCol="1" spcCol="1270" anchor="ctr" anchorCtr="0">
          <a:noAutofit/>
        </a:bodyPr>
        <a:lstStyle/>
        <a:p>
          <a:pPr lvl="0" algn="ctr" defTabSz="889000">
            <a:lnSpc>
              <a:spcPct val="90000"/>
            </a:lnSpc>
            <a:spcBef>
              <a:spcPct val="0"/>
            </a:spcBef>
            <a:spcAft>
              <a:spcPct val="35000"/>
            </a:spcAft>
          </a:pPr>
          <a:r>
            <a:rPr lang="zh-CN" altLang="en-US" sz="2000" kern="1200" dirty="0" smtClean="0">
              <a:latin typeface="微软雅黑" panose="020B0503020204020204" pitchFamily="34" charset="-122"/>
              <a:ea typeface="微软雅黑" panose="020B0503020204020204" pitchFamily="34" charset="-122"/>
            </a:rPr>
            <a:t>用</a:t>
          </a:r>
          <a:r>
            <a:rPr lang="en-US" altLang="zh-CN" sz="2000" b="1" kern="1200" dirty="0" smtClean="0">
              <a:effectLst>
                <a:outerShdw blurRad="76200" dist="63500" dir="5400000" algn="t" rotWithShape="0">
                  <a:prstClr val="black">
                    <a:alpha val="40000"/>
                  </a:prstClr>
                </a:outerShdw>
              </a:effectLst>
              <a:latin typeface="微软雅黑" panose="020B0503020204020204" pitchFamily="34" charset="-122"/>
              <a:ea typeface="微软雅黑" panose="020B0503020204020204" pitchFamily="34" charset="-122"/>
            </a:rPr>
            <a:t>SmartArt</a:t>
          </a:r>
          <a:r>
            <a:rPr lang="zh-CN" altLang="en-US" sz="2000" kern="1200" dirty="0" smtClean="0">
              <a:latin typeface="微软雅黑" panose="020B0503020204020204" pitchFamily="34" charset="-122"/>
              <a:ea typeface="微软雅黑" panose="020B0503020204020204" pitchFamily="34" charset="-122"/>
            </a:rPr>
            <a:t>图表</a:t>
          </a:r>
          <a:endParaRPr lang="zh-CN" altLang="en-US" sz="2000" kern="1200" dirty="0">
            <a:latin typeface="微软雅黑" panose="020B0503020204020204" pitchFamily="34" charset="-122"/>
            <a:ea typeface="微软雅黑" panose="020B0503020204020204" pitchFamily="34" charset="-122"/>
          </a:endParaRPr>
        </a:p>
      </dsp:txBody>
      <dsp:txXfrm>
        <a:off x="625863" y="458510"/>
        <a:ext cx="2270236" cy="43381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F0D73-8512-404E-85D5-0A73502318BF}">
      <dsp:nvSpPr>
        <dsp:cNvPr id="0" name=""/>
        <dsp:cNvSpPr/>
      </dsp:nvSpPr>
      <dsp:spPr>
        <a:xfrm>
          <a:off x="0" y="0"/>
          <a:ext cx="5616624" cy="565644"/>
        </a:xfrm>
        <a:prstGeom prst="roundRect">
          <a:avLst/>
        </a:prstGeom>
        <a:solidFill>
          <a:srgbClr val="C00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CN" altLang="en-US" sz="2800" b="1" kern="1200" dirty="0" smtClean="0">
              <a:solidFill>
                <a:schemeClr val="bg1"/>
              </a:solidFill>
              <a:latin typeface="微软雅黑" pitchFamily="34" charset="-122"/>
              <a:ea typeface="微软雅黑" pitchFamily="34" charset="-122"/>
            </a:rPr>
            <a:t>分解指标，抓好七个营销环节</a:t>
          </a:r>
          <a:endParaRPr lang="zh-CN" altLang="en-US" sz="2800" kern="1200" dirty="0">
            <a:solidFill>
              <a:schemeClr val="bg1"/>
            </a:solidFill>
            <a:latin typeface="微软雅黑" pitchFamily="34" charset="-122"/>
            <a:ea typeface="微软雅黑" pitchFamily="34" charset="-122"/>
          </a:endParaRPr>
        </a:p>
      </dsp:txBody>
      <dsp:txXfrm>
        <a:off x="27612" y="27612"/>
        <a:ext cx="5561400" cy="510420"/>
      </dsp:txXfrm>
    </dsp:sp>
    <dsp:sp modelId="{D5A9E7A5-9358-4459-B5B1-C0F0F26C461A}">
      <dsp:nvSpPr>
        <dsp:cNvPr id="0" name=""/>
        <dsp:cNvSpPr/>
      </dsp:nvSpPr>
      <dsp:spPr>
        <a:xfrm>
          <a:off x="0" y="575078"/>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如何让客户进入我的店铺</a:t>
          </a:r>
          <a:endParaRPr lang="zh-CN" altLang="en-US" sz="2000" kern="1200" dirty="0">
            <a:latin typeface="微软雅黑" pitchFamily="34" charset="-122"/>
            <a:ea typeface="微软雅黑" pitchFamily="34" charset="-122"/>
          </a:endParaRPr>
        </a:p>
      </dsp:txBody>
      <dsp:txXfrm>
        <a:off x="27612" y="602690"/>
        <a:ext cx="5561400" cy="510420"/>
      </dsp:txXfrm>
    </dsp:sp>
    <dsp:sp modelId="{1A1E90BF-8D61-4D33-AC86-E54BAE368E56}">
      <dsp:nvSpPr>
        <dsp:cNvPr id="0" name=""/>
        <dsp:cNvSpPr/>
      </dsp:nvSpPr>
      <dsp:spPr>
        <a:xfrm>
          <a:off x="0" y="1150131"/>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如何让客户看了就买且买的更多</a:t>
          </a:r>
          <a:endParaRPr lang="zh-CN" altLang="en-US" sz="2000" kern="1200" dirty="0">
            <a:latin typeface="微软雅黑" pitchFamily="34" charset="-122"/>
            <a:ea typeface="微软雅黑" pitchFamily="34" charset="-122"/>
          </a:endParaRPr>
        </a:p>
      </dsp:txBody>
      <dsp:txXfrm>
        <a:off x="27612" y="1177743"/>
        <a:ext cx="5561400" cy="510420"/>
      </dsp:txXfrm>
    </dsp:sp>
    <dsp:sp modelId="{A1932478-C3C2-4612-A977-AF084F8BEB98}">
      <dsp:nvSpPr>
        <dsp:cNvPr id="0" name=""/>
        <dsp:cNvSpPr/>
      </dsp:nvSpPr>
      <dsp:spPr>
        <a:xfrm>
          <a:off x="0" y="1725183"/>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如何让客户问了就买且买的更多</a:t>
          </a:r>
          <a:endParaRPr lang="zh-CN" altLang="en-US" sz="2000" kern="1200" dirty="0">
            <a:latin typeface="微软雅黑" pitchFamily="34" charset="-122"/>
            <a:ea typeface="微软雅黑" pitchFamily="34" charset="-122"/>
          </a:endParaRPr>
        </a:p>
      </dsp:txBody>
      <dsp:txXfrm>
        <a:off x="27612" y="1752795"/>
        <a:ext cx="5561400" cy="510420"/>
      </dsp:txXfrm>
    </dsp:sp>
    <dsp:sp modelId="{0AA2720A-13E8-4B35-BC1A-1CB00614C1A8}">
      <dsp:nvSpPr>
        <dsp:cNvPr id="0" name=""/>
        <dsp:cNvSpPr/>
      </dsp:nvSpPr>
      <dsp:spPr>
        <a:xfrm>
          <a:off x="0" y="2300236"/>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如何让客户下了单就付款</a:t>
          </a:r>
          <a:endParaRPr lang="zh-CN" altLang="en-US" sz="2000" kern="1200" dirty="0">
            <a:latin typeface="微软雅黑" pitchFamily="34" charset="-122"/>
            <a:ea typeface="微软雅黑" pitchFamily="34" charset="-122"/>
          </a:endParaRPr>
        </a:p>
      </dsp:txBody>
      <dsp:txXfrm>
        <a:off x="27612" y="2327848"/>
        <a:ext cx="5561400" cy="510420"/>
      </dsp:txXfrm>
    </dsp:sp>
    <dsp:sp modelId="{86C8DE4A-9C52-462F-9356-92104F8A91C0}">
      <dsp:nvSpPr>
        <dsp:cNvPr id="0" name=""/>
        <dsp:cNvSpPr/>
      </dsp:nvSpPr>
      <dsp:spPr>
        <a:xfrm>
          <a:off x="0" y="2875288"/>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如何把新客户培养成回头客</a:t>
          </a:r>
          <a:endParaRPr lang="zh-CN" altLang="en-US" sz="2000" kern="1200" dirty="0">
            <a:latin typeface="微软雅黑" pitchFamily="34" charset="-122"/>
            <a:ea typeface="微软雅黑" pitchFamily="34" charset="-122"/>
          </a:endParaRPr>
        </a:p>
      </dsp:txBody>
      <dsp:txXfrm>
        <a:off x="27612" y="2902900"/>
        <a:ext cx="5561400" cy="510420"/>
      </dsp:txXfrm>
    </dsp:sp>
    <dsp:sp modelId="{1501930A-6BDE-499D-9D41-C57B3024492B}">
      <dsp:nvSpPr>
        <dsp:cNvPr id="0" name=""/>
        <dsp:cNvSpPr/>
      </dsp:nvSpPr>
      <dsp:spPr>
        <a:xfrm>
          <a:off x="0" y="3450341"/>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如何让回头客保持活跃购买</a:t>
          </a:r>
          <a:endParaRPr lang="zh-CN" altLang="en-US" sz="2000" kern="1200" dirty="0">
            <a:latin typeface="微软雅黑" pitchFamily="34" charset="-122"/>
            <a:ea typeface="微软雅黑" pitchFamily="34" charset="-122"/>
          </a:endParaRPr>
        </a:p>
      </dsp:txBody>
      <dsp:txXfrm>
        <a:off x="27612" y="3477953"/>
        <a:ext cx="5561400" cy="510420"/>
      </dsp:txXfrm>
    </dsp:sp>
    <dsp:sp modelId="{4AEB3599-7FAC-414F-B79E-06896959B51D}">
      <dsp:nvSpPr>
        <dsp:cNvPr id="0" name=""/>
        <dsp:cNvSpPr/>
      </dsp:nvSpPr>
      <dsp:spPr>
        <a:xfrm>
          <a:off x="0" y="4025394"/>
          <a:ext cx="5616624" cy="565644"/>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kern="1200" dirty="0" smtClean="0">
              <a:latin typeface="微软雅黑" pitchFamily="34" charset="-122"/>
              <a:ea typeface="微软雅黑" pitchFamily="34" charset="-122"/>
            </a:rPr>
            <a:t>如何防止客户流失且挽回流失客户</a:t>
          </a:r>
          <a:endParaRPr lang="zh-CN" altLang="en-US" sz="2000" kern="1200" dirty="0">
            <a:latin typeface="微软雅黑" pitchFamily="34" charset="-122"/>
            <a:ea typeface="微软雅黑" pitchFamily="34" charset="-122"/>
          </a:endParaRPr>
        </a:p>
      </dsp:txBody>
      <dsp:txXfrm>
        <a:off x="27612" y="4053006"/>
        <a:ext cx="5561400" cy="510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List2#4">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671F1B-2143-4A2D-9E60-0EFDF12DD6C7}" type="datetimeFigureOut">
              <a:rPr lang="zh-CN" altLang="en-US" smtClean="0"/>
              <a:t>2014/12/23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E41368-DDEF-4763-A590-1B6BC677D4A9}" type="slidenum">
              <a:rPr lang="zh-CN" altLang="en-US" smtClean="0"/>
              <a:t>‹#›</a:t>
            </a:fld>
            <a:endParaRPr lang="zh-CN" altLang="en-US"/>
          </a:p>
        </p:txBody>
      </p:sp>
    </p:spTree>
    <p:extLst>
      <p:ext uri="{BB962C8B-B14F-4D97-AF65-F5344CB8AC3E}">
        <p14:creationId xmlns:p14="http://schemas.microsoft.com/office/powerpoint/2010/main" val="268540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AF4ED4-8C88-452A-BBB9-F78E1D6FB145}"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4042892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311869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113753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374"/>
            <a:ext cx="2742843"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06374"/>
            <a:ext cx="8025355"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10492031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382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27629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710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795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7"/>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113"/>
            <a:ext cx="5388332"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4875"/>
            <a:ext cx="5388332"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0995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29007589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文字说明">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0"/>
            <a:ext cx="12208766" cy="9418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43998702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3499" y="16362"/>
            <a:ext cx="7652049" cy="836712"/>
          </a:xfrm>
        </p:spPr>
        <p:txBody>
          <a:bodyPr>
            <a:noAutofit/>
          </a:bodyPr>
          <a:lstStyle>
            <a:lvl1pPr>
              <a:defRPr sz="40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020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26955708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049"/>
            <a:ext cx="4010562"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2"/>
            <a:ext cx="6814779"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102"/>
            <a:ext cx="4010562"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217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406" y="5367338"/>
            <a:ext cx="7314248"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690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75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374"/>
            <a:ext cx="2742843"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06374"/>
            <a:ext cx="8025355"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3390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F65D3C-ED74-4A46-8CAB-10F9BFE395EF}"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F9B2A07-E6E6-41D0-8068-DE41C5CCAD7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388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87315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350845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832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9692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7"/>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113"/>
            <a:ext cx="5388332"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4875"/>
            <a:ext cx="5388332"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6375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2721494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99327912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文字说明">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0"/>
            <a:ext cx="12208766" cy="9418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09619241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3499" y="16362"/>
            <a:ext cx="7652049" cy="836712"/>
          </a:xfrm>
        </p:spPr>
        <p:txBody>
          <a:bodyPr>
            <a:noAutofit/>
          </a:bodyPr>
          <a:lstStyle>
            <a:lvl1pPr>
              <a:defRPr sz="40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2342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049"/>
            <a:ext cx="4010562"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2"/>
            <a:ext cx="6814779"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102"/>
            <a:ext cx="4010562"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4556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406" y="5367338"/>
            <a:ext cx="7314248"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812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3663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374"/>
            <a:ext cx="2742843"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06374"/>
            <a:ext cx="8025355"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6151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F65D3C-ED74-4A46-8CAB-10F9BFE395EF}"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F9B2A07-E6E6-41D0-8068-DE41C5CCAD7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67954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67171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48376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3947181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1194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4923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7"/>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113"/>
            <a:ext cx="5388332"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4875"/>
            <a:ext cx="5388332"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3199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99179683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文字说明">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0"/>
            <a:ext cx="12208766" cy="9418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41033049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3499" y="16362"/>
            <a:ext cx="7652049" cy="836712"/>
          </a:xfrm>
        </p:spPr>
        <p:txBody>
          <a:bodyPr>
            <a:noAutofit/>
          </a:bodyPr>
          <a:lstStyle>
            <a:lvl1pPr>
              <a:defRPr sz="40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00641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049"/>
            <a:ext cx="4010562"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2"/>
            <a:ext cx="6814779"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102"/>
            <a:ext cx="4010562"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3751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406" y="5367338"/>
            <a:ext cx="7314248"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5064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2073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374"/>
            <a:ext cx="2742843"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06374"/>
            <a:ext cx="8025355"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160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7"/>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113"/>
            <a:ext cx="5388332"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4875"/>
            <a:ext cx="5388332"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37705641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F65D3C-ED74-4A46-8CAB-10F9BFE395EF}"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F9B2A07-E6E6-41D0-8068-DE41C5CCAD7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18561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5669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939726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86130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200151"/>
            <a:ext cx="5384099"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8252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7"/>
            <a:ext cx="10971372"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2" y="1535113"/>
            <a:ext cx="5388332"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2562" y="2174875"/>
            <a:ext cx="5388332"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50929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09263246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文字说明">
    <p:bg bwMode="invGray">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0"/>
            <a:ext cx="12208766" cy="9418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176756511"/>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3499" y="16362"/>
            <a:ext cx="7652049" cy="836712"/>
          </a:xfrm>
        </p:spPr>
        <p:txBody>
          <a:bodyPr>
            <a:noAutofit/>
          </a:bodyPr>
          <a:lstStyle>
            <a:lvl1pPr>
              <a:defRPr sz="40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38031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049"/>
            <a:ext cx="4010562"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2"/>
            <a:ext cx="6814779"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102"/>
            <a:ext cx="4010562"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955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16131659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406" y="5367338"/>
            <a:ext cx="7314248"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36423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4184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06374"/>
            <a:ext cx="2742843"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06374"/>
            <a:ext cx="8025355"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9213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F65D3C-ED74-4A46-8CAB-10F9BFE395EF}"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F9B2A07-E6E6-41D0-8068-DE41C5CCAD7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362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文字说明">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0"/>
            <a:ext cx="12208766" cy="9418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50" y="68627"/>
            <a:ext cx="10683340"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506740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049"/>
            <a:ext cx="4010562"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2"/>
            <a:ext cx="6814779"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3" y="1435102"/>
            <a:ext cx="4010562"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3255765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406" y="5367338"/>
            <a:ext cx="7314248"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t>2014/12/23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427381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7"/>
            <a:ext cx="10971372"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fld id="{A8B8BAC9-13D6-4BF9-8504-6226F112BC0E}" type="datetimeFigureOut">
              <a:rPr lang="zh-CN" altLang="en-US" smtClean="0"/>
              <a:t>2014/12/23</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fld id="{2969EDB7-FECF-4A62-BAD0-733621609DA1}" type="slidenum">
              <a:rPr lang="zh-CN" altLang="en-US" smtClean="0"/>
              <a:t>‹#›</a:t>
            </a:fld>
            <a:endParaRPr lang="zh-CN" altLang="en-US"/>
          </a:p>
        </p:txBody>
      </p:sp>
    </p:spTree>
    <p:extLst>
      <p:ext uri="{BB962C8B-B14F-4D97-AF65-F5344CB8AC3E}">
        <p14:creationId xmlns:p14="http://schemas.microsoft.com/office/powerpoint/2010/main" val="1108690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7"/>
            <a:ext cx="10971372"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042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7"/>
            <a:ext cx="10971372"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91179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7"/>
            <a:ext cx="10971372"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42945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7"/>
            <a:ext cx="10971372"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fld id="{A8B8BAC9-13D6-4BF9-8504-6226F112BC0E}" type="datetimeFigureOut">
              <a:rPr lang="zh-CN" altLang="en-US" smtClean="0">
                <a:solidFill>
                  <a:prstClr val="black">
                    <a:tint val="75000"/>
                  </a:prstClr>
                </a:solidFill>
              </a:rPr>
              <a:pPr/>
              <a:t>2014/12/23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771870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7.png"/><Relationship Id="rId7" Type="http://schemas.openxmlformats.org/officeDocument/2006/relationships/diagramColors" Target="../diagrams/colors9.xm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5790" y="2168319"/>
            <a:ext cx="2349510" cy="2479851"/>
          </a:xfrm>
          <a:prstGeom prst="rect">
            <a:avLst/>
          </a:prstGeom>
        </p:spPr>
      </p:pic>
      <p:cxnSp>
        <p:nvCxnSpPr>
          <p:cNvPr id="5" name="直接连接符 4"/>
          <p:cNvCxnSpPr/>
          <p:nvPr/>
        </p:nvCxnSpPr>
        <p:spPr>
          <a:xfrm>
            <a:off x="6462540" y="2279518"/>
            <a:ext cx="0" cy="221922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216771" y="2279517"/>
            <a:ext cx="954107" cy="400110"/>
          </a:xfrm>
          <a:prstGeom prst="rect">
            <a:avLst/>
          </a:prstGeom>
          <a:noFill/>
        </p:spPr>
        <p:txBody>
          <a:bodyPr wrap="none" rtlCol="0">
            <a:spAutoFit/>
          </a:bodyPr>
          <a:lstStyle/>
          <a:p>
            <a:r>
              <a:rPr lang="zh-CN" altLang="en-US" sz="2000" b="1" dirty="0" smtClean="0">
                <a:solidFill>
                  <a:prstClr val="black"/>
                </a:solidFill>
                <a:effectLst>
                  <a:outerShdw blurRad="63500" sx="102000" sy="102000" algn="ctr" rotWithShape="0">
                    <a:prstClr val="black">
                      <a:alpha val="40000"/>
                    </a:prstClr>
                  </a:outerShdw>
                </a:effectLst>
              </a:rPr>
              <a:t>第八讲</a:t>
            </a:r>
            <a:endParaRPr lang="zh-CN" altLang="en-US" sz="2000" b="1" dirty="0">
              <a:solidFill>
                <a:prstClr val="black"/>
              </a:solidFill>
              <a:effectLst>
                <a:outerShdw blurRad="63500" sx="102000" sy="102000" algn="ctr" rotWithShape="0">
                  <a:prstClr val="black">
                    <a:alpha val="40000"/>
                  </a:prstClr>
                </a:outerShdw>
              </a:effectLst>
            </a:endParaRPr>
          </a:p>
        </p:txBody>
      </p:sp>
      <p:graphicFrame>
        <p:nvGraphicFramePr>
          <p:cNvPr id="8" name="图示 7"/>
          <p:cNvGraphicFramePr/>
          <p:nvPr>
            <p:extLst>
              <p:ext uri="{D42A27DB-BD31-4B8C-83A1-F6EECF244321}">
                <p14:modId xmlns:p14="http://schemas.microsoft.com/office/powerpoint/2010/main" val="3529958365"/>
              </p:ext>
            </p:extLst>
          </p:nvPr>
        </p:nvGraphicFramePr>
        <p:xfrm>
          <a:off x="2259285" y="2457240"/>
          <a:ext cx="3944154" cy="2303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文本框 1"/>
          <p:cNvSpPr txBox="1"/>
          <p:nvPr/>
        </p:nvSpPr>
        <p:spPr>
          <a:xfrm>
            <a:off x="3782367" y="3607471"/>
            <a:ext cx="2130907" cy="646163"/>
          </a:xfrm>
          <a:prstGeom prst="rect">
            <a:avLst/>
          </a:prstGeom>
          <a:solidFill>
            <a:schemeClr val="bg1"/>
          </a:solidFill>
        </p:spPr>
        <p:txBody>
          <a:bodyPr wrap="square" rtlCol="0">
            <a:spAutoFit/>
          </a:bodyPr>
          <a:lstStyle>
            <a:defPPr>
              <a:defRPr lang="zh-CN"/>
            </a:defPPr>
            <a:lvl1pPr>
              <a:defRPr sz="3200" b="1">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ctr"/>
            <a:r>
              <a:rPr lang="zh-CN" altLang="en-US" sz="3600" dirty="0">
                <a:solidFill>
                  <a:prstClr val="black">
                    <a:lumMod val="85000"/>
                    <a:lumOff val="15000"/>
                  </a:prstClr>
                </a:solidFill>
                <a:effectLst>
                  <a:reflection blurRad="6350" stA="50000" endPos="50000" dist="88900" dir="5400000" sy="-100000" algn="bl" rotWithShape="0"/>
                </a:effectLst>
              </a:rPr>
              <a:t>快速排版</a:t>
            </a:r>
          </a:p>
        </p:txBody>
      </p:sp>
      <p:sp>
        <p:nvSpPr>
          <p:cNvPr id="7" name="TextBox 4"/>
          <p:cNvSpPr txBox="1"/>
          <p:nvPr/>
        </p:nvSpPr>
        <p:spPr>
          <a:xfrm>
            <a:off x="-11761" y="6147700"/>
            <a:ext cx="12188826" cy="461605"/>
          </a:xfrm>
          <a:prstGeom prst="rect">
            <a:avLst/>
          </a:prstGeom>
          <a:noFill/>
        </p:spPr>
        <p:txBody>
          <a:bodyPr wrap="square" rtlCol="0">
            <a:spAutoFit/>
          </a:bodyPr>
          <a:lstStyle/>
          <a:p>
            <a:r>
              <a:rPr lang="zh-CN" altLang="en-US" dirty="0">
                <a:solidFill>
                  <a:prstClr val="white"/>
                </a:solidFill>
              </a:rPr>
              <a:t>        这个练习需要注意形状的轮廓线的设置。</a:t>
            </a:r>
            <a:endParaRPr lang="en-US" altLang="zh-CN" dirty="0">
              <a:solidFill>
                <a:prstClr val="white"/>
              </a:solidFill>
            </a:endParaRPr>
          </a:p>
        </p:txBody>
      </p:sp>
    </p:spTree>
    <p:extLst>
      <p:ext uri="{BB962C8B-B14F-4D97-AF65-F5344CB8AC3E}">
        <p14:creationId xmlns:p14="http://schemas.microsoft.com/office/powerpoint/2010/main" val="2956170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62558"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作业练习</a:t>
            </a:r>
            <a:endParaRPr lang="zh-CN" altLang="en-US" sz="3200" b="1" dirty="0">
              <a:latin typeface="微软雅黑" pitchFamily="34" charset="-122"/>
              <a:ea typeface="微软雅黑" pitchFamily="34" charset="-122"/>
            </a:endParaRPr>
          </a:p>
        </p:txBody>
      </p:sp>
      <p:sp>
        <p:nvSpPr>
          <p:cNvPr id="3" name="TextBox 2"/>
          <p:cNvSpPr txBox="1"/>
          <p:nvPr/>
        </p:nvSpPr>
        <p:spPr>
          <a:xfrm>
            <a:off x="-2" y="6093296"/>
            <a:ext cx="12190413" cy="461665"/>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所有没有练习的学习都是耍流氓。这个效果就留个大家去练习。</a:t>
            </a:r>
            <a:endParaRPr lang="en-US" altLang="zh-CN" dirty="0" smtClean="0">
              <a:solidFill>
                <a:schemeClr val="bg1"/>
              </a:solidFill>
              <a:latin typeface="微软雅黑" pitchFamily="34" charset="-122"/>
              <a:ea typeface="微软雅黑" pitchFamily="34" charset="-122"/>
            </a:endParaRPr>
          </a:p>
        </p:txBody>
      </p:sp>
      <p:graphicFrame>
        <p:nvGraphicFramePr>
          <p:cNvPr id="4" name="图示 3"/>
          <p:cNvGraphicFramePr/>
          <p:nvPr>
            <p:extLst>
              <p:ext uri="{D42A27DB-BD31-4B8C-83A1-F6EECF244321}">
                <p14:modId xmlns:p14="http://schemas.microsoft.com/office/powerpoint/2010/main" val="3518996287"/>
              </p:ext>
            </p:extLst>
          </p:nvPr>
        </p:nvGraphicFramePr>
        <p:xfrm>
          <a:off x="6023198" y="1340768"/>
          <a:ext cx="5630877"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1486694" y="2131839"/>
            <a:ext cx="4185761" cy="2308324"/>
          </a:xfrm>
          <a:prstGeom prst="rect">
            <a:avLst/>
          </a:prstGeom>
        </p:spPr>
        <p:txBody>
          <a:bodyPr wrap="none">
            <a:spAutoFit/>
          </a:bodyPr>
          <a:lstStyle/>
          <a:p>
            <a:r>
              <a:rPr lang="zh-CN" altLang="en-US" b="1" dirty="0">
                <a:latin typeface="微软雅黑" pitchFamily="34" charset="-122"/>
                <a:ea typeface="微软雅黑" pitchFamily="34" charset="-122"/>
              </a:rPr>
              <a:t>马斯洛需求层次理论分别为</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生理</a:t>
            </a:r>
            <a:r>
              <a:rPr lang="zh-CN" altLang="en-US" b="1" dirty="0">
                <a:latin typeface="微软雅黑" pitchFamily="34" charset="-122"/>
                <a:ea typeface="微软雅黑" pitchFamily="34" charset="-122"/>
              </a:rPr>
              <a:t>上的需求</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安全</a:t>
            </a:r>
            <a:r>
              <a:rPr lang="zh-CN" altLang="en-US" b="1" dirty="0">
                <a:latin typeface="微软雅黑" pitchFamily="34" charset="-122"/>
                <a:ea typeface="微软雅黑" pitchFamily="34" charset="-122"/>
              </a:rPr>
              <a:t>上的需求</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情感</a:t>
            </a:r>
            <a:r>
              <a:rPr lang="zh-CN" altLang="en-US" b="1" dirty="0">
                <a:latin typeface="微软雅黑" pitchFamily="34" charset="-122"/>
                <a:ea typeface="微软雅黑" pitchFamily="34" charset="-122"/>
              </a:rPr>
              <a:t>和归属的需求</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尊重</a:t>
            </a:r>
            <a:r>
              <a:rPr lang="zh-CN" altLang="en-US" b="1" dirty="0">
                <a:latin typeface="微软雅黑" pitchFamily="34" charset="-122"/>
                <a:ea typeface="微软雅黑" pitchFamily="34" charset="-122"/>
              </a:rPr>
              <a:t>的需求</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自我实现</a:t>
            </a:r>
            <a:r>
              <a:rPr lang="zh-CN" altLang="en-US" b="1" dirty="0">
                <a:latin typeface="微软雅黑" pitchFamily="34" charset="-122"/>
                <a:ea typeface="微软雅黑" pitchFamily="34" charset="-122"/>
              </a:rPr>
              <a:t>的需求。</a:t>
            </a:r>
          </a:p>
        </p:txBody>
      </p:sp>
      <p:sp>
        <p:nvSpPr>
          <p:cNvPr id="7" name="右箭头 6"/>
          <p:cNvSpPr/>
          <p:nvPr/>
        </p:nvSpPr>
        <p:spPr>
          <a:xfrm>
            <a:off x="5520836" y="2996952"/>
            <a:ext cx="588154" cy="578098"/>
          </a:xfrm>
          <a:prstGeom prst="rightArrow">
            <a:avLst>
              <a:gd name="adj1" fmla="val 50000"/>
              <a:gd name="adj2" fmla="val 54866"/>
            </a:avLst>
          </a:prstGeom>
          <a:solidFill>
            <a:srgbClr val="C00000"/>
          </a:solid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495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AF6D280F-7D8F-43AB-A983-9E795E532522}"/>
                                            </p:graphicEl>
                                          </p:spTgt>
                                        </p:tgtEl>
                                        <p:attrNameLst>
                                          <p:attrName>style.visibility</p:attrName>
                                        </p:attrNameLst>
                                      </p:cBhvr>
                                      <p:to>
                                        <p:strVal val="visible"/>
                                      </p:to>
                                    </p:set>
                                    <p:animEffect transition="in" filter="wipe(down)">
                                      <p:cBhvr>
                                        <p:cTn id="7" dur="500"/>
                                        <p:tgtEl>
                                          <p:spTgt spid="4">
                                            <p:graphicEl>
                                              <a:dgm id="{AF6D280F-7D8F-43AB-A983-9E795E53252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dgm id="{7FFCBF43-E525-4229-8F83-AD4EB3695377}"/>
                                            </p:graphicEl>
                                          </p:spTgt>
                                        </p:tgtEl>
                                        <p:attrNameLst>
                                          <p:attrName>style.visibility</p:attrName>
                                        </p:attrNameLst>
                                      </p:cBhvr>
                                      <p:to>
                                        <p:strVal val="visible"/>
                                      </p:to>
                                    </p:set>
                                    <p:animEffect transition="in" filter="wipe(down)">
                                      <p:cBhvr>
                                        <p:cTn id="12" dur="500"/>
                                        <p:tgtEl>
                                          <p:spTgt spid="4">
                                            <p:graphicEl>
                                              <a:dgm id="{7FFCBF43-E525-4229-8F83-AD4EB369537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dgm id="{5D65AA27-88D9-4498-83A3-81B062503E02}"/>
                                            </p:graphicEl>
                                          </p:spTgt>
                                        </p:tgtEl>
                                        <p:attrNameLst>
                                          <p:attrName>style.visibility</p:attrName>
                                        </p:attrNameLst>
                                      </p:cBhvr>
                                      <p:to>
                                        <p:strVal val="visible"/>
                                      </p:to>
                                    </p:set>
                                    <p:animEffect transition="in" filter="wipe(down)">
                                      <p:cBhvr>
                                        <p:cTn id="17" dur="500"/>
                                        <p:tgtEl>
                                          <p:spTgt spid="4">
                                            <p:graphicEl>
                                              <a:dgm id="{5D65AA27-88D9-4498-83A3-81B062503E0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graphicEl>
                                              <a:dgm id="{380E6615-A2FB-4A28-A16F-C342C226A609}"/>
                                            </p:graphicEl>
                                          </p:spTgt>
                                        </p:tgtEl>
                                        <p:attrNameLst>
                                          <p:attrName>style.visibility</p:attrName>
                                        </p:attrNameLst>
                                      </p:cBhvr>
                                      <p:to>
                                        <p:strVal val="visible"/>
                                      </p:to>
                                    </p:set>
                                    <p:animEffect transition="in" filter="wipe(down)">
                                      <p:cBhvr>
                                        <p:cTn id="22" dur="500"/>
                                        <p:tgtEl>
                                          <p:spTgt spid="4">
                                            <p:graphicEl>
                                              <a:dgm id="{380E6615-A2FB-4A28-A16F-C342C226A60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graphicEl>
                                              <a:dgm id="{35AEC78E-8262-4AED-A5BB-FDF4B552D222}"/>
                                            </p:graphicEl>
                                          </p:spTgt>
                                        </p:tgtEl>
                                        <p:attrNameLst>
                                          <p:attrName>style.visibility</p:attrName>
                                        </p:attrNameLst>
                                      </p:cBhvr>
                                      <p:to>
                                        <p:strVal val="visible"/>
                                      </p:to>
                                    </p:set>
                                    <p:animEffect transition="in" filter="wipe(down)">
                                      <p:cBhvr>
                                        <p:cTn id="27" dur="500"/>
                                        <p:tgtEl>
                                          <p:spTgt spid="4">
                                            <p:graphicEl>
                                              <a:dgm id="{35AEC78E-8262-4AED-A5BB-FDF4B552D22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rev="1"/>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noChangeArrowheads="1"/>
          </p:cNvSpPr>
          <p:nvPr/>
        </p:nvSpPr>
        <p:spPr bwMode="auto">
          <a:xfrm>
            <a:off x="838622" y="1772816"/>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Blip>
                <a:blip r:embed="rId2"/>
              </a:buBlip>
              <a:defRPr kumimoji="1" sz="3200">
                <a:solidFill>
                  <a:schemeClr val="tx1"/>
                </a:solidFill>
                <a:latin typeface="+mn-lt"/>
                <a:ea typeface="+mn-ea"/>
                <a:cs typeface="+mn-cs"/>
              </a:defRPr>
            </a:lvl1pPr>
            <a:lvl2pPr marL="742950" indent="-285750" algn="l" rtl="0" fontAlgn="base">
              <a:spcBef>
                <a:spcPct val="20000"/>
              </a:spcBef>
              <a:spcAft>
                <a:spcPct val="0"/>
              </a:spcAft>
              <a:buSzPct val="75000"/>
              <a:buBlip>
                <a:blip r:embed="rId3"/>
              </a:buBlip>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lr>
                <a:schemeClr val="tx2"/>
              </a:buClr>
              <a:buChar char="–"/>
              <a:defRPr kumimoji="1" sz="2000">
                <a:solidFill>
                  <a:schemeClr val="tx1"/>
                </a:solidFill>
                <a:latin typeface="+mn-lt"/>
                <a:ea typeface="+mn-ea"/>
              </a:defRPr>
            </a:lvl5pPr>
            <a:lvl6pPr marL="2514600" indent="-228600" algn="l" rtl="0" fontAlgn="base">
              <a:spcBef>
                <a:spcPct val="20000"/>
              </a:spcBef>
              <a:spcAft>
                <a:spcPct val="0"/>
              </a:spcAft>
              <a:buClr>
                <a:schemeClr val="tx2"/>
              </a:buClr>
              <a:buChar char="–"/>
              <a:defRPr kumimoji="1" sz="2000">
                <a:solidFill>
                  <a:schemeClr val="tx1"/>
                </a:solidFill>
                <a:latin typeface="+mn-lt"/>
                <a:ea typeface="+mn-ea"/>
              </a:defRPr>
            </a:lvl6pPr>
            <a:lvl7pPr marL="2971800" indent="-228600" algn="l" rtl="0" fontAlgn="base">
              <a:spcBef>
                <a:spcPct val="20000"/>
              </a:spcBef>
              <a:spcAft>
                <a:spcPct val="0"/>
              </a:spcAft>
              <a:buClr>
                <a:schemeClr val="tx2"/>
              </a:buClr>
              <a:buChar char="–"/>
              <a:defRPr kumimoji="1" sz="2000">
                <a:solidFill>
                  <a:schemeClr val="tx1"/>
                </a:solidFill>
                <a:latin typeface="+mn-lt"/>
                <a:ea typeface="+mn-ea"/>
              </a:defRPr>
            </a:lvl7pPr>
            <a:lvl8pPr marL="3429000" indent="-228600" algn="l" rtl="0" fontAlgn="base">
              <a:spcBef>
                <a:spcPct val="20000"/>
              </a:spcBef>
              <a:spcAft>
                <a:spcPct val="0"/>
              </a:spcAft>
              <a:buClr>
                <a:schemeClr val="tx2"/>
              </a:buClr>
              <a:buChar char="–"/>
              <a:defRPr kumimoji="1" sz="2000">
                <a:solidFill>
                  <a:schemeClr val="tx1"/>
                </a:solidFill>
                <a:latin typeface="+mn-lt"/>
                <a:ea typeface="+mn-ea"/>
              </a:defRPr>
            </a:lvl8pPr>
            <a:lvl9pPr marL="3886200" indent="-228600" algn="l" rtl="0" fontAlgn="base">
              <a:spcBef>
                <a:spcPct val="20000"/>
              </a:spcBef>
              <a:spcAft>
                <a:spcPct val="0"/>
              </a:spcAft>
              <a:buClr>
                <a:schemeClr val="tx2"/>
              </a:buClr>
              <a:buChar char="–"/>
              <a:defRPr kumimoji="1" sz="2000">
                <a:solidFill>
                  <a:schemeClr val="tx1"/>
                </a:solidFill>
                <a:latin typeface="+mn-lt"/>
                <a:ea typeface="+mn-ea"/>
              </a:defRPr>
            </a:lvl9pPr>
          </a:lstStyle>
          <a:p>
            <a:pPr>
              <a:buFontTx/>
              <a:buNone/>
            </a:pPr>
            <a:r>
              <a:rPr lang="zh-CN" altLang="en-US" b="1" dirty="0">
                <a:latin typeface="微软雅黑" pitchFamily="34" charset="-122"/>
                <a:ea typeface="微软雅黑" pitchFamily="34" charset="-122"/>
              </a:rPr>
              <a:t>克服怯场的办法：</a:t>
            </a:r>
          </a:p>
          <a:p>
            <a:pPr>
              <a:buFontTx/>
              <a:buNone/>
            </a:pPr>
            <a:r>
              <a:rPr lang="zh-CN" altLang="en-US" b="1" dirty="0" smtClean="0">
                <a:latin typeface="微软雅黑" pitchFamily="34" charset="-122"/>
                <a:ea typeface="微软雅黑" pitchFamily="34" charset="-122"/>
              </a:rPr>
              <a:t>自信</a:t>
            </a:r>
            <a:r>
              <a:rPr lang="zh-CN" altLang="en-US" b="1" dirty="0">
                <a:latin typeface="微软雅黑" pitchFamily="34" charset="-122"/>
                <a:ea typeface="微软雅黑" pitchFamily="34" charset="-122"/>
              </a:rPr>
              <a:t>积极</a:t>
            </a:r>
          </a:p>
          <a:p>
            <a:pPr>
              <a:buFontTx/>
              <a:buNone/>
            </a:pPr>
            <a:r>
              <a:rPr lang="zh-CN" altLang="en-US" b="1" dirty="0" smtClean="0">
                <a:latin typeface="微软雅黑" pitchFamily="34" charset="-122"/>
                <a:ea typeface="微软雅黑" pitchFamily="34" charset="-122"/>
              </a:rPr>
              <a:t>精心</a:t>
            </a:r>
            <a:r>
              <a:rPr lang="zh-CN" altLang="en-US" b="1" dirty="0">
                <a:latin typeface="微软雅黑" pitchFamily="34" charset="-122"/>
                <a:ea typeface="微软雅黑" pitchFamily="34" charset="-122"/>
              </a:rPr>
              <a:t>准备</a:t>
            </a:r>
          </a:p>
          <a:p>
            <a:pPr>
              <a:buFontTx/>
              <a:buNone/>
            </a:pPr>
            <a:r>
              <a:rPr lang="zh-CN" altLang="en-US" b="1" dirty="0" smtClean="0">
                <a:latin typeface="微软雅黑" pitchFamily="34" charset="-122"/>
                <a:ea typeface="微软雅黑" pitchFamily="34" charset="-122"/>
              </a:rPr>
              <a:t>勤于实践</a:t>
            </a:r>
            <a:endParaRPr lang="en-US" altLang="zh-CN" b="1" dirty="0" smtClean="0">
              <a:latin typeface="微软雅黑" pitchFamily="34" charset="-122"/>
              <a:ea typeface="微软雅黑" pitchFamily="34" charset="-122"/>
            </a:endParaRPr>
          </a:p>
          <a:p>
            <a:pPr>
              <a:buFontTx/>
              <a:buNone/>
            </a:pPr>
            <a:r>
              <a:rPr lang="zh-CN" altLang="en-US" b="1" dirty="0" smtClean="0">
                <a:latin typeface="微软雅黑" pitchFamily="34" charset="-122"/>
                <a:ea typeface="微软雅黑" pitchFamily="34" charset="-122"/>
              </a:rPr>
              <a:t>临场</a:t>
            </a:r>
            <a:r>
              <a:rPr lang="zh-CN" altLang="en-US" b="1" dirty="0">
                <a:latin typeface="微软雅黑" pitchFamily="34" charset="-122"/>
                <a:ea typeface="微软雅黑" pitchFamily="34" charset="-122"/>
              </a:rPr>
              <a:t>排除</a:t>
            </a:r>
          </a:p>
          <a:p>
            <a:endParaRPr lang="en-US" altLang="zh-CN" dirty="0">
              <a:latin typeface="微软雅黑" pitchFamily="34" charset="-122"/>
              <a:ea typeface="微软雅黑" pitchFamily="34" charset="-122"/>
            </a:endParaRPr>
          </a:p>
        </p:txBody>
      </p:sp>
      <p:sp>
        <p:nvSpPr>
          <p:cNvPr id="3" name="标题 1"/>
          <p:cNvSpPr txBox="1">
            <a:spLocks/>
          </p:cNvSpPr>
          <p:nvPr/>
        </p:nvSpPr>
        <p:spPr>
          <a:xfrm>
            <a:off x="262558"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提升练习</a:t>
            </a:r>
            <a:r>
              <a:rPr lang="en-US" altLang="zh-CN" sz="3200" b="1" dirty="0" smtClean="0">
                <a:latin typeface="微软雅黑" pitchFamily="34" charset="-122"/>
                <a:ea typeface="微软雅黑" pitchFamily="34" charset="-122"/>
              </a:rPr>
              <a:t>1</a:t>
            </a:r>
            <a:endParaRPr lang="zh-CN" altLang="en-US" sz="3200" b="1" dirty="0">
              <a:latin typeface="微软雅黑" pitchFamily="34" charset="-122"/>
              <a:ea typeface="微软雅黑" pitchFamily="34" charset="-122"/>
            </a:endParaRPr>
          </a:p>
        </p:txBody>
      </p:sp>
      <p:graphicFrame>
        <p:nvGraphicFramePr>
          <p:cNvPr id="5" name="图示 4"/>
          <p:cNvGraphicFramePr/>
          <p:nvPr>
            <p:extLst>
              <p:ext uri="{D42A27DB-BD31-4B8C-83A1-F6EECF244321}">
                <p14:modId xmlns:p14="http://schemas.microsoft.com/office/powerpoint/2010/main" val="3480085848"/>
              </p:ext>
            </p:extLst>
          </p:nvPr>
        </p:nvGraphicFramePr>
        <p:xfrm>
          <a:off x="4406200" y="1412776"/>
          <a:ext cx="7772400" cy="4114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右箭头 5"/>
          <p:cNvSpPr/>
          <p:nvPr/>
        </p:nvSpPr>
        <p:spPr>
          <a:xfrm>
            <a:off x="4724822" y="3140968"/>
            <a:ext cx="588154" cy="578098"/>
          </a:xfrm>
          <a:prstGeom prst="rightArrow">
            <a:avLst>
              <a:gd name="adj1" fmla="val 50000"/>
              <a:gd name="adj2" fmla="val 54866"/>
            </a:avLst>
          </a:prstGeom>
          <a:solidFill>
            <a:srgbClr val="C00000"/>
          </a:solid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32868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965482" y="1772816"/>
            <a:ext cx="8573566" cy="320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200" b="1" dirty="0" smtClean="0">
                <a:effectLst>
                  <a:outerShdw blurRad="38100" dist="38100" dir="2700000" algn="tl">
                    <a:srgbClr val="000000"/>
                  </a:outerShdw>
                </a:effectLst>
              </a:rPr>
              <a:t>与</a:t>
            </a:r>
            <a:r>
              <a:rPr lang="zh-CN" altLang="en-US" sz="2200" b="1" dirty="0">
                <a:effectLst>
                  <a:outerShdw blurRad="38100" dist="38100" dir="2700000" algn="tl">
                    <a:srgbClr val="000000"/>
                  </a:outerShdw>
                </a:effectLst>
              </a:rPr>
              <a:t>同事沟通</a:t>
            </a:r>
            <a:r>
              <a:rPr lang="zh-CN" altLang="en-US" sz="2200" b="1" dirty="0" smtClean="0">
                <a:effectLst>
                  <a:outerShdw blurRad="38100" dist="38100" dir="2700000" algn="tl">
                    <a:srgbClr val="000000"/>
                  </a:outerShdw>
                </a:effectLst>
              </a:rPr>
              <a:t>的</a:t>
            </a:r>
            <a:r>
              <a:rPr lang="en-US" altLang="zh-CN" sz="2200" b="1" dirty="0" smtClean="0">
                <a:effectLst>
                  <a:outerShdw blurRad="38100" dist="38100" dir="2700000" algn="tl">
                    <a:srgbClr val="000000"/>
                  </a:outerShdw>
                </a:effectLst>
              </a:rPr>
              <a:t>6</a:t>
            </a:r>
            <a:r>
              <a:rPr lang="zh-CN" altLang="en-US" sz="2200" b="1" dirty="0" smtClean="0">
                <a:effectLst>
                  <a:outerShdw blurRad="38100" dist="38100" dir="2700000" algn="tl">
                    <a:srgbClr val="000000"/>
                  </a:outerShdw>
                </a:effectLst>
              </a:rPr>
              <a:t>要则</a:t>
            </a:r>
            <a:endParaRPr lang="zh-CN" altLang="en-US" sz="2200" b="1" dirty="0">
              <a:effectLst>
                <a:outerShdw blurRad="38100" dist="38100" dir="2700000" algn="tl">
                  <a:srgbClr val="000000"/>
                </a:outerShdw>
              </a:effectLst>
            </a:endParaRPr>
          </a:p>
          <a:p>
            <a:pPr>
              <a:spcBef>
                <a:spcPct val="50000"/>
              </a:spcBef>
            </a:pPr>
            <a:r>
              <a:rPr lang="en-US" altLang="zh-CN" sz="2000" dirty="0" smtClean="0"/>
              <a:t>1</a:t>
            </a:r>
            <a:r>
              <a:rPr lang="zh-CN" altLang="en-US" sz="2000" dirty="0" smtClean="0"/>
              <a:t>、工作和友情不要混为一谈；</a:t>
            </a:r>
          </a:p>
          <a:p>
            <a:pPr>
              <a:spcBef>
                <a:spcPct val="50000"/>
              </a:spcBef>
            </a:pPr>
            <a:r>
              <a:rPr lang="en-US" altLang="zh-CN" sz="2000" dirty="0" smtClean="0"/>
              <a:t>2</a:t>
            </a:r>
            <a:r>
              <a:rPr lang="zh-CN" altLang="en-US" sz="2000" dirty="0" smtClean="0"/>
              <a:t>、</a:t>
            </a:r>
            <a:r>
              <a:rPr lang="zh-CN" altLang="en-US" sz="2000" dirty="0"/>
              <a:t>学会分享，矛盾私下解决；</a:t>
            </a:r>
          </a:p>
          <a:p>
            <a:pPr>
              <a:spcBef>
                <a:spcPct val="50000"/>
              </a:spcBef>
            </a:pPr>
            <a:r>
              <a:rPr lang="en-US" altLang="zh-CN" sz="2000" dirty="0" smtClean="0"/>
              <a:t>3</a:t>
            </a:r>
            <a:r>
              <a:rPr lang="zh-CN" altLang="en-US" sz="2000" dirty="0" smtClean="0"/>
              <a:t>、</a:t>
            </a:r>
            <a:r>
              <a:rPr lang="zh-CN" altLang="en-US" sz="2000" dirty="0"/>
              <a:t>幽默是同事间良性互动的润滑剂；</a:t>
            </a:r>
          </a:p>
          <a:p>
            <a:pPr>
              <a:spcBef>
                <a:spcPct val="50000"/>
              </a:spcBef>
            </a:pPr>
            <a:r>
              <a:rPr lang="en-US" altLang="zh-CN" sz="2000" dirty="0" smtClean="0"/>
              <a:t>4</a:t>
            </a:r>
            <a:r>
              <a:rPr lang="zh-CN" altLang="en-US" sz="2000" dirty="0" smtClean="0"/>
              <a:t>、</a:t>
            </a:r>
            <a:r>
              <a:rPr lang="zh-CN" altLang="en-US" sz="2000" dirty="0"/>
              <a:t>你希望别人怎样对待你，你就得怎样对待别人；</a:t>
            </a:r>
          </a:p>
          <a:p>
            <a:pPr>
              <a:spcBef>
                <a:spcPct val="50000"/>
              </a:spcBef>
            </a:pPr>
            <a:r>
              <a:rPr lang="en-US" altLang="zh-CN" sz="2000" dirty="0" smtClean="0"/>
              <a:t>5</a:t>
            </a:r>
            <a:r>
              <a:rPr lang="zh-CN" altLang="en-US" sz="2000" dirty="0" smtClean="0"/>
              <a:t>、</a:t>
            </a:r>
            <a:r>
              <a:rPr lang="zh-CN" altLang="en-US" sz="2000" dirty="0"/>
              <a:t>切忌背后搬弄是非</a:t>
            </a:r>
            <a:r>
              <a:rPr lang="zh-CN" altLang="en-US" sz="2000" dirty="0" smtClean="0"/>
              <a:t>；</a:t>
            </a:r>
          </a:p>
          <a:p>
            <a:pPr>
              <a:spcBef>
                <a:spcPct val="50000"/>
              </a:spcBef>
            </a:pPr>
            <a:r>
              <a:rPr lang="en-US" altLang="zh-CN" sz="2000" dirty="0" smtClean="0"/>
              <a:t>6</a:t>
            </a:r>
            <a:r>
              <a:rPr lang="zh-CN" altLang="en-US" sz="2000" dirty="0" smtClean="0"/>
              <a:t>、对同事们一视同仁，保持适度距离是必要的。</a:t>
            </a:r>
            <a:endParaRPr lang="zh-CN" altLang="en-US" sz="2000" dirty="0"/>
          </a:p>
        </p:txBody>
      </p:sp>
      <p:sp>
        <p:nvSpPr>
          <p:cNvPr id="6" name="标题 1"/>
          <p:cNvSpPr txBox="1">
            <a:spLocks/>
          </p:cNvSpPr>
          <p:nvPr/>
        </p:nvSpPr>
        <p:spPr>
          <a:xfrm>
            <a:off x="262558"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提升练习</a:t>
            </a:r>
            <a:r>
              <a:rPr lang="en-US" altLang="zh-CN" sz="3200" b="1" dirty="0" smtClean="0">
                <a:latin typeface="微软雅黑" pitchFamily="34" charset="-122"/>
                <a:ea typeface="微软雅黑" pitchFamily="34" charset="-122"/>
              </a:rPr>
              <a:t>2</a:t>
            </a:r>
            <a:endParaRPr lang="zh-CN" altLang="en-US" sz="3200" b="1" dirty="0">
              <a:latin typeface="微软雅黑" pitchFamily="34" charset="-122"/>
              <a:ea typeface="微软雅黑" pitchFamily="34" charset="-122"/>
            </a:endParaRPr>
          </a:p>
        </p:txBody>
      </p:sp>
    </p:spTree>
    <p:extLst>
      <p:ext uri="{BB962C8B-B14F-4D97-AF65-F5344CB8AC3E}">
        <p14:creationId xmlns:p14="http://schemas.microsoft.com/office/powerpoint/2010/main" val="822065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2603061666"/>
              </p:ext>
            </p:extLst>
          </p:nvPr>
        </p:nvGraphicFramePr>
        <p:xfrm>
          <a:off x="2206774" y="1412776"/>
          <a:ext cx="8573566"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矩形 8"/>
          <p:cNvSpPr/>
          <p:nvPr/>
        </p:nvSpPr>
        <p:spPr>
          <a:xfrm>
            <a:off x="118542" y="334397"/>
            <a:ext cx="4163319" cy="646331"/>
          </a:xfrm>
          <a:prstGeom prst="rect">
            <a:avLst/>
          </a:prstGeom>
        </p:spPr>
        <p:txBody>
          <a:bodyPr wrap="none">
            <a:spAutoFit/>
          </a:bodyPr>
          <a:lstStyle/>
          <a:p>
            <a:pPr>
              <a:spcBef>
                <a:spcPct val="50000"/>
              </a:spcBef>
            </a:pPr>
            <a:r>
              <a:rPr lang="zh-CN" altLang="en-US" sz="3600" b="1" dirty="0">
                <a:latin typeface="微软雅黑" pitchFamily="34" charset="-122"/>
                <a:ea typeface="微软雅黑" pitchFamily="34" charset="-122"/>
              </a:rPr>
              <a:t>与同事沟通的</a:t>
            </a:r>
            <a:r>
              <a:rPr lang="en-US" altLang="zh-CN" sz="3600" b="1" dirty="0">
                <a:latin typeface="微软雅黑" pitchFamily="34" charset="-122"/>
                <a:ea typeface="微软雅黑" pitchFamily="34" charset="-122"/>
              </a:rPr>
              <a:t>6</a:t>
            </a:r>
            <a:r>
              <a:rPr lang="zh-CN" altLang="en-US" sz="3600" b="1" dirty="0">
                <a:latin typeface="微软雅黑" pitchFamily="34" charset="-122"/>
                <a:ea typeface="微软雅黑" pitchFamily="34" charset="-122"/>
              </a:rPr>
              <a:t>要则</a:t>
            </a:r>
          </a:p>
        </p:txBody>
      </p:sp>
      <p:sp>
        <p:nvSpPr>
          <p:cNvPr id="10" name="TextBox 9"/>
          <p:cNvSpPr txBox="1"/>
          <p:nvPr/>
        </p:nvSpPr>
        <p:spPr>
          <a:xfrm>
            <a:off x="10615270" y="509717"/>
            <a:ext cx="1564937" cy="461665"/>
          </a:xfrm>
          <a:prstGeom prst="rect">
            <a:avLst/>
          </a:prstGeom>
          <a:solidFill>
            <a:srgbClr val="C00000"/>
          </a:solid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终稿</a:t>
            </a:r>
            <a:endParaRPr lang="en-US" altLang="zh-CN"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786727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
          <p:cNvSpPr txBox="1">
            <a:spLocks noChangeArrowheads="1"/>
          </p:cNvSpPr>
          <p:nvPr/>
        </p:nvSpPr>
        <p:spPr bwMode="auto">
          <a:xfrm>
            <a:off x="1774726" y="1543724"/>
            <a:ext cx="9217024"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．直观演示法：</a:t>
            </a:r>
          </a:p>
          <a:p>
            <a:pPr eaLnBrk="1" hangingPunct="1"/>
            <a:r>
              <a:rPr lang="zh-CN" altLang="en-US" sz="2400"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激发学生的学习兴趣，促进学生对知识的掌握。</a:t>
            </a:r>
          </a:p>
          <a:p>
            <a:pPr eaLnBrk="1" hangingPunct="1"/>
            <a:endParaRPr lang="zh-CN" altLang="en-US" dirty="0">
              <a:latin typeface="微软雅黑" panose="020B0503020204020204" pitchFamily="34" charset="-122"/>
              <a:ea typeface="微软雅黑" panose="020B0503020204020204" pitchFamily="34" charset="-122"/>
            </a:endParaRPr>
          </a:p>
          <a:p>
            <a:pPr eaLnBrk="1" hangingPunct="1"/>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．活动探究法：</a:t>
            </a:r>
          </a:p>
          <a:p>
            <a:pPr eaLnBrk="1" hangingPunct="1"/>
            <a:r>
              <a:rPr lang="zh-CN" altLang="en-US" sz="2400"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以学生为主体独立探索，培养学生的自学能力、思维能力、</a:t>
            </a:r>
            <a:r>
              <a:rPr lang="zh-CN" altLang="en-US" dirty="0" smtClean="0">
                <a:latin typeface="微软雅黑" panose="020B0503020204020204" pitchFamily="34" charset="-122"/>
                <a:ea typeface="微软雅黑" panose="020B0503020204020204" pitchFamily="34" charset="-122"/>
              </a:rPr>
              <a:t>活  、动</a:t>
            </a:r>
            <a:r>
              <a:rPr lang="zh-CN" altLang="en-US" dirty="0">
                <a:latin typeface="微软雅黑" panose="020B0503020204020204" pitchFamily="34" charset="-122"/>
                <a:ea typeface="微软雅黑" panose="020B0503020204020204" pitchFamily="34" charset="-122"/>
              </a:rPr>
              <a:t>组织能力。</a:t>
            </a:r>
          </a:p>
          <a:p>
            <a:pPr eaLnBrk="1" hangingPunct="1"/>
            <a:endParaRPr lang="zh-CN" altLang="en-US" dirty="0">
              <a:latin typeface="微软雅黑" panose="020B0503020204020204" pitchFamily="34" charset="-122"/>
              <a:ea typeface="微软雅黑" panose="020B0503020204020204" pitchFamily="34" charset="-122"/>
            </a:endParaRPr>
          </a:p>
          <a:p>
            <a:pPr eaLnBrk="1" hangingPunct="1"/>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．集体讨论法：</a:t>
            </a:r>
          </a:p>
          <a:p>
            <a:pPr eaLnBrk="1" hangingPunct="1"/>
            <a:r>
              <a:rPr lang="zh-CN" altLang="en-US" sz="2400"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组织学生进行集体和分组讨论，促使学生在学习中解决问题，</a:t>
            </a:r>
            <a:r>
              <a:rPr lang="zh-CN" altLang="en-US" dirty="0" smtClean="0">
                <a:latin typeface="微软雅黑" panose="020B0503020204020204" pitchFamily="34" charset="-122"/>
                <a:ea typeface="微软雅黑" panose="020B0503020204020204" pitchFamily="34" charset="-122"/>
              </a:rPr>
              <a:t>培养</a:t>
            </a:r>
            <a:r>
              <a:rPr lang="zh-CN" altLang="en-US" dirty="0">
                <a:latin typeface="微软雅黑" panose="020B0503020204020204" pitchFamily="34" charset="-122"/>
                <a:ea typeface="微软雅黑" panose="020B0503020204020204" pitchFamily="34" charset="-122"/>
              </a:rPr>
              <a:t>学生的团结协作的精神</a:t>
            </a:r>
          </a:p>
        </p:txBody>
      </p:sp>
    </p:spTree>
    <p:extLst>
      <p:ext uri="{BB962C8B-B14F-4D97-AF65-F5344CB8AC3E}">
        <p14:creationId xmlns:p14="http://schemas.microsoft.com/office/powerpoint/2010/main" val="800331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val="3581664271"/>
              </p:ext>
            </p:extLst>
          </p:nvPr>
        </p:nvGraphicFramePr>
        <p:xfrm>
          <a:off x="1342678" y="1000298"/>
          <a:ext cx="950505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622598" y="6063679"/>
            <a:ext cx="11552387" cy="461665"/>
          </a:xfrm>
          <a:prstGeom prst="rect">
            <a:avLst/>
          </a:prstGeom>
          <a:noFill/>
        </p:spPr>
        <p:txBody>
          <a:bodyPr wrap="square" rtlCol="0">
            <a:spAutoFit/>
          </a:bodyPr>
          <a:lstStyle/>
          <a:p>
            <a:r>
              <a:rPr lang="en-US" altLang="zh-CN" dirty="0" err="1" smtClean="0">
                <a:solidFill>
                  <a:schemeClr val="bg1"/>
                </a:solidFill>
                <a:latin typeface="微软雅黑" pitchFamily="34" charset="-122"/>
                <a:ea typeface="微软雅黑" pitchFamily="34" charset="-122"/>
              </a:rPr>
              <a:t>smartart</a:t>
            </a:r>
            <a:r>
              <a:rPr lang="zh-CN" altLang="en-US" dirty="0" smtClean="0">
                <a:solidFill>
                  <a:schemeClr val="bg1"/>
                </a:solidFill>
                <a:latin typeface="微软雅黑" pitchFamily="34" charset="-122"/>
                <a:ea typeface="微软雅黑" pitchFamily="34" charset="-122"/>
              </a:rPr>
              <a:t>美化。</a:t>
            </a:r>
            <a:endParaRPr lang="en-US" altLang="zh-CN"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177180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558" y="1816147"/>
            <a:ext cx="5555655" cy="646331"/>
          </a:xfrm>
          <a:prstGeom prst="rect">
            <a:avLst/>
          </a:prstGeom>
          <a:noFill/>
        </p:spPr>
        <p:txBody>
          <a:bodyPr wrap="square" rtlCol="0">
            <a:spAutoFit/>
          </a:bodyPr>
          <a:lstStyle/>
          <a:p>
            <a:pPr algn="ctr"/>
            <a:r>
              <a:rPr lang="zh-CN" altLang="en-US" sz="3600" b="1" spc="600" dirty="0" smtClean="0">
                <a:solidFill>
                  <a:schemeClr val="accent6">
                    <a:lumMod val="75000"/>
                  </a:schemeClr>
                </a:solidFill>
                <a:latin typeface="微软雅黑" pitchFamily="34" charset="-122"/>
                <a:ea typeface="微软雅黑" pitchFamily="34" charset="-122"/>
              </a:rPr>
              <a:t>美化原则</a:t>
            </a:r>
            <a:endParaRPr lang="zh-CN" altLang="en-US" sz="3600" b="1" spc="600" dirty="0">
              <a:solidFill>
                <a:schemeClr val="accent6">
                  <a:lumMod val="75000"/>
                </a:schemeClr>
              </a:solidFill>
              <a:latin typeface="微软雅黑" pitchFamily="34" charset="-122"/>
              <a:ea typeface="微软雅黑" pitchFamily="34" charset="-122"/>
            </a:endParaRPr>
          </a:p>
        </p:txBody>
      </p:sp>
      <p:sp>
        <p:nvSpPr>
          <p:cNvPr id="4" name="TextBox 3"/>
          <p:cNvSpPr txBox="1"/>
          <p:nvPr/>
        </p:nvSpPr>
        <p:spPr>
          <a:xfrm>
            <a:off x="298053" y="2484144"/>
            <a:ext cx="5555655" cy="2677656"/>
          </a:xfrm>
          <a:prstGeom prst="rect">
            <a:avLst/>
          </a:prstGeom>
          <a:noFill/>
        </p:spPr>
        <p:txBody>
          <a:bodyPr wrap="square" rtlCol="0">
            <a:spAutoFit/>
          </a:bodyPr>
          <a:lstStyle/>
          <a:p>
            <a:pPr algn="ctr">
              <a:lnSpc>
                <a:spcPct val="150000"/>
              </a:lnSpc>
            </a:pPr>
            <a:r>
              <a:rPr lang="zh-CN" altLang="en-US" sz="2800" spc="300" dirty="0" smtClean="0">
                <a:solidFill>
                  <a:schemeClr val="accent6">
                    <a:lumMod val="75000"/>
                  </a:schemeClr>
                </a:solidFill>
                <a:latin typeface="微软雅黑" pitchFamily="34" charset="-122"/>
                <a:ea typeface="微软雅黑" pitchFamily="34" charset="-122"/>
              </a:rPr>
              <a:t>对  比</a:t>
            </a:r>
            <a:endParaRPr lang="en-US" altLang="zh-CN" sz="2800" spc="300" dirty="0" smtClean="0">
              <a:solidFill>
                <a:schemeClr val="accent6">
                  <a:lumMod val="75000"/>
                </a:schemeClr>
              </a:solidFill>
              <a:latin typeface="微软雅黑" pitchFamily="34" charset="-122"/>
              <a:ea typeface="微软雅黑" pitchFamily="34" charset="-122"/>
            </a:endParaRPr>
          </a:p>
          <a:p>
            <a:pPr algn="ctr">
              <a:lnSpc>
                <a:spcPct val="150000"/>
              </a:lnSpc>
            </a:pPr>
            <a:r>
              <a:rPr lang="zh-CN" altLang="en-US" sz="2800" spc="300" dirty="0" smtClean="0">
                <a:solidFill>
                  <a:schemeClr val="accent6">
                    <a:lumMod val="75000"/>
                  </a:schemeClr>
                </a:solidFill>
                <a:latin typeface="微软雅黑" pitchFamily="34" charset="-122"/>
                <a:ea typeface="微软雅黑" pitchFamily="34" charset="-122"/>
              </a:rPr>
              <a:t>对  齐</a:t>
            </a:r>
            <a:endParaRPr lang="en-US" altLang="zh-CN" sz="2800" spc="300" dirty="0" smtClean="0">
              <a:solidFill>
                <a:schemeClr val="accent6">
                  <a:lumMod val="75000"/>
                </a:schemeClr>
              </a:solidFill>
              <a:latin typeface="微软雅黑" pitchFamily="34" charset="-122"/>
              <a:ea typeface="微软雅黑" pitchFamily="34" charset="-122"/>
            </a:endParaRPr>
          </a:p>
          <a:p>
            <a:pPr algn="ctr">
              <a:lnSpc>
                <a:spcPct val="150000"/>
              </a:lnSpc>
            </a:pPr>
            <a:r>
              <a:rPr lang="zh-CN" altLang="en-US" sz="2800" spc="300" dirty="0" smtClean="0">
                <a:solidFill>
                  <a:schemeClr val="accent6">
                    <a:lumMod val="75000"/>
                  </a:schemeClr>
                </a:solidFill>
                <a:latin typeface="微软雅黑" pitchFamily="34" charset="-122"/>
                <a:ea typeface="微软雅黑" pitchFamily="34" charset="-122"/>
              </a:rPr>
              <a:t>聚  拢</a:t>
            </a:r>
            <a:endParaRPr lang="en-US" altLang="zh-CN" sz="2800" spc="300" dirty="0" smtClean="0">
              <a:solidFill>
                <a:schemeClr val="accent6">
                  <a:lumMod val="75000"/>
                </a:schemeClr>
              </a:solidFill>
              <a:latin typeface="微软雅黑" pitchFamily="34" charset="-122"/>
              <a:ea typeface="微软雅黑" pitchFamily="34" charset="-122"/>
            </a:endParaRPr>
          </a:p>
          <a:p>
            <a:pPr algn="ctr">
              <a:lnSpc>
                <a:spcPct val="150000"/>
              </a:lnSpc>
            </a:pPr>
            <a:r>
              <a:rPr lang="zh-CN" altLang="en-US" sz="2800" spc="300" dirty="0" smtClean="0">
                <a:solidFill>
                  <a:schemeClr val="accent6">
                    <a:lumMod val="75000"/>
                  </a:schemeClr>
                </a:solidFill>
                <a:latin typeface="微软雅黑" pitchFamily="34" charset="-122"/>
                <a:ea typeface="微软雅黑" pitchFamily="34" charset="-122"/>
              </a:rPr>
              <a:t>重  复</a:t>
            </a:r>
            <a:endParaRPr lang="zh-CN" altLang="en-US" sz="2800" spc="300" dirty="0">
              <a:solidFill>
                <a:schemeClr val="accent6">
                  <a:lumMod val="75000"/>
                </a:schemeClr>
              </a:solidFill>
              <a:latin typeface="微软雅黑" pitchFamily="34" charset="-122"/>
              <a:ea typeface="微软雅黑" pitchFamily="34" charset="-122"/>
            </a:endParaRPr>
          </a:p>
        </p:txBody>
      </p:sp>
      <p:sp>
        <p:nvSpPr>
          <p:cNvPr id="5" name="标题 1"/>
          <p:cNvSpPr txBox="1">
            <a:spLocks/>
          </p:cNvSpPr>
          <p:nvPr/>
        </p:nvSpPr>
        <p:spPr>
          <a:xfrm>
            <a:off x="262558" y="285805"/>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案 例</a:t>
            </a:r>
            <a:r>
              <a:rPr lang="zh-CN" altLang="en-US" sz="3200" b="1" dirty="0">
                <a:latin typeface="微软雅黑" pitchFamily="34" charset="-122"/>
                <a:ea typeface="微软雅黑" pitchFamily="34" charset="-122"/>
              </a:rPr>
              <a:t>三</a:t>
            </a:r>
            <a:endParaRPr lang="en-US" altLang="zh-CN" sz="3200" b="1" dirty="0" smtClean="0">
              <a:latin typeface="微软雅黑" pitchFamily="34" charset="-122"/>
              <a:ea typeface="微软雅黑" pitchFamily="34" charset="-122"/>
            </a:endParaRPr>
          </a:p>
        </p:txBody>
      </p:sp>
      <p:graphicFrame>
        <p:nvGraphicFramePr>
          <p:cNvPr id="6" name="图示 5"/>
          <p:cNvGraphicFramePr/>
          <p:nvPr>
            <p:extLst>
              <p:ext uri="{D42A27DB-BD31-4B8C-83A1-F6EECF244321}">
                <p14:modId xmlns:p14="http://schemas.microsoft.com/office/powerpoint/2010/main" val="1656519309"/>
              </p:ext>
            </p:extLst>
          </p:nvPr>
        </p:nvGraphicFramePr>
        <p:xfrm>
          <a:off x="5853708" y="1268760"/>
          <a:ext cx="5832648" cy="40760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3"/>
          <p:cNvSpPr txBox="1"/>
          <p:nvPr/>
        </p:nvSpPr>
        <p:spPr>
          <a:xfrm>
            <a:off x="460745" y="5317494"/>
            <a:ext cx="10785925" cy="584775"/>
          </a:xfrm>
          <a:prstGeom prst="rect">
            <a:avLst/>
          </a:prstGeom>
          <a:noFill/>
        </p:spPr>
        <p:txBody>
          <a:bodyPr wrap="square" rtlCol="0">
            <a:spAutoFit/>
          </a:bodyPr>
          <a:lstStyle/>
          <a:p>
            <a:r>
              <a:rPr lang="en-US" altLang="zh-CN" sz="3200" b="1" dirty="0">
                <a:solidFill>
                  <a:srgbClr val="D91E2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en-US" altLang="zh-CN" sz="3200" b="1" dirty="0" smtClean="0">
                <a:solidFill>
                  <a:srgbClr val="D91E2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Before                                        </a:t>
            </a:r>
            <a:r>
              <a:rPr lang="en-US" altLang="zh-CN" sz="3200" b="1" dirty="0">
                <a:solidFill>
                  <a:srgbClr val="D91E2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After</a:t>
            </a:r>
            <a:endParaRPr lang="zh-CN" altLang="en-US" sz="3200" b="1" dirty="0">
              <a:solidFill>
                <a:srgbClr val="D91E25"/>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342518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334566" y="3050560"/>
            <a:ext cx="6092825" cy="830997"/>
          </a:xfrm>
          <a:prstGeom prst="rect">
            <a:avLst/>
          </a:prstGeom>
        </p:spPr>
        <p:txBody>
          <a:bodyPr>
            <a:spAutoFit/>
          </a:bodyPr>
          <a:lstStyle/>
          <a:p>
            <a:r>
              <a:rPr lang="zh-CN" altLang="en-US" b="1" dirty="0">
                <a:latin typeface="微软雅黑" pitchFamily="34" charset="-122"/>
                <a:ea typeface="微软雅黑" pitchFamily="34" charset="-122"/>
              </a:rPr>
              <a:t>团队的构成要素总结为</a:t>
            </a:r>
            <a:r>
              <a:rPr lang="en-US" altLang="zh-CN" b="1" dirty="0">
                <a:latin typeface="微软雅黑" pitchFamily="34" charset="-122"/>
                <a:ea typeface="微软雅黑" pitchFamily="34" charset="-122"/>
              </a:rPr>
              <a:t>5P</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r>
              <a:rPr lang="zh-CN" altLang="en-US" b="1" dirty="0" smtClean="0">
                <a:latin typeface="微软雅黑" pitchFamily="34" charset="-122"/>
                <a:ea typeface="微软雅黑" pitchFamily="34" charset="-122"/>
              </a:rPr>
              <a:t>分别</a:t>
            </a:r>
            <a:r>
              <a:rPr lang="zh-CN" altLang="en-US" b="1" dirty="0">
                <a:latin typeface="微软雅黑" pitchFamily="34" charset="-122"/>
                <a:ea typeface="微软雅黑" pitchFamily="34" charset="-122"/>
              </a:rPr>
              <a:t>为目标、人、定位、权限、计划。</a:t>
            </a:r>
          </a:p>
        </p:txBody>
      </p:sp>
      <p:graphicFrame>
        <p:nvGraphicFramePr>
          <p:cNvPr id="21" name="图示 20"/>
          <p:cNvGraphicFramePr/>
          <p:nvPr>
            <p:extLst>
              <p:ext uri="{D42A27DB-BD31-4B8C-83A1-F6EECF244321}">
                <p14:modId xmlns:p14="http://schemas.microsoft.com/office/powerpoint/2010/main" val="2409753663"/>
              </p:ext>
            </p:extLst>
          </p:nvPr>
        </p:nvGraphicFramePr>
        <p:xfrm>
          <a:off x="6167046" y="1305818"/>
          <a:ext cx="5976664"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标题 1"/>
          <p:cNvSpPr txBox="1">
            <a:spLocks/>
          </p:cNvSpPr>
          <p:nvPr/>
        </p:nvSpPr>
        <p:spPr>
          <a:xfrm>
            <a:off x="262558"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作业练习</a:t>
            </a:r>
            <a:endParaRPr lang="zh-CN" altLang="en-US" sz="3200" b="1" dirty="0">
              <a:latin typeface="微软雅黑" pitchFamily="34" charset="-122"/>
              <a:ea typeface="微软雅黑" pitchFamily="34" charset="-122"/>
            </a:endParaRPr>
          </a:p>
        </p:txBody>
      </p:sp>
      <p:sp>
        <p:nvSpPr>
          <p:cNvPr id="23" name="TextBox 22"/>
          <p:cNvSpPr txBox="1"/>
          <p:nvPr/>
        </p:nvSpPr>
        <p:spPr>
          <a:xfrm>
            <a:off x="-11763" y="6148054"/>
            <a:ext cx="12190413" cy="461665"/>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所有没有练习的学习都是耍流氓。这个效果就留个大家去练习。</a:t>
            </a:r>
            <a:endParaRPr lang="en-US" altLang="zh-CN" dirty="0" smtClean="0">
              <a:solidFill>
                <a:schemeClr val="bg1"/>
              </a:solidFill>
              <a:latin typeface="微软雅黑" pitchFamily="34" charset="-122"/>
              <a:ea typeface="微软雅黑" pitchFamily="34" charset="-122"/>
            </a:endParaRPr>
          </a:p>
        </p:txBody>
      </p:sp>
      <p:sp>
        <p:nvSpPr>
          <p:cNvPr id="24" name="右箭头 23"/>
          <p:cNvSpPr/>
          <p:nvPr/>
        </p:nvSpPr>
        <p:spPr>
          <a:xfrm>
            <a:off x="5395224" y="2887960"/>
            <a:ext cx="1224136" cy="578098"/>
          </a:xfrm>
          <a:prstGeom prst="rightArrow">
            <a:avLst>
              <a:gd name="adj1" fmla="val 50000"/>
              <a:gd name="adj2" fmla="val 7433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1514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1">
                                            <p:graphicEl>
                                              <a:dgm id="{8AE5FB3E-1A48-4E28-87DB-69CF4D19C86C}"/>
                                            </p:graphicEl>
                                          </p:spTgt>
                                        </p:tgtEl>
                                        <p:attrNameLst>
                                          <p:attrName>style.visibility</p:attrName>
                                        </p:attrNameLst>
                                      </p:cBhvr>
                                      <p:to>
                                        <p:strVal val="visible"/>
                                      </p:to>
                                    </p:set>
                                    <p:anim calcmode="lin" valueType="num">
                                      <p:cBhvr>
                                        <p:cTn id="7" dur="500" fill="hold"/>
                                        <p:tgtEl>
                                          <p:spTgt spid="21">
                                            <p:graphicEl>
                                              <a:dgm id="{8AE5FB3E-1A48-4E28-87DB-69CF4D19C86C}"/>
                                            </p:graphicEl>
                                          </p:spTgt>
                                        </p:tgtEl>
                                        <p:attrNameLst>
                                          <p:attrName>ppt_w</p:attrName>
                                        </p:attrNameLst>
                                      </p:cBhvr>
                                      <p:tavLst>
                                        <p:tav tm="0">
                                          <p:val>
                                            <p:strVal val="#ppt_w*2.5"/>
                                          </p:val>
                                        </p:tav>
                                        <p:tav tm="100000">
                                          <p:val>
                                            <p:strVal val="#ppt_w"/>
                                          </p:val>
                                        </p:tav>
                                      </p:tavLst>
                                    </p:anim>
                                    <p:anim calcmode="lin" valueType="num">
                                      <p:cBhvr>
                                        <p:cTn id="8" dur="500" fill="hold"/>
                                        <p:tgtEl>
                                          <p:spTgt spid="21">
                                            <p:graphicEl>
                                              <a:dgm id="{8AE5FB3E-1A48-4E28-87DB-69CF4D19C86C}"/>
                                            </p:graphicEl>
                                          </p:spTgt>
                                        </p:tgtEl>
                                        <p:attrNameLst>
                                          <p:attrName>ppt_h</p:attrName>
                                        </p:attrNameLst>
                                      </p:cBhvr>
                                      <p:tavLst>
                                        <p:tav tm="0">
                                          <p:val>
                                            <p:strVal val="#ppt_h*0.01"/>
                                          </p:val>
                                        </p:tav>
                                        <p:tav tm="100000">
                                          <p:val>
                                            <p:strVal val="#ppt_h"/>
                                          </p:val>
                                        </p:tav>
                                      </p:tavLst>
                                    </p:anim>
                                    <p:anim calcmode="lin" valueType="num">
                                      <p:cBhvr>
                                        <p:cTn id="9" dur="500" fill="hold"/>
                                        <p:tgtEl>
                                          <p:spTgt spid="21">
                                            <p:graphicEl>
                                              <a:dgm id="{8AE5FB3E-1A48-4E28-87DB-69CF4D19C86C}"/>
                                            </p:graphicEl>
                                          </p:spTgt>
                                        </p:tgtEl>
                                        <p:attrNameLst>
                                          <p:attrName>ppt_x</p:attrName>
                                        </p:attrNameLst>
                                      </p:cBhvr>
                                      <p:tavLst>
                                        <p:tav tm="0">
                                          <p:val>
                                            <p:strVal val="#ppt_x"/>
                                          </p:val>
                                        </p:tav>
                                        <p:tav tm="100000">
                                          <p:val>
                                            <p:strVal val="#ppt_x"/>
                                          </p:val>
                                        </p:tav>
                                      </p:tavLst>
                                    </p:anim>
                                    <p:anim calcmode="lin" valueType="num">
                                      <p:cBhvr>
                                        <p:cTn id="10" dur="500" fill="hold"/>
                                        <p:tgtEl>
                                          <p:spTgt spid="21">
                                            <p:graphicEl>
                                              <a:dgm id="{8AE5FB3E-1A48-4E28-87DB-69CF4D19C86C}"/>
                                            </p:graphicEl>
                                          </p:spTgt>
                                        </p:tgtEl>
                                        <p:attrNameLst>
                                          <p:attrName>ppt_y</p:attrName>
                                        </p:attrNameLst>
                                      </p:cBhvr>
                                      <p:tavLst>
                                        <p:tav tm="0">
                                          <p:val>
                                            <p:strVal val="#ppt_h+1"/>
                                          </p:val>
                                        </p:tav>
                                        <p:tav tm="100000">
                                          <p:val>
                                            <p:strVal val="#ppt_y"/>
                                          </p:val>
                                        </p:tav>
                                      </p:tavLst>
                                    </p:anim>
                                    <p:animEffect transition="in" filter="fade">
                                      <p:cBhvr>
                                        <p:cTn id="11" dur="500"/>
                                        <p:tgtEl>
                                          <p:spTgt spid="21">
                                            <p:graphicEl>
                                              <a:dgm id="{8AE5FB3E-1A48-4E28-87DB-69CF4D19C86C}"/>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21">
                                            <p:graphicEl>
                                              <a:dgm id="{11D7D691-EBDF-4328-A25F-CBC0A66CCC4B}"/>
                                            </p:graphicEl>
                                          </p:spTgt>
                                        </p:tgtEl>
                                        <p:attrNameLst>
                                          <p:attrName>style.visibility</p:attrName>
                                        </p:attrNameLst>
                                      </p:cBhvr>
                                      <p:to>
                                        <p:strVal val="visible"/>
                                      </p:to>
                                    </p:set>
                                    <p:anim calcmode="lin" valueType="num">
                                      <p:cBhvr>
                                        <p:cTn id="16" dur="500" fill="hold"/>
                                        <p:tgtEl>
                                          <p:spTgt spid="21">
                                            <p:graphicEl>
                                              <a:dgm id="{11D7D691-EBDF-4328-A25F-CBC0A66CCC4B}"/>
                                            </p:graphicEl>
                                          </p:spTgt>
                                        </p:tgtEl>
                                        <p:attrNameLst>
                                          <p:attrName>ppt_w</p:attrName>
                                        </p:attrNameLst>
                                      </p:cBhvr>
                                      <p:tavLst>
                                        <p:tav tm="0">
                                          <p:val>
                                            <p:strVal val="#ppt_w*2.5"/>
                                          </p:val>
                                        </p:tav>
                                        <p:tav tm="100000">
                                          <p:val>
                                            <p:strVal val="#ppt_w"/>
                                          </p:val>
                                        </p:tav>
                                      </p:tavLst>
                                    </p:anim>
                                    <p:anim calcmode="lin" valueType="num">
                                      <p:cBhvr>
                                        <p:cTn id="17" dur="500" fill="hold"/>
                                        <p:tgtEl>
                                          <p:spTgt spid="21">
                                            <p:graphicEl>
                                              <a:dgm id="{11D7D691-EBDF-4328-A25F-CBC0A66CCC4B}"/>
                                            </p:graphicEl>
                                          </p:spTgt>
                                        </p:tgtEl>
                                        <p:attrNameLst>
                                          <p:attrName>ppt_h</p:attrName>
                                        </p:attrNameLst>
                                      </p:cBhvr>
                                      <p:tavLst>
                                        <p:tav tm="0">
                                          <p:val>
                                            <p:strVal val="#ppt_h*0.01"/>
                                          </p:val>
                                        </p:tav>
                                        <p:tav tm="100000">
                                          <p:val>
                                            <p:strVal val="#ppt_h"/>
                                          </p:val>
                                        </p:tav>
                                      </p:tavLst>
                                    </p:anim>
                                    <p:anim calcmode="lin" valueType="num">
                                      <p:cBhvr>
                                        <p:cTn id="18" dur="500" fill="hold"/>
                                        <p:tgtEl>
                                          <p:spTgt spid="21">
                                            <p:graphicEl>
                                              <a:dgm id="{11D7D691-EBDF-4328-A25F-CBC0A66CCC4B}"/>
                                            </p:graphicEl>
                                          </p:spTgt>
                                        </p:tgtEl>
                                        <p:attrNameLst>
                                          <p:attrName>ppt_x</p:attrName>
                                        </p:attrNameLst>
                                      </p:cBhvr>
                                      <p:tavLst>
                                        <p:tav tm="0">
                                          <p:val>
                                            <p:strVal val="#ppt_x"/>
                                          </p:val>
                                        </p:tav>
                                        <p:tav tm="100000">
                                          <p:val>
                                            <p:strVal val="#ppt_x"/>
                                          </p:val>
                                        </p:tav>
                                      </p:tavLst>
                                    </p:anim>
                                    <p:anim calcmode="lin" valueType="num">
                                      <p:cBhvr>
                                        <p:cTn id="19" dur="500" fill="hold"/>
                                        <p:tgtEl>
                                          <p:spTgt spid="21">
                                            <p:graphicEl>
                                              <a:dgm id="{11D7D691-EBDF-4328-A25F-CBC0A66CCC4B}"/>
                                            </p:graphicEl>
                                          </p:spTgt>
                                        </p:tgtEl>
                                        <p:attrNameLst>
                                          <p:attrName>ppt_y</p:attrName>
                                        </p:attrNameLst>
                                      </p:cBhvr>
                                      <p:tavLst>
                                        <p:tav tm="0">
                                          <p:val>
                                            <p:strVal val="#ppt_h+1"/>
                                          </p:val>
                                        </p:tav>
                                        <p:tav tm="100000">
                                          <p:val>
                                            <p:strVal val="#ppt_y"/>
                                          </p:val>
                                        </p:tav>
                                      </p:tavLst>
                                    </p:anim>
                                    <p:animEffect transition="in" filter="fade">
                                      <p:cBhvr>
                                        <p:cTn id="20" dur="500"/>
                                        <p:tgtEl>
                                          <p:spTgt spid="21">
                                            <p:graphicEl>
                                              <a:dgm id="{11D7D691-EBDF-4328-A25F-CBC0A66CCC4B}"/>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1">
                                            <p:graphicEl>
                                              <a:dgm id="{D2DFA95F-6FDF-4DB2-A323-5D7F346852A0}"/>
                                            </p:graphicEl>
                                          </p:spTgt>
                                        </p:tgtEl>
                                        <p:attrNameLst>
                                          <p:attrName>style.visibility</p:attrName>
                                        </p:attrNameLst>
                                      </p:cBhvr>
                                      <p:to>
                                        <p:strVal val="visible"/>
                                      </p:to>
                                    </p:set>
                                    <p:animEffect transition="in" filter="wipe(left)">
                                      <p:cBhvr>
                                        <p:cTn id="25" dur="500"/>
                                        <p:tgtEl>
                                          <p:spTgt spid="21">
                                            <p:graphicEl>
                                              <a:dgm id="{D2DFA95F-6FDF-4DB2-A323-5D7F346852A0}"/>
                                            </p:graphicEl>
                                          </p:spTgt>
                                        </p:tgtEl>
                                      </p:cBhvr>
                                    </p:animEffect>
                                  </p:childTnLst>
                                </p:cTn>
                              </p:par>
                              <p:par>
                                <p:cTn id="26" presetID="58" presetClass="entr" presetSubtype="0" accel="100000" fill="hold" grpId="0" nodeType="withEffect">
                                  <p:stCondLst>
                                    <p:cond delay="0"/>
                                  </p:stCondLst>
                                  <p:childTnLst>
                                    <p:set>
                                      <p:cBhvr>
                                        <p:cTn id="27" dur="1" fill="hold">
                                          <p:stCondLst>
                                            <p:cond delay="0"/>
                                          </p:stCondLst>
                                        </p:cTn>
                                        <p:tgtEl>
                                          <p:spTgt spid="21">
                                            <p:graphicEl>
                                              <a:dgm id="{A977D173-A514-45CE-B57F-F9A8F4A45E52}"/>
                                            </p:graphicEl>
                                          </p:spTgt>
                                        </p:tgtEl>
                                        <p:attrNameLst>
                                          <p:attrName>style.visibility</p:attrName>
                                        </p:attrNameLst>
                                      </p:cBhvr>
                                      <p:to>
                                        <p:strVal val="visible"/>
                                      </p:to>
                                    </p:set>
                                    <p:anim calcmode="lin" valueType="num">
                                      <p:cBhvr>
                                        <p:cTn id="28" dur="500" fill="hold"/>
                                        <p:tgtEl>
                                          <p:spTgt spid="21">
                                            <p:graphicEl>
                                              <a:dgm id="{A977D173-A514-45CE-B57F-F9A8F4A45E52}"/>
                                            </p:graphicEl>
                                          </p:spTgt>
                                        </p:tgtEl>
                                        <p:attrNameLst>
                                          <p:attrName>ppt_w</p:attrName>
                                        </p:attrNameLst>
                                      </p:cBhvr>
                                      <p:tavLst>
                                        <p:tav tm="0">
                                          <p:val>
                                            <p:strVal val="#ppt_w*2.5"/>
                                          </p:val>
                                        </p:tav>
                                        <p:tav tm="100000">
                                          <p:val>
                                            <p:strVal val="#ppt_w"/>
                                          </p:val>
                                        </p:tav>
                                      </p:tavLst>
                                    </p:anim>
                                    <p:anim calcmode="lin" valueType="num">
                                      <p:cBhvr>
                                        <p:cTn id="29" dur="500" fill="hold"/>
                                        <p:tgtEl>
                                          <p:spTgt spid="21">
                                            <p:graphicEl>
                                              <a:dgm id="{A977D173-A514-45CE-B57F-F9A8F4A45E52}"/>
                                            </p:graphicEl>
                                          </p:spTgt>
                                        </p:tgtEl>
                                        <p:attrNameLst>
                                          <p:attrName>ppt_h</p:attrName>
                                        </p:attrNameLst>
                                      </p:cBhvr>
                                      <p:tavLst>
                                        <p:tav tm="0">
                                          <p:val>
                                            <p:strVal val="#ppt_h*0.01"/>
                                          </p:val>
                                        </p:tav>
                                        <p:tav tm="100000">
                                          <p:val>
                                            <p:strVal val="#ppt_h"/>
                                          </p:val>
                                        </p:tav>
                                      </p:tavLst>
                                    </p:anim>
                                    <p:anim calcmode="lin" valueType="num">
                                      <p:cBhvr>
                                        <p:cTn id="30" dur="500" fill="hold"/>
                                        <p:tgtEl>
                                          <p:spTgt spid="21">
                                            <p:graphicEl>
                                              <a:dgm id="{A977D173-A514-45CE-B57F-F9A8F4A45E52}"/>
                                            </p:graphicEl>
                                          </p:spTgt>
                                        </p:tgtEl>
                                        <p:attrNameLst>
                                          <p:attrName>ppt_x</p:attrName>
                                        </p:attrNameLst>
                                      </p:cBhvr>
                                      <p:tavLst>
                                        <p:tav tm="0">
                                          <p:val>
                                            <p:strVal val="#ppt_x"/>
                                          </p:val>
                                        </p:tav>
                                        <p:tav tm="100000">
                                          <p:val>
                                            <p:strVal val="#ppt_x"/>
                                          </p:val>
                                        </p:tav>
                                      </p:tavLst>
                                    </p:anim>
                                    <p:anim calcmode="lin" valueType="num">
                                      <p:cBhvr>
                                        <p:cTn id="31" dur="500" fill="hold"/>
                                        <p:tgtEl>
                                          <p:spTgt spid="21">
                                            <p:graphicEl>
                                              <a:dgm id="{A977D173-A514-45CE-B57F-F9A8F4A45E52}"/>
                                            </p:graphicEl>
                                          </p:spTgt>
                                        </p:tgtEl>
                                        <p:attrNameLst>
                                          <p:attrName>ppt_y</p:attrName>
                                        </p:attrNameLst>
                                      </p:cBhvr>
                                      <p:tavLst>
                                        <p:tav tm="0">
                                          <p:val>
                                            <p:strVal val="#ppt_h+1"/>
                                          </p:val>
                                        </p:tav>
                                        <p:tav tm="100000">
                                          <p:val>
                                            <p:strVal val="#ppt_y"/>
                                          </p:val>
                                        </p:tav>
                                      </p:tavLst>
                                    </p:anim>
                                    <p:animEffect transition="in" filter="fade">
                                      <p:cBhvr>
                                        <p:cTn id="32" dur="500"/>
                                        <p:tgtEl>
                                          <p:spTgt spid="21">
                                            <p:graphicEl>
                                              <a:dgm id="{A977D173-A514-45CE-B57F-F9A8F4A45E5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1">
                                            <p:graphicEl>
                                              <a:dgm id="{8377E1BD-93D7-4E05-89A2-87FC015031EF}"/>
                                            </p:graphicEl>
                                          </p:spTgt>
                                        </p:tgtEl>
                                        <p:attrNameLst>
                                          <p:attrName>style.visibility</p:attrName>
                                        </p:attrNameLst>
                                      </p:cBhvr>
                                      <p:to>
                                        <p:strVal val="visible"/>
                                      </p:to>
                                    </p:set>
                                    <p:animEffect transition="in" filter="wipe(up)">
                                      <p:cBhvr>
                                        <p:cTn id="37" dur="500"/>
                                        <p:tgtEl>
                                          <p:spTgt spid="21">
                                            <p:graphicEl>
                                              <a:dgm id="{8377E1BD-93D7-4E05-89A2-87FC015031EF}"/>
                                            </p:graphicEl>
                                          </p:spTgt>
                                        </p:tgtEl>
                                      </p:cBhvr>
                                    </p:animEffect>
                                  </p:childTnLst>
                                </p:cTn>
                              </p:par>
                              <p:par>
                                <p:cTn id="38" presetID="58" presetClass="entr" presetSubtype="0" accel="100000" fill="hold" grpId="0" nodeType="withEffect">
                                  <p:stCondLst>
                                    <p:cond delay="0"/>
                                  </p:stCondLst>
                                  <p:childTnLst>
                                    <p:set>
                                      <p:cBhvr>
                                        <p:cTn id="39" dur="1" fill="hold">
                                          <p:stCondLst>
                                            <p:cond delay="0"/>
                                          </p:stCondLst>
                                        </p:cTn>
                                        <p:tgtEl>
                                          <p:spTgt spid="21">
                                            <p:graphicEl>
                                              <a:dgm id="{F2D78476-96A8-4EB3-8B9B-7BADCD0803A7}"/>
                                            </p:graphicEl>
                                          </p:spTgt>
                                        </p:tgtEl>
                                        <p:attrNameLst>
                                          <p:attrName>style.visibility</p:attrName>
                                        </p:attrNameLst>
                                      </p:cBhvr>
                                      <p:to>
                                        <p:strVal val="visible"/>
                                      </p:to>
                                    </p:set>
                                    <p:anim calcmode="lin" valueType="num">
                                      <p:cBhvr>
                                        <p:cTn id="40" dur="500" fill="hold"/>
                                        <p:tgtEl>
                                          <p:spTgt spid="21">
                                            <p:graphicEl>
                                              <a:dgm id="{F2D78476-96A8-4EB3-8B9B-7BADCD0803A7}"/>
                                            </p:graphicEl>
                                          </p:spTgt>
                                        </p:tgtEl>
                                        <p:attrNameLst>
                                          <p:attrName>ppt_w</p:attrName>
                                        </p:attrNameLst>
                                      </p:cBhvr>
                                      <p:tavLst>
                                        <p:tav tm="0">
                                          <p:val>
                                            <p:strVal val="#ppt_w*2.5"/>
                                          </p:val>
                                        </p:tav>
                                        <p:tav tm="100000">
                                          <p:val>
                                            <p:strVal val="#ppt_w"/>
                                          </p:val>
                                        </p:tav>
                                      </p:tavLst>
                                    </p:anim>
                                    <p:anim calcmode="lin" valueType="num">
                                      <p:cBhvr>
                                        <p:cTn id="41" dur="500" fill="hold"/>
                                        <p:tgtEl>
                                          <p:spTgt spid="21">
                                            <p:graphicEl>
                                              <a:dgm id="{F2D78476-96A8-4EB3-8B9B-7BADCD0803A7}"/>
                                            </p:graphicEl>
                                          </p:spTgt>
                                        </p:tgtEl>
                                        <p:attrNameLst>
                                          <p:attrName>ppt_h</p:attrName>
                                        </p:attrNameLst>
                                      </p:cBhvr>
                                      <p:tavLst>
                                        <p:tav tm="0">
                                          <p:val>
                                            <p:strVal val="#ppt_h*0.01"/>
                                          </p:val>
                                        </p:tav>
                                        <p:tav tm="100000">
                                          <p:val>
                                            <p:strVal val="#ppt_h"/>
                                          </p:val>
                                        </p:tav>
                                      </p:tavLst>
                                    </p:anim>
                                    <p:anim calcmode="lin" valueType="num">
                                      <p:cBhvr>
                                        <p:cTn id="42" dur="500" fill="hold"/>
                                        <p:tgtEl>
                                          <p:spTgt spid="21">
                                            <p:graphicEl>
                                              <a:dgm id="{F2D78476-96A8-4EB3-8B9B-7BADCD0803A7}"/>
                                            </p:graphicEl>
                                          </p:spTgt>
                                        </p:tgtEl>
                                        <p:attrNameLst>
                                          <p:attrName>ppt_x</p:attrName>
                                        </p:attrNameLst>
                                      </p:cBhvr>
                                      <p:tavLst>
                                        <p:tav tm="0">
                                          <p:val>
                                            <p:strVal val="#ppt_x"/>
                                          </p:val>
                                        </p:tav>
                                        <p:tav tm="100000">
                                          <p:val>
                                            <p:strVal val="#ppt_x"/>
                                          </p:val>
                                        </p:tav>
                                      </p:tavLst>
                                    </p:anim>
                                    <p:anim calcmode="lin" valueType="num">
                                      <p:cBhvr>
                                        <p:cTn id="43" dur="500" fill="hold"/>
                                        <p:tgtEl>
                                          <p:spTgt spid="21">
                                            <p:graphicEl>
                                              <a:dgm id="{F2D78476-96A8-4EB3-8B9B-7BADCD0803A7}"/>
                                            </p:graphicEl>
                                          </p:spTgt>
                                        </p:tgtEl>
                                        <p:attrNameLst>
                                          <p:attrName>ppt_y</p:attrName>
                                        </p:attrNameLst>
                                      </p:cBhvr>
                                      <p:tavLst>
                                        <p:tav tm="0">
                                          <p:val>
                                            <p:strVal val="#ppt_h+1"/>
                                          </p:val>
                                        </p:tav>
                                        <p:tav tm="100000">
                                          <p:val>
                                            <p:strVal val="#ppt_y"/>
                                          </p:val>
                                        </p:tav>
                                      </p:tavLst>
                                    </p:anim>
                                    <p:animEffect transition="in" filter="fade">
                                      <p:cBhvr>
                                        <p:cTn id="44" dur="500"/>
                                        <p:tgtEl>
                                          <p:spTgt spid="21">
                                            <p:graphicEl>
                                              <a:dgm id="{F2D78476-96A8-4EB3-8B9B-7BADCD0803A7}"/>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21">
                                            <p:graphicEl>
                                              <a:dgm id="{76A17BBE-42EA-4F29-ACD1-1AE4D60D524F}"/>
                                            </p:graphicEl>
                                          </p:spTgt>
                                        </p:tgtEl>
                                        <p:attrNameLst>
                                          <p:attrName>style.visibility</p:attrName>
                                        </p:attrNameLst>
                                      </p:cBhvr>
                                      <p:to>
                                        <p:strVal val="visible"/>
                                      </p:to>
                                    </p:set>
                                    <p:animEffect transition="in" filter="wipe(right)">
                                      <p:cBhvr>
                                        <p:cTn id="49" dur="500"/>
                                        <p:tgtEl>
                                          <p:spTgt spid="21">
                                            <p:graphicEl>
                                              <a:dgm id="{76A17BBE-42EA-4F29-ACD1-1AE4D60D524F}"/>
                                            </p:graphicEl>
                                          </p:spTgt>
                                        </p:tgtEl>
                                      </p:cBhvr>
                                    </p:animEffect>
                                  </p:childTnLst>
                                </p:cTn>
                              </p:par>
                              <p:par>
                                <p:cTn id="50" presetID="58" presetClass="entr" presetSubtype="0" accel="100000" fill="hold" grpId="0" nodeType="withEffect">
                                  <p:stCondLst>
                                    <p:cond delay="0"/>
                                  </p:stCondLst>
                                  <p:childTnLst>
                                    <p:set>
                                      <p:cBhvr>
                                        <p:cTn id="51" dur="1" fill="hold">
                                          <p:stCondLst>
                                            <p:cond delay="0"/>
                                          </p:stCondLst>
                                        </p:cTn>
                                        <p:tgtEl>
                                          <p:spTgt spid="21">
                                            <p:graphicEl>
                                              <a:dgm id="{D87338C3-9699-4AE1-9EBA-AA8BB4650D1F}"/>
                                            </p:graphicEl>
                                          </p:spTgt>
                                        </p:tgtEl>
                                        <p:attrNameLst>
                                          <p:attrName>style.visibility</p:attrName>
                                        </p:attrNameLst>
                                      </p:cBhvr>
                                      <p:to>
                                        <p:strVal val="visible"/>
                                      </p:to>
                                    </p:set>
                                    <p:anim calcmode="lin" valueType="num">
                                      <p:cBhvr>
                                        <p:cTn id="52" dur="500" fill="hold"/>
                                        <p:tgtEl>
                                          <p:spTgt spid="21">
                                            <p:graphicEl>
                                              <a:dgm id="{D87338C3-9699-4AE1-9EBA-AA8BB4650D1F}"/>
                                            </p:graphicEl>
                                          </p:spTgt>
                                        </p:tgtEl>
                                        <p:attrNameLst>
                                          <p:attrName>ppt_w</p:attrName>
                                        </p:attrNameLst>
                                      </p:cBhvr>
                                      <p:tavLst>
                                        <p:tav tm="0">
                                          <p:val>
                                            <p:strVal val="#ppt_w*2.5"/>
                                          </p:val>
                                        </p:tav>
                                        <p:tav tm="100000">
                                          <p:val>
                                            <p:strVal val="#ppt_w"/>
                                          </p:val>
                                        </p:tav>
                                      </p:tavLst>
                                    </p:anim>
                                    <p:anim calcmode="lin" valueType="num">
                                      <p:cBhvr>
                                        <p:cTn id="53" dur="500" fill="hold"/>
                                        <p:tgtEl>
                                          <p:spTgt spid="21">
                                            <p:graphicEl>
                                              <a:dgm id="{D87338C3-9699-4AE1-9EBA-AA8BB4650D1F}"/>
                                            </p:graphicEl>
                                          </p:spTgt>
                                        </p:tgtEl>
                                        <p:attrNameLst>
                                          <p:attrName>ppt_h</p:attrName>
                                        </p:attrNameLst>
                                      </p:cBhvr>
                                      <p:tavLst>
                                        <p:tav tm="0">
                                          <p:val>
                                            <p:strVal val="#ppt_h*0.01"/>
                                          </p:val>
                                        </p:tav>
                                        <p:tav tm="100000">
                                          <p:val>
                                            <p:strVal val="#ppt_h"/>
                                          </p:val>
                                        </p:tav>
                                      </p:tavLst>
                                    </p:anim>
                                    <p:anim calcmode="lin" valueType="num">
                                      <p:cBhvr>
                                        <p:cTn id="54" dur="500" fill="hold"/>
                                        <p:tgtEl>
                                          <p:spTgt spid="21">
                                            <p:graphicEl>
                                              <a:dgm id="{D87338C3-9699-4AE1-9EBA-AA8BB4650D1F}"/>
                                            </p:graphicEl>
                                          </p:spTgt>
                                        </p:tgtEl>
                                        <p:attrNameLst>
                                          <p:attrName>ppt_x</p:attrName>
                                        </p:attrNameLst>
                                      </p:cBhvr>
                                      <p:tavLst>
                                        <p:tav tm="0">
                                          <p:val>
                                            <p:strVal val="#ppt_x"/>
                                          </p:val>
                                        </p:tav>
                                        <p:tav tm="100000">
                                          <p:val>
                                            <p:strVal val="#ppt_x"/>
                                          </p:val>
                                        </p:tav>
                                      </p:tavLst>
                                    </p:anim>
                                    <p:anim calcmode="lin" valueType="num">
                                      <p:cBhvr>
                                        <p:cTn id="55" dur="500" fill="hold"/>
                                        <p:tgtEl>
                                          <p:spTgt spid="21">
                                            <p:graphicEl>
                                              <a:dgm id="{D87338C3-9699-4AE1-9EBA-AA8BB4650D1F}"/>
                                            </p:graphicEl>
                                          </p:spTgt>
                                        </p:tgtEl>
                                        <p:attrNameLst>
                                          <p:attrName>ppt_y</p:attrName>
                                        </p:attrNameLst>
                                      </p:cBhvr>
                                      <p:tavLst>
                                        <p:tav tm="0">
                                          <p:val>
                                            <p:strVal val="#ppt_h+1"/>
                                          </p:val>
                                        </p:tav>
                                        <p:tav tm="100000">
                                          <p:val>
                                            <p:strVal val="#ppt_y"/>
                                          </p:val>
                                        </p:tav>
                                      </p:tavLst>
                                    </p:anim>
                                    <p:animEffect transition="in" filter="fade">
                                      <p:cBhvr>
                                        <p:cTn id="56" dur="500"/>
                                        <p:tgtEl>
                                          <p:spTgt spid="21">
                                            <p:graphicEl>
                                              <a:dgm id="{D87338C3-9699-4AE1-9EBA-AA8BB4650D1F}"/>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21">
                                            <p:graphicEl>
                                              <a:dgm id="{EB407D57-9A7C-43F8-8D11-7E193C6BAFDC}"/>
                                            </p:graphicEl>
                                          </p:spTgt>
                                        </p:tgtEl>
                                        <p:attrNameLst>
                                          <p:attrName>style.visibility</p:attrName>
                                        </p:attrNameLst>
                                      </p:cBhvr>
                                      <p:to>
                                        <p:strVal val="visible"/>
                                      </p:to>
                                    </p:set>
                                    <p:animEffect transition="in" filter="wipe(down)">
                                      <p:cBhvr>
                                        <p:cTn id="61" dur="500"/>
                                        <p:tgtEl>
                                          <p:spTgt spid="21">
                                            <p:graphicEl>
                                              <a:dgm id="{EB407D57-9A7C-43F8-8D11-7E193C6BAFDC}"/>
                                            </p:graphicEl>
                                          </p:spTgt>
                                        </p:tgtEl>
                                      </p:cBhvr>
                                    </p:animEffect>
                                  </p:childTnLst>
                                </p:cTn>
                              </p:par>
                              <p:par>
                                <p:cTn id="62" presetID="58" presetClass="entr" presetSubtype="0" accel="100000" fill="hold" grpId="0" nodeType="withEffect">
                                  <p:stCondLst>
                                    <p:cond delay="0"/>
                                  </p:stCondLst>
                                  <p:childTnLst>
                                    <p:set>
                                      <p:cBhvr>
                                        <p:cTn id="63" dur="1" fill="hold">
                                          <p:stCondLst>
                                            <p:cond delay="0"/>
                                          </p:stCondLst>
                                        </p:cTn>
                                        <p:tgtEl>
                                          <p:spTgt spid="21">
                                            <p:graphicEl>
                                              <a:dgm id="{CF3A392D-8DCD-4D76-BD66-A60A2C4CBB68}"/>
                                            </p:graphicEl>
                                          </p:spTgt>
                                        </p:tgtEl>
                                        <p:attrNameLst>
                                          <p:attrName>style.visibility</p:attrName>
                                        </p:attrNameLst>
                                      </p:cBhvr>
                                      <p:to>
                                        <p:strVal val="visible"/>
                                      </p:to>
                                    </p:set>
                                    <p:anim calcmode="lin" valueType="num">
                                      <p:cBhvr>
                                        <p:cTn id="64" dur="500" fill="hold"/>
                                        <p:tgtEl>
                                          <p:spTgt spid="21">
                                            <p:graphicEl>
                                              <a:dgm id="{CF3A392D-8DCD-4D76-BD66-A60A2C4CBB68}"/>
                                            </p:graphicEl>
                                          </p:spTgt>
                                        </p:tgtEl>
                                        <p:attrNameLst>
                                          <p:attrName>ppt_w</p:attrName>
                                        </p:attrNameLst>
                                      </p:cBhvr>
                                      <p:tavLst>
                                        <p:tav tm="0">
                                          <p:val>
                                            <p:strVal val="#ppt_w*2.5"/>
                                          </p:val>
                                        </p:tav>
                                        <p:tav tm="100000">
                                          <p:val>
                                            <p:strVal val="#ppt_w"/>
                                          </p:val>
                                        </p:tav>
                                      </p:tavLst>
                                    </p:anim>
                                    <p:anim calcmode="lin" valueType="num">
                                      <p:cBhvr>
                                        <p:cTn id="65" dur="500" fill="hold"/>
                                        <p:tgtEl>
                                          <p:spTgt spid="21">
                                            <p:graphicEl>
                                              <a:dgm id="{CF3A392D-8DCD-4D76-BD66-A60A2C4CBB68}"/>
                                            </p:graphicEl>
                                          </p:spTgt>
                                        </p:tgtEl>
                                        <p:attrNameLst>
                                          <p:attrName>ppt_h</p:attrName>
                                        </p:attrNameLst>
                                      </p:cBhvr>
                                      <p:tavLst>
                                        <p:tav tm="0">
                                          <p:val>
                                            <p:strVal val="#ppt_h*0.01"/>
                                          </p:val>
                                        </p:tav>
                                        <p:tav tm="100000">
                                          <p:val>
                                            <p:strVal val="#ppt_h"/>
                                          </p:val>
                                        </p:tav>
                                      </p:tavLst>
                                    </p:anim>
                                    <p:anim calcmode="lin" valueType="num">
                                      <p:cBhvr>
                                        <p:cTn id="66" dur="500" fill="hold"/>
                                        <p:tgtEl>
                                          <p:spTgt spid="21">
                                            <p:graphicEl>
                                              <a:dgm id="{CF3A392D-8DCD-4D76-BD66-A60A2C4CBB68}"/>
                                            </p:graphicEl>
                                          </p:spTgt>
                                        </p:tgtEl>
                                        <p:attrNameLst>
                                          <p:attrName>ppt_x</p:attrName>
                                        </p:attrNameLst>
                                      </p:cBhvr>
                                      <p:tavLst>
                                        <p:tav tm="0">
                                          <p:val>
                                            <p:strVal val="#ppt_x"/>
                                          </p:val>
                                        </p:tav>
                                        <p:tav tm="100000">
                                          <p:val>
                                            <p:strVal val="#ppt_x"/>
                                          </p:val>
                                        </p:tav>
                                      </p:tavLst>
                                    </p:anim>
                                    <p:anim calcmode="lin" valueType="num">
                                      <p:cBhvr>
                                        <p:cTn id="67" dur="500" fill="hold"/>
                                        <p:tgtEl>
                                          <p:spTgt spid="21">
                                            <p:graphicEl>
                                              <a:dgm id="{CF3A392D-8DCD-4D76-BD66-A60A2C4CBB68}"/>
                                            </p:graphicEl>
                                          </p:spTgt>
                                        </p:tgtEl>
                                        <p:attrNameLst>
                                          <p:attrName>ppt_y</p:attrName>
                                        </p:attrNameLst>
                                      </p:cBhvr>
                                      <p:tavLst>
                                        <p:tav tm="0">
                                          <p:val>
                                            <p:strVal val="#ppt_h+1"/>
                                          </p:val>
                                        </p:tav>
                                        <p:tav tm="100000">
                                          <p:val>
                                            <p:strVal val="#ppt_y"/>
                                          </p:val>
                                        </p:tav>
                                      </p:tavLst>
                                    </p:anim>
                                    <p:animEffect transition="in" filter="fade">
                                      <p:cBhvr>
                                        <p:cTn id="68" dur="500"/>
                                        <p:tgtEl>
                                          <p:spTgt spid="21">
                                            <p:graphicEl>
                                              <a:dgm id="{CF3A392D-8DCD-4D76-BD66-A60A2C4CBB68}"/>
                                            </p:graphicEl>
                                          </p:spTgt>
                                        </p:tgtEl>
                                      </p:cBhvr>
                                    </p:animEffect>
                                  </p:childTnLst>
                                </p:cTn>
                              </p:par>
                            </p:childTnLst>
                          </p:cTn>
                        </p:par>
                        <p:par>
                          <p:cTn id="69" fill="hold">
                            <p:stCondLst>
                              <p:cond delay="500"/>
                            </p:stCondLst>
                            <p:childTnLst>
                              <p:par>
                                <p:cTn id="70" presetID="22" presetClass="entr" presetSubtype="4" fill="hold" grpId="0" nodeType="afterEffect">
                                  <p:stCondLst>
                                    <p:cond delay="0"/>
                                  </p:stCondLst>
                                  <p:childTnLst>
                                    <p:set>
                                      <p:cBhvr>
                                        <p:cTn id="71" dur="1" fill="hold">
                                          <p:stCondLst>
                                            <p:cond delay="0"/>
                                          </p:stCondLst>
                                        </p:cTn>
                                        <p:tgtEl>
                                          <p:spTgt spid="21">
                                            <p:graphicEl>
                                              <a:dgm id="{ED383A32-3577-4646-BFBF-55E9B0FC65E0}"/>
                                            </p:graphicEl>
                                          </p:spTgt>
                                        </p:tgtEl>
                                        <p:attrNameLst>
                                          <p:attrName>style.visibility</p:attrName>
                                        </p:attrNameLst>
                                      </p:cBhvr>
                                      <p:to>
                                        <p:strVal val="visible"/>
                                      </p:to>
                                    </p:set>
                                    <p:animEffect transition="in" filter="wipe(down)">
                                      <p:cBhvr>
                                        <p:cTn id="72" dur="500"/>
                                        <p:tgtEl>
                                          <p:spTgt spid="21">
                                            <p:graphicEl>
                                              <a:dgm id="{ED383A32-3577-4646-BFBF-55E9B0FC65E0}"/>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xit" presetSubtype="10" fill="hold" grpId="1" nodeType="clickEffect">
                                  <p:stCondLst>
                                    <p:cond delay="0"/>
                                  </p:stCondLst>
                                  <p:childTnLst>
                                    <p:animEffect transition="out" filter="checkerboard(across)">
                                      <p:cBhvr>
                                        <p:cTn id="76" dur="500"/>
                                        <p:tgtEl>
                                          <p:spTgt spid="21">
                                            <p:graphicEl>
                                              <a:dgm id="{8AE5FB3E-1A48-4E28-87DB-69CF4D19C86C}"/>
                                            </p:graphicEl>
                                          </p:spTgt>
                                        </p:tgtEl>
                                      </p:cBhvr>
                                    </p:animEffect>
                                    <p:set>
                                      <p:cBhvr>
                                        <p:cTn id="77" dur="1" fill="hold">
                                          <p:stCondLst>
                                            <p:cond delay="499"/>
                                          </p:stCondLst>
                                        </p:cTn>
                                        <p:tgtEl>
                                          <p:spTgt spid="21">
                                            <p:graphicEl>
                                              <a:dgm id="{8AE5FB3E-1A48-4E28-87DB-69CF4D19C86C}"/>
                                            </p:graphicEl>
                                          </p:spTgt>
                                        </p:tgtEl>
                                        <p:attrNameLst>
                                          <p:attrName>style.visibility</p:attrName>
                                        </p:attrNameLst>
                                      </p:cBhvr>
                                      <p:to>
                                        <p:strVal val="hidden"/>
                                      </p:to>
                                    </p:set>
                                  </p:childTnLst>
                                </p:cTn>
                              </p:par>
                              <p:par>
                                <p:cTn id="78" presetID="5" presetClass="exit" presetSubtype="10" fill="hold" grpId="1" nodeType="withEffect">
                                  <p:stCondLst>
                                    <p:cond delay="0"/>
                                  </p:stCondLst>
                                  <p:childTnLst>
                                    <p:animEffect transition="out" filter="checkerboard(across)">
                                      <p:cBhvr>
                                        <p:cTn id="79" dur="500"/>
                                        <p:tgtEl>
                                          <p:spTgt spid="21">
                                            <p:graphicEl>
                                              <a:dgm id="{11D7D691-EBDF-4328-A25F-CBC0A66CCC4B}"/>
                                            </p:graphicEl>
                                          </p:spTgt>
                                        </p:tgtEl>
                                      </p:cBhvr>
                                    </p:animEffect>
                                    <p:set>
                                      <p:cBhvr>
                                        <p:cTn id="80" dur="1" fill="hold">
                                          <p:stCondLst>
                                            <p:cond delay="499"/>
                                          </p:stCondLst>
                                        </p:cTn>
                                        <p:tgtEl>
                                          <p:spTgt spid="21">
                                            <p:graphicEl>
                                              <a:dgm id="{11D7D691-EBDF-4328-A25F-CBC0A66CCC4B}"/>
                                            </p:graphicEl>
                                          </p:spTgt>
                                        </p:tgtEl>
                                        <p:attrNameLst>
                                          <p:attrName>style.visibility</p:attrName>
                                        </p:attrNameLst>
                                      </p:cBhvr>
                                      <p:to>
                                        <p:strVal val="hidden"/>
                                      </p:to>
                                    </p:set>
                                  </p:childTnLst>
                                </p:cTn>
                              </p:par>
                              <p:par>
                                <p:cTn id="81" presetID="5" presetClass="exit" presetSubtype="10" fill="hold" grpId="1" nodeType="withEffect">
                                  <p:stCondLst>
                                    <p:cond delay="0"/>
                                  </p:stCondLst>
                                  <p:childTnLst>
                                    <p:animEffect transition="out" filter="checkerboard(across)">
                                      <p:cBhvr>
                                        <p:cTn id="82" dur="500"/>
                                        <p:tgtEl>
                                          <p:spTgt spid="21">
                                            <p:graphicEl>
                                              <a:dgm id="{D2DFA95F-6FDF-4DB2-A323-5D7F346852A0}"/>
                                            </p:graphicEl>
                                          </p:spTgt>
                                        </p:tgtEl>
                                      </p:cBhvr>
                                    </p:animEffect>
                                    <p:set>
                                      <p:cBhvr>
                                        <p:cTn id="83" dur="1" fill="hold">
                                          <p:stCondLst>
                                            <p:cond delay="499"/>
                                          </p:stCondLst>
                                        </p:cTn>
                                        <p:tgtEl>
                                          <p:spTgt spid="21">
                                            <p:graphicEl>
                                              <a:dgm id="{D2DFA95F-6FDF-4DB2-A323-5D7F346852A0}"/>
                                            </p:graphicEl>
                                          </p:spTgt>
                                        </p:tgtEl>
                                        <p:attrNameLst>
                                          <p:attrName>style.visibility</p:attrName>
                                        </p:attrNameLst>
                                      </p:cBhvr>
                                      <p:to>
                                        <p:strVal val="hidden"/>
                                      </p:to>
                                    </p:set>
                                  </p:childTnLst>
                                </p:cTn>
                              </p:par>
                              <p:par>
                                <p:cTn id="84" presetID="5" presetClass="exit" presetSubtype="10" fill="hold" grpId="1" nodeType="withEffect">
                                  <p:stCondLst>
                                    <p:cond delay="0"/>
                                  </p:stCondLst>
                                  <p:childTnLst>
                                    <p:animEffect transition="out" filter="checkerboard(across)">
                                      <p:cBhvr>
                                        <p:cTn id="85" dur="500"/>
                                        <p:tgtEl>
                                          <p:spTgt spid="21">
                                            <p:graphicEl>
                                              <a:dgm id="{A977D173-A514-45CE-B57F-F9A8F4A45E52}"/>
                                            </p:graphicEl>
                                          </p:spTgt>
                                        </p:tgtEl>
                                      </p:cBhvr>
                                    </p:animEffect>
                                    <p:set>
                                      <p:cBhvr>
                                        <p:cTn id="86" dur="1" fill="hold">
                                          <p:stCondLst>
                                            <p:cond delay="499"/>
                                          </p:stCondLst>
                                        </p:cTn>
                                        <p:tgtEl>
                                          <p:spTgt spid="21">
                                            <p:graphicEl>
                                              <a:dgm id="{A977D173-A514-45CE-B57F-F9A8F4A45E52}"/>
                                            </p:graphicEl>
                                          </p:spTgt>
                                        </p:tgtEl>
                                        <p:attrNameLst>
                                          <p:attrName>style.visibility</p:attrName>
                                        </p:attrNameLst>
                                      </p:cBhvr>
                                      <p:to>
                                        <p:strVal val="hidden"/>
                                      </p:to>
                                    </p:set>
                                  </p:childTnLst>
                                </p:cTn>
                              </p:par>
                              <p:par>
                                <p:cTn id="87" presetID="5" presetClass="exit" presetSubtype="10" fill="hold" grpId="1" nodeType="withEffect">
                                  <p:stCondLst>
                                    <p:cond delay="0"/>
                                  </p:stCondLst>
                                  <p:childTnLst>
                                    <p:animEffect transition="out" filter="checkerboard(across)">
                                      <p:cBhvr>
                                        <p:cTn id="88" dur="500"/>
                                        <p:tgtEl>
                                          <p:spTgt spid="21">
                                            <p:graphicEl>
                                              <a:dgm id="{8377E1BD-93D7-4E05-89A2-87FC015031EF}"/>
                                            </p:graphicEl>
                                          </p:spTgt>
                                        </p:tgtEl>
                                      </p:cBhvr>
                                    </p:animEffect>
                                    <p:set>
                                      <p:cBhvr>
                                        <p:cTn id="89" dur="1" fill="hold">
                                          <p:stCondLst>
                                            <p:cond delay="499"/>
                                          </p:stCondLst>
                                        </p:cTn>
                                        <p:tgtEl>
                                          <p:spTgt spid="21">
                                            <p:graphicEl>
                                              <a:dgm id="{8377E1BD-93D7-4E05-89A2-87FC015031EF}"/>
                                            </p:graphicEl>
                                          </p:spTgt>
                                        </p:tgtEl>
                                        <p:attrNameLst>
                                          <p:attrName>style.visibility</p:attrName>
                                        </p:attrNameLst>
                                      </p:cBhvr>
                                      <p:to>
                                        <p:strVal val="hidden"/>
                                      </p:to>
                                    </p:set>
                                  </p:childTnLst>
                                </p:cTn>
                              </p:par>
                              <p:par>
                                <p:cTn id="90" presetID="5" presetClass="exit" presetSubtype="10" fill="hold" grpId="1" nodeType="withEffect">
                                  <p:stCondLst>
                                    <p:cond delay="0"/>
                                  </p:stCondLst>
                                  <p:childTnLst>
                                    <p:animEffect transition="out" filter="checkerboard(across)">
                                      <p:cBhvr>
                                        <p:cTn id="91" dur="500"/>
                                        <p:tgtEl>
                                          <p:spTgt spid="21">
                                            <p:graphicEl>
                                              <a:dgm id="{F2D78476-96A8-4EB3-8B9B-7BADCD0803A7}"/>
                                            </p:graphicEl>
                                          </p:spTgt>
                                        </p:tgtEl>
                                      </p:cBhvr>
                                    </p:animEffect>
                                    <p:set>
                                      <p:cBhvr>
                                        <p:cTn id="92" dur="1" fill="hold">
                                          <p:stCondLst>
                                            <p:cond delay="499"/>
                                          </p:stCondLst>
                                        </p:cTn>
                                        <p:tgtEl>
                                          <p:spTgt spid="21">
                                            <p:graphicEl>
                                              <a:dgm id="{F2D78476-96A8-4EB3-8B9B-7BADCD0803A7}"/>
                                            </p:graphicEl>
                                          </p:spTgt>
                                        </p:tgtEl>
                                        <p:attrNameLst>
                                          <p:attrName>style.visibility</p:attrName>
                                        </p:attrNameLst>
                                      </p:cBhvr>
                                      <p:to>
                                        <p:strVal val="hidden"/>
                                      </p:to>
                                    </p:set>
                                  </p:childTnLst>
                                </p:cTn>
                              </p:par>
                              <p:par>
                                <p:cTn id="93" presetID="5" presetClass="exit" presetSubtype="10" fill="hold" grpId="1" nodeType="withEffect">
                                  <p:stCondLst>
                                    <p:cond delay="0"/>
                                  </p:stCondLst>
                                  <p:childTnLst>
                                    <p:animEffect transition="out" filter="checkerboard(across)">
                                      <p:cBhvr>
                                        <p:cTn id="94" dur="500"/>
                                        <p:tgtEl>
                                          <p:spTgt spid="21">
                                            <p:graphicEl>
                                              <a:dgm id="{76A17BBE-42EA-4F29-ACD1-1AE4D60D524F}"/>
                                            </p:graphicEl>
                                          </p:spTgt>
                                        </p:tgtEl>
                                      </p:cBhvr>
                                    </p:animEffect>
                                    <p:set>
                                      <p:cBhvr>
                                        <p:cTn id="95" dur="1" fill="hold">
                                          <p:stCondLst>
                                            <p:cond delay="499"/>
                                          </p:stCondLst>
                                        </p:cTn>
                                        <p:tgtEl>
                                          <p:spTgt spid="21">
                                            <p:graphicEl>
                                              <a:dgm id="{76A17BBE-42EA-4F29-ACD1-1AE4D60D524F}"/>
                                            </p:graphicEl>
                                          </p:spTgt>
                                        </p:tgtEl>
                                        <p:attrNameLst>
                                          <p:attrName>style.visibility</p:attrName>
                                        </p:attrNameLst>
                                      </p:cBhvr>
                                      <p:to>
                                        <p:strVal val="hidden"/>
                                      </p:to>
                                    </p:set>
                                  </p:childTnLst>
                                </p:cTn>
                              </p:par>
                              <p:par>
                                <p:cTn id="96" presetID="5" presetClass="exit" presetSubtype="10" fill="hold" grpId="1" nodeType="withEffect">
                                  <p:stCondLst>
                                    <p:cond delay="0"/>
                                  </p:stCondLst>
                                  <p:childTnLst>
                                    <p:animEffect transition="out" filter="checkerboard(across)">
                                      <p:cBhvr>
                                        <p:cTn id="97" dur="500"/>
                                        <p:tgtEl>
                                          <p:spTgt spid="21">
                                            <p:graphicEl>
                                              <a:dgm id="{D87338C3-9699-4AE1-9EBA-AA8BB4650D1F}"/>
                                            </p:graphicEl>
                                          </p:spTgt>
                                        </p:tgtEl>
                                      </p:cBhvr>
                                    </p:animEffect>
                                    <p:set>
                                      <p:cBhvr>
                                        <p:cTn id="98" dur="1" fill="hold">
                                          <p:stCondLst>
                                            <p:cond delay="499"/>
                                          </p:stCondLst>
                                        </p:cTn>
                                        <p:tgtEl>
                                          <p:spTgt spid="21">
                                            <p:graphicEl>
                                              <a:dgm id="{D87338C3-9699-4AE1-9EBA-AA8BB4650D1F}"/>
                                            </p:graphicEl>
                                          </p:spTgt>
                                        </p:tgtEl>
                                        <p:attrNameLst>
                                          <p:attrName>style.visibility</p:attrName>
                                        </p:attrNameLst>
                                      </p:cBhvr>
                                      <p:to>
                                        <p:strVal val="hidden"/>
                                      </p:to>
                                    </p:set>
                                  </p:childTnLst>
                                </p:cTn>
                              </p:par>
                              <p:par>
                                <p:cTn id="99" presetID="5" presetClass="exit" presetSubtype="10" fill="hold" grpId="1" nodeType="withEffect">
                                  <p:stCondLst>
                                    <p:cond delay="0"/>
                                  </p:stCondLst>
                                  <p:childTnLst>
                                    <p:animEffect transition="out" filter="checkerboard(across)">
                                      <p:cBhvr>
                                        <p:cTn id="100" dur="500"/>
                                        <p:tgtEl>
                                          <p:spTgt spid="21">
                                            <p:graphicEl>
                                              <a:dgm id="{EB407D57-9A7C-43F8-8D11-7E193C6BAFDC}"/>
                                            </p:graphicEl>
                                          </p:spTgt>
                                        </p:tgtEl>
                                      </p:cBhvr>
                                    </p:animEffect>
                                    <p:set>
                                      <p:cBhvr>
                                        <p:cTn id="101" dur="1" fill="hold">
                                          <p:stCondLst>
                                            <p:cond delay="499"/>
                                          </p:stCondLst>
                                        </p:cTn>
                                        <p:tgtEl>
                                          <p:spTgt spid="21">
                                            <p:graphicEl>
                                              <a:dgm id="{EB407D57-9A7C-43F8-8D11-7E193C6BAFDC}"/>
                                            </p:graphicEl>
                                          </p:spTgt>
                                        </p:tgtEl>
                                        <p:attrNameLst>
                                          <p:attrName>style.visibility</p:attrName>
                                        </p:attrNameLst>
                                      </p:cBhvr>
                                      <p:to>
                                        <p:strVal val="hidden"/>
                                      </p:to>
                                    </p:set>
                                  </p:childTnLst>
                                </p:cTn>
                              </p:par>
                              <p:par>
                                <p:cTn id="102" presetID="5" presetClass="exit" presetSubtype="10" fill="hold" grpId="1" nodeType="withEffect">
                                  <p:stCondLst>
                                    <p:cond delay="0"/>
                                  </p:stCondLst>
                                  <p:childTnLst>
                                    <p:animEffect transition="out" filter="checkerboard(across)">
                                      <p:cBhvr>
                                        <p:cTn id="103" dur="500"/>
                                        <p:tgtEl>
                                          <p:spTgt spid="21">
                                            <p:graphicEl>
                                              <a:dgm id="{CF3A392D-8DCD-4D76-BD66-A60A2C4CBB68}"/>
                                            </p:graphicEl>
                                          </p:spTgt>
                                        </p:tgtEl>
                                      </p:cBhvr>
                                    </p:animEffect>
                                    <p:set>
                                      <p:cBhvr>
                                        <p:cTn id="104" dur="1" fill="hold">
                                          <p:stCondLst>
                                            <p:cond delay="499"/>
                                          </p:stCondLst>
                                        </p:cTn>
                                        <p:tgtEl>
                                          <p:spTgt spid="21">
                                            <p:graphicEl>
                                              <a:dgm id="{CF3A392D-8DCD-4D76-BD66-A60A2C4CBB68}"/>
                                            </p:graphicEl>
                                          </p:spTgt>
                                        </p:tgtEl>
                                        <p:attrNameLst>
                                          <p:attrName>style.visibility</p:attrName>
                                        </p:attrNameLst>
                                      </p:cBhvr>
                                      <p:to>
                                        <p:strVal val="hidden"/>
                                      </p:to>
                                    </p:set>
                                  </p:childTnLst>
                                </p:cTn>
                              </p:par>
                              <p:par>
                                <p:cTn id="105" presetID="5" presetClass="exit" presetSubtype="10" fill="hold" grpId="1" nodeType="withEffect">
                                  <p:stCondLst>
                                    <p:cond delay="0"/>
                                  </p:stCondLst>
                                  <p:childTnLst>
                                    <p:animEffect transition="out" filter="checkerboard(across)">
                                      <p:cBhvr>
                                        <p:cTn id="106" dur="500"/>
                                        <p:tgtEl>
                                          <p:spTgt spid="21">
                                            <p:graphicEl>
                                              <a:dgm id="{ED383A32-3577-4646-BFBF-55E9B0FC65E0}"/>
                                            </p:graphicEl>
                                          </p:spTgt>
                                        </p:tgtEl>
                                      </p:cBhvr>
                                    </p:animEffect>
                                    <p:set>
                                      <p:cBhvr>
                                        <p:cTn id="107" dur="1" fill="hold">
                                          <p:stCondLst>
                                            <p:cond delay="499"/>
                                          </p:stCondLst>
                                        </p:cTn>
                                        <p:tgtEl>
                                          <p:spTgt spid="21">
                                            <p:graphicEl>
                                              <a:dgm id="{ED383A32-3577-4646-BFBF-55E9B0FC65E0}"/>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Sub>
          <a:bldDgm bld="one"/>
        </p:bldSub>
      </p:bldGraphic>
      <p:bldGraphic spid="21" grpId="1">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3021086093"/>
              </p:ext>
            </p:extLst>
          </p:nvPr>
        </p:nvGraphicFramePr>
        <p:xfrm>
          <a:off x="6311230" y="1628800"/>
          <a:ext cx="5486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5"/>
          <p:cNvSpPr txBox="1">
            <a:spLocks noChangeArrowheads="1"/>
          </p:cNvSpPr>
          <p:nvPr/>
        </p:nvSpPr>
        <p:spPr>
          <a:xfrm>
            <a:off x="3534760" y="383958"/>
            <a:ext cx="4945063" cy="609600"/>
          </a:xfrm>
          <a:prstGeom prst="rect">
            <a:avLst/>
          </a:prstGeom>
          <a:noFill/>
          <a:ln/>
        </p:spPr>
        <p:txBody>
          <a:bodyPr lIns="91440" tIns="45720" rIns="91440" bIns="45720"/>
          <a:lstStyle>
            <a:lvl1pPr algn="ctr" defTabSz="1219078" rtl="0" eaLnBrk="1" latinLnBrk="0" hangingPunct="1">
              <a:spcBef>
                <a:spcPct val="0"/>
              </a:spcBef>
              <a:buNone/>
              <a:defRPr sz="5900" kern="1200">
                <a:solidFill>
                  <a:schemeClr val="tx1"/>
                </a:solidFill>
                <a:latin typeface="+mj-lt"/>
                <a:ea typeface="+mj-ea"/>
                <a:cs typeface="+mj-cs"/>
              </a:defRPr>
            </a:lvl1pPr>
          </a:lstStyle>
          <a:p>
            <a:pPr eaLnBrk="0" hangingPunct="0"/>
            <a:r>
              <a:rPr lang="zh-CN" altLang="en-US" sz="3500" b="1" dirty="0" smtClean="0">
                <a:latin typeface="微软雅黑" pitchFamily="34" charset="-122"/>
                <a:ea typeface="微软雅黑" pitchFamily="34" charset="-122"/>
              </a:rPr>
              <a:t>高 效 团 队 的 </a:t>
            </a:r>
            <a:r>
              <a:rPr lang="en-US" altLang="zh-CN" sz="3500" b="1" dirty="0" smtClean="0">
                <a:latin typeface="微软雅黑" pitchFamily="34" charset="-122"/>
                <a:ea typeface="微软雅黑" pitchFamily="34" charset="-122"/>
              </a:rPr>
              <a:t>perform</a:t>
            </a:r>
            <a:endParaRPr lang="en-US" altLang="zh-CN" sz="3500" b="1" dirty="0">
              <a:latin typeface="微软雅黑" pitchFamily="34" charset="-122"/>
              <a:ea typeface="微软雅黑" pitchFamily="34" charset="-122"/>
            </a:endParaRPr>
          </a:p>
        </p:txBody>
      </p:sp>
      <p:sp>
        <p:nvSpPr>
          <p:cNvPr id="4" name="Rectangle 3"/>
          <p:cNvSpPr txBox="1">
            <a:spLocks noChangeArrowheads="1"/>
          </p:cNvSpPr>
          <p:nvPr/>
        </p:nvSpPr>
        <p:spPr>
          <a:xfrm>
            <a:off x="315835" y="1772816"/>
            <a:ext cx="5486400" cy="4114800"/>
          </a:xfrm>
          <a:prstGeom prst="rect">
            <a:avLst/>
          </a:prstGeom>
          <a:noFill/>
          <a:ln/>
        </p:spPr>
        <p:txBody>
          <a:bodyPr lIns="92075" tIns="46038" rIns="92075" bIns="46038"/>
          <a:lst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a:lstStyle>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Project </a:t>
            </a:r>
            <a:r>
              <a:rPr lang="zh-CN" altLang="en-US" sz="2400" b="1" dirty="0" smtClean="0">
                <a:latin typeface="微软雅黑" pitchFamily="34" charset="-122"/>
                <a:ea typeface="微软雅黑" pitchFamily="34" charset="-122"/>
              </a:rPr>
              <a:t>－－目标和价值观</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Entitle</a:t>
            </a:r>
            <a:r>
              <a:rPr lang="zh-CN" altLang="en-US" sz="2400" b="1" dirty="0" smtClean="0">
                <a:latin typeface="微软雅黑" pitchFamily="34" charset="-122"/>
                <a:ea typeface="微软雅黑" pitchFamily="34" charset="-122"/>
              </a:rPr>
              <a:t>－－赋能授权</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Relationship</a:t>
            </a:r>
            <a:r>
              <a:rPr lang="zh-CN" altLang="en-US" sz="2400" b="1" dirty="0" smtClean="0">
                <a:latin typeface="微软雅黑" pitchFamily="34" charset="-122"/>
                <a:ea typeface="微软雅黑" pitchFamily="34" charset="-122"/>
              </a:rPr>
              <a:t>－－沟通和关系</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Flexible</a:t>
            </a:r>
            <a:r>
              <a:rPr lang="zh-CN" altLang="en-US" sz="2400" b="1" dirty="0" smtClean="0">
                <a:latin typeface="微软雅黑" pitchFamily="34" charset="-122"/>
                <a:ea typeface="微软雅黑" pitchFamily="34" charset="-122"/>
              </a:rPr>
              <a:t>－－灵活</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Output</a:t>
            </a:r>
            <a:r>
              <a:rPr lang="zh-CN" altLang="en-US" sz="2400" b="1" dirty="0" smtClean="0">
                <a:latin typeface="微软雅黑" pitchFamily="34" charset="-122"/>
                <a:ea typeface="微软雅黑" pitchFamily="34" charset="-122"/>
              </a:rPr>
              <a:t>－－最佳的生产力</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Recognize</a:t>
            </a:r>
            <a:r>
              <a:rPr lang="zh-CN" altLang="en-US" sz="2400" b="1" dirty="0" smtClean="0">
                <a:latin typeface="微软雅黑" pitchFamily="34" charset="-122"/>
                <a:ea typeface="微软雅黑" pitchFamily="34" charset="-122"/>
              </a:rPr>
              <a:t>－－肯定与表扬</a:t>
            </a:r>
          </a:p>
          <a:p>
            <a:pPr>
              <a:lnSpc>
                <a:spcPct val="120000"/>
              </a:lnSpc>
              <a:buClr>
                <a:srgbClr val="3333FF"/>
              </a:buClr>
              <a:buFont typeface="Wingdings" pitchFamily="2" charset="2"/>
              <a:buNone/>
            </a:pPr>
            <a:r>
              <a:rPr lang="en-US" altLang="zh-CN" sz="2400" b="1" dirty="0" smtClean="0">
                <a:latin typeface="微软雅黑" pitchFamily="34" charset="-122"/>
                <a:ea typeface="微软雅黑" pitchFamily="34" charset="-122"/>
              </a:rPr>
              <a:t>Morale</a:t>
            </a:r>
            <a:r>
              <a:rPr lang="zh-CN" altLang="en-US" sz="2400" b="1" dirty="0" smtClean="0">
                <a:latin typeface="微软雅黑" pitchFamily="34" charset="-122"/>
                <a:ea typeface="微软雅黑" pitchFamily="34" charset="-122"/>
              </a:rPr>
              <a:t>－－士气</a:t>
            </a:r>
            <a:endParaRPr lang="zh-CN" altLang="en-US" sz="2400" b="1" dirty="0">
              <a:latin typeface="微软雅黑" pitchFamily="34" charset="-122"/>
              <a:ea typeface="微软雅黑" pitchFamily="34" charset="-122"/>
            </a:endParaRPr>
          </a:p>
        </p:txBody>
      </p:sp>
      <p:sp>
        <p:nvSpPr>
          <p:cNvPr id="6" name="右箭头 5"/>
          <p:cNvSpPr/>
          <p:nvPr/>
        </p:nvSpPr>
        <p:spPr>
          <a:xfrm>
            <a:off x="4783156" y="2887960"/>
            <a:ext cx="1224136" cy="578098"/>
          </a:xfrm>
          <a:prstGeom prst="rightArrow">
            <a:avLst>
              <a:gd name="adj1" fmla="val 50000"/>
              <a:gd name="adj2" fmla="val 7433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18542" y="41273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提升练习</a:t>
            </a:r>
            <a:endParaRPr lang="zh-CN" altLang="en-US" sz="3200" b="1" dirty="0">
              <a:latin typeface="微软雅黑" pitchFamily="34" charset="-122"/>
              <a:ea typeface="微软雅黑" pitchFamily="34" charset="-122"/>
            </a:endParaRPr>
          </a:p>
        </p:txBody>
      </p:sp>
    </p:spTree>
    <p:extLst>
      <p:ext uri="{BB962C8B-B14F-4D97-AF65-F5344CB8AC3E}">
        <p14:creationId xmlns:p14="http://schemas.microsoft.com/office/powerpoint/2010/main" val="19820414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54273"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提升练习</a:t>
            </a:r>
            <a:endParaRPr lang="zh-CN" altLang="en-US" sz="3200" b="1" dirty="0">
              <a:latin typeface="微软雅黑" pitchFamily="34" charset="-122"/>
              <a:ea typeface="微软雅黑" pitchFamily="34" charset="-122"/>
            </a:endParaRPr>
          </a:p>
        </p:txBody>
      </p:sp>
      <p:sp>
        <p:nvSpPr>
          <p:cNvPr id="3" name="内容占位符 2"/>
          <p:cNvSpPr>
            <a:spLocks noGrp="1"/>
          </p:cNvSpPr>
          <p:nvPr/>
        </p:nvSpPr>
        <p:spPr bwMode="auto">
          <a:xfrm>
            <a:off x="3070870" y="1340767"/>
            <a:ext cx="8258204" cy="45910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lnSpc>
                <a:spcPts val="2700"/>
              </a:lnSpc>
            </a:pPr>
            <a:r>
              <a:rPr lang="zh-CN" altLang="en-US" sz="2400" b="1" dirty="0" smtClean="0">
                <a:solidFill>
                  <a:srgbClr val="FF0000"/>
                </a:solidFill>
                <a:latin typeface="微软雅黑" pitchFamily="34" charset="-122"/>
                <a:ea typeface="微软雅黑" pitchFamily="34" charset="-122"/>
              </a:rPr>
              <a:t>分解指标，抓好七个营销环节</a:t>
            </a:r>
            <a:endParaRPr lang="en-US" altLang="zh-CN" sz="2400" b="1" dirty="0">
              <a:solidFill>
                <a:srgbClr val="FF0000"/>
              </a:solidFill>
              <a:latin typeface="微软雅黑" pitchFamily="34" charset="-122"/>
              <a:ea typeface="微软雅黑" pitchFamily="34" charset="-122"/>
            </a:endParaRPr>
          </a:p>
          <a:p>
            <a:pPr eaLnBrk="1" hangingPunct="1"/>
            <a:endParaRPr lang="en-US" altLang="zh-CN" sz="2000" b="1" dirty="0" smtClean="0">
              <a:solidFill>
                <a:srgbClr val="FF0000"/>
              </a:solidFill>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客户如何进入我的店铺？</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如何让客户看了就买且买的更多</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如何让客户问了就买且买的更多</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如何让客户下了单就付款</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如何把新客户培养成回头客</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如何让回头客保持活跃购买</a:t>
            </a:r>
            <a:endParaRPr lang="en-US" altLang="zh-CN" sz="2000" dirty="0" smtClean="0">
              <a:latin typeface="微软雅黑" pitchFamily="34" charset="-122"/>
              <a:ea typeface="微软雅黑" pitchFamily="34" charset="-122"/>
            </a:endParaRPr>
          </a:p>
          <a:p>
            <a:pPr eaLnBrk="1" hangingPunct="1">
              <a:lnSpc>
                <a:spcPts val="3000"/>
              </a:lnSpc>
            </a:pPr>
            <a:r>
              <a:rPr lang="zh-CN" altLang="en-US" sz="2000" dirty="0" smtClean="0">
                <a:latin typeface="微软雅黑" pitchFamily="34" charset="-122"/>
                <a:ea typeface="微软雅黑" pitchFamily="34" charset="-122"/>
              </a:rPr>
              <a:t>如何防止客户流失且挽回流失客户？</a:t>
            </a:r>
            <a:endParaRPr lang="en-US" altLang="zh-CN" sz="2000" dirty="0" smtClean="0">
              <a:latin typeface="微软雅黑" pitchFamily="34" charset="-122"/>
              <a:ea typeface="微软雅黑" pitchFamily="34" charset="-122"/>
            </a:endParaRPr>
          </a:p>
          <a:p>
            <a:pPr eaLnBrk="1" hangingPunct="1"/>
            <a:endParaRPr lang="en-US" altLang="zh-CN" sz="2000" b="1" dirty="0" smtClean="0">
              <a:solidFill>
                <a:srgbClr val="FF0000"/>
              </a:solidFill>
              <a:latin typeface="微软雅黑" pitchFamily="34" charset="-122"/>
              <a:ea typeface="微软雅黑" pitchFamily="34" charset="-122"/>
            </a:endParaRPr>
          </a:p>
          <a:p>
            <a:pPr eaLnBrk="1" hangingPunct="1">
              <a:buNone/>
            </a:pPr>
            <a:endParaRPr lang="en-US" altLang="zh-CN" sz="2000" b="1" dirty="0">
              <a:solidFill>
                <a:srgbClr val="FF0000"/>
              </a:solidFill>
              <a:latin typeface="微软雅黑" pitchFamily="34" charset="-122"/>
              <a:ea typeface="微软雅黑" pitchFamily="34" charset="-122"/>
            </a:endParaRPr>
          </a:p>
          <a:p>
            <a:pPr eaLnBrk="1" hangingPunct="1">
              <a:buFontTx/>
              <a:buNone/>
            </a:pPr>
            <a:endParaRPr lang="en-US" altLang="zh-CN" sz="1600" dirty="0">
              <a:solidFill>
                <a:srgbClr val="FF0000"/>
              </a:solidFill>
              <a:latin typeface="微软雅黑" pitchFamily="34" charset="-122"/>
              <a:ea typeface="微软雅黑" pitchFamily="34" charset="-122"/>
            </a:endParaRPr>
          </a:p>
          <a:p>
            <a:pPr eaLnBrk="1" hangingPunct="1">
              <a:buFontTx/>
              <a:buNone/>
            </a:pPr>
            <a:endParaRPr lang="en-US" altLang="zh-CN" sz="1600" dirty="0">
              <a:solidFill>
                <a:srgbClr val="FF0000"/>
              </a:solidFill>
              <a:latin typeface="微软雅黑" pitchFamily="34" charset="-122"/>
              <a:ea typeface="微软雅黑" pitchFamily="34" charset="-122"/>
            </a:endParaRPr>
          </a:p>
          <a:p>
            <a:pPr algn="ctr" eaLnBrk="1" hangingPunct="1">
              <a:buFontTx/>
              <a:buNone/>
            </a:pPr>
            <a:r>
              <a:rPr lang="en-US" altLang="zh-CN" sz="1600" dirty="0">
                <a:solidFill>
                  <a:srgbClr val="FF0000"/>
                </a:solidFill>
                <a:latin typeface="微软雅黑" pitchFamily="34" charset="-122"/>
                <a:ea typeface="微软雅黑" pitchFamily="34" charset="-122"/>
              </a:rPr>
              <a:t>	</a:t>
            </a:r>
            <a:endParaRPr lang="zh-CN" altLang="en-US" sz="1600" dirty="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151498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 y="5916180"/>
            <a:ext cx="12208766" cy="9418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 name="直接连接符 3"/>
          <p:cNvCxnSpPr/>
          <p:nvPr/>
        </p:nvCxnSpPr>
        <p:spPr>
          <a:xfrm>
            <a:off x="0" y="1028733"/>
            <a:ext cx="12190413"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标题 1"/>
          <p:cNvSpPr>
            <a:spLocks noGrp="1"/>
          </p:cNvSpPr>
          <p:nvPr>
            <p:ph type="title"/>
          </p:nvPr>
        </p:nvSpPr>
        <p:spPr/>
        <p:txBody>
          <a:bodyPr>
            <a:normAutofit/>
          </a:bodyPr>
          <a:lstStyle/>
          <a:p>
            <a:r>
              <a:rPr lang="zh-CN" altLang="en-US" sz="4000" dirty="0">
                <a:solidFill>
                  <a:sysClr val="windowText" lastClr="000000"/>
                </a:solidFill>
              </a:rPr>
              <a:t>首先我们先来看一</a:t>
            </a:r>
            <a:r>
              <a:rPr lang="zh-CN" altLang="en-US" sz="4000" dirty="0" smtClean="0">
                <a:solidFill>
                  <a:sysClr val="windowText" lastClr="000000"/>
                </a:solidFill>
              </a:rPr>
              <a:t>个纯文字排版页面</a:t>
            </a:r>
            <a:endParaRPr lang="zh-CN" altLang="en-US" sz="4000" dirty="0"/>
          </a:p>
        </p:txBody>
      </p:sp>
      <p:sp>
        <p:nvSpPr>
          <p:cNvPr id="10" name="内容占位符 2"/>
          <p:cNvSpPr>
            <a:spLocks noGrp="1"/>
          </p:cNvSpPr>
          <p:nvPr>
            <p:ph idx="4294967295"/>
          </p:nvPr>
        </p:nvSpPr>
        <p:spPr>
          <a:xfrm>
            <a:off x="334566" y="2420938"/>
            <a:ext cx="10636647" cy="2447925"/>
          </a:xfrm>
        </p:spPr>
        <p:txBody>
          <a:bodyPr>
            <a:normAutofit/>
          </a:bodyPr>
          <a:lstStyle/>
          <a:p>
            <a:pPr marL="0" indent="0">
              <a:buNone/>
            </a:pPr>
            <a:r>
              <a:rPr lang="zh-CN" altLang="en-US" sz="2400" dirty="0">
                <a:latin typeface="+mn-ea"/>
              </a:rPr>
              <a:t>极致的</a:t>
            </a:r>
            <a:r>
              <a:rPr lang="zh-CN" altLang="en-US" sz="2400" dirty="0" smtClean="0">
                <a:latin typeface="+mn-ea"/>
              </a:rPr>
              <a:t>美感：新思境认为如果一份具有美感商业提案能赢得观看者的好感</a:t>
            </a:r>
          </a:p>
          <a:p>
            <a:pPr marL="0" indent="0">
              <a:buNone/>
            </a:pPr>
            <a:r>
              <a:rPr lang="zh-CN" altLang="en-US" sz="2400" dirty="0" smtClean="0">
                <a:latin typeface="+mn-ea"/>
              </a:rPr>
              <a:t>有效</a:t>
            </a:r>
            <a:r>
              <a:rPr lang="zh-CN" altLang="en-US" sz="2400" dirty="0">
                <a:latin typeface="+mn-ea"/>
              </a:rPr>
              <a:t>的信息</a:t>
            </a:r>
            <a:r>
              <a:rPr lang="zh-CN" altLang="en-US" sz="2400" dirty="0" smtClean="0">
                <a:latin typeface="+mn-ea"/>
              </a:rPr>
              <a:t>：观看</a:t>
            </a:r>
            <a:r>
              <a:rPr lang="zh-CN" altLang="en-US" sz="2400" dirty="0">
                <a:latin typeface="+mn-ea"/>
              </a:rPr>
              <a:t>者只会关注页面中突出的重要信息，面对大段文档的商业提案，新思境善于用设计语言将有效信息提炼出来，并将之强化</a:t>
            </a:r>
          </a:p>
          <a:p>
            <a:pPr marL="0" indent="0">
              <a:buNone/>
            </a:pPr>
            <a:r>
              <a:rPr lang="zh-CN" altLang="en-US" sz="2400" dirty="0">
                <a:latin typeface="+mn-ea"/>
              </a:rPr>
              <a:t>完美的</a:t>
            </a:r>
            <a:r>
              <a:rPr lang="zh-CN" altLang="en-US" sz="2400" dirty="0" smtClean="0">
                <a:latin typeface="+mn-ea"/>
              </a:rPr>
              <a:t>逻辑：良好的逻辑关系有助于向观看者阐述自己的观点，进而达成预期目标。</a:t>
            </a:r>
            <a:endParaRPr lang="zh-CN" altLang="en-US" sz="2400" dirty="0">
              <a:latin typeface="+mn-ea"/>
            </a:endParaRPr>
          </a:p>
        </p:txBody>
      </p:sp>
      <p:sp>
        <p:nvSpPr>
          <p:cNvPr id="11" name="矩形 10"/>
          <p:cNvSpPr/>
          <p:nvPr/>
        </p:nvSpPr>
        <p:spPr>
          <a:xfrm>
            <a:off x="334566" y="1558732"/>
            <a:ext cx="2554521" cy="677096"/>
          </a:xfrm>
          <a:prstGeom prst="rect">
            <a:avLst/>
          </a:prstGeom>
        </p:spPr>
        <p:txBody>
          <a:bodyPr wrap="none" lIns="121908" tIns="60954" rIns="121908" bIns="60954">
            <a:spAutoFit/>
          </a:bodyPr>
          <a:lstStyle/>
          <a:p>
            <a:pPr>
              <a:defRPr/>
            </a:pPr>
            <a:r>
              <a:rPr lang="zh-CN" altLang="en-US" sz="3600" b="1" dirty="0" smtClean="0">
                <a:solidFill>
                  <a:sysClr val="windowText" lastClr="000000"/>
                </a:solidFill>
                <a:effectLst>
                  <a:outerShdw blurRad="38100" dist="38100" dir="2700000" algn="tl">
                    <a:srgbClr val="000000">
                      <a:alpha val="43137"/>
                    </a:srgbClr>
                  </a:outerShdw>
                </a:effectLst>
              </a:rPr>
              <a:t>新思境观点</a:t>
            </a:r>
            <a:endParaRPr lang="zh-CN" altLang="en-US" sz="3600" b="1" dirty="0">
              <a:solidFill>
                <a:sysClr val="windowText" lastClr="000000"/>
              </a:solidFill>
              <a:effectLst>
                <a:outerShdw blurRad="38100" dist="38100" dir="2700000" algn="tl">
                  <a:srgbClr val="000000">
                    <a:alpha val="43137"/>
                  </a:srgbClr>
                </a:outerShdw>
              </a:effectLst>
            </a:endParaRPr>
          </a:p>
        </p:txBody>
      </p:sp>
      <p:sp>
        <p:nvSpPr>
          <p:cNvPr id="12" name="TextBox 11"/>
          <p:cNvSpPr txBox="1"/>
          <p:nvPr/>
        </p:nvSpPr>
        <p:spPr>
          <a:xfrm>
            <a:off x="-1" y="5982379"/>
            <a:ext cx="12190413" cy="830997"/>
          </a:xfrm>
          <a:prstGeom prst="rect">
            <a:avLst/>
          </a:prstGeom>
          <a:noFill/>
        </p:spPr>
        <p:txBody>
          <a:bodyPr wrap="square" rtlCol="0">
            <a:spAutoFit/>
          </a:bodyPr>
          <a:lstStyle/>
          <a:p>
            <a:pPr indent="592138"/>
            <a:r>
              <a:rPr lang="zh-CN" altLang="en-US" dirty="0" smtClean="0">
                <a:solidFill>
                  <a:prstClr val="white"/>
                </a:solidFill>
              </a:rPr>
              <a:t>文案文字太多，没有明确的分级关系，而且有太多的重复性词汇，部分语义表达也有问题。我们现在要做的就是首先删除文案的废话，建立段落层次。</a:t>
            </a:r>
            <a:endParaRPr lang="zh-CN" altLang="en-US" dirty="0">
              <a:solidFill>
                <a:prstClr val="white"/>
              </a:solidFill>
            </a:endParaRPr>
          </a:p>
        </p:txBody>
      </p:sp>
    </p:spTree>
    <p:extLst>
      <p:ext uri="{BB962C8B-B14F-4D97-AF65-F5344CB8AC3E}">
        <p14:creationId xmlns:p14="http://schemas.microsoft.com/office/powerpoint/2010/main" val="13050134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val="829612664"/>
              </p:ext>
            </p:extLst>
          </p:nvPr>
        </p:nvGraphicFramePr>
        <p:xfrm>
          <a:off x="3790950" y="1268760"/>
          <a:ext cx="5616624" cy="4591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0615270" y="509717"/>
            <a:ext cx="1564937" cy="461665"/>
          </a:xfrm>
          <a:prstGeom prst="rect">
            <a:avLst/>
          </a:prstGeom>
          <a:solidFill>
            <a:srgbClr val="C00000"/>
          </a:solid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终稿</a:t>
            </a:r>
            <a:endParaRPr lang="en-US" altLang="zh-CN"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576249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2558" y="356661"/>
            <a:ext cx="11774616" cy="6140136"/>
          </a:xfrm>
          <a:prstGeom prst="rect">
            <a:avLst/>
          </a:prstGeom>
        </p:spPr>
        <p:txBody>
          <a:bodyPr wrap="square" lIns="121914" tIns="60957" rIns="121914" bIns="60957">
            <a:spAutoFit/>
          </a:bodyPr>
          <a:lstStyle/>
          <a:p>
            <a:pPr algn="just" defTabSz="1219140"/>
            <a:r>
              <a:rPr lang="zh-CN" altLang="en-US" sz="5500" b="1" dirty="0">
                <a:solidFill>
                  <a:prstClr val="white"/>
                </a:solidFill>
                <a:effectLst>
                  <a:outerShdw blurRad="38100" dist="38100" dir="2700000" algn="tl">
                    <a:srgbClr val="000000">
                      <a:alpha val="43137"/>
                    </a:srgbClr>
                  </a:outerShdw>
                </a:effectLst>
              </a:rPr>
              <a:t>更多互动</a:t>
            </a:r>
            <a:endParaRPr lang="en-US" altLang="zh-CN" sz="5500" b="1" dirty="0">
              <a:solidFill>
                <a:prstClr val="white"/>
              </a:solidFill>
              <a:effectLst>
                <a:outerShdw blurRad="38100" dist="38100" dir="2700000" algn="tl">
                  <a:srgbClr val="000000">
                    <a:alpha val="43137"/>
                  </a:srgbClr>
                </a:outerShdw>
              </a:effectLst>
            </a:endParaRPr>
          </a:p>
          <a:p>
            <a:pPr algn="just" defTabSz="1219140"/>
            <a:endParaRPr lang="en-US" altLang="zh-CN" sz="2800" b="1" dirty="0">
              <a:solidFill>
                <a:prstClr val="white"/>
              </a:solidFill>
            </a:endParaRPr>
          </a:p>
          <a:p>
            <a:pPr algn="just" defTabSz="1219140"/>
            <a:r>
              <a:rPr lang="en-US" altLang="zh-CN" sz="2800" b="1" dirty="0">
                <a:solidFill>
                  <a:prstClr val="white"/>
                </a:solidFill>
              </a:rPr>
              <a:t>1</a:t>
            </a:r>
            <a:r>
              <a:rPr lang="zh-CN" altLang="en-US" sz="2800" b="1" dirty="0" smtClean="0">
                <a:solidFill>
                  <a:prstClr val="white"/>
                </a:solidFill>
              </a:rPr>
              <a:t>、</a:t>
            </a:r>
            <a:r>
              <a:rPr lang="zh-CN" altLang="en-US" sz="2800" b="1" dirty="0">
                <a:solidFill>
                  <a:prstClr val="white"/>
                </a:solidFill>
              </a:rPr>
              <a:t>请用四步法改造你工作中</a:t>
            </a:r>
            <a:r>
              <a:rPr lang="en-US" altLang="zh-CN" sz="2800" b="1" dirty="0">
                <a:solidFill>
                  <a:prstClr val="white"/>
                </a:solidFill>
              </a:rPr>
              <a:t>PPT</a:t>
            </a:r>
            <a:r>
              <a:rPr lang="zh-CN" altLang="en-US" sz="2800" b="1" dirty="0">
                <a:solidFill>
                  <a:prstClr val="white"/>
                </a:solidFill>
              </a:rPr>
              <a:t>，把你改造前后的页面拼图发微博写心得给本课程开发教师</a:t>
            </a:r>
            <a:r>
              <a:rPr lang="en-US" altLang="zh-CN" sz="2800" b="1" dirty="0" smtClean="0">
                <a:solidFill>
                  <a:prstClr val="white"/>
                </a:solidFill>
              </a:rPr>
              <a:t>@</a:t>
            </a:r>
            <a:r>
              <a:rPr lang="zh-CN" altLang="en-US" sz="2800" b="1" dirty="0" smtClean="0">
                <a:solidFill>
                  <a:prstClr val="white"/>
                </a:solidFill>
              </a:rPr>
              <a:t>宅晓光 </a:t>
            </a:r>
            <a:r>
              <a:rPr lang="en-US" altLang="zh-CN" sz="2800" b="1" dirty="0" smtClean="0">
                <a:solidFill>
                  <a:prstClr val="white"/>
                </a:solidFill>
              </a:rPr>
              <a:t>@Jesse1981 @</a:t>
            </a:r>
            <a:r>
              <a:rPr lang="zh-CN" altLang="en-US" sz="2800" b="1" dirty="0" smtClean="0">
                <a:solidFill>
                  <a:prstClr val="white"/>
                </a:solidFill>
              </a:rPr>
              <a:t>秋叶，</a:t>
            </a:r>
            <a:r>
              <a:rPr lang="zh-CN" altLang="en-US" sz="2800" b="1" dirty="0">
                <a:solidFill>
                  <a:prstClr val="white"/>
                </a:solidFill>
              </a:rPr>
              <a:t>好作品我们必转！</a:t>
            </a:r>
            <a:endParaRPr lang="en-US" altLang="zh-CN" sz="2800" b="1" dirty="0">
              <a:solidFill>
                <a:prstClr val="white"/>
              </a:solidFill>
            </a:endParaRPr>
          </a:p>
          <a:p>
            <a:pPr algn="just" defTabSz="1219140"/>
            <a:endParaRPr lang="en-US" altLang="zh-CN" sz="2800" b="1" dirty="0">
              <a:solidFill>
                <a:prstClr val="white"/>
              </a:solidFill>
            </a:endParaRPr>
          </a:p>
          <a:p>
            <a:pPr algn="just" defTabSz="1219140"/>
            <a:r>
              <a:rPr lang="en-US" altLang="zh-CN" sz="2800" b="1" dirty="0">
                <a:solidFill>
                  <a:prstClr val="white"/>
                </a:solidFill>
              </a:rPr>
              <a:t>2</a:t>
            </a:r>
            <a:r>
              <a:rPr lang="zh-CN" altLang="en-US" sz="2800" b="1" dirty="0">
                <a:solidFill>
                  <a:prstClr val="white"/>
                </a:solidFill>
              </a:rPr>
              <a:t>、有任何问题可以在本课程网易问答区提问，我们会选择代表性问题统一回复。</a:t>
            </a:r>
            <a:endParaRPr lang="en-US" altLang="zh-CN" sz="2800" b="1" dirty="0">
              <a:solidFill>
                <a:prstClr val="white"/>
              </a:solidFill>
            </a:endParaRPr>
          </a:p>
          <a:p>
            <a:pPr algn="just" defTabSz="1219140"/>
            <a:endParaRPr lang="en-US" altLang="zh-CN" sz="2800" b="1" dirty="0">
              <a:solidFill>
                <a:prstClr val="white"/>
              </a:solidFill>
            </a:endParaRPr>
          </a:p>
          <a:p>
            <a:pPr algn="just" defTabSz="1219140"/>
            <a:r>
              <a:rPr lang="en-US" altLang="zh-CN" sz="2800" b="1" dirty="0">
                <a:solidFill>
                  <a:prstClr val="white"/>
                </a:solidFill>
              </a:rPr>
              <a:t>3</a:t>
            </a:r>
            <a:r>
              <a:rPr lang="zh-CN" altLang="en-US" sz="2800" b="1" dirty="0">
                <a:solidFill>
                  <a:prstClr val="white"/>
                </a:solidFill>
              </a:rPr>
              <a:t>、提交精彩作业优秀学员我们会邀请加入读书笔记</a:t>
            </a:r>
            <a:r>
              <a:rPr lang="en-US" altLang="zh-CN" sz="2800" b="1" dirty="0">
                <a:solidFill>
                  <a:prstClr val="white"/>
                </a:solidFill>
              </a:rPr>
              <a:t>PPT</a:t>
            </a:r>
            <a:r>
              <a:rPr lang="zh-CN" altLang="en-US" sz="2800" b="1" dirty="0">
                <a:solidFill>
                  <a:prstClr val="white"/>
                </a:solidFill>
              </a:rPr>
              <a:t>群，每周免费提供好书给你们做读书笔记。</a:t>
            </a:r>
            <a:endParaRPr lang="en-US" altLang="zh-CN" sz="2800" b="1" dirty="0">
              <a:solidFill>
                <a:prstClr val="white"/>
              </a:solidFill>
            </a:endParaRPr>
          </a:p>
          <a:p>
            <a:pPr algn="just" defTabSz="1219140"/>
            <a:endParaRPr lang="en-US" altLang="zh-CN" sz="2800" b="1" dirty="0">
              <a:solidFill>
                <a:prstClr val="white"/>
              </a:solidFill>
            </a:endParaRPr>
          </a:p>
          <a:p>
            <a:pPr algn="just" defTabSz="1219140"/>
            <a:r>
              <a:rPr lang="en-US" altLang="zh-CN" sz="2800" b="1" dirty="0">
                <a:solidFill>
                  <a:prstClr val="white"/>
                </a:solidFill>
              </a:rPr>
              <a:t>4</a:t>
            </a:r>
            <a:r>
              <a:rPr lang="zh-CN" altLang="en-US" sz="2800" b="1" dirty="0">
                <a:solidFill>
                  <a:prstClr val="white"/>
                </a:solidFill>
              </a:rPr>
              <a:t>、在微信</a:t>
            </a:r>
            <a:r>
              <a:rPr lang="en-US" altLang="zh-CN" sz="2800" b="1" dirty="0">
                <a:solidFill>
                  <a:prstClr val="white"/>
                </a:solidFill>
              </a:rPr>
              <a:t>PPT100</a:t>
            </a:r>
            <a:r>
              <a:rPr lang="zh-CN" altLang="en-US" sz="2800" b="1" dirty="0">
                <a:solidFill>
                  <a:prstClr val="white"/>
                </a:solidFill>
              </a:rPr>
              <a:t>中回复“目录”，可以看到</a:t>
            </a:r>
            <a:r>
              <a:rPr lang="zh-CN" altLang="en-US" sz="2800" b="1" dirty="0" smtClean="0">
                <a:solidFill>
                  <a:prstClr val="white"/>
                </a:solidFill>
              </a:rPr>
              <a:t>更多动画设计</a:t>
            </a:r>
            <a:r>
              <a:rPr lang="zh-CN" altLang="en-US" sz="2800" b="1" dirty="0">
                <a:solidFill>
                  <a:prstClr val="white"/>
                </a:solidFill>
              </a:rPr>
              <a:t>技巧。</a:t>
            </a:r>
            <a:endParaRPr lang="en-US" altLang="zh-CN" sz="2800" b="1" dirty="0">
              <a:solidFill>
                <a:prstClr val="white"/>
              </a:solidFill>
            </a:endParaRPr>
          </a:p>
          <a:p>
            <a:pPr algn="just" defTabSz="1219140"/>
            <a:endParaRPr lang="en-US" altLang="zh-CN" sz="2800" b="1" dirty="0">
              <a:solidFill>
                <a:prstClr val="white"/>
              </a:solidFill>
            </a:endParaRPr>
          </a:p>
        </p:txBody>
      </p:sp>
    </p:spTree>
    <p:extLst>
      <p:ext uri="{BB962C8B-B14F-4D97-AF65-F5344CB8AC3E}">
        <p14:creationId xmlns:p14="http://schemas.microsoft.com/office/powerpoint/2010/main" val="874516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内容占位符 3"/>
          <p:cNvGraphicFramePr>
            <a:graphicFrameLocks/>
          </p:cNvGraphicFramePr>
          <p:nvPr>
            <p:extLst/>
          </p:nvPr>
        </p:nvGraphicFramePr>
        <p:xfrm>
          <a:off x="2206774" y="1556792"/>
          <a:ext cx="8229600" cy="377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 y="5949280"/>
            <a:ext cx="12190413" cy="830997"/>
          </a:xfrm>
          <a:prstGeom prst="rect">
            <a:avLst/>
          </a:prstGeom>
          <a:noFill/>
        </p:spPr>
        <p:txBody>
          <a:bodyPr wrap="square" rtlCol="0">
            <a:spAutoFit/>
          </a:bodyPr>
          <a:lstStyle/>
          <a:p>
            <a:r>
              <a:rPr lang="zh-CN" altLang="en-US" dirty="0" smtClean="0">
                <a:solidFill>
                  <a:prstClr val="white"/>
                </a:solidFill>
              </a:rPr>
              <a:t>       </a:t>
            </a:r>
            <a:r>
              <a:rPr lang="en-US" altLang="zh-CN" dirty="0" smtClean="0">
                <a:solidFill>
                  <a:prstClr val="white"/>
                </a:solidFill>
              </a:rPr>
              <a:t>SmartArt</a:t>
            </a:r>
            <a:r>
              <a:rPr lang="zh-CN" altLang="en-US" dirty="0" smtClean="0">
                <a:solidFill>
                  <a:prstClr val="white"/>
                </a:solidFill>
              </a:rPr>
              <a:t>图表均由形状</a:t>
            </a:r>
            <a:r>
              <a:rPr lang="zh-CN" altLang="en-US" dirty="0">
                <a:solidFill>
                  <a:prstClr val="white"/>
                </a:solidFill>
              </a:rPr>
              <a:t>组成</a:t>
            </a:r>
            <a:r>
              <a:rPr lang="zh-CN" altLang="en-US" dirty="0" smtClean="0">
                <a:solidFill>
                  <a:prstClr val="white"/>
                </a:solidFill>
              </a:rPr>
              <a:t>，和单独的形状一样，可以轻松改变填充色或者框线类型</a:t>
            </a:r>
            <a:r>
              <a:rPr lang="zh-CN" altLang="en-US" dirty="0">
                <a:solidFill>
                  <a:prstClr val="white"/>
                </a:solidFill>
              </a:rPr>
              <a:t>。</a:t>
            </a:r>
            <a:r>
              <a:rPr lang="zh-CN" altLang="en-US" dirty="0" smtClean="0">
                <a:solidFill>
                  <a:prstClr val="white"/>
                </a:solidFill>
              </a:rPr>
              <a:t>不同的颜色及线型设置可以让你的</a:t>
            </a:r>
            <a:r>
              <a:rPr lang="en-US" altLang="zh-CN" dirty="0" smtClean="0">
                <a:solidFill>
                  <a:prstClr val="white"/>
                </a:solidFill>
              </a:rPr>
              <a:t>SmartArt</a:t>
            </a:r>
            <a:r>
              <a:rPr lang="zh-CN" altLang="en-US" dirty="0" smtClean="0">
                <a:solidFill>
                  <a:prstClr val="white"/>
                </a:solidFill>
              </a:rPr>
              <a:t>图表展现出各种各样的效果。</a:t>
            </a:r>
            <a:endParaRPr lang="zh-CN" altLang="en-US" dirty="0">
              <a:solidFill>
                <a:prstClr val="white"/>
              </a:solidFill>
            </a:endParaRPr>
          </a:p>
        </p:txBody>
      </p:sp>
      <p:sp>
        <p:nvSpPr>
          <p:cNvPr id="5" name="标题 4"/>
          <p:cNvSpPr>
            <a:spLocks noGrp="1"/>
          </p:cNvSpPr>
          <p:nvPr>
            <p:ph type="title"/>
          </p:nvPr>
        </p:nvSpPr>
        <p:spPr/>
        <p:txBody>
          <a:bodyPr/>
          <a:lstStyle/>
          <a:p>
            <a:r>
              <a:rPr lang="zh-CN" altLang="en-US" dirty="0" smtClean="0"/>
              <a:t>想让你的</a:t>
            </a:r>
            <a:r>
              <a:rPr lang="en-US" altLang="zh-CN" dirty="0" smtClean="0"/>
              <a:t>SmartArt</a:t>
            </a:r>
            <a:r>
              <a:rPr lang="zh-CN" altLang="en-US" dirty="0" smtClean="0"/>
              <a:t>图表更文艺范儿？</a:t>
            </a:r>
            <a:endParaRPr lang="zh-CN" altLang="en-US" dirty="0"/>
          </a:p>
        </p:txBody>
      </p:sp>
    </p:spTree>
    <p:extLst>
      <p:ext uri="{BB962C8B-B14F-4D97-AF65-F5344CB8AC3E}">
        <p14:creationId xmlns:p14="http://schemas.microsoft.com/office/powerpoint/2010/main" val="828879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内容占位符 3"/>
          <p:cNvGraphicFramePr>
            <a:graphicFrameLocks/>
          </p:cNvGraphicFramePr>
          <p:nvPr>
            <p:extLst>
              <p:ext uri="{D42A27DB-BD31-4B8C-83A1-F6EECF244321}">
                <p14:modId xmlns:p14="http://schemas.microsoft.com/office/powerpoint/2010/main" val="2861905414"/>
              </p:ext>
            </p:extLst>
          </p:nvPr>
        </p:nvGraphicFramePr>
        <p:xfrm>
          <a:off x="1918742" y="1340768"/>
          <a:ext cx="8229600" cy="4275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1"/>
          <p:cNvSpPr txBox="1">
            <a:spLocks/>
          </p:cNvSpPr>
          <p:nvPr/>
        </p:nvSpPr>
        <p:spPr>
          <a:xfrm>
            <a:off x="457200" y="274638"/>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案例一作业练习</a:t>
            </a:r>
            <a:endParaRPr lang="zh-CN" altLang="en-US" sz="3200" b="1" dirty="0">
              <a:latin typeface="微软雅黑" pitchFamily="34" charset="-122"/>
              <a:ea typeface="微软雅黑" pitchFamily="34" charset="-122"/>
            </a:endParaRPr>
          </a:p>
        </p:txBody>
      </p:sp>
      <p:sp>
        <p:nvSpPr>
          <p:cNvPr id="4" name="TextBox 3"/>
          <p:cNvSpPr txBox="1"/>
          <p:nvPr/>
        </p:nvSpPr>
        <p:spPr>
          <a:xfrm>
            <a:off x="-1" y="5949280"/>
            <a:ext cx="12190413" cy="830997"/>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友情提示：这里用到的填充效果是</a:t>
            </a:r>
            <a:r>
              <a:rPr lang="en-US" altLang="zh-CN" dirty="0" smtClean="0">
                <a:solidFill>
                  <a:schemeClr val="bg1"/>
                </a:solidFill>
                <a:latin typeface="微软雅黑" pitchFamily="34" charset="-122"/>
                <a:ea typeface="微软雅黑" pitchFamily="34" charset="-122"/>
              </a:rPr>
              <a:t>2013</a:t>
            </a:r>
            <a:r>
              <a:rPr lang="zh-CN" altLang="en-US" dirty="0" smtClean="0">
                <a:solidFill>
                  <a:schemeClr val="bg1"/>
                </a:solidFill>
                <a:latin typeface="微软雅黑" pitchFamily="34" charset="-122"/>
                <a:ea typeface="微软雅黑" pitchFamily="34" charset="-122"/>
              </a:rPr>
              <a:t>版默认的渐变色填充效果，在</a:t>
            </a:r>
            <a:r>
              <a:rPr lang="en-US" altLang="zh-CN" dirty="0" smtClean="0">
                <a:solidFill>
                  <a:schemeClr val="bg1"/>
                </a:solidFill>
                <a:latin typeface="微软雅黑" pitchFamily="34" charset="-122"/>
                <a:ea typeface="微软雅黑" pitchFamily="34" charset="-122"/>
              </a:rPr>
              <a:t>2010</a:t>
            </a:r>
            <a:r>
              <a:rPr lang="zh-CN" altLang="en-US" dirty="0" smtClean="0">
                <a:solidFill>
                  <a:schemeClr val="bg1"/>
                </a:solidFill>
                <a:latin typeface="微软雅黑" pitchFamily="34" charset="-122"/>
                <a:ea typeface="微软雅黑" pitchFamily="34" charset="-122"/>
              </a:rPr>
              <a:t>版要实现，需要手工微调一下渐变色。</a:t>
            </a:r>
            <a:endParaRPr lang="en-US" altLang="zh-CN"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032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903781" y="209382"/>
            <a:ext cx="4095750" cy="762000"/>
          </a:xfrm>
          <a:prstGeom prst="rect">
            <a:avLst/>
          </a:prstGeom>
          <a:noFill/>
          <a:ln w="9525" algn="ctr">
            <a:noFill/>
            <a:miter lim="800000"/>
            <a:headEnd/>
            <a:tailEnd/>
          </a:ln>
        </p:spPr>
        <p:txBody>
          <a:bodyPr wrap="none">
            <a:spAutoFit/>
          </a:bodyPr>
          <a:lstStyle/>
          <a:p>
            <a:pPr eaLnBrk="0" fontAlgn="base" hangingPunct="0">
              <a:spcBef>
                <a:spcPct val="0"/>
              </a:spcBef>
              <a:spcAft>
                <a:spcPct val="0"/>
              </a:spcAft>
            </a:pPr>
            <a:r>
              <a:rPr lang="zh-CN" altLang="en-US" sz="4400" dirty="0">
                <a:solidFill>
                  <a:srgbClr val="00518E"/>
                </a:solidFill>
                <a:ea typeface="隶书" pitchFamily="49" charset="-122"/>
              </a:rPr>
              <a:t>希望区政府支持</a:t>
            </a:r>
          </a:p>
        </p:txBody>
      </p:sp>
      <p:sp>
        <p:nvSpPr>
          <p:cNvPr id="3" name="Rectangle 6"/>
          <p:cNvSpPr>
            <a:spLocks noChangeArrowheads="1"/>
          </p:cNvSpPr>
          <p:nvPr/>
        </p:nvSpPr>
        <p:spPr bwMode="auto">
          <a:xfrm>
            <a:off x="1586022" y="1156321"/>
            <a:ext cx="8785225" cy="850900"/>
          </a:xfrm>
          <a:prstGeom prst="rect">
            <a:avLst/>
          </a:prstGeom>
          <a:gradFill rotWithShape="1">
            <a:gsLst>
              <a:gs pos="0">
                <a:schemeClr val="bg1"/>
              </a:gs>
              <a:gs pos="100000">
                <a:srgbClr val="33CCCC"/>
              </a:gs>
            </a:gsLst>
            <a:lin ang="5400000" scaled="1"/>
          </a:gradFill>
          <a:ln w="28575" algn="ctr">
            <a:solidFill>
              <a:schemeClr val="tx1"/>
            </a:solidFill>
            <a:prstDash val="sysDot"/>
            <a:miter lim="800000"/>
            <a:headEnd/>
            <a:tailEnd/>
          </a:ln>
        </p:spPr>
        <p:txBody>
          <a:bodyPr>
            <a:spAutoFit/>
          </a:bodyPr>
          <a:lstStyle/>
          <a:p>
            <a:pPr fontAlgn="base">
              <a:spcBef>
                <a:spcPct val="50000"/>
              </a:spcBef>
              <a:spcAft>
                <a:spcPct val="0"/>
              </a:spcAft>
            </a:pPr>
            <a:r>
              <a:rPr lang="en-US" altLang="zh-CN" sz="2400" b="1" dirty="0">
                <a:solidFill>
                  <a:srgbClr val="000000"/>
                </a:solidFill>
                <a:ea typeface="楷体_GB2312" pitchFamily="49" charset="-122"/>
              </a:rPr>
              <a:t>1</a:t>
            </a:r>
            <a:r>
              <a:rPr lang="zh-CN" altLang="en-US" sz="2400" b="1" dirty="0">
                <a:solidFill>
                  <a:srgbClr val="000000"/>
                </a:solidFill>
                <a:ea typeface="楷体_GB2312" pitchFamily="49" charset="-122"/>
              </a:rPr>
              <a:t>、协调街道、物业、居委会等各方面，加强“低压配网可靠性提升工程”宣传引导工作；建立联络机制，加强信息沟通</a:t>
            </a:r>
            <a:r>
              <a:rPr lang="zh-CN" altLang="en-US" sz="2000" b="1" dirty="0">
                <a:solidFill>
                  <a:srgbClr val="000000"/>
                </a:solidFill>
                <a:ea typeface="楷体_GB2312" pitchFamily="49" charset="-122"/>
              </a:rPr>
              <a:t> </a:t>
            </a:r>
            <a:r>
              <a:rPr lang="zh-CN" altLang="en-US" sz="2400" b="1" dirty="0">
                <a:solidFill>
                  <a:srgbClr val="000000"/>
                </a:solidFill>
                <a:ea typeface="楷体_GB2312" pitchFamily="49" charset="-122"/>
              </a:rPr>
              <a:t>。</a:t>
            </a:r>
            <a:endParaRPr lang="zh-CN" altLang="zh-CN" sz="2400" b="1" dirty="0">
              <a:solidFill>
                <a:srgbClr val="000000"/>
              </a:solidFill>
              <a:ea typeface="楷体_GB2312" pitchFamily="49" charset="-122"/>
            </a:endParaRPr>
          </a:p>
        </p:txBody>
      </p:sp>
      <p:grpSp>
        <p:nvGrpSpPr>
          <p:cNvPr id="4" name="组合 3"/>
          <p:cNvGrpSpPr>
            <a:grpSpLocks/>
          </p:cNvGrpSpPr>
          <p:nvPr/>
        </p:nvGrpSpPr>
        <p:grpSpPr bwMode="auto">
          <a:xfrm>
            <a:off x="1549509" y="2307868"/>
            <a:ext cx="9001125" cy="3600450"/>
            <a:chOff x="4780230" y="4644427"/>
            <a:chExt cx="5609760" cy="2298137"/>
          </a:xfrm>
        </p:grpSpPr>
        <p:sp>
          <p:nvSpPr>
            <p:cNvPr id="5" name="圆角矩形 4"/>
            <p:cNvSpPr/>
            <p:nvPr/>
          </p:nvSpPr>
          <p:spPr>
            <a:xfrm>
              <a:off x="4780230" y="4644427"/>
              <a:ext cx="5487090" cy="2184230"/>
            </a:xfrm>
            <a:prstGeom prst="roundRect">
              <a:avLst>
                <a:gd name="adj" fmla="val 10257"/>
              </a:avLst>
            </a:prstGeom>
            <a:noFill/>
            <a:ln w="57150">
              <a:solidFill>
                <a:schemeClr val="accent5">
                  <a:lumMod val="75000"/>
                </a:schemeClr>
              </a:solid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a:solidFill>
                  <a:srgbClr val="FFFFFF"/>
                </a:solidFill>
              </a:endParaRPr>
            </a:p>
          </p:txBody>
        </p:sp>
        <p:sp>
          <p:nvSpPr>
            <p:cNvPr id="6" name="圆角矩形 5"/>
            <p:cNvSpPr/>
            <p:nvPr/>
          </p:nvSpPr>
          <p:spPr>
            <a:xfrm>
              <a:off x="4869274" y="4714344"/>
              <a:ext cx="5520716" cy="2228220"/>
            </a:xfrm>
            <a:prstGeom prst="roundRect">
              <a:avLst>
                <a:gd name="adj" fmla="val 10257"/>
              </a:avLst>
            </a:prstGeom>
            <a:ln/>
          </p:spPr>
          <p:style>
            <a:lnRef idx="1">
              <a:schemeClr val="accent5"/>
            </a:lnRef>
            <a:fillRef idx="2">
              <a:schemeClr val="accent5"/>
            </a:fillRef>
            <a:effectRef idx="1">
              <a:schemeClr val="accent5"/>
            </a:effectRef>
            <a:fontRef idx="minor">
              <a:schemeClr val="dk1"/>
            </a:fontRef>
          </p:style>
          <p:txBody>
            <a:bodyPr anchor="ctr"/>
            <a:lstStyle/>
            <a:p>
              <a:pPr algn="ctr">
                <a:lnSpc>
                  <a:spcPct val="150000"/>
                </a:lnSpc>
                <a:defRPr/>
              </a:pPr>
              <a:endParaRPr lang="zh-CN" altLang="en-US">
                <a:solidFill>
                  <a:srgbClr val="000000"/>
                </a:solidFill>
              </a:endParaRPr>
            </a:p>
          </p:txBody>
        </p:sp>
        <p:sp>
          <p:nvSpPr>
            <p:cNvPr id="7" name="椭圆 6"/>
            <p:cNvSpPr/>
            <p:nvPr/>
          </p:nvSpPr>
          <p:spPr>
            <a:xfrm>
              <a:off x="4952246" y="4771177"/>
              <a:ext cx="244443" cy="244443"/>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a:solidFill>
                  <a:srgbClr val="FFFFFF"/>
                </a:solidFill>
              </a:endParaRPr>
            </a:p>
          </p:txBody>
        </p:sp>
      </p:grpSp>
      <p:sp>
        <p:nvSpPr>
          <p:cNvPr id="8" name="Text Box 4"/>
          <p:cNvSpPr txBox="1">
            <a:spLocks noChangeArrowheads="1"/>
          </p:cNvSpPr>
          <p:nvPr/>
        </p:nvSpPr>
        <p:spPr bwMode="auto">
          <a:xfrm>
            <a:off x="1657459" y="2523768"/>
            <a:ext cx="8640763" cy="3140075"/>
          </a:xfrm>
          <a:prstGeom prst="rect">
            <a:avLst/>
          </a:prstGeom>
          <a:noFill/>
          <a:ln w="9525">
            <a:noFill/>
            <a:miter lim="800000"/>
            <a:headEnd/>
            <a:tailEnd/>
          </a:ln>
        </p:spPr>
        <p:txBody>
          <a:bodyPr>
            <a:spAutoFit/>
          </a:bodyPr>
          <a:lstStyle/>
          <a:p>
            <a:pPr fontAlgn="base">
              <a:spcBef>
                <a:spcPct val="0"/>
              </a:spcBef>
              <a:spcAft>
                <a:spcPct val="0"/>
              </a:spcAft>
            </a:pPr>
            <a:endParaRPr lang="en-US" altLang="zh-CN" sz="2000" b="1" dirty="0">
              <a:solidFill>
                <a:srgbClr val="000000"/>
              </a:solidFill>
              <a:ea typeface="楷体_GB2312" pitchFamily="49" charset="-122"/>
            </a:endParaRPr>
          </a:p>
          <a:p>
            <a:pPr fontAlgn="base">
              <a:spcBef>
                <a:spcPct val="0"/>
              </a:spcBef>
              <a:spcAft>
                <a:spcPct val="0"/>
              </a:spcAft>
            </a:pPr>
            <a:r>
              <a:rPr lang="zh-CN" altLang="en-US" sz="2000" b="1" dirty="0">
                <a:solidFill>
                  <a:srgbClr val="000000"/>
                </a:solidFill>
                <a:ea typeface="楷体_GB2312" pitchFamily="49" charset="-122"/>
              </a:rPr>
              <a:t>      “低压配网可靠性提升工程”任务艰巨，工程量大，时间紧迫，需加强宣传，提高居民认知度。希望在此期间得到相关街道特别是居委会及物业的大力支持加强宣传引导工作，消除居民的误解。</a:t>
            </a:r>
          </a:p>
          <a:p>
            <a:pPr fontAlgn="base">
              <a:spcBef>
                <a:spcPct val="0"/>
              </a:spcBef>
              <a:spcAft>
                <a:spcPct val="0"/>
              </a:spcAft>
            </a:pPr>
            <a:endParaRPr lang="zh-CN" altLang="en-US" sz="2000" b="1" dirty="0">
              <a:solidFill>
                <a:srgbClr val="000000"/>
              </a:solidFill>
              <a:ea typeface="楷体_GB2312" pitchFamily="49" charset="-122"/>
            </a:endParaRPr>
          </a:p>
          <a:p>
            <a:pPr fontAlgn="base">
              <a:spcBef>
                <a:spcPct val="0"/>
              </a:spcBef>
              <a:spcAft>
                <a:spcPct val="0"/>
              </a:spcAft>
            </a:pPr>
            <a:r>
              <a:rPr lang="zh-CN" altLang="en-US" sz="2000" b="1" dirty="0">
                <a:solidFill>
                  <a:srgbClr val="000000"/>
                </a:solidFill>
                <a:ea typeface="楷体_GB2312" pitchFamily="49" charset="-122"/>
              </a:rPr>
              <a:t>       此次工程普陀区点多面广，涉及到不同的街道、居委会、物业，希望能建立一个快速的沟通渠道，完善的信息联络机制，及时化解施工中可能带来的矛盾，确保全年工程完成。</a:t>
            </a:r>
          </a:p>
          <a:p>
            <a:pPr fontAlgn="base">
              <a:spcBef>
                <a:spcPct val="0"/>
              </a:spcBef>
              <a:spcAft>
                <a:spcPct val="0"/>
              </a:spcAft>
            </a:pPr>
            <a:r>
              <a:rPr lang="zh-CN" altLang="en-US" sz="2000" b="1" dirty="0">
                <a:solidFill>
                  <a:srgbClr val="000000"/>
                </a:solidFill>
                <a:ea typeface="楷体_GB2312" pitchFamily="49" charset="-122"/>
              </a:rPr>
              <a:t>　　</a:t>
            </a:r>
          </a:p>
          <a:p>
            <a:pPr fontAlgn="base">
              <a:spcBef>
                <a:spcPct val="0"/>
              </a:spcBef>
              <a:spcAft>
                <a:spcPct val="0"/>
              </a:spcAft>
            </a:pPr>
            <a:r>
              <a:rPr lang="zh-CN" altLang="en-US" sz="2000" b="1" dirty="0">
                <a:solidFill>
                  <a:srgbClr val="000000"/>
                </a:solidFill>
                <a:ea typeface="楷体_GB2312" pitchFamily="49" charset="-122"/>
              </a:rPr>
              <a:t>　　</a:t>
            </a:r>
          </a:p>
        </p:txBody>
      </p:sp>
      <p:sp>
        <p:nvSpPr>
          <p:cNvPr id="9" name="TextBox 8"/>
          <p:cNvSpPr txBox="1"/>
          <p:nvPr/>
        </p:nvSpPr>
        <p:spPr>
          <a:xfrm>
            <a:off x="10615270" y="509717"/>
            <a:ext cx="1564937" cy="461665"/>
          </a:xfrm>
          <a:prstGeom prst="rect">
            <a:avLst/>
          </a:prstGeom>
          <a:solidFill>
            <a:srgbClr val="C00000"/>
          </a:solid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原稿</a:t>
            </a:r>
            <a:endParaRPr lang="en-US" altLang="zh-CN"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10613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000"/>
                                        <p:tgtEl>
                                          <p:spTgt spid="4"/>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190550" y="395953"/>
            <a:ext cx="7200801" cy="584775"/>
          </a:xfrm>
          <a:prstGeom prst="rect">
            <a:avLst/>
          </a:prstGeom>
          <a:noFill/>
          <a:ln w="9525" algn="ctr">
            <a:noFill/>
            <a:miter lim="800000"/>
            <a:headEnd/>
            <a:tailEnd/>
          </a:ln>
        </p:spPr>
        <p:txBody>
          <a:bodyPr wrap="square">
            <a:spAutoFit/>
          </a:bodyPr>
          <a:lstStyle/>
          <a:p>
            <a:pPr eaLnBrk="0" fontAlgn="base" hangingPunct="0">
              <a:spcBef>
                <a:spcPct val="0"/>
              </a:spcBef>
              <a:spcAft>
                <a:spcPct val="0"/>
              </a:spcAft>
            </a:pPr>
            <a:r>
              <a:rPr lang="en-US" altLang="zh-CN" sz="3200" b="1" dirty="0" smtClean="0">
                <a:solidFill>
                  <a:srgbClr val="BBE0E3">
                    <a:lumMod val="25000"/>
                  </a:srgbClr>
                </a:solidFill>
                <a:effectLst>
                  <a:outerShdw blurRad="38100" dist="38100" dir="2700000" algn="tl">
                    <a:srgbClr val="000000">
                      <a:alpha val="43137"/>
                    </a:srgbClr>
                  </a:outerShdw>
                </a:effectLst>
                <a:latin typeface="微软雅黑" pitchFamily="34" charset="-122"/>
                <a:ea typeface="微软雅黑" pitchFamily="34" charset="-122"/>
              </a:rPr>
              <a:t>1</a:t>
            </a:r>
            <a:r>
              <a:rPr lang="zh-CN" altLang="en-US" sz="3200" b="1" dirty="0" smtClean="0">
                <a:solidFill>
                  <a:srgbClr val="BBE0E3">
                    <a:lumMod val="25000"/>
                  </a:srgbClr>
                </a:solidFill>
                <a:effectLst>
                  <a:outerShdw blurRad="38100" dist="38100" dir="2700000" algn="tl">
                    <a:srgbClr val="000000">
                      <a:alpha val="43137"/>
                    </a:srgbClr>
                  </a:outerShdw>
                </a:effectLst>
                <a:latin typeface="微软雅黑" pitchFamily="34" charset="-122"/>
                <a:ea typeface="微软雅黑" pitchFamily="34" charset="-122"/>
              </a:rPr>
              <a:t>、大力支持低压</a:t>
            </a:r>
            <a:r>
              <a:rPr lang="zh-CN" altLang="en-US" sz="3200" b="1" dirty="0">
                <a:solidFill>
                  <a:srgbClr val="BBE0E3">
                    <a:lumMod val="25000"/>
                  </a:srgbClr>
                </a:solidFill>
                <a:effectLst>
                  <a:outerShdw blurRad="38100" dist="38100" dir="2700000" algn="tl">
                    <a:srgbClr val="000000">
                      <a:alpha val="43137"/>
                    </a:srgbClr>
                  </a:outerShdw>
                </a:effectLst>
                <a:latin typeface="微软雅黑" pitchFamily="34" charset="-122"/>
                <a:ea typeface="微软雅黑" pitchFamily="34" charset="-122"/>
              </a:rPr>
              <a:t>配网可靠性提升</a:t>
            </a:r>
            <a:r>
              <a:rPr lang="zh-CN" altLang="en-US" sz="3200" b="1" dirty="0" smtClean="0">
                <a:solidFill>
                  <a:srgbClr val="BBE0E3">
                    <a:lumMod val="25000"/>
                  </a:srgbClr>
                </a:solidFill>
                <a:effectLst>
                  <a:outerShdw blurRad="38100" dist="38100" dir="2700000" algn="tl">
                    <a:srgbClr val="000000">
                      <a:alpha val="43137"/>
                    </a:srgbClr>
                  </a:outerShdw>
                </a:effectLst>
                <a:latin typeface="微软雅黑" pitchFamily="34" charset="-122"/>
                <a:ea typeface="微软雅黑" pitchFamily="34" charset="-122"/>
              </a:rPr>
              <a:t>工程</a:t>
            </a:r>
            <a:endParaRPr lang="zh-CN" altLang="en-US" sz="3200" dirty="0">
              <a:solidFill>
                <a:srgbClr val="BBE0E3">
                  <a:lumMod val="25000"/>
                </a:srgbClr>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4" name="TextBox 3"/>
          <p:cNvSpPr txBox="1"/>
          <p:nvPr/>
        </p:nvSpPr>
        <p:spPr>
          <a:xfrm>
            <a:off x="10615270" y="509717"/>
            <a:ext cx="1564937" cy="461665"/>
          </a:xfrm>
          <a:prstGeom prst="rect">
            <a:avLst/>
          </a:prstGeom>
          <a:solidFill>
            <a:srgbClr val="C00000"/>
          </a:solidFill>
        </p:spPr>
        <p:txBody>
          <a:bodyPr wrap="square" rtlCol="0">
            <a:spAutoFit/>
          </a:bodyPr>
          <a:lstStyle/>
          <a:p>
            <a:pPr algn="ctr"/>
            <a:r>
              <a:rPr lang="zh-CN" altLang="en-US" b="1" dirty="0" smtClean="0">
                <a:solidFill>
                  <a:schemeClr val="bg1"/>
                </a:solidFill>
                <a:latin typeface="微软雅黑" pitchFamily="34" charset="-122"/>
                <a:ea typeface="微软雅黑" pitchFamily="34" charset="-122"/>
              </a:rPr>
              <a:t>修改后</a:t>
            </a:r>
            <a:endParaRPr lang="en-US" altLang="zh-CN" b="1" dirty="0" smtClean="0">
              <a:solidFill>
                <a:schemeClr val="bg1"/>
              </a:solidFill>
              <a:latin typeface="微软雅黑" pitchFamily="34" charset="-122"/>
              <a:ea typeface="微软雅黑" pitchFamily="34" charset="-122"/>
            </a:endParaRPr>
          </a:p>
        </p:txBody>
      </p:sp>
      <p:graphicFrame>
        <p:nvGraphicFramePr>
          <p:cNvPr id="6" name="图示 5"/>
          <p:cNvGraphicFramePr/>
          <p:nvPr>
            <p:extLst>
              <p:ext uri="{D42A27DB-BD31-4B8C-83A1-F6EECF244321}">
                <p14:modId xmlns:p14="http://schemas.microsoft.com/office/powerpoint/2010/main" val="681506931"/>
              </p:ext>
            </p:extLst>
          </p:nvPr>
        </p:nvGraphicFramePr>
        <p:xfrm>
          <a:off x="334566" y="1556792"/>
          <a:ext cx="1077702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9388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案例二提升练习</a:t>
            </a:r>
            <a:r>
              <a:rPr lang="en-US" altLang="zh-CN" dirty="0" smtClean="0"/>
              <a:t>1</a:t>
            </a:r>
            <a:endParaRPr lang="zh-CN" altLang="en-US" dirty="0"/>
          </a:p>
        </p:txBody>
      </p:sp>
      <p:graphicFrame>
        <p:nvGraphicFramePr>
          <p:cNvPr id="4" name="图示 3"/>
          <p:cNvGraphicFramePr/>
          <p:nvPr>
            <p:extLst/>
          </p:nvPr>
        </p:nvGraphicFramePr>
        <p:xfrm>
          <a:off x="1990750" y="1196752"/>
          <a:ext cx="8280282" cy="4736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763" y="6148054"/>
            <a:ext cx="12190413" cy="461665"/>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这个</a:t>
            </a:r>
            <a:r>
              <a:rPr lang="zh-CN" altLang="en-US" dirty="0">
                <a:solidFill>
                  <a:schemeClr val="bg1"/>
                </a:solidFill>
                <a:latin typeface="微软雅黑" pitchFamily="34" charset="-122"/>
                <a:ea typeface="微软雅黑" pitchFamily="34" charset="-122"/>
              </a:rPr>
              <a:t>练习</a:t>
            </a:r>
            <a:r>
              <a:rPr lang="zh-CN" altLang="en-US" dirty="0" smtClean="0">
                <a:solidFill>
                  <a:schemeClr val="bg1"/>
                </a:solidFill>
                <a:latin typeface="微软雅黑" pitchFamily="34" charset="-122"/>
                <a:ea typeface="微软雅黑" pitchFamily="34" charset="-122"/>
              </a:rPr>
              <a:t>需要注意形状的轮廓线的设置。</a:t>
            </a:r>
            <a:endParaRPr lang="en-US" altLang="zh-CN"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70189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案例二提升练习</a:t>
            </a:r>
            <a:r>
              <a:rPr lang="en-US" altLang="zh-CN" dirty="0" smtClean="0"/>
              <a:t>2</a:t>
            </a:r>
            <a:endParaRPr lang="zh-CN" altLang="en-US" dirty="0"/>
          </a:p>
        </p:txBody>
      </p:sp>
      <p:graphicFrame>
        <p:nvGraphicFramePr>
          <p:cNvPr id="3" name="图示 2"/>
          <p:cNvGraphicFramePr/>
          <p:nvPr>
            <p:extLst/>
          </p:nvPr>
        </p:nvGraphicFramePr>
        <p:xfrm>
          <a:off x="1486694" y="1268760"/>
          <a:ext cx="820891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6327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62558" y="281990"/>
            <a:ext cx="8229600" cy="720000"/>
          </a:xfrm>
          <a:prstGeom prst="rect">
            <a:avLst/>
          </a:prstGeom>
        </p:spPr>
        <p:txBody>
          <a:bodyPr>
            <a:noAutofit/>
          </a:bodyPr>
          <a:lstStyle>
            <a:lvl1pPr algn="ctr" defTabSz="1219078" rtl="0" eaLnBrk="1" latinLnBrk="0" hangingPunct="1">
              <a:spcBef>
                <a:spcPct val="0"/>
              </a:spcBef>
              <a:buNone/>
              <a:defRPr sz="5900" kern="1200">
                <a:solidFill>
                  <a:schemeClr val="tx1"/>
                </a:solidFill>
                <a:latin typeface="+mj-lt"/>
                <a:ea typeface="+mj-ea"/>
                <a:cs typeface="+mj-cs"/>
              </a:defRPr>
            </a:lvl1pPr>
          </a:lstStyle>
          <a:p>
            <a:pPr algn="l"/>
            <a:r>
              <a:rPr lang="zh-CN" altLang="en-US" sz="3200" b="1" dirty="0" smtClean="0">
                <a:latin typeface="微软雅黑" pitchFamily="34" charset="-122"/>
                <a:ea typeface="微软雅黑" pitchFamily="34" charset="-122"/>
              </a:rPr>
              <a:t>作业练习</a:t>
            </a:r>
            <a:endParaRPr lang="zh-CN" altLang="en-US" sz="3200" b="1" dirty="0">
              <a:latin typeface="微软雅黑" pitchFamily="34" charset="-122"/>
              <a:ea typeface="微软雅黑" pitchFamily="34" charset="-122"/>
            </a:endParaRPr>
          </a:p>
        </p:txBody>
      </p:sp>
      <p:sp>
        <p:nvSpPr>
          <p:cNvPr id="3" name="TextBox 2"/>
          <p:cNvSpPr txBox="1"/>
          <p:nvPr/>
        </p:nvSpPr>
        <p:spPr>
          <a:xfrm>
            <a:off x="-1" y="5949280"/>
            <a:ext cx="12190413" cy="461665"/>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所有没有练习的学习都是耍流氓。这个效果就留个大家去练习。</a:t>
            </a:r>
            <a:endParaRPr lang="en-US" altLang="zh-CN" dirty="0" smtClean="0">
              <a:solidFill>
                <a:schemeClr val="bg1"/>
              </a:solidFill>
              <a:latin typeface="微软雅黑" pitchFamily="34" charset="-122"/>
              <a:ea typeface="微软雅黑" pitchFamily="34" charset="-122"/>
            </a:endParaRPr>
          </a:p>
        </p:txBody>
      </p:sp>
      <p:sp>
        <p:nvSpPr>
          <p:cNvPr id="4" name="矩形 3"/>
          <p:cNvSpPr/>
          <p:nvPr/>
        </p:nvSpPr>
        <p:spPr>
          <a:xfrm>
            <a:off x="550590" y="1700808"/>
            <a:ext cx="11465069" cy="584775"/>
          </a:xfrm>
          <a:prstGeom prst="rect">
            <a:avLst/>
          </a:prstGeom>
        </p:spPr>
        <p:txBody>
          <a:bodyPr wrap="square">
            <a:spAutoFit/>
          </a:bodyPr>
          <a:lstStyle/>
          <a:p>
            <a:r>
              <a:rPr lang="zh-CN" altLang="zh-CN" sz="3200" dirty="0">
                <a:latin typeface="微软雅黑" pitchFamily="34" charset="-122"/>
                <a:ea typeface="微软雅黑" pitchFamily="34" charset="-122"/>
              </a:rPr>
              <a:t>业务洽谈</a:t>
            </a:r>
            <a:r>
              <a:rPr lang="en-US" altLang="zh-CN" sz="3200" dirty="0">
                <a:latin typeface="微软雅黑" pitchFamily="34" charset="-122"/>
                <a:ea typeface="微软雅黑" pitchFamily="34" charset="-122"/>
              </a:rPr>
              <a:t>→</a:t>
            </a:r>
            <a:r>
              <a:rPr lang="zh-CN" altLang="zh-CN" sz="3200" dirty="0">
                <a:latin typeface="微软雅黑" pitchFamily="34" charset="-122"/>
                <a:ea typeface="微软雅黑" pitchFamily="34" charset="-122"/>
              </a:rPr>
              <a:t>签订合同</a:t>
            </a:r>
            <a:r>
              <a:rPr lang="en-US" altLang="zh-CN" sz="3200" dirty="0">
                <a:latin typeface="微软雅黑" pitchFamily="34" charset="-122"/>
                <a:ea typeface="微软雅黑" pitchFamily="34" charset="-122"/>
              </a:rPr>
              <a:t>→</a:t>
            </a:r>
            <a:r>
              <a:rPr lang="zh-CN" altLang="zh-CN" sz="3200" dirty="0">
                <a:latin typeface="微软雅黑" pitchFamily="34" charset="-122"/>
                <a:ea typeface="微软雅黑" pitchFamily="34" charset="-122"/>
              </a:rPr>
              <a:t>客户付款</a:t>
            </a:r>
            <a:r>
              <a:rPr lang="en-US" altLang="zh-CN" sz="3200" dirty="0">
                <a:latin typeface="微软雅黑" pitchFamily="34" charset="-122"/>
                <a:ea typeface="微软雅黑" pitchFamily="34" charset="-122"/>
              </a:rPr>
              <a:t>→</a:t>
            </a:r>
            <a:r>
              <a:rPr lang="zh-CN" altLang="zh-CN" sz="3200" dirty="0">
                <a:latin typeface="微软雅黑" pitchFamily="34" charset="-122"/>
                <a:ea typeface="微软雅黑" pitchFamily="34" charset="-122"/>
              </a:rPr>
              <a:t>发货</a:t>
            </a:r>
            <a:r>
              <a:rPr lang="en-US" altLang="zh-CN" sz="3200" dirty="0">
                <a:latin typeface="微软雅黑" pitchFamily="34" charset="-122"/>
                <a:ea typeface="微软雅黑" pitchFamily="34" charset="-122"/>
              </a:rPr>
              <a:t>→</a:t>
            </a:r>
            <a:r>
              <a:rPr lang="zh-CN" altLang="zh-CN" sz="3200" dirty="0">
                <a:latin typeface="微软雅黑" pitchFamily="34" charset="-122"/>
                <a:ea typeface="微软雅黑" pitchFamily="34" charset="-122"/>
              </a:rPr>
              <a:t>客户收货</a:t>
            </a:r>
            <a:r>
              <a:rPr lang="en-US" altLang="zh-CN" sz="3200" dirty="0">
                <a:latin typeface="微软雅黑" pitchFamily="34" charset="-122"/>
                <a:ea typeface="微软雅黑" pitchFamily="34" charset="-122"/>
              </a:rPr>
              <a:t>→</a:t>
            </a:r>
            <a:r>
              <a:rPr lang="zh-CN" altLang="zh-CN" sz="3200" dirty="0">
                <a:latin typeface="微软雅黑" pitchFamily="34" charset="-122"/>
                <a:ea typeface="微软雅黑" pitchFamily="34" charset="-122"/>
              </a:rPr>
              <a:t>信息反馈</a:t>
            </a:r>
            <a:endParaRPr lang="zh-CN" altLang="en-US" sz="3200" dirty="0">
              <a:latin typeface="微软雅黑" pitchFamily="34" charset="-122"/>
              <a:ea typeface="微软雅黑" pitchFamily="34" charset="-122"/>
            </a:endParaRPr>
          </a:p>
        </p:txBody>
      </p:sp>
      <p:graphicFrame>
        <p:nvGraphicFramePr>
          <p:cNvPr id="6" name="图示 5"/>
          <p:cNvGraphicFramePr/>
          <p:nvPr>
            <p:extLst>
              <p:ext uri="{D42A27DB-BD31-4B8C-83A1-F6EECF244321}">
                <p14:modId xmlns:p14="http://schemas.microsoft.com/office/powerpoint/2010/main" val="2233261327"/>
              </p:ext>
            </p:extLst>
          </p:nvPr>
        </p:nvGraphicFramePr>
        <p:xfrm>
          <a:off x="725344" y="3212976"/>
          <a:ext cx="11778574" cy="1728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右箭头 7"/>
          <p:cNvSpPr/>
          <p:nvPr/>
        </p:nvSpPr>
        <p:spPr>
          <a:xfrm rot="5400000">
            <a:off x="5395224" y="2690719"/>
            <a:ext cx="1224136" cy="578098"/>
          </a:xfrm>
          <a:prstGeom prst="rightArrow">
            <a:avLst>
              <a:gd name="adj1" fmla="val 50000"/>
              <a:gd name="adj2" fmla="val 7433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8773859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marL="0" indent="0">
          <a:buNone/>
          <a:defRPr sz="2400" dirty="0" smtClean="0">
            <a:latin typeface="微软雅黑" pitchFamily="34" charset="-122"/>
            <a:ea typeface="微软雅黑" pitchFamily="34" charset="-122"/>
          </a:defRPr>
        </a:defPPr>
      </a:lstStyle>
    </a:txDef>
  </a:objectDefaults>
  <a:extraClrScheme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marL="0" indent="0">
          <a:buNone/>
          <a:defRPr sz="2400" dirty="0" smtClean="0">
            <a:latin typeface="微软雅黑" pitchFamily="34" charset="-122"/>
            <a:ea typeface="微软雅黑" pitchFamily="34" charset="-122"/>
          </a:defRPr>
        </a:defPPr>
      </a:lstStyle>
    </a:txDef>
  </a:objectDefaults>
  <a:extraClrSchemeLst/>
</a:theme>
</file>

<file path=ppt/theme/theme4.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marL="0" indent="0">
          <a:buNone/>
          <a:defRPr sz="2400" dirty="0" smtClean="0">
            <a:latin typeface="微软雅黑" pitchFamily="34" charset="-122"/>
            <a:ea typeface="微软雅黑" pitchFamily="34" charset="-122"/>
          </a:defRPr>
        </a:defPPr>
      </a:lstStyle>
    </a:txDef>
  </a:objectDefaults>
  <a:extraClrSchemeLst/>
</a:theme>
</file>

<file path=ppt/theme/theme5.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marL="0" indent="0">
          <a:buNone/>
          <a:defRPr sz="2400" dirty="0" smtClean="0">
            <a:latin typeface="微软雅黑" pitchFamily="34" charset="-122"/>
            <a:ea typeface="微软雅黑" pitchFamily="34" charset="-122"/>
          </a:defRPr>
        </a:defPPr>
      </a:lstStyle>
    </a:txDef>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7082</TotalTime>
  <Words>1516</Words>
  <Application>Microsoft Office PowerPoint</Application>
  <PresentationFormat>自定义</PresentationFormat>
  <Paragraphs>196</Paragraphs>
  <Slides>21</Slides>
  <Notes>1</Notes>
  <HiddenSlides>0</HiddenSlides>
  <MMClips>0</MMClips>
  <ScaleCrop>false</ScaleCrop>
  <HeadingPairs>
    <vt:vector size="6" baseType="variant">
      <vt:variant>
        <vt:lpstr>已用的字体</vt:lpstr>
      </vt:variant>
      <vt:variant>
        <vt:i4>7</vt:i4>
      </vt:variant>
      <vt:variant>
        <vt:lpstr>主题</vt:lpstr>
      </vt:variant>
      <vt:variant>
        <vt:i4>5</vt:i4>
      </vt:variant>
      <vt:variant>
        <vt:lpstr>幻灯片标题</vt:lpstr>
      </vt:variant>
      <vt:variant>
        <vt:i4>21</vt:i4>
      </vt:variant>
    </vt:vector>
  </HeadingPairs>
  <TitlesOfParts>
    <vt:vector size="33" baseType="lpstr">
      <vt:lpstr>楷体_GB2312</vt:lpstr>
      <vt:lpstr>隶书</vt:lpstr>
      <vt:lpstr>宋体</vt:lpstr>
      <vt:lpstr>微软雅黑</vt:lpstr>
      <vt:lpstr>Arial</vt:lpstr>
      <vt:lpstr>Calibri</vt:lpstr>
      <vt:lpstr>Wingdings</vt:lpstr>
      <vt:lpstr>Office 主题​​</vt:lpstr>
      <vt:lpstr>1_Office 主题​​</vt:lpstr>
      <vt:lpstr>2_Office 主题​​</vt:lpstr>
      <vt:lpstr>3_Office 主题​​</vt:lpstr>
      <vt:lpstr>5_Office 主题​​</vt:lpstr>
      <vt:lpstr>PowerPoint 演示文稿</vt:lpstr>
      <vt:lpstr>首先我们先来看一个纯文字排版页面</vt:lpstr>
      <vt:lpstr>想让你的SmartArt图表更文艺范儿？</vt:lpstr>
      <vt:lpstr>PowerPoint 演示文稿</vt:lpstr>
      <vt:lpstr>PowerPoint 演示文稿</vt:lpstr>
      <vt:lpstr>PowerPoint 演示文稿</vt:lpstr>
      <vt:lpstr>案例二提升练习1</vt:lpstr>
      <vt:lpstr>案例二提升练习2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zhixi chen</cp:lastModifiedBy>
  <cp:revision>175</cp:revision>
  <dcterms:created xsi:type="dcterms:W3CDTF">2013-09-02T04:27:39Z</dcterms:created>
  <dcterms:modified xsi:type="dcterms:W3CDTF">2014-12-23T09:35:29Z</dcterms:modified>
</cp:coreProperties>
</file>