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4.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5.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6.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865" r:id="rId2"/>
    <p:sldMasterId id="2147483877" r:id="rId3"/>
    <p:sldMasterId id="2147483891" r:id="rId4"/>
    <p:sldMasterId id="2147483911" r:id="rId5"/>
    <p:sldMasterId id="2147483937" r:id="rId6"/>
    <p:sldMasterId id="2147483949" r:id="rId7"/>
  </p:sldMasterIdLst>
  <p:notesMasterIdLst>
    <p:notesMasterId r:id="rId32"/>
  </p:notesMasterIdLst>
  <p:sldIdLst>
    <p:sldId id="332" r:id="rId8"/>
    <p:sldId id="335" r:id="rId9"/>
    <p:sldId id="378" r:id="rId10"/>
    <p:sldId id="337" r:id="rId11"/>
    <p:sldId id="384" r:id="rId12"/>
    <p:sldId id="412" r:id="rId13"/>
    <p:sldId id="392" r:id="rId14"/>
    <p:sldId id="393" r:id="rId15"/>
    <p:sldId id="390" r:id="rId16"/>
    <p:sldId id="372" r:id="rId17"/>
    <p:sldId id="385" r:id="rId18"/>
    <p:sldId id="368" r:id="rId19"/>
    <p:sldId id="383" r:id="rId20"/>
    <p:sldId id="355" r:id="rId21"/>
    <p:sldId id="394" r:id="rId22"/>
    <p:sldId id="359" r:id="rId23"/>
    <p:sldId id="356" r:id="rId24"/>
    <p:sldId id="382" r:id="rId25"/>
    <p:sldId id="338" r:id="rId26"/>
    <p:sldId id="340" r:id="rId27"/>
    <p:sldId id="400" r:id="rId28"/>
    <p:sldId id="349" r:id="rId29"/>
    <p:sldId id="352" r:id="rId30"/>
    <p:sldId id="336"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8ECDC348-7602-47FF-B6B0-70A15D045F4B}">
          <p14:sldIdLst>
            <p14:sldId id="332"/>
            <p14:sldId id="335"/>
          </p14:sldIdLst>
        </p14:section>
        <p14:section name="无标题节" id="{8BC461A9-A2F9-4B7E-858E-30AF130D260C}">
          <p14:sldIdLst>
            <p14:sldId id="378"/>
            <p14:sldId id="337"/>
            <p14:sldId id="384"/>
            <p14:sldId id="412"/>
          </p14:sldIdLst>
        </p14:section>
        <p14:section name="无标题节" id="{CF74FDE5-B227-4C94-91A7-54E51D49898F}">
          <p14:sldIdLst>
            <p14:sldId id="392"/>
            <p14:sldId id="393"/>
            <p14:sldId id="390"/>
          </p14:sldIdLst>
        </p14:section>
        <p14:section name="无标题节" id="{FCAA4260-3178-46B7-AAC7-273AB19A7F85}">
          <p14:sldIdLst>
            <p14:sldId id="372"/>
            <p14:sldId id="385"/>
            <p14:sldId id="368"/>
          </p14:sldIdLst>
        </p14:section>
        <p14:section name="无标题节" id="{FC3A9854-543A-4B4A-8BB4-1692CA639A6A}">
          <p14:sldIdLst>
            <p14:sldId id="383"/>
            <p14:sldId id="355"/>
            <p14:sldId id="394"/>
            <p14:sldId id="359"/>
            <p14:sldId id="356"/>
          </p14:sldIdLst>
        </p14:section>
        <p14:section name="无标题节" id="{F7EAE7B3-33A6-4EB4-AC8D-72FD894F4B2A}">
          <p14:sldIdLst>
            <p14:sldId id="382"/>
            <p14:sldId id="338"/>
            <p14:sldId id="340"/>
          </p14:sldIdLst>
        </p14:section>
        <p14:section name="无标题节" id="{57F793BF-50A3-4E71-91C4-88D5F63977A7}">
          <p14:sldIdLst>
            <p14:sldId id="400"/>
            <p14:sldId id="349"/>
            <p14:sldId id="352"/>
          </p14:sldIdLst>
        </p14:section>
        <p14:section name="无标题节" id="{6447BCB7-73BC-4F6E-A024-8AB1E017EC17}">
          <p14:sldIdLst>
            <p14:sldId id="336"/>
          </p14:sldIdLst>
        </p14:section>
      </p14:sectionLst>
    </p:ext>
    <p:ext uri="{EFAFB233-063F-42B5-8137-9DF3F51BA10A}">
      <p15:sldGuideLst xmlns:p15="http://schemas.microsoft.com/office/powerpoint/2012/main">
        <p15:guide id="1" orient="horz" pos="232" userDrawn="1">
          <p15:clr>
            <a:srgbClr val="A4A3A4"/>
          </p15:clr>
        </p15:guide>
        <p15:guide id="2" pos="778" userDrawn="1">
          <p15:clr>
            <a:srgbClr val="A4A3A4"/>
          </p15:clr>
        </p15:guide>
        <p15:guide id="5" pos="6902" userDrawn="1">
          <p15:clr>
            <a:srgbClr val="A4A3A4"/>
          </p15:clr>
        </p15:guide>
        <p15:guide id="6" orient="horz" pos="3770" userDrawn="1">
          <p15:clr>
            <a:srgbClr val="A4A3A4"/>
          </p15:clr>
        </p15:guide>
        <p15:guide id="7" pos="1118" userDrawn="1">
          <p15:clr>
            <a:srgbClr val="A4A3A4"/>
          </p15:clr>
        </p15:guide>
        <p15:guide id="8" pos="479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63C8F"/>
    <a:srgbClr val="002060"/>
    <a:srgbClr val="C00000"/>
    <a:srgbClr val="0070C0"/>
    <a:srgbClr val="404040"/>
    <a:srgbClr val="DE5F3F"/>
    <a:srgbClr val="C7C7C7"/>
    <a:srgbClr val="007AA7"/>
    <a:srgbClr val="00A7EB"/>
    <a:srgbClr val="D91E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浅色样式 3 - 强调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912C8C85-51F0-491E-9774-3900AFEF0FD7}" styleName="浅色样式 2 - 强调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中度样式 1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68D230F3-CF80-4859-8CE7-A43EE81993B5}" styleName="浅色样式 1 - 强调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A488322-F2BA-4B5B-9748-0D474271808F}" styleName="中度样式 3 - 强调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2721" autoAdjust="0"/>
    <p:restoredTop sz="94424" autoAdjust="0"/>
  </p:normalViewPr>
  <p:slideViewPr>
    <p:cSldViewPr snapToGrid="0" showGuides="1">
      <p:cViewPr varScale="1">
        <p:scale>
          <a:sx n="89" d="100"/>
          <a:sy n="89" d="100"/>
        </p:scale>
        <p:origin x="108" y="534"/>
      </p:cViewPr>
      <p:guideLst>
        <p:guide orient="horz" pos="232"/>
        <p:guide pos="778"/>
        <p:guide pos="6902"/>
        <p:guide orient="horz" pos="3770"/>
        <p:guide pos="1118"/>
        <p:guide pos="4793"/>
      </p:guideLst>
    </p:cSldViewPr>
  </p:slideViewPr>
  <p:outlineViewPr>
    <p:cViewPr>
      <p:scale>
        <a:sx n="33" d="100"/>
        <a:sy n="33" d="100"/>
      </p:scale>
      <p:origin x="0" y="-48"/>
    </p:cViewPr>
  </p:outlineViewPr>
  <p:notesTextViewPr>
    <p:cViewPr>
      <p:scale>
        <a:sx n="1" d="1"/>
        <a:sy n="1" d="1"/>
      </p:scale>
      <p:origin x="0" y="0"/>
    </p:cViewPr>
  </p:notesTextViewPr>
  <p:sorterViewPr>
    <p:cViewPr varScale="1">
      <p:scale>
        <a:sx n="1" d="1"/>
        <a:sy n="1" d="1"/>
      </p:scale>
      <p:origin x="0" y="-1029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slideMaster" Target="slideMasters/slideMaster3.xml"/><Relationship Id="rId21" Type="http://schemas.openxmlformats.org/officeDocument/2006/relationships/slide" Target="slides/slide14.xml"/><Relationship Id="rId34"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64EB97-6F41-4D21-A74E-24FD938F1CF5}" type="datetimeFigureOut">
              <a:rPr lang="zh-CN" altLang="en-US" smtClean="0"/>
              <a:t>2014/12/23 Tuesday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79FBC7-E47B-4453-BF35-93CCF81D1F8B}" type="slidenum">
              <a:rPr lang="zh-CN" altLang="en-US" smtClean="0"/>
              <a:t>‹#›</a:t>
            </a:fld>
            <a:endParaRPr lang="zh-CN" altLang="en-US"/>
          </a:p>
        </p:txBody>
      </p:sp>
    </p:spTree>
    <p:extLst>
      <p:ext uri="{BB962C8B-B14F-4D97-AF65-F5344CB8AC3E}">
        <p14:creationId xmlns:p14="http://schemas.microsoft.com/office/powerpoint/2010/main" val="1218925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Master" Target="../slideMasters/slideMaster4.xml"/><Relationship Id="rId4"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gif"/><Relationship Id="rId1" Type="http://schemas.openxmlformats.org/officeDocument/2006/relationships/slideMaster" Target="../slideMasters/slideMaster4.xml"/><Relationship Id="rId4" Type="http://schemas.openxmlformats.org/officeDocument/2006/relationships/image" Target="../media/image2.jpeg"/></Relationships>
</file>

<file path=ppt/slideLayouts/_rels/slideLayout4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5.jpeg"/><Relationship Id="rId7" Type="http://schemas.openxmlformats.org/officeDocument/2006/relationships/image" Target="../media/image8.jpeg"/><Relationship Id="rId2" Type="http://schemas.openxmlformats.org/officeDocument/2006/relationships/image" Target="../media/image1.gif"/><Relationship Id="rId1" Type="http://schemas.openxmlformats.org/officeDocument/2006/relationships/slideMaster" Target="../slideMasters/slideMaster4.xml"/><Relationship Id="rId6" Type="http://schemas.openxmlformats.org/officeDocument/2006/relationships/image" Target="../media/image7.jpeg"/><Relationship Id="rId5" Type="http://schemas.openxmlformats.org/officeDocument/2006/relationships/image" Target="../media/image4.jpeg"/><Relationship Id="rId4" Type="http://schemas.openxmlformats.org/officeDocument/2006/relationships/image" Target="../media/image6.jpe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gif"/><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CD5AD669-3FC2-414A-943B-29B870DD011E}"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A076E2-B450-4343-9090-A83CE46ABE6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1895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D5AD669-3FC2-414A-943B-29B870DD011E}"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A076E2-B450-4343-9090-A83CE46ABE6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71431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D5AD669-3FC2-414A-943B-29B870DD011E}"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A076E2-B450-4343-9090-A83CE46ABE6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97509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36BB864-B637-4778-A059-7718F3F51CB7}"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E496D148-4041-472F-AB6C-CB878DC250C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34771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36BB864-B637-4778-A059-7718F3F51CB7}"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E496D148-4041-472F-AB6C-CB878DC250C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31938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36BB864-B637-4778-A059-7718F3F51CB7}"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E496D148-4041-472F-AB6C-CB878DC250C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59311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36BB864-B637-4778-A059-7718F3F51CB7}"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E496D148-4041-472F-AB6C-CB878DC250C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97833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36BB864-B637-4778-A059-7718F3F51CB7}"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E496D148-4041-472F-AB6C-CB878DC250C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72461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6BB864-B637-4778-A059-7718F3F51CB7}"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E496D148-4041-472F-AB6C-CB878DC250C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8365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36BB864-B637-4778-A059-7718F3F51CB7}"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E496D148-4041-472F-AB6C-CB878DC250C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18379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36BB864-B637-4778-A059-7718F3F51CB7}"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E496D148-4041-472F-AB6C-CB878DC250C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3827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D5AD669-3FC2-414A-943B-29B870DD011E}"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A076E2-B450-4343-9090-A83CE46ABE6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83189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36BB864-B637-4778-A059-7718F3F51CB7}"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E496D148-4041-472F-AB6C-CB878DC250C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85099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36BB864-B637-4778-A059-7718F3F51CB7}"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E496D148-4041-472F-AB6C-CB878DC250C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01000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36BB864-B637-4778-A059-7718F3F51CB7}"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E496D148-4041-472F-AB6C-CB878DC250C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18258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1" y="2130427"/>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1" y="3886200"/>
            <a:ext cx="8534400" cy="1752600"/>
          </a:xfrm>
        </p:spPr>
        <p:txBody>
          <a:bodyPr/>
          <a:lstStyle>
            <a:lvl1pPr marL="0" indent="0" algn="ctr">
              <a:buNone/>
              <a:defRPr>
                <a:solidFill>
                  <a:schemeClr val="tx1">
                    <a:tint val="75000"/>
                  </a:schemeClr>
                </a:solidFill>
              </a:defRPr>
            </a:lvl1pPr>
            <a:lvl2pPr marL="609539" indent="0" algn="ctr">
              <a:buNone/>
              <a:defRPr>
                <a:solidFill>
                  <a:schemeClr val="tx1">
                    <a:tint val="75000"/>
                  </a:schemeClr>
                </a:solidFill>
              </a:defRPr>
            </a:lvl2pPr>
            <a:lvl3pPr marL="1219078" indent="0" algn="ctr">
              <a:buNone/>
              <a:defRPr>
                <a:solidFill>
                  <a:schemeClr val="tx1">
                    <a:tint val="75000"/>
                  </a:schemeClr>
                </a:solidFill>
              </a:defRPr>
            </a:lvl3pPr>
            <a:lvl4pPr marL="1828617" indent="0" algn="ctr">
              <a:buNone/>
              <a:defRPr>
                <a:solidFill>
                  <a:schemeClr val="tx1">
                    <a:tint val="75000"/>
                  </a:schemeClr>
                </a:solidFill>
              </a:defRPr>
            </a:lvl4pPr>
            <a:lvl5pPr marL="2438156" indent="0" algn="ctr">
              <a:buNone/>
              <a:defRPr>
                <a:solidFill>
                  <a:schemeClr val="tx1">
                    <a:tint val="75000"/>
                  </a:schemeClr>
                </a:solidFill>
              </a:defRPr>
            </a:lvl5pPr>
            <a:lvl6pPr marL="3047695" indent="0" algn="ctr">
              <a:buNone/>
              <a:defRPr>
                <a:solidFill>
                  <a:schemeClr val="tx1">
                    <a:tint val="75000"/>
                  </a:schemeClr>
                </a:solidFill>
              </a:defRPr>
            </a:lvl6pPr>
            <a:lvl7pPr marL="3657234" indent="0" algn="ctr">
              <a:buNone/>
              <a:defRPr>
                <a:solidFill>
                  <a:schemeClr val="tx1">
                    <a:tint val="75000"/>
                  </a:schemeClr>
                </a:solidFill>
              </a:defRPr>
            </a:lvl7pPr>
            <a:lvl8pPr marL="4266773" indent="0" algn="ctr">
              <a:buNone/>
              <a:defRPr>
                <a:solidFill>
                  <a:schemeClr val="tx1">
                    <a:tint val="75000"/>
                  </a:schemeClr>
                </a:solidFill>
              </a:defRPr>
            </a:lvl8pPr>
            <a:lvl9pPr marL="4876312"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98009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4053735"/>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5" y="4406902"/>
            <a:ext cx="10363200" cy="1362075"/>
          </a:xfrm>
        </p:spPr>
        <p:txBody>
          <a:bodyPr anchor="t"/>
          <a:lstStyle>
            <a:lvl1pPr algn="l">
              <a:defRPr sz="53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5" y="2906713"/>
            <a:ext cx="10363200" cy="1500187"/>
          </a:xfrm>
        </p:spPr>
        <p:txBody>
          <a:bodyPr anchor="b"/>
          <a:lstStyle>
            <a:lvl1pPr marL="0" indent="0">
              <a:buNone/>
              <a:defRPr sz="2700">
                <a:solidFill>
                  <a:schemeClr val="tx1">
                    <a:tint val="75000"/>
                  </a:schemeClr>
                </a:solidFill>
              </a:defRPr>
            </a:lvl1pPr>
            <a:lvl2pPr marL="609539" indent="0">
              <a:buNone/>
              <a:defRPr sz="2400">
                <a:solidFill>
                  <a:schemeClr val="tx1">
                    <a:tint val="75000"/>
                  </a:schemeClr>
                </a:solidFill>
              </a:defRPr>
            </a:lvl2pPr>
            <a:lvl3pPr marL="1219078" indent="0">
              <a:buNone/>
              <a:defRPr sz="2100">
                <a:solidFill>
                  <a:schemeClr val="tx1">
                    <a:tint val="75000"/>
                  </a:schemeClr>
                </a:solidFill>
              </a:defRPr>
            </a:lvl3pPr>
            <a:lvl4pPr marL="1828617" indent="0">
              <a:buNone/>
              <a:defRPr sz="1900">
                <a:solidFill>
                  <a:schemeClr val="tx1">
                    <a:tint val="75000"/>
                  </a:schemeClr>
                </a:solidFill>
              </a:defRPr>
            </a:lvl4pPr>
            <a:lvl5pPr marL="2438156" indent="0">
              <a:buNone/>
              <a:defRPr sz="1900">
                <a:solidFill>
                  <a:schemeClr val="tx1">
                    <a:tint val="75000"/>
                  </a:schemeClr>
                </a:solidFill>
              </a:defRPr>
            </a:lvl5pPr>
            <a:lvl6pPr marL="3047695" indent="0">
              <a:buNone/>
              <a:defRPr sz="1900">
                <a:solidFill>
                  <a:schemeClr val="tx1">
                    <a:tint val="75000"/>
                  </a:schemeClr>
                </a:solidFill>
              </a:defRPr>
            </a:lvl6pPr>
            <a:lvl7pPr marL="3657234" indent="0">
              <a:buNone/>
              <a:defRPr sz="1900">
                <a:solidFill>
                  <a:schemeClr val="tx1">
                    <a:tint val="75000"/>
                  </a:schemeClr>
                </a:solidFill>
              </a:defRPr>
            </a:lvl7pPr>
            <a:lvl8pPr marL="4266773" indent="0">
              <a:buNone/>
              <a:defRPr sz="1900">
                <a:solidFill>
                  <a:schemeClr val="tx1">
                    <a:tint val="75000"/>
                  </a:schemeClr>
                </a:solidFill>
              </a:defRPr>
            </a:lvl8pPr>
            <a:lvl9pPr marL="4876312" indent="0">
              <a:buNone/>
              <a:defRPr sz="19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913368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1" y="1200152"/>
            <a:ext cx="5384800" cy="3394075"/>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200152"/>
            <a:ext cx="5384800" cy="3394075"/>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87767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1" y="274637"/>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4"/>
            <a:ext cx="5386917" cy="639763"/>
          </a:xfrm>
        </p:spPr>
        <p:txBody>
          <a:bodyPr anchor="b"/>
          <a:lstStyle>
            <a:lvl1pPr marL="0" indent="0">
              <a:buNone/>
              <a:defRPr sz="3200" b="1"/>
            </a:lvl1pPr>
            <a:lvl2pPr marL="609539" indent="0">
              <a:buNone/>
              <a:defRPr sz="2700" b="1"/>
            </a:lvl2pPr>
            <a:lvl3pPr marL="1219078" indent="0">
              <a:buNone/>
              <a:defRPr sz="2400" b="1"/>
            </a:lvl3pPr>
            <a:lvl4pPr marL="1828617" indent="0">
              <a:buNone/>
              <a:defRPr sz="2100" b="1"/>
            </a:lvl4pPr>
            <a:lvl5pPr marL="2438156" indent="0">
              <a:buNone/>
              <a:defRPr sz="2100" b="1"/>
            </a:lvl5pPr>
            <a:lvl6pPr marL="3047695" indent="0">
              <a:buNone/>
              <a:defRPr sz="2100" b="1"/>
            </a:lvl6pPr>
            <a:lvl7pPr marL="3657234" indent="0">
              <a:buNone/>
              <a:defRPr sz="2100" b="1"/>
            </a:lvl7pPr>
            <a:lvl8pPr marL="4266773" indent="0">
              <a:buNone/>
              <a:defRPr sz="2100" b="1"/>
            </a:lvl8pPr>
            <a:lvl9pPr marL="4876312" indent="0">
              <a:buNone/>
              <a:defRPr sz="21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4"/>
            <a:ext cx="5389033" cy="639763"/>
          </a:xfrm>
        </p:spPr>
        <p:txBody>
          <a:bodyPr anchor="b"/>
          <a:lstStyle>
            <a:lvl1pPr marL="0" indent="0">
              <a:buNone/>
              <a:defRPr sz="3200" b="1"/>
            </a:lvl1pPr>
            <a:lvl2pPr marL="609539" indent="0">
              <a:buNone/>
              <a:defRPr sz="2700" b="1"/>
            </a:lvl2pPr>
            <a:lvl3pPr marL="1219078" indent="0">
              <a:buNone/>
              <a:defRPr sz="2400" b="1"/>
            </a:lvl3pPr>
            <a:lvl4pPr marL="1828617" indent="0">
              <a:buNone/>
              <a:defRPr sz="2100" b="1"/>
            </a:lvl4pPr>
            <a:lvl5pPr marL="2438156" indent="0">
              <a:buNone/>
              <a:defRPr sz="2100" b="1"/>
            </a:lvl5pPr>
            <a:lvl6pPr marL="3047695" indent="0">
              <a:buNone/>
              <a:defRPr sz="2100" b="1"/>
            </a:lvl6pPr>
            <a:lvl7pPr marL="3657234" indent="0">
              <a:buNone/>
              <a:defRPr sz="2100" b="1"/>
            </a:lvl7pPr>
            <a:lvl8pPr marL="4266773" indent="0">
              <a:buNone/>
              <a:defRPr sz="2100" b="1"/>
            </a:lvl8pPr>
            <a:lvl9pPr marL="4876312" indent="0">
              <a:buNone/>
              <a:defRPr sz="21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615626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白色背景">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userDrawn="1"/>
        </p:nvCxnSpPr>
        <p:spPr>
          <a:xfrm>
            <a:off x="1" y="1028733"/>
            <a:ext cx="12192000" cy="0"/>
          </a:xfrm>
          <a:prstGeom prst="line">
            <a:avLst/>
          </a:prstGeom>
          <a:ln w="571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 name="标题 1"/>
          <p:cNvSpPr>
            <a:spLocks noGrp="1"/>
          </p:cNvSpPr>
          <p:nvPr>
            <p:ph type="title"/>
          </p:nvPr>
        </p:nvSpPr>
        <p:spPr>
          <a:xfrm>
            <a:off x="190575" y="68628"/>
            <a:ext cx="10684731" cy="912101"/>
          </a:xfrm>
        </p:spPr>
        <p:txBody>
          <a:bodyPr>
            <a:normAutofit/>
          </a:bodyPr>
          <a:lstStyle>
            <a:lvl1pPr algn="l">
              <a:defRPr sz="3600" b="1">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2598774476"/>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文字说明">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 y="5916181"/>
            <a:ext cx="12210355" cy="94181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78"/>
            <a:endParaRPr lang="zh-CN" altLang="en-US" sz="2400">
              <a:solidFill>
                <a:prstClr val="white"/>
              </a:solidFill>
            </a:endParaRPr>
          </a:p>
        </p:txBody>
      </p:sp>
      <p:cxnSp>
        <p:nvCxnSpPr>
          <p:cNvPr id="6" name="直接连接符 5"/>
          <p:cNvCxnSpPr/>
          <p:nvPr userDrawn="1"/>
        </p:nvCxnSpPr>
        <p:spPr>
          <a:xfrm>
            <a:off x="1" y="1028733"/>
            <a:ext cx="12192000" cy="0"/>
          </a:xfrm>
          <a:prstGeom prst="line">
            <a:avLst/>
          </a:prstGeom>
          <a:ln w="571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190575" y="68628"/>
            <a:ext cx="10684731" cy="912101"/>
          </a:xfrm>
        </p:spPr>
        <p:txBody>
          <a:bodyPr>
            <a:normAutofit/>
          </a:bodyPr>
          <a:lstStyle>
            <a:lvl1pPr algn="l">
              <a:defRPr sz="3600" b="1">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426776821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CD5AD669-3FC2-414A-943B-29B870DD011E}"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A076E2-B450-4343-9090-A83CE46ABE6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718231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3499" y="16362"/>
            <a:ext cx="7653045" cy="836712"/>
          </a:xfrm>
        </p:spPr>
        <p:txBody>
          <a:bodyPr>
            <a:noAutofit/>
          </a:bodyPr>
          <a:lstStyle>
            <a:lvl1pPr>
              <a:defRPr sz="4000"/>
            </a:lvl1pPr>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168856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1"/>
          </a:xfrm>
        </p:spPr>
        <p:txBody>
          <a:bodyPr anchor="b"/>
          <a:lstStyle>
            <a:lvl1pPr algn="l">
              <a:defRPr sz="27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4" y="273053"/>
            <a:ext cx="6815666"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900"/>
            </a:lvl1pPr>
            <a:lvl2pPr marL="609539" indent="0">
              <a:buNone/>
              <a:defRPr sz="1600"/>
            </a:lvl2pPr>
            <a:lvl3pPr marL="1219078" indent="0">
              <a:buNone/>
              <a:defRPr sz="1300"/>
            </a:lvl3pPr>
            <a:lvl4pPr marL="1828617" indent="0">
              <a:buNone/>
              <a:defRPr sz="1200"/>
            </a:lvl4pPr>
            <a:lvl5pPr marL="2438156" indent="0">
              <a:buNone/>
              <a:defRPr sz="1200"/>
            </a:lvl5pPr>
            <a:lvl6pPr marL="3047695" indent="0">
              <a:buNone/>
              <a:defRPr sz="1200"/>
            </a:lvl6pPr>
            <a:lvl7pPr marL="3657234" indent="0">
              <a:buNone/>
              <a:defRPr sz="1200"/>
            </a:lvl7pPr>
            <a:lvl8pPr marL="4266773" indent="0">
              <a:buNone/>
              <a:defRPr sz="1200"/>
            </a:lvl8pPr>
            <a:lvl9pPr marL="4876312"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034605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1"/>
            <a:ext cx="7315200" cy="566739"/>
          </a:xfrm>
        </p:spPr>
        <p:txBody>
          <a:bodyPr anchor="b"/>
          <a:lstStyle>
            <a:lvl1pPr algn="l">
              <a:defRPr sz="27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4300"/>
            </a:lvl1pPr>
            <a:lvl2pPr marL="609539" indent="0">
              <a:buNone/>
              <a:defRPr sz="3700"/>
            </a:lvl2pPr>
            <a:lvl3pPr marL="1219078" indent="0">
              <a:buNone/>
              <a:defRPr sz="3200"/>
            </a:lvl3pPr>
            <a:lvl4pPr marL="1828617" indent="0">
              <a:buNone/>
              <a:defRPr sz="2700"/>
            </a:lvl4pPr>
            <a:lvl5pPr marL="2438156" indent="0">
              <a:buNone/>
              <a:defRPr sz="2700"/>
            </a:lvl5pPr>
            <a:lvl6pPr marL="3047695" indent="0">
              <a:buNone/>
              <a:defRPr sz="2700"/>
            </a:lvl6pPr>
            <a:lvl7pPr marL="3657234" indent="0">
              <a:buNone/>
              <a:defRPr sz="2700"/>
            </a:lvl7pPr>
            <a:lvl8pPr marL="4266773" indent="0">
              <a:buNone/>
              <a:defRPr sz="2700"/>
            </a:lvl8pPr>
            <a:lvl9pPr marL="4876312" indent="0">
              <a:buNone/>
              <a:defRPr sz="2700"/>
            </a:lvl9pPr>
          </a:lstStyle>
          <a:p>
            <a:endParaRPr lang="zh-CN" altLang="en-US"/>
          </a:p>
        </p:txBody>
      </p:sp>
      <p:sp>
        <p:nvSpPr>
          <p:cNvPr id="4" name="文本占位符 3"/>
          <p:cNvSpPr>
            <a:spLocks noGrp="1"/>
          </p:cNvSpPr>
          <p:nvPr>
            <p:ph type="body" sz="half" idx="2"/>
          </p:nvPr>
        </p:nvSpPr>
        <p:spPr>
          <a:xfrm>
            <a:off x="2389717" y="5367339"/>
            <a:ext cx="7315200" cy="804863"/>
          </a:xfrm>
        </p:spPr>
        <p:txBody>
          <a:bodyPr/>
          <a:lstStyle>
            <a:lvl1pPr marL="0" indent="0">
              <a:buNone/>
              <a:defRPr sz="1900"/>
            </a:lvl1pPr>
            <a:lvl2pPr marL="609539" indent="0">
              <a:buNone/>
              <a:defRPr sz="1600"/>
            </a:lvl2pPr>
            <a:lvl3pPr marL="1219078" indent="0">
              <a:buNone/>
              <a:defRPr sz="1300"/>
            </a:lvl3pPr>
            <a:lvl4pPr marL="1828617" indent="0">
              <a:buNone/>
              <a:defRPr sz="1200"/>
            </a:lvl4pPr>
            <a:lvl5pPr marL="2438156" indent="0">
              <a:buNone/>
              <a:defRPr sz="1200"/>
            </a:lvl5pPr>
            <a:lvl6pPr marL="3047695" indent="0">
              <a:buNone/>
              <a:defRPr sz="1200"/>
            </a:lvl6pPr>
            <a:lvl7pPr marL="3657234" indent="0">
              <a:buNone/>
              <a:defRPr sz="1200"/>
            </a:lvl7pPr>
            <a:lvl8pPr marL="4266773" indent="0">
              <a:buNone/>
              <a:defRPr sz="1200"/>
            </a:lvl8pPr>
            <a:lvl9pPr marL="4876312"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60170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378466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06375"/>
            <a:ext cx="2743200" cy="43878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1" y="206375"/>
            <a:ext cx="8026400" cy="43878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8B8BAC9-13D6-4BF9-8504-6226F112BC0E}"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969EDB7-FECF-4A62-BAD0-733621609D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115985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4F65D3C-ED74-4A46-8CAB-10F9BFE395EF}"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5F9B2A07-E6E6-41D0-8068-DE41C5CCAD7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74249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40"/>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FF4EDFA0-8E58-4D9B-A4D8-25FB3CC21551}" type="datetime1">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a:xfrm>
            <a:off x="8737600" y="6356365"/>
            <a:ext cx="2844800" cy="365125"/>
          </a:xfrm>
          <a:prstGeom prst="rect">
            <a:avLst/>
          </a:prstGeom>
        </p:spPr>
        <p:txBody>
          <a:bodyPr/>
          <a:lstStyle/>
          <a:p>
            <a:fld id="{4F85D134-26F0-457D-97BD-CBBFDCF6D952}"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030876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B97D989-AEDA-42A3-9F58-7881111F27D8}" type="datetime1">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a:xfrm>
            <a:off x="8737600" y="6356365"/>
            <a:ext cx="2844800" cy="365125"/>
          </a:xfrm>
          <a:prstGeom prst="rect">
            <a:avLst/>
          </a:prstGeom>
        </p:spPr>
        <p:txBody>
          <a:bodyPr/>
          <a:lstStyle/>
          <a:p>
            <a:fld id="{4F85D134-26F0-457D-97BD-CBBFDCF6D952}"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422276522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cxnSp>
        <p:nvCxnSpPr>
          <p:cNvPr id="8" name="直接连接符 7"/>
          <p:cNvCxnSpPr/>
          <p:nvPr userDrawn="1"/>
        </p:nvCxnSpPr>
        <p:spPr>
          <a:xfrm>
            <a:off x="287867" y="806450"/>
            <a:ext cx="11376000"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6557698" name="Picture 2" descr="中国移动欢迎您"/>
          <p:cNvPicPr>
            <a:picLocks noChangeAspect="1" noChangeArrowheads="1"/>
          </p:cNvPicPr>
          <p:nvPr userDrawn="1"/>
        </p:nvPicPr>
        <p:blipFill>
          <a:blip r:embed="rId2"/>
          <a:srcRect/>
          <a:stretch>
            <a:fillRect/>
          </a:stretch>
        </p:blipFill>
        <p:spPr bwMode="auto">
          <a:xfrm>
            <a:off x="10126134" y="273051"/>
            <a:ext cx="1519767" cy="430424"/>
          </a:xfrm>
          <a:prstGeom prst="rect">
            <a:avLst/>
          </a:prstGeom>
          <a:noFill/>
        </p:spPr>
      </p:pic>
      <p:sp>
        <p:nvSpPr>
          <p:cNvPr id="13" name="标题 12"/>
          <p:cNvSpPr>
            <a:spLocks noGrp="1"/>
          </p:cNvSpPr>
          <p:nvPr>
            <p:ph type="title"/>
          </p:nvPr>
        </p:nvSpPr>
        <p:spPr>
          <a:xfrm>
            <a:off x="287867" y="95250"/>
            <a:ext cx="10972800" cy="720000"/>
          </a:xfrm>
        </p:spPr>
        <p:txBody>
          <a:bodyPr/>
          <a:lstStyle>
            <a:lvl1pPr algn="l">
              <a:defRPr>
                <a:solidFill>
                  <a:schemeClr val="tx2">
                    <a:lumMod val="75000"/>
                  </a:schemeClr>
                </a:solidFill>
              </a:defRPr>
            </a:lvl1pPr>
          </a:lstStyle>
          <a:p>
            <a:r>
              <a:rPr lang="zh-CN" altLang="en-US" dirty="0" smtClean="0"/>
              <a:t>单击此处编辑母版标题样式</a:t>
            </a:r>
            <a:endParaRPr lang="zh-CN" altLang="en-US" dirty="0"/>
          </a:p>
        </p:txBody>
      </p:sp>
      <p:sp>
        <p:nvSpPr>
          <p:cNvPr id="15" name="文本占位符 14"/>
          <p:cNvSpPr>
            <a:spLocks noGrp="1"/>
          </p:cNvSpPr>
          <p:nvPr>
            <p:ph type="body" sz="quarter" idx="10"/>
          </p:nvPr>
        </p:nvSpPr>
        <p:spPr>
          <a:xfrm>
            <a:off x="287867" y="1073150"/>
            <a:ext cx="11379200" cy="4400550"/>
          </a:xfrm>
        </p:spPr>
        <p:txBody>
          <a:bodyPr/>
          <a:lstStyle>
            <a:lvl1pPr>
              <a:spcBef>
                <a:spcPts val="2400"/>
              </a:spcBef>
              <a:defRPr sz="2800" b="1">
                <a:solidFill>
                  <a:schemeClr val="accent1">
                    <a:lumMod val="75000"/>
                  </a:schemeClr>
                </a:solidFill>
                <a:effectLst/>
              </a:defRPr>
            </a:lvl1pPr>
            <a:lvl2pPr>
              <a:spcBef>
                <a:spcPts val="1200"/>
              </a:spcBef>
              <a:spcAft>
                <a:spcPts val="600"/>
              </a:spcAft>
              <a:defRPr sz="2400" b="0"/>
            </a:lvl2pPr>
            <a:lvl3pPr>
              <a:defRPr sz="1600"/>
            </a:lvl3pPr>
          </a:lstStyle>
          <a:p>
            <a:pPr lvl="0"/>
            <a:r>
              <a:rPr lang="zh-CN" altLang="en-US" dirty="0" smtClean="0"/>
              <a:t>单击此处编辑母版文本样式</a:t>
            </a:r>
          </a:p>
          <a:p>
            <a:pPr lvl="1"/>
            <a:r>
              <a:rPr lang="zh-CN" altLang="en-US" dirty="0" smtClean="0"/>
              <a:t>第二级</a:t>
            </a:r>
          </a:p>
          <a:p>
            <a:pPr lvl="2"/>
            <a:r>
              <a:rPr lang="zh-CN" altLang="en-US" dirty="0" smtClean="0"/>
              <a:t>第三级</a:t>
            </a:r>
            <a:endParaRPr lang="zh-CN" altLang="en-US" dirty="0"/>
          </a:p>
        </p:txBody>
      </p:sp>
      <p:sp>
        <p:nvSpPr>
          <p:cNvPr id="16" name="矩形 15"/>
          <p:cNvSpPr/>
          <p:nvPr userDrawn="1"/>
        </p:nvSpPr>
        <p:spPr>
          <a:xfrm>
            <a:off x="0" y="6362700"/>
            <a:ext cx="288000" cy="266700"/>
          </a:xfrm>
          <a:prstGeom prst="rect">
            <a:avLst/>
          </a:prstGeom>
          <a:solidFill>
            <a:schemeClr val="tx2">
              <a:lumMod val="60000"/>
              <a:lumOff val="40000"/>
            </a:schemeClr>
          </a:solidFill>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800">
              <a:solidFill>
                <a:prstClr val="black"/>
              </a:solidFill>
            </a:endParaRPr>
          </a:p>
        </p:txBody>
      </p:sp>
      <p:sp>
        <p:nvSpPr>
          <p:cNvPr id="17" name="矩形 16"/>
          <p:cNvSpPr/>
          <p:nvPr userDrawn="1"/>
        </p:nvSpPr>
        <p:spPr>
          <a:xfrm>
            <a:off x="347133" y="6362700"/>
            <a:ext cx="11856000" cy="266700"/>
          </a:xfrm>
          <a:prstGeom prst="rect">
            <a:avLst/>
          </a:prstGeom>
          <a:solidFill>
            <a:schemeClr val="tx2">
              <a:lumMod val="40000"/>
              <a:lumOff val="60000"/>
            </a:schemeClr>
          </a:solidFill>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800">
              <a:solidFill>
                <a:prstClr val="black"/>
              </a:solidFill>
            </a:endParaRPr>
          </a:p>
        </p:txBody>
      </p:sp>
    </p:spTree>
    <p:extLst>
      <p:ext uri="{BB962C8B-B14F-4D97-AF65-F5344CB8AC3E}">
        <p14:creationId xmlns:p14="http://schemas.microsoft.com/office/powerpoint/2010/main" val="123112321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_标题和内容">
    <p:spTree>
      <p:nvGrpSpPr>
        <p:cNvPr id="1" name=""/>
        <p:cNvGrpSpPr/>
        <p:nvPr/>
      </p:nvGrpSpPr>
      <p:grpSpPr>
        <a:xfrm>
          <a:off x="0" y="0"/>
          <a:ext cx="0" cy="0"/>
          <a:chOff x="0" y="0"/>
          <a:chExt cx="0" cy="0"/>
        </a:xfrm>
      </p:grpSpPr>
      <p:cxnSp>
        <p:nvCxnSpPr>
          <p:cNvPr id="8" name="直接连接符 7"/>
          <p:cNvCxnSpPr/>
          <p:nvPr userDrawn="1"/>
        </p:nvCxnSpPr>
        <p:spPr>
          <a:xfrm>
            <a:off x="287867" y="806450"/>
            <a:ext cx="11376000"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6557698" name="Picture 2" descr="中国移动欢迎您"/>
          <p:cNvPicPr>
            <a:picLocks noChangeAspect="1" noChangeArrowheads="1"/>
          </p:cNvPicPr>
          <p:nvPr userDrawn="1"/>
        </p:nvPicPr>
        <p:blipFill>
          <a:blip r:embed="rId2"/>
          <a:srcRect/>
          <a:stretch>
            <a:fillRect/>
          </a:stretch>
        </p:blipFill>
        <p:spPr bwMode="auto">
          <a:xfrm>
            <a:off x="10126134" y="273051"/>
            <a:ext cx="1519767" cy="430424"/>
          </a:xfrm>
          <a:prstGeom prst="rect">
            <a:avLst/>
          </a:prstGeom>
          <a:noFill/>
        </p:spPr>
      </p:pic>
      <p:sp>
        <p:nvSpPr>
          <p:cNvPr id="11" name="矩形 10"/>
          <p:cNvSpPr/>
          <p:nvPr userDrawn="1"/>
        </p:nvSpPr>
        <p:spPr>
          <a:xfrm>
            <a:off x="0" y="6362700"/>
            <a:ext cx="288000" cy="266700"/>
          </a:xfrm>
          <a:prstGeom prst="rect">
            <a:avLst/>
          </a:prstGeom>
          <a:solidFill>
            <a:schemeClr val="tx2">
              <a:lumMod val="60000"/>
              <a:lumOff val="40000"/>
            </a:schemeClr>
          </a:solidFill>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800">
              <a:solidFill>
                <a:prstClr val="black"/>
              </a:solidFill>
            </a:endParaRPr>
          </a:p>
        </p:txBody>
      </p:sp>
      <p:sp>
        <p:nvSpPr>
          <p:cNvPr id="12" name="矩形 11"/>
          <p:cNvSpPr/>
          <p:nvPr userDrawn="1"/>
        </p:nvSpPr>
        <p:spPr>
          <a:xfrm>
            <a:off x="347133" y="6362700"/>
            <a:ext cx="11856000" cy="266700"/>
          </a:xfrm>
          <a:prstGeom prst="rect">
            <a:avLst/>
          </a:prstGeom>
          <a:solidFill>
            <a:schemeClr val="tx2">
              <a:lumMod val="40000"/>
              <a:lumOff val="60000"/>
            </a:schemeClr>
          </a:solidFill>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800">
              <a:solidFill>
                <a:prstClr val="black"/>
              </a:solidFill>
            </a:endParaRPr>
          </a:p>
        </p:txBody>
      </p:sp>
      <p:sp>
        <p:nvSpPr>
          <p:cNvPr id="13" name="标题 12"/>
          <p:cNvSpPr>
            <a:spLocks noGrp="1"/>
          </p:cNvSpPr>
          <p:nvPr>
            <p:ph type="title"/>
          </p:nvPr>
        </p:nvSpPr>
        <p:spPr>
          <a:xfrm>
            <a:off x="287867" y="95250"/>
            <a:ext cx="10972800" cy="720000"/>
          </a:xfrm>
        </p:spPr>
        <p:txBody>
          <a:bodyPr/>
          <a:lstStyle>
            <a:lvl1pPr algn="l">
              <a:defRPr>
                <a:solidFill>
                  <a:schemeClr val="tx2">
                    <a:lumMod val="75000"/>
                  </a:schemeClr>
                </a:solidFill>
              </a:defRPr>
            </a:lvl1pPr>
          </a:lstStyle>
          <a:p>
            <a:r>
              <a:rPr lang="zh-CN" altLang="en-US" dirty="0" smtClean="0"/>
              <a:t>单击此处编辑母版标题样式</a:t>
            </a:r>
            <a:endParaRPr lang="zh-CN" altLang="en-US" dirty="0"/>
          </a:p>
        </p:txBody>
      </p:sp>
      <p:sp>
        <p:nvSpPr>
          <p:cNvPr id="15" name="文本占位符 14"/>
          <p:cNvSpPr>
            <a:spLocks noGrp="1"/>
          </p:cNvSpPr>
          <p:nvPr>
            <p:ph type="body" sz="quarter" idx="10"/>
          </p:nvPr>
        </p:nvSpPr>
        <p:spPr>
          <a:xfrm>
            <a:off x="5266267" y="895350"/>
            <a:ext cx="6400800" cy="5200650"/>
          </a:xfrm>
        </p:spPr>
        <p:txBody>
          <a:bodyPr/>
          <a:lstStyle>
            <a:lvl1pPr>
              <a:spcBef>
                <a:spcPts val="2400"/>
              </a:spcBef>
              <a:buFontTx/>
              <a:buBlip>
                <a:blip r:embed="rId3"/>
              </a:buBlip>
              <a:defRPr sz="2800" b="1">
                <a:solidFill>
                  <a:schemeClr val="accent1">
                    <a:lumMod val="75000"/>
                  </a:schemeClr>
                </a:solidFill>
                <a:effectLst/>
              </a:defRPr>
            </a:lvl1pPr>
            <a:lvl2pPr>
              <a:spcBef>
                <a:spcPts val="600"/>
              </a:spcBef>
              <a:spcAft>
                <a:spcPts val="0"/>
              </a:spcAft>
              <a:defRPr sz="1800" b="0"/>
            </a:lvl2pPr>
            <a:lvl3pPr>
              <a:defRPr sz="1600"/>
            </a:lvl3pPr>
          </a:lstStyle>
          <a:p>
            <a:pPr lvl="0"/>
            <a:r>
              <a:rPr lang="zh-CN" altLang="en-US" dirty="0" smtClean="0"/>
              <a:t>单击此处编辑母版文本样式</a:t>
            </a:r>
          </a:p>
          <a:p>
            <a:pPr lvl="1"/>
            <a:r>
              <a:rPr lang="zh-CN" altLang="en-US" dirty="0" smtClean="0"/>
              <a:t>第二级</a:t>
            </a:r>
          </a:p>
          <a:p>
            <a:pPr lvl="2"/>
            <a:r>
              <a:rPr lang="zh-CN" altLang="en-US" dirty="0" smtClean="0"/>
              <a:t>第三级</a:t>
            </a:r>
            <a:endParaRPr lang="zh-CN" altLang="en-US" dirty="0"/>
          </a:p>
        </p:txBody>
      </p:sp>
      <p:pic>
        <p:nvPicPr>
          <p:cNvPr id="9" name="图片 8" descr="2592454_083306015_2.jpg"/>
          <p:cNvPicPr>
            <a:picLocks noChangeAspect="1"/>
          </p:cNvPicPr>
          <p:nvPr userDrawn="1"/>
        </p:nvPicPr>
        <p:blipFill>
          <a:blip r:embed="rId4"/>
          <a:stretch>
            <a:fillRect/>
          </a:stretch>
        </p:blipFill>
        <p:spPr>
          <a:xfrm>
            <a:off x="287867" y="895351"/>
            <a:ext cx="4730751" cy="518175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155555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CD5AD669-3FC2-414A-943B-29B870DD011E}"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CA076E2-B450-4343-9090-A83CE46ABE6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755681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cxnSp>
        <p:nvCxnSpPr>
          <p:cNvPr id="8" name="直接连接符 7"/>
          <p:cNvCxnSpPr/>
          <p:nvPr userDrawn="1"/>
        </p:nvCxnSpPr>
        <p:spPr>
          <a:xfrm>
            <a:off x="287867" y="806450"/>
            <a:ext cx="11376000"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6557698" name="Picture 2" descr="中国移动欢迎您"/>
          <p:cNvPicPr>
            <a:picLocks noChangeAspect="1" noChangeArrowheads="1"/>
          </p:cNvPicPr>
          <p:nvPr userDrawn="1"/>
        </p:nvPicPr>
        <p:blipFill>
          <a:blip r:embed="rId2"/>
          <a:srcRect/>
          <a:stretch>
            <a:fillRect/>
          </a:stretch>
        </p:blipFill>
        <p:spPr bwMode="auto">
          <a:xfrm>
            <a:off x="10126134" y="273051"/>
            <a:ext cx="1519767" cy="430424"/>
          </a:xfrm>
          <a:prstGeom prst="rect">
            <a:avLst/>
          </a:prstGeom>
          <a:noFill/>
        </p:spPr>
      </p:pic>
      <p:sp>
        <p:nvSpPr>
          <p:cNvPr id="11" name="矩形 10"/>
          <p:cNvSpPr/>
          <p:nvPr userDrawn="1"/>
        </p:nvSpPr>
        <p:spPr>
          <a:xfrm>
            <a:off x="0" y="6362700"/>
            <a:ext cx="288000" cy="266700"/>
          </a:xfrm>
          <a:prstGeom prst="rect">
            <a:avLst/>
          </a:prstGeom>
          <a:solidFill>
            <a:schemeClr val="tx2">
              <a:lumMod val="60000"/>
              <a:lumOff val="40000"/>
            </a:schemeClr>
          </a:solidFill>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800">
              <a:solidFill>
                <a:prstClr val="black"/>
              </a:solidFill>
            </a:endParaRPr>
          </a:p>
        </p:txBody>
      </p:sp>
      <p:sp>
        <p:nvSpPr>
          <p:cNvPr id="12" name="矩形 11"/>
          <p:cNvSpPr/>
          <p:nvPr userDrawn="1"/>
        </p:nvSpPr>
        <p:spPr>
          <a:xfrm>
            <a:off x="347133" y="6362700"/>
            <a:ext cx="11856000" cy="266700"/>
          </a:xfrm>
          <a:prstGeom prst="rect">
            <a:avLst/>
          </a:prstGeom>
          <a:solidFill>
            <a:schemeClr val="tx2">
              <a:lumMod val="40000"/>
              <a:lumOff val="60000"/>
            </a:schemeClr>
          </a:solidFill>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800">
              <a:solidFill>
                <a:prstClr val="black"/>
              </a:solidFill>
            </a:endParaRPr>
          </a:p>
        </p:txBody>
      </p:sp>
      <p:sp>
        <p:nvSpPr>
          <p:cNvPr id="13" name="标题 12"/>
          <p:cNvSpPr>
            <a:spLocks noGrp="1"/>
          </p:cNvSpPr>
          <p:nvPr>
            <p:ph type="title"/>
          </p:nvPr>
        </p:nvSpPr>
        <p:spPr>
          <a:xfrm>
            <a:off x="287867" y="95250"/>
            <a:ext cx="10972800" cy="720000"/>
          </a:xfrm>
        </p:spPr>
        <p:txBody>
          <a:bodyPr/>
          <a:lstStyle>
            <a:lvl1pPr algn="l">
              <a:defRPr>
                <a:solidFill>
                  <a:schemeClr val="tx2">
                    <a:lumMod val="75000"/>
                  </a:schemeClr>
                </a:solidFill>
              </a:defRPr>
            </a:lvl1pPr>
          </a:lstStyle>
          <a:p>
            <a:r>
              <a:rPr lang="zh-CN" altLang="en-US" dirty="0" smtClean="0"/>
              <a:t>单击此处编辑母版标题样式</a:t>
            </a:r>
            <a:endParaRPr lang="zh-CN" altLang="en-US" dirty="0"/>
          </a:p>
        </p:txBody>
      </p:sp>
      <p:sp>
        <p:nvSpPr>
          <p:cNvPr id="15" name="文本占位符 14"/>
          <p:cNvSpPr>
            <a:spLocks noGrp="1"/>
          </p:cNvSpPr>
          <p:nvPr>
            <p:ph type="body" sz="quarter" idx="10"/>
          </p:nvPr>
        </p:nvSpPr>
        <p:spPr>
          <a:xfrm>
            <a:off x="5266267" y="895350"/>
            <a:ext cx="6400800" cy="5200650"/>
          </a:xfrm>
        </p:spPr>
        <p:txBody>
          <a:bodyPr/>
          <a:lstStyle>
            <a:lvl1pPr>
              <a:spcBef>
                <a:spcPts val="2400"/>
              </a:spcBef>
              <a:buFontTx/>
              <a:buBlip>
                <a:blip r:embed="rId3"/>
              </a:buBlip>
              <a:defRPr sz="2800" b="1">
                <a:solidFill>
                  <a:schemeClr val="accent1">
                    <a:lumMod val="75000"/>
                  </a:schemeClr>
                </a:solidFill>
                <a:effectLst/>
              </a:defRPr>
            </a:lvl1pPr>
            <a:lvl2pPr>
              <a:spcBef>
                <a:spcPts val="600"/>
              </a:spcBef>
              <a:spcAft>
                <a:spcPts val="0"/>
              </a:spcAft>
              <a:defRPr sz="1800" b="0"/>
            </a:lvl2pPr>
            <a:lvl3pPr>
              <a:defRPr sz="1600"/>
            </a:lvl3pPr>
          </a:lstStyle>
          <a:p>
            <a:pPr lvl="0"/>
            <a:r>
              <a:rPr lang="zh-CN" altLang="en-US" dirty="0" smtClean="0"/>
              <a:t>单击此处编辑母版文本样式</a:t>
            </a:r>
          </a:p>
          <a:p>
            <a:pPr lvl="1"/>
            <a:r>
              <a:rPr lang="zh-CN" altLang="en-US" dirty="0" smtClean="0"/>
              <a:t>第二级</a:t>
            </a:r>
          </a:p>
          <a:p>
            <a:pPr lvl="2"/>
            <a:r>
              <a:rPr lang="zh-CN" altLang="en-US" dirty="0" smtClean="0"/>
              <a:t>第三级</a:t>
            </a:r>
            <a:endParaRPr lang="zh-CN" altLang="en-US" dirty="0"/>
          </a:p>
        </p:txBody>
      </p:sp>
      <p:sp>
        <p:nvSpPr>
          <p:cNvPr id="14" name="图片占位符 13"/>
          <p:cNvSpPr>
            <a:spLocks noGrp="1"/>
          </p:cNvSpPr>
          <p:nvPr>
            <p:ph type="pic" sz="quarter" idx="11"/>
          </p:nvPr>
        </p:nvSpPr>
        <p:spPr>
          <a:xfrm>
            <a:off x="287867" y="895350"/>
            <a:ext cx="4919133" cy="5200650"/>
          </a:xfrm>
          <a:effectLst>
            <a:outerShdw blurRad="50800" dist="38100" dir="2700000" algn="tl" rotWithShape="0">
              <a:prstClr val="black">
                <a:alpha val="40000"/>
              </a:prstClr>
            </a:outerShdw>
          </a:effectLst>
        </p:spPr>
        <p:txBody>
          <a:bodyPr/>
          <a:lstStyle/>
          <a:p>
            <a:endParaRPr lang="zh-CN" altLang="en-US"/>
          </a:p>
        </p:txBody>
      </p:sp>
    </p:spTree>
    <p:extLst>
      <p:ext uri="{BB962C8B-B14F-4D97-AF65-F5344CB8AC3E}">
        <p14:creationId xmlns:p14="http://schemas.microsoft.com/office/powerpoint/2010/main" val="341527943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6557698" name="Picture 2" descr="中国移动欢迎您"/>
          <p:cNvPicPr>
            <a:picLocks noChangeAspect="1" noChangeArrowheads="1"/>
          </p:cNvPicPr>
          <p:nvPr userDrawn="1"/>
        </p:nvPicPr>
        <p:blipFill>
          <a:blip r:embed="rId2"/>
          <a:srcRect/>
          <a:stretch>
            <a:fillRect/>
          </a:stretch>
        </p:blipFill>
        <p:spPr bwMode="auto">
          <a:xfrm>
            <a:off x="10126134" y="273051"/>
            <a:ext cx="1519767" cy="430424"/>
          </a:xfrm>
          <a:prstGeom prst="rect">
            <a:avLst/>
          </a:prstGeom>
          <a:noFill/>
        </p:spPr>
      </p:pic>
      <p:sp>
        <p:nvSpPr>
          <p:cNvPr id="13" name="标题 12"/>
          <p:cNvSpPr>
            <a:spLocks noGrp="1"/>
          </p:cNvSpPr>
          <p:nvPr>
            <p:ph type="title"/>
          </p:nvPr>
        </p:nvSpPr>
        <p:spPr>
          <a:xfrm>
            <a:off x="287867" y="95250"/>
            <a:ext cx="10972800" cy="720000"/>
          </a:xfrm>
        </p:spPr>
        <p:txBody>
          <a:bodyPr/>
          <a:lstStyle>
            <a:lvl1pPr algn="l">
              <a:defRPr>
                <a:solidFill>
                  <a:schemeClr val="tx2">
                    <a:lumMod val="75000"/>
                  </a:schemeClr>
                </a:solidFill>
              </a:defRPr>
            </a:lvl1pPr>
          </a:lstStyle>
          <a:p>
            <a:r>
              <a:rPr lang="zh-CN" altLang="en-US" dirty="0" smtClean="0"/>
              <a:t>单击此处编辑母版标题样式</a:t>
            </a:r>
            <a:endParaRPr lang="zh-CN" altLang="en-US" dirty="0"/>
          </a:p>
        </p:txBody>
      </p:sp>
      <p:sp>
        <p:nvSpPr>
          <p:cNvPr id="15" name="文本占位符 14"/>
          <p:cNvSpPr>
            <a:spLocks noGrp="1"/>
          </p:cNvSpPr>
          <p:nvPr>
            <p:ph type="body" sz="quarter" idx="10"/>
          </p:nvPr>
        </p:nvSpPr>
        <p:spPr>
          <a:xfrm>
            <a:off x="287867" y="2762250"/>
            <a:ext cx="11379200" cy="3867150"/>
          </a:xfrm>
        </p:spPr>
        <p:txBody>
          <a:bodyPr/>
          <a:lstStyle>
            <a:lvl1pPr>
              <a:spcBef>
                <a:spcPts val="1200"/>
              </a:spcBef>
              <a:defRPr sz="2800" b="1">
                <a:solidFill>
                  <a:schemeClr val="accent1">
                    <a:lumMod val="75000"/>
                  </a:schemeClr>
                </a:solidFill>
                <a:effectLst/>
              </a:defRPr>
            </a:lvl1pPr>
            <a:lvl2pPr>
              <a:spcBef>
                <a:spcPts val="1200"/>
              </a:spcBef>
              <a:spcAft>
                <a:spcPts val="600"/>
              </a:spcAft>
              <a:defRPr sz="2400" b="0"/>
            </a:lvl2pPr>
            <a:lvl3pPr>
              <a:defRPr sz="1600"/>
            </a:lvl3pPr>
          </a:lstStyle>
          <a:p>
            <a:pPr lvl="0"/>
            <a:r>
              <a:rPr lang="zh-CN" altLang="en-US" dirty="0" smtClean="0"/>
              <a:t>单击此处编辑母版文本样式</a:t>
            </a:r>
          </a:p>
          <a:p>
            <a:pPr lvl="1"/>
            <a:r>
              <a:rPr lang="zh-CN" altLang="en-US" dirty="0" smtClean="0"/>
              <a:t>第二级</a:t>
            </a:r>
          </a:p>
          <a:p>
            <a:pPr lvl="2"/>
            <a:r>
              <a:rPr lang="zh-CN" altLang="en-US" dirty="0" smtClean="0"/>
              <a:t>第三级</a:t>
            </a:r>
            <a:endParaRPr lang="zh-CN" altLang="en-US" dirty="0"/>
          </a:p>
        </p:txBody>
      </p:sp>
      <p:pic>
        <p:nvPicPr>
          <p:cNvPr id="6580226" name="Picture 2" descr="http://www.10086.cn/images/gotonett.jpg"/>
          <p:cNvPicPr>
            <a:picLocks noChangeAspect="1" noChangeArrowheads="1"/>
          </p:cNvPicPr>
          <p:nvPr userDrawn="1"/>
        </p:nvPicPr>
        <p:blipFill>
          <a:blip r:embed="rId3"/>
          <a:srcRect l="25532" b="7500"/>
          <a:stretch>
            <a:fillRect/>
          </a:stretch>
        </p:blipFill>
        <p:spPr bwMode="auto">
          <a:xfrm>
            <a:off x="287867" y="939800"/>
            <a:ext cx="11409036" cy="1644650"/>
          </a:xfrm>
          <a:prstGeom prst="roundRect">
            <a:avLst>
              <a:gd name="adj" fmla="val 8594"/>
            </a:avLst>
          </a:prstGeom>
          <a:solidFill>
            <a:srgbClr val="FFFFFF">
              <a:shade val="85000"/>
            </a:srgbClr>
          </a:solidFill>
          <a:ln>
            <a:noFill/>
          </a:ln>
          <a:effectLst>
            <a:outerShdw blurRad="50800" dist="38100" dir="2700000" algn="tl" rotWithShape="0">
              <a:prstClr val="black">
                <a:alpha val="40000"/>
              </a:prstClr>
            </a:outerShdw>
            <a:reflection blurRad="12700" stA="38000" endPos="28000" dist="5000" dir="5400000" sy="-100000" algn="bl" rotWithShape="0"/>
          </a:effectLst>
        </p:spPr>
      </p:pic>
      <p:pic>
        <p:nvPicPr>
          <p:cNvPr id="14" name="图片 13" descr="W020100426606515885702.jpg"/>
          <p:cNvPicPr>
            <a:picLocks noChangeAspect="1"/>
          </p:cNvPicPr>
          <p:nvPr userDrawn="1"/>
        </p:nvPicPr>
        <p:blipFill>
          <a:blip r:embed="rId4">
            <a:clrChange>
              <a:clrFrom>
                <a:srgbClr val="FFFEFF"/>
              </a:clrFrom>
              <a:clrTo>
                <a:srgbClr val="FFFEFF">
                  <a:alpha val="0"/>
                </a:srgbClr>
              </a:clrTo>
            </a:clrChange>
          </a:blip>
          <a:stretch>
            <a:fillRect/>
          </a:stretch>
        </p:blipFill>
        <p:spPr>
          <a:xfrm>
            <a:off x="999067" y="1028700"/>
            <a:ext cx="731520" cy="548640"/>
          </a:xfrm>
          <a:prstGeom prst="rect">
            <a:avLst/>
          </a:prstGeom>
        </p:spPr>
      </p:pic>
      <p:sp>
        <p:nvSpPr>
          <p:cNvPr id="16" name="TextBox 15"/>
          <p:cNvSpPr txBox="1"/>
          <p:nvPr userDrawn="1"/>
        </p:nvSpPr>
        <p:spPr>
          <a:xfrm>
            <a:off x="1769533" y="1073150"/>
            <a:ext cx="1778000" cy="523220"/>
          </a:xfrm>
          <a:prstGeom prst="rect">
            <a:avLst/>
          </a:prstGeom>
          <a:noFill/>
        </p:spPr>
        <p:txBody>
          <a:bodyPr wrap="square" rtlCol="0">
            <a:spAutoFit/>
          </a:bodyPr>
          <a:lstStyle/>
          <a:p>
            <a:r>
              <a:rPr lang="zh-CN" altLang="en-US" sz="2800" b="1" dirty="0" smtClean="0">
                <a:solidFill>
                  <a:prstClr val="black"/>
                </a:solidFill>
              </a:rPr>
              <a:t>全球通</a:t>
            </a:r>
            <a:endParaRPr lang="zh-CN" altLang="en-US" sz="2800" b="1" dirty="0">
              <a:solidFill>
                <a:prstClr val="black"/>
              </a:solidFill>
            </a:endParaRPr>
          </a:p>
        </p:txBody>
      </p:sp>
    </p:spTree>
    <p:extLst>
      <p:ext uri="{BB962C8B-B14F-4D97-AF65-F5344CB8AC3E}">
        <p14:creationId xmlns:p14="http://schemas.microsoft.com/office/powerpoint/2010/main" val="314717336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5_标题和内容">
    <p:spTree>
      <p:nvGrpSpPr>
        <p:cNvPr id="1" name=""/>
        <p:cNvGrpSpPr/>
        <p:nvPr/>
      </p:nvGrpSpPr>
      <p:grpSpPr>
        <a:xfrm>
          <a:off x="0" y="0"/>
          <a:ext cx="0" cy="0"/>
          <a:chOff x="0" y="0"/>
          <a:chExt cx="0" cy="0"/>
        </a:xfrm>
      </p:grpSpPr>
      <p:pic>
        <p:nvPicPr>
          <p:cNvPr id="6557698" name="Picture 2" descr="中国移动欢迎您"/>
          <p:cNvPicPr>
            <a:picLocks noChangeAspect="1" noChangeArrowheads="1"/>
          </p:cNvPicPr>
          <p:nvPr userDrawn="1"/>
        </p:nvPicPr>
        <p:blipFill>
          <a:blip r:embed="rId2"/>
          <a:srcRect/>
          <a:stretch>
            <a:fillRect/>
          </a:stretch>
        </p:blipFill>
        <p:spPr bwMode="auto">
          <a:xfrm>
            <a:off x="10126134" y="273051"/>
            <a:ext cx="1519767" cy="430424"/>
          </a:xfrm>
          <a:prstGeom prst="rect">
            <a:avLst/>
          </a:prstGeom>
          <a:noFill/>
        </p:spPr>
      </p:pic>
      <p:sp>
        <p:nvSpPr>
          <p:cNvPr id="13" name="标题 12"/>
          <p:cNvSpPr>
            <a:spLocks noGrp="1"/>
          </p:cNvSpPr>
          <p:nvPr>
            <p:ph type="title"/>
          </p:nvPr>
        </p:nvSpPr>
        <p:spPr>
          <a:xfrm>
            <a:off x="287867" y="95250"/>
            <a:ext cx="10972800" cy="720000"/>
          </a:xfrm>
        </p:spPr>
        <p:txBody>
          <a:bodyPr/>
          <a:lstStyle>
            <a:lvl1pPr algn="l">
              <a:defRPr>
                <a:solidFill>
                  <a:schemeClr val="tx2">
                    <a:lumMod val="75000"/>
                  </a:schemeClr>
                </a:solidFill>
              </a:defRPr>
            </a:lvl1pPr>
          </a:lstStyle>
          <a:p>
            <a:r>
              <a:rPr lang="zh-CN" altLang="en-US" dirty="0" smtClean="0"/>
              <a:t>单击此处编辑母版标题样式</a:t>
            </a:r>
            <a:endParaRPr lang="zh-CN" altLang="en-US" dirty="0"/>
          </a:p>
        </p:txBody>
      </p:sp>
      <p:sp>
        <p:nvSpPr>
          <p:cNvPr id="15" name="文本占位符 14"/>
          <p:cNvSpPr>
            <a:spLocks noGrp="1"/>
          </p:cNvSpPr>
          <p:nvPr>
            <p:ph type="body" sz="quarter" idx="10"/>
          </p:nvPr>
        </p:nvSpPr>
        <p:spPr>
          <a:xfrm>
            <a:off x="287867" y="1028700"/>
            <a:ext cx="11379200" cy="3556000"/>
          </a:xfrm>
        </p:spPr>
        <p:txBody>
          <a:bodyPr/>
          <a:lstStyle>
            <a:lvl1pPr>
              <a:spcBef>
                <a:spcPts val="1200"/>
              </a:spcBef>
              <a:defRPr sz="3200" b="1">
                <a:solidFill>
                  <a:schemeClr val="accent1">
                    <a:lumMod val="75000"/>
                  </a:schemeClr>
                </a:solidFill>
                <a:effectLst/>
              </a:defRPr>
            </a:lvl1pPr>
            <a:lvl2pPr>
              <a:spcBef>
                <a:spcPts val="1200"/>
              </a:spcBef>
              <a:spcAft>
                <a:spcPts val="600"/>
              </a:spcAft>
              <a:defRPr sz="2400" b="0"/>
            </a:lvl2pPr>
            <a:lvl3pPr>
              <a:defRPr sz="1600"/>
            </a:lvl3pPr>
          </a:lstStyle>
          <a:p>
            <a:pPr lvl="0"/>
            <a:r>
              <a:rPr lang="zh-CN" altLang="en-US" dirty="0" smtClean="0"/>
              <a:t>单击此处编辑母版文本样式</a:t>
            </a:r>
          </a:p>
          <a:p>
            <a:pPr lvl="1"/>
            <a:r>
              <a:rPr lang="zh-CN" altLang="en-US" dirty="0" smtClean="0"/>
              <a:t>第二级</a:t>
            </a:r>
          </a:p>
          <a:p>
            <a:pPr lvl="2"/>
            <a:r>
              <a:rPr lang="zh-CN" altLang="en-US" dirty="0" smtClean="0"/>
              <a:t>第三级</a:t>
            </a:r>
            <a:endParaRPr lang="zh-CN" altLang="en-US" dirty="0"/>
          </a:p>
        </p:txBody>
      </p:sp>
      <p:cxnSp>
        <p:nvCxnSpPr>
          <p:cNvPr id="11" name="直接连接符 10"/>
          <p:cNvCxnSpPr/>
          <p:nvPr userDrawn="1"/>
        </p:nvCxnSpPr>
        <p:spPr>
          <a:xfrm>
            <a:off x="287867" y="806450"/>
            <a:ext cx="11376000"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20" name="Picture 10" descr="http://www.ipeec.cn/images/peiwanggongcheng.jpg"/>
          <p:cNvPicPr>
            <a:picLocks noChangeAspect="1" noChangeArrowheads="1"/>
          </p:cNvPicPr>
          <p:nvPr userDrawn="1"/>
        </p:nvPicPr>
        <p:blipFill>
          <a:blip r:embed="rId3"/>
          <a:srcRect/>
          <a:stretch>
            <a:fillRect/>
          </a:stretch>
        </p:blipFill>
        <p:spPr bwMode="auto">
          <a:xfrm>
            <a:off x="287867" y="5737585"/>
            <a:ext cx="2252133" cy="1072800"/>
          </a:xfrm>
          <a:prstGeom prst="round2DiagRect">
            <a:avLst/>
          </a:prstGeom>
          <a:noFill/>
          <a:effectLst>
            <a:outerShdw blurRad="50800" dist="38100" dir="2700000" algn="tl" rotWithShape="0">
              <a:prstClr val="black">
                <a:alpha val="40000"/>
              </a:prstClr>
            </a:outerShdw>
          </a:effectLst>
        </p:spPr>
      </p:pic>
      <p:pic>
        <p:nvPicPr>
          <p:cNvPr id="21" name="Picture 12" descr="http://www.ipeec.cn/images/dianwangguihua.jpg"/>
          <p:cNvPicPr>
            <a:picLocks noChangeAspect="1" noChangeArrowheads="1"/>
          </p:cNvPicPr>
          <p:nvPr userDrawn="1"/>
        </p:nvPicPr>
        <p:blipFill>
          <a:blip r:embed="rId4"/>
          <a:srcRect/>
          <a:stretch>
            <a:fillRect/>
          </a:stretch>
        </p:blipFill>
        <p:spPr bwMode="auto">
          <a:xfrm flipH="1">
            <a:off x="9474200" y="4570778"/>
            <a:ext cx="2252133" cy="1072800"/>
          </a:xfrm>
          <a:prstGeom prst="round2DiagRect">
            <a:avLst/>
          </a:prstGeom>
          <a:noFill/>
          <a:effectLst>
            <a:outerShdw blurRad="50800" dist="38100" dir="2700000" algn="tl" rotWithShape="0">
              <a:prstClr val="black">
                <a:alpha val="40000"/>
              </a:prstClr>
            </a:outerShdw>
          </a:effectLst>
        </p:spPr>
      </p:pic>
      <p:pic>
        <p:nvPicPr>
          <p:cNvPr id="24" name="Picture 2" descr="http://www.10086.cn/images/gotonett.jpg"/>
          <p:cNvPicPr>
            <a:picLocks noChangeAspect="1" noChangeArrowheads="1"/>
          </p:cNvPicPr>
          <p:nvPr userDrawn="1"/>
        </p:nvPicPr>
        <p:blipFill>
          <a:blip r:embed="rId5"/>
          <a:srcRect l="54987" b="7500"/>
          <a:stretch>
            <a:fillRect/>
          </a:stretch>
        </p:blipFill>
        <p:spPr bwMode="auto">
          <a:xfrm flipH="1">
            <a:off x="2658533" y="5737585"/>
            <a:ext cx="4438088" cy="1058400"/>
          </a:xfrm>
          <a:prstGeom prst="round2DiagRect">
            <a:avLst/>
          </a:prstGeom>
          <a:noFill/>
          <a:effectLst>
            <a:outerShdw blurRad="50800" dist="38100" dir="2700000" algn="tl" rotWithShape="0">
              <a:prstClr val="black">
                <a:alpha val="40000"/>
              </a:prstClr>
            </a:outerShdw>
          </a:effectLst>
        </p:spPr>
      </p:pic>
      <p:pic>
        <p:nvPicPr>
          <p:cNvPr id="6583306" name="Picture 10" descr="http://phone.10086.cn/images/200903/index/TOPBAN02.jpg"/>
          <p:cNvPicPr>
            <a:picLocks noChangeAspect="1" noChangeArrowheads="1"/>
          </p:cNvPicPr>
          <p:nvPr userDrawn="1"/>
        </p:nvPicPr>
        <p:blipFill>
          <a:blip r:embed="rId6"/>
          <a:srcRect l="33688" r="25994"/>
          <a:stretch>
            <a:fillRect/>
          </a:stretch>
        </p:blipFill>
        <p:spPr bwMode="auto">
          <a:xfrm>
            <a:off x="7222069" y="5737585"/>
            <a:ext cx="4504264" cy="1058400"/>
          </a:xfrm>
          <a:prstGeom prst="round2DiagRect">
            <a:avLst/>
          </a:prstGeom>
          <a:noFill/>
          <a:effectLst>
            <a:outerShdw blurRad="50800" dist="38100" dir="2700000" algn="tl" rotWithShape="0">
              <a:prstClr val="black">
                <a:alpha val="40000"/>
              </a:prstClr>
            </a:outerShdw>
          </a:effectLst>
        </p:spPr>
      </p:pic>
      <p:pic>
        <p:nvPicPr>
          <p:cNvPr id="6583308" name="Picture 12" descr="http://10086.cn/images/whatsnewtt.jpg"/>
          <p:cNvPicPr>
            <a:picLocks noChangeAspect="1" noChangeArrowheads="1"/>
          </p:cNvPicPr>
          <p:nvPr userDrawn="1"/>
        </p:nvPicPr>
        <p:blipFill>
          <a:blip r:embed="rId7"/>
          <a:srcRect l="51261"/>
          <a:stretch>
            <a:fillRect/>
          </a:stretch>
        </p:blipFill>
        <p:spPr bwMode="auto">
          <a:xfrm flipH="1">
            <a:off x="287867" y="4585178"/>
            <a:ext cx="4445000" cy="1058400"/>
          </a:xfrm>
          <a:prstGeom prst="round2DiagRect">
            <a:avLst/>
          </a:prstGeom>
          <a:noFill/>
          <a:effectLst>
            <a:outerShdw blurRad="50800" dist="38100" dir="2700000" algn="tl" rotWithShape="0">
              <a:prstClr val="black">
                <a:alpha val="40000"/>
              </a:prstClr>
            </a:outerShdw>
          </a:effectLst>
        </p:spPr>
      </p:pic>
      <p:pic>
        <p:nvPicPr>
          <p:cNvPr id="6583310" name="Picture 14" descr="http://10086.cn/images/onlinett.jpg"/>
          <p:cNvPicPr>
            <a:picLocks noChangeAspect="1" noChangeArrowheads="1"/>
          </p:cNvPicPr>
          <p:nvPr userDrawn="1"/>
        </p:nvPicPr>
        <p:blipFill>
          <a:blip r:embed="rId8"/>
          <a:srcRect l="49961"/>
          <a:stretch>
            <a:fillRect/>
          </a:stretch>
        </p:blipFill>
        <p:spPr bwMode="auto">
          <a:xfrm>
            <a:off x="4792134" y="4584700"/>
            <a:ext cx="4563533" cy="1058400"/>
          </a:xfrm>
          <a:prstGeom prst="round2DiagRect">
            <a:avLst/>
          </a:prstGeom>
          <a:noFill/>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2309727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6_标题和内容">
    <p:spTree>
      <p:nvGrpSpPr>
        <p:cNvPr id="1" name=""/>
        <p:cNvGrpSpPr/>
        <p:nvPr/>
      </p:nvGrpSpPr>
      <p:grpSpPr>
        <a:xfrm>
          <a:off x="0" y="0"/>
          <a:ext cx="0" cy="0"/>
          <a:chOff x="0" y="0"/>
          <a:chExt cx="0" cy="0"/>
        </a:xfrm>
      </p:grpSpPr>
      <p:pic>
        <p:nvPicPr>
          <p:cNvPr id="6557698" name="Picture 2" descr="中国移动欢迎您"/>
          <p:cNvPicPr>
            <a:picLocks noChangeAspect="1" noChangeArrowheads="1"/>
          </p:cNvPicPr>
          <p:nvPr userDrawn="1"/>
        </p:nvPicPr>
        <p:blipFill>
          <a:blip r:embed="rId2"/>
          <a:srcRect/>
          <a:stretch>
            <a:fillRect/>
          </a:stretch>
        </p:blipFill>
        <p:spPr bwMode="auto">
          <a:xfrm>
            <a:off x="368301" y="6421226"/>
            <a:ext cx="1519767" cy="430424"/>
          </a:xfrm>
          <a:prstGeom prst="rect">
            <a:avLst/>
          </a:prstGeom>
          <a:noFill/>
        </p:spPr>
      </p:pic>
      <p:sp>
        <p:nvSpPr>
          <p:cNvPr id="13" name="标题 12"/>
          <p:cNvSpPr>
            <a:spLocks noGrp="1"/>
          </p:cNvSpPr>
          <p:nvPr>
            <p:ph type="title"/>
          </p:nvPr>
        </p:nvSpPr>
        <p:spPr>
          <a:xfrm>
            <a:off x="287867" y="95250"/>
            <a:ext cx="10972800" cy="720000"/>
          </a:xfrm>
        </p:spPr>
        <p:txBody>
          <a:bodyPr/>
          <a:lstStyle>
            <a:lvl1pPr algn="l">
              <a:defRPr>
                <a:solidFill>
                  <a:schemeClr val="tx2">
                    <a:lumMod val="75000"/>
                  </a:schemeClr>
                </a:solidFill>
              </a:defRPr>
            </a:lvl1pPr>
          </a:lstStyle>
          <a:p>
            <a:r>
              <a:rPr lang="zh-CN" altLang="en-US" dirty="0" smtClean="0"/>
              <a:t>单击此处编辑母版标题样式</a:t>
            </a:r>
            <a:endParaRPr lang="zh-CN" altLang="en-US" dirty="0"/>
          </a:p>
        </p:txBody>
      </p:sp>
      <p:sp>
        <p:nvSpPr>
          <p:cNvPr id="15" name="文本占位符 14"/>
          <p:cNvSpPr>
            <a:spLocks noGrp="1"/>
          </p:cNvSpPr>
          <p:nvPr>
            <p:ph type="body" sz="quarter" idx="10"/>
          </p:nvPr>
        </p:nvSpPr>
        <p:spPr>
          <a:xfrm>
            <a:off x="287867" y="939800"/>
            <a:ext cx="11379200" cy="3867150"/>
          </a:xfrm>
        </p:spPr>
        <p:txBody>
          <a:bodyPr/>
          <a:lstStyle>
            <a:lvl1pPr>
              <a:spcBef>
                <a:spcPts val="1200"/>
              </a:spcBef>
              <a:defRPr sz="2800" b="1">
                <a:solidFill>
                  <a:schemeClr val="accent1">
                    <a:lumMod val="75000"/>
                  </a:schemeClr>
                </a:solidFill>
                <a:effectLst/>
              </a:defRPr>
            </a:lvl1pPr>
            <a:lvl2pPr>
              <a:spcBef>
                <a:spcPts val="1200"/>
              </a:spcBef>
              <a:spcAft>
                <a:spcPts val="600"/>
              </a:spcAft>
              <a:defRPr sz="2400" b="0"/>
            </a:lvl2pPr>
            <a:lvl3pPr>
              <a:defRPr sz="1600"/>
            </a:lvl3pPr>
          </a:lstStyle>
          <a:p>
            <a:pPr lvl="0"/>
            <a:r>
              <a:rPr lang="zh-CN" altLang="en-US" dirty="0" smtClean="0"/>
              <a:t>单击此处编辑母版文本样式</a:t>
            </a:r>
          </a:p>
          <a:p>
            <a:pPr lvl="1"/>
            <a:r>
              <a:rPr lang="zh-CN" altLang="en-US" dirty="0" smtClean="0"/>
              <a:t>第二级</a:t>
            </a:r>
          </a:p>
          <a:p>
            <a:pPr lvl="2"/>
            <a:r>
              <a:rPr lang="zh-CN" altLang="en-US" dirty="0" smtClean="0"/>
              <a:t>第三级</a:t>
            </a:r>
            <a:endParaRPr lang="zh-CN" altLang="en-US" dirty="0"/>
          </a:p>
        </p:txBody>
      </p:sp>
      <p:cxnSp>
        <p:nvCxnSpPr>
          <p:cNvPr id="8" name="直接连接符 7"/>
          <p:cNvCxnSpPr/>
          <p:nvPr userDrawn="1"/>
        </p:nvCxnSpPr>
        <p:spPr>
          <a:xfrm>
            <a:off x="287867" y="806450"/>
            <a:ext cx="11376000"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10" name="Picture 1" descr="http://www.cpic.com.cn/cpic/images/gsjj_bg.jpg"/>
          <p:cNvPicPr>
            <a:picLocks noChangeAspect="1" noChangeArrowheads="1"/>
          </p:cNvPicPr>
          <p:nvPr userDrawn="1"/>
        </p:nvPicPr>
        <p:blipFill>
          <a:blip r:embed="rId3"/>
          <a:srcRect l="22476"/>
          <a:stretch>
            <a:fillRect/>
          </a:stretch>
        </p:blipFill>
        <p:spPr bwMode="auto">
          <a:xfrm>
            <a:off x="6570133" y="4724400"/>
            <a:ext cx="5621867" cy="2133600"/>
          </a:xfrm>
          <a:prstGeom prst="rect">
            <a:avLst/>
          </a:prstGeom>
          <a:noFill/>
        </p:spPr>
      </p:pic>
      <p:sp>
        <p:nvSpPr>
          <p:cNvPr id="11" name="矩形 10"/>
          <p:cNvSpPr/>
          <p:nvPr userDrawn="1"/>
        </p:nvSpPr>
        <p:spPr>
          <a:xfrm>
            <a:off x="6273800" y="6362700"/>
            <a:ext cx="1422400" cy="3111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endParaRPr>
          </a:p>
        </p:txBody>
      </p:sp>
    </p:spTree>
    <p:extLst>
      <p:ext uri="{BB962C8B-B14F-4D97-AF65-F5344CB8AC3E}">
        <p14:creationId xmlns:p14="http://schemas.microsoft.com/office/powerpoint/2010/main" val="229141518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15"/>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FBC2870-7BDB-4F38-AB6B-D45C80FE62B1}" type="datetime1">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a:xfrm>
            <a:off x="8737600" y="6356365"/>
            <a:ext cx="2844800" cy="365125"/>
          </a:xfrm>
          <a:prstGeom prst="rect">
            <a:avLst/>
          </a:prstGeom>
        </p:spPr>
        <p:txBody>
          <a:bodyPr/>
          <a:lstStyle/>
          <a:p>
            <a:fld id="{4F85D134-26F0-457D-97BD-CBBFDCF6D952}"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59488997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E92663A-59D6-4555-B546-14A4FC625D73}" type="datetime1">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a:xfrm>
            <a:off x="8737600" y="6356365"/>
            <a:ext cx="2844800" cy="365125"/>
          </a:xfrm>
          <a:prstGeom prst="rect">
            <a:avLst/>
          </a:prstGeom>
        </p:spPr>
        <p:txBody>
          <a:bodyPr/>
          <a:lstStyle/>
          <a:p>
            <a:fld id="{4F85D134-26F0-457D-97BD-CBBFDCF6D952}"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4424359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7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7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0423505-472E-466C-A5DC-C6F01DF645C8}" type="datetime1">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a:xfrm>
            <a:off x="8737600" y="6356365"/>
            <a:ext cx="2844800" cy="365125"/>
          </a:xfrm>
          <a:prstGeom prst="rect">
            <a:avLst/>
          </a:prstGeom>
        </p:spPr>
        <p:txBody>
          <a:bodyPr/>
          <a:lstStyle/>
          <a:p>
            <a:fld id="{4F85D134-26F0-457D-97BD-CBBFDCF6D952}"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33607259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p:txBody>
          <a:bodyPr/>
          <a:lstStyle/>
          <a:p>
            <a:fld id="{2E5D99C5-721D-47D9-BC70-E19975E46C4F}" type="datetime1">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a:xfrm>
            <a:off x="8737600" y="6356365"/>
            <a:ext cx="2844800" cy="365125"/>
          </a:xfrm>
          <a:prstGeom prst="rect">
            <a:avLst/>
          </a:prstGeom>
        </p:spPr>
        <p:txBody>
          <a:bodyPr/>
          <a:lstStyle/>
          <a:p>
            <a:fld id="{4F85D134-26F0-457D-97BD-CBBFDCF6D952}"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186919067"/>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accent6">
            <a:lumMod val="75000"/>
          </a:schemeClr>
        </a:solidFill>
        <a:effectLst/>
      </p:bgPr>
    </p:bg>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6191251" y="0"/>
            <a:ext cx="3714776" cy="6858000"/>
          </a:xfrm>
        </p:spPr>
        <p:txBody>
          <a:bodyPr/>
          <a:lstStyle/>
          <a:p>
            <a:endParaRPr lang="zh-CN" altLang="en-US"/>
          </a:p>
        </p:txBody>
      </p:sp>
    </p:spTree>
    <p:extLst>
      <p:ext uri="{BB962C8B-B14F-4D97-AF65-F5344CB8AC3E}">
        <p14:creationId xmlns:p14="http://schemas.microsoft.com/office/powerpoint/2010/main" val="174238978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6"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6"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1C985E96-1FB0-49EB-A465-C3B44EA63BB5}" type="datetime1">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a:xfrm>
            <a:off x="8737600" y="6356365"/>
            <a:ext cx="2844800" cy="365125"/>
          </a:xfrm>
          <a:prstGeom prst="rect">
            <a:avLst/>
          </a:prstGeom>
        </p:spPr>
        <p:txBody>
          <a:bodyPr/>
          <a:lstStyle/>
          <a:p>
            <a:fld id="{4F85D134-26F0-457D-97BD-CBBFDCF6D952}"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2435027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CD5AD669-3FC2-414A-943B-29B870DD011E}"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CA076E2-B450-4343-9090-A83CE46ABE6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1509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CAD060D-FEA8-487F-87F9-42064BDE2359}" type="datetime1">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a:xfrm>
            <a:off x="8737600" y="6356365"/>
            <a:ext cx="2844800" cy="365125"/>
          </a:xfrm>
          <a:prstGeom prst="rect">
            <a:avLst/>
          </a:prstGeom>
        </p:spPr>
        <p:txBody>
          <a:bodyPr/>
          <a:lstStyle/>
          <a:p>
            <a:fld id="{4F85D134-26F0-457D-97BD-CBBFDCF6D952}"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28964662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992A8C7-62C3-4F71-A1B5-DCB609A584E2}" type="datetime1">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a:xfrm>
            <a:off x="8737600" y="6356365"/>
            <a:ext cx="2844800" cy="365125"/>
          </a:xfrm>
          <a:prstGeom prst="rect">
            <a:avLst/>
          </a:prstGeom>
        </p:spPr>
        <p:txBody>
          <a:bodyPr/>
          <a:lstStyle/>
          <a:p>
            <a:fld id="{4F85D134-26F0-457D-97BD-CBBFDCF6D952}"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96497512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0"/>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0"/>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FDD6908-A36D-43F9-9958-39DA7970D2C7}" type="datetime1">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a:xfrm>
            <a:off x="8737600" y="6356365"/>
            <a:ext cx="2844800" cy="365125"/>
          </a:xfrm>
          <a:prstGeom prst="rect">
            <a:avLst/>
          </a:prstGeom>
        </p:spPr>
        <p:txBody>
          <a:bodyPr/>
          <a:lstStyle/>
          <a:p>
            <a:fld id="{4F85D134-26F0-457D-97BD-CBBFDCF6D952}"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2287732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cSld name="1_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A020F07F-3E92-42E4-B31B-7D6B09D3C108}" type="datetime1">
              <a:rPr lang="zh-CN" altLang="en-US" smtClean="0">
                <a:solidFill>
                  <a:prstClr val="black">
                    <a:tint val="75000"/>
                  </a:prstClr>
                </a:solidFill>
              </a:rPr>
              <a:pPr>
                <a:defRPr/>
              </a:pPr>
              <a:t>2014/12/23 Tuesday</a:t>
            </a:fld>
            <a:endParaRPr lang="zh-CN" altLang="en-US">
              <a:solidFill>
                <a:prstClr val="black">
                  <a:tint val="75000"/>
                </a:prstClr>
              </a:solidFill>
            </a:endParaRPr>
          </a:p>
        </p:txBody>
      </p:sp>
      <p:sp>
        <p:nvSpPr>
          <p:cNvPr id="3" name="页脚占位符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4" name="灯片编号占位符 5"/>
          <p:cNvSpPr>
            <a:spLocks noGrp="1"/>
          </p:cNvSpPr>
          <p:nvPr>
            <p:ph type="sldNum" sz="quarter" idx="12"/>
          </p:nvPr>
        </p:nvSpPr>
        <p:spPr>
          <a:xfrm>
            <a:off x="8737600" y="6356365"/>
            <a:ext cx="2844800" cy="365125"/>
          </a:xfrm>
          <a:prstGeom prst="rect">
            <a:avLst/>
          </a:prstGeom>
        </p:spPr>
        <p:txBody>
          <a:bodyPr/>
          <a:lstStyle>
            <a:lvl1pPr>
              <a:defRPr/>
            </a:lvl1pPr>
          </a:lstStyle>
          <a:p>
            <a:pPr>
              <a:defRPr/>
            </a:pPr>
            <a:fld id="{BD4FE155-1078-48C7-B942-CDB0C1F48173}" type="slidenum">
              <a:rPr lang="zh-CN" altLang="en-US">
                <a:solidFill>
                  <a:prstClr val="black"/>
                </a:solidFill>
              </a:rPr>
              <a:pPr>
                <a:defRPr/>
              </a:pPr>
              <a:t>‹#›</a:t>
            </a:fld>
            <a:endParaRPr lang="zh-CN" altLang="en-US">
              <a:solidFill>
                <a:prstClr val="black"/>
              </a:solidFill>
            </a:endParaRPr>
          </a:p>
        </p:txBody>
      </p:sp>
    </p:spTree>
    <p:extLst>
      <p:ext uri="{BB962C8B-B14F-4D97-AF65-F5344CB8AC3E}">
        <p14:creationId xmlns:p14="http://schemas.microsoft.com/office/powerpoint/2010/main" val="2948784676"/>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11B8F0B-05F5-4019-9E03-E60E13004392}"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737600" y="6356367"/>
            <a:ext cx="2844800" cy="365125"/>
          </a:xfrm>
          <a:prstGeom prst="rect">
            <a:avLst/>
          </a:prstGeom>
        </p:spPr>
        <p:txBody>
          <a:bodyPr/>
          <a:lstStyle/>
          <a:p>
            <a:fld id="{54B14D30-72B3-4CD0-93E5-8EAE093004DD}"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56567556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22AEE4C7-66BC-4D2F-BB77-172095EA93EC}"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439124166"/>
      </p:ext>
    </p:extLst>
  </p:cSld>
  <p:clrMapOvr>
    <a:masterClrMapping/>
  </p:clrMapOvr>
  <p:transition>
    <p:push/>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60D14BA4-384A-4DBF-998C-A17BB9DD5C12}"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2882508544"/>
      </p:ext>
    </p:extLst>
  </p:cSld>
  <p:clrMapOvr>
    <a:masterClrMapping/>
  </p:clrMapOvr>
  <p:transition>
    <p:push/>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996113FD-50F7-47CE-B69F-55FAECB56B5F}"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120924598"/>
      </p:ext>
    </p:extLst>
  </p:cSld>
  <p:clrMapOvr>
    <a:masterClrMapping/>
  </p:clrMapOvr>
  <p:transition>
    <p:push/>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ltLang="zh-CN">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41896542-B555-403A-BDD9-377E0E3CEE23}"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2769909517"/>
      </p:ext>
    </p:extLst>
  </p:cSld>
  <p:clrMapOvr>
    <a:masterClrMapping/>
  </p:clrMapOvr>
  <p:transition>
    <p:push/>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solidFill>
                <a:srgbClr val="000000"/>
              </a:solidFill>
            </a:endParaRPr>
          </a:p>
        </p:txBody>
      </p:sp>
      <p:sp>
        <p:nvSpPr>
          <p:cNvPr id="8" name="页脚占位符 7"/>
          <p:cNvSpPr>
            <a:spLocks noGrp="1"/>
          </p:cNvSpPr>
          <p:nvPr>
            <p:ph type="ftr" sz="quarter" idx="11"/>
          </p:nvPr>
        </p:nvSpPr>
        <p:spPr/>
        <p:txBody>
          <a:bodyPr/>
          <a:lstStyle>
            <a:lvl1pPr>
              <a:defRPr/>
            </a:lvl1pPr>
          </a:lstStyle>
          <a:p>
            <a:endParaRPr lang="en-US" altLang="zh-CN">
              <a:solidFill>
                <a:srgbClr val="000000"/>
              </a:solidFill>
            </a:endParaRPr>
          </a:p>
        </p:txBody>
      </p:sp>
      <p:sp>
        <p:nvSpPr>
          <p:cNvPr id="9" name="灯片编号占位符 8"/>
          <p:cNvSpPr>
            <a:spLocks noGrp="1"/>
          </p:cNvSpPr>
          <p:nvPr>
            <p:ph type="sldNum" sz="quarter" idx="12"/>
          </p:nvPr>
        </p:nvSpPr>
        <p:spPr/>
        <p:txBody>
          <a:bodyPr/>
          <a:lstStyle>
            <a:lvl1pPr>
              <a:defRPr/>
            </a:lvl1pPr>
          </a:lstStyle>
          <a:p>
            <a:fld id="{E3E3466D-82B0-408E-A0DD-6731F04184E1}"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628484281"/>
      </p:ext>
    </p:extLst>
  </p:cSld>
  <p:clrMapOvr>
    <a:masterClrMapping/>
  </p:clrMapOvr>
  <p:transition>
    <p:pu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CD5AD669-3FC2-414A-943B-29B870DD011E}"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CA076E2-B450-4343-9090-A83CE46ABE6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223391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solidFill>
                <a:srgbClr val="000000"/>
              </a:solidFill>
            </a:endParaRPr>
          </a:p>
        </p:txBody>
      </p:sp>
      <p:sp>
        <p:nvSpPr>
          <p:cNvPr id="4" name="页脚占位符 3"/>
          <p:cNvSpPr>
            <a:spLocks noGrp="1"/>
          </p:cNvSpPr>
          <p:nvPr>
            <p:ph type="ftr" sz="quarter" idx="11"/>
          </p:nvPr>
        </p:nvSpPr>
        <p:spPr/>
        <p:txBody>
          <a:bodyPr/>
          <a:lstStyle>
            <a:lvl1pPr>
              <a:defRPr/>
            </a:lvl1pPr>
          </a:lstStyle>
          <a:p>
            <a:endParaRPr lang="en-US" altLang="zh-CN">
              <a:solidFill>
                <a:srgbClr val="000000"/>
              </a:solidFill>
            </a:endParaRPr>
          </a:p>
        </p:txBody>
      </p:sp>
      <p:sp>
        <p:nvSpPr>
          <p:cNvPr id="5" name="灯片编号占位符 4"/>
          <p:cNvSpPr>
            <a:spLocks noGrp="1"/>
          </p:cNvSpPr>
          <p:nvPr>
            <p:ph type="sldNum" sz="quarter" idx="12"/>
          </p:nvPr>
        </p:nvSpPr>
        <p:spPr/>
        <p:txBody>
          <a:bodyPr/>
          <a:lstStyle>
            <a:lvl1pPr>
              <a:defRPr/>
            </a:lvl1pPr>
          </a:lstStyle>
          <a:p>
            <a:fld id="{0A96F4EF-8C3D-4196-8A60-0A22171A130A}"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2108361490"/>
      </p:ext>
    </p:extLst>
  </p:cSld>
  <p:clrMapOvr>
    <a:masterClrMapping/>
  </p:clrMapOvr>
  <p:transition>
    <p:push/>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solidFill>
                <a:srgbClr val="000000"/>
              </a:solidFill>
            </a:endParaRPr>
          </a:p>
        </p:txBody>
      </p:sp>
      <p:sp>
        <p:nvSpPr>
          <p:cNvPr id="3" name="页脚占位符 2"/>
          <p:cNvSpPr>
            <a:spLocks noGrp="1"/>
          </p:cNvSpPr>
          <p:nvPr>
            <p:ph type="ftr" sz="quarter" idx="11"/>
          </p:nvPr>
        </p:nvSpPr>
        <p:spPr/>
        <p:txBody>
          <a:bodyPr/>
          <a:lstStyle>
            <a:lvl1pPr>
              <a:defRPr/>
            </a:lvl1pPr>
          </a:lstStyle>
          <a:p>
            <a:endParaRPr lang="en-US" altLang="zh-CN">
              <a:solidFill>
                <a:srgbClr val="000000"/>
              </a:solidFill>
            </a:endParaRPr>
          </a:p>
        </p:txBody>
      </p:sp>
      <p:sp>
        <p:nvSpPr>
          <p:cNvPr id="4" name="灯片编号占位符 3"/>
          <p:cNvSpPr>
            <a:spLocks noGrp="1"/>
          </p:cNvSpPr>
          <p:nvPr>
            <p:ph type="sldNum" sz="quarter" idx="12"/>
          </p:nvPr>
        </p:nvSpPr>
        <p:spPr/>
        <p:txBody>
          <a:bodyPr/>
          <a:lstStyle>
            <a:lvl1pPr>
              <a:defRPr/>
            </a:lvl1pPr>
          </a:lstStyle>
          <a:p>
            <a:fld id="{8D808856-68D6-4E5A-8BEC-C9539D95C469}"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573311904"/>
      </p:ext>
    </p:extLst>
  </p:cSld>
  <p:clrMapOvr>
    <a:masterClrMapping/>
  </p:clrMapOvr>
  <p:transition>
    <p:push/>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ltLang="zh-CN">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9AE0B5EF-D044-43B6-AC7C-561B6309BCB5}"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2075206518"/>
      </p:ext>
    </p:extLst>
  </p:cSld>
  <p:clrMapOvr>
    <a:masterClrMapping/>
  </p:clrMapOvr>
  <p:transition>
    <p:push/>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ltLang="zh-CN">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88A3BEA4-A021-4CD5-9C74-173E1452FE2D}"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759117467"/>
      </p:ext>
    </p:extLst>
  </p:cSld>
  <p:clrMapOvr>
    <a:masterClrMapping/>
  </p:clrMapOvr>
  <p:transition>
    <p:push/>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ED55D69A-11BD-40B9-9F69-89730AA381CF}"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949044489"/>
      </p:ext>
    </p:extLst>
  </p:cSld>
  <p:clrMapOvr>
    <a:masterClrMapping/>
  </p:clrMapOvr>
  <p:transition>
    <p:push/>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ltLang="zh-CN">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620E0149-D486-4A6F-881D-2C637EB03B9A}" type="slidenum">
              <a:rPr lang="en-US" altLang="zh-CN">
                <a:solidFill>
                  <a:srgbClr val="000000"/>
                </a:solidFill>
              </a:rPr>
              <a:pPr/>
              <a:t>‹#›</a:t>
            </a:fld>
            <a:endParaRPr lang="en-US" altLang="zh-CN">
              <a:solidFill>
                <a:srgbClr val="000000"/>
              </a:solidFill>
            </a:endParaRPr>
          </a:p>
        </p:txBody>
      </p:sp>
    </p:spTree>
    <p:extLst>
      <p:ext uri="{BB962C8B-B14F-4D97-AF65-F5344CB8AC3E}">
        <p14:creationId xmlns:p14="http://schemas.microsoft.com/office/powerpoint/2010/main" val="2313271597"/>
      </p:ext>
    </p:extLst>
  </p:cSld>
  <p:clrMapOvr>
    <a:masterClrMapping/>
  </p:clrMapOvr>
  <p:transition>
    <p:push/>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4D64620-56FB-4BFB-BA2F-E8193DBA986F}"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1921F6E-7A4E-4091-8635-811616E4D96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350565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4D64620-56FB-4BFB-BA2F-E8193DBA986F}"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1921F6E-7A4E-4091-8635-811616E4D96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479630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4D64620-56FB-4BFB-BA2F-E8193DBA986F}"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1921F6E-7A4E-4091-8635-811616E4D96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033670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4D64620-56FB-4BFB-BA2F-E8193DBA986F}"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11921F6E-7A4E-4091-8635-811616E4D96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5588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5AD669-3FC2-414A-943B-29B870DD011E}"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CA076E2-B450-4343-9090-A83CE46ABE6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913956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4D64620-56FB-4BFB-BA2F-E8193DBA986F}"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11921F6E-7A4E-4091-8635-811616E4D96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350352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4D64620-56FB-4BFB-BA2F-E8193DBA986F}"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11921F6E-7A4E-4091-8635-811616E4D96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742049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4D64620-56FB-4BFB-BA2F-E8193DBA986F}"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11921F6E-7A4E-4091-8635-811616E4D96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367521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4D64620-56FB-4BFB-BA2F-E8193DBA986F}"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11921F6E-7A4E-4091-8635-811616E4D96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704089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4D64620-56FB-4BFB-BA2F-E8193DBA986F}"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11921F6E-7A4E-4091-8635-811616E4D96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826842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4D64620-56FB-4BFB-BA2F-E8193DBA986F}"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1921F6E-7A4E-4091-8635-811616E4D96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910299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4D64620-56FB-4BFB-BA2F-E8193DBA986F}"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1921F6E-7A4E-4091-8635-811616E4D96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267920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4D64620-56FB-4BFB-BA2F-E8193DBA986F}"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1921F6E-7A4E-4091-8635-811616E4D96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575268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4D64620-56FB-4BFB-BA2F-E8193DBA986F}"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1921F6E-7A4E-4091-8635-811616E4D96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678333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4D64620-56FB-4BFB-BA2F-E8193DBA986F}"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1921F6E-7A4E-4091-8635-811616E4D96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44114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CD5AD669-3FC2-414A-943B-29B870DD011E}"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CA076E2-B450-4343-9090-A83CE46ABE6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503598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4D64620-56FB-4BFB-BA2F-E8193DBA986F}"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11921F6E-7A4E-4091-8635-811616E4D96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179688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4D64620-56FB-4BFB-BA2F-E8193DBA986F}"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11921F6E-7A4E-4091-8635-811616E4D96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608552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4D64620-56FB-4BFB-BA2F-E8193DBA986F}"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11921F6E-7A4E-4091-8635-811616E4D96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348807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4D64620-56FB-4BFB-BA2F-E8193DBA986F}"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11921F6E-7A4E-4091-8635-811616E4D96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186760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4D64620-56FB-4BFB-BA2F-E8193DBA986F}"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11921F6E-7A4E-4091-8635-811616E4D96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522457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4D64620-56FB-4BFB-BA2F-E8193DBA986F}"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11921F6E-7A4E-4091-8635-811616E4D96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586053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4D64620-56FB-4BFB-BA2F-E8193DBA986F}"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1921F6E-7A4E-4091-8635-811616E4D96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540445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4D64620-56FB-4BFB-BA2F-E8193DBA986F}"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1921F6E-7A4E-4091-8635-811616E4D96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4288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CD5AD669-3FC2-414A-943B-29B870DD011E}"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CA076E2-B450-4343-9090-A83CE46ABE6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88048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18" Type="http://schemas.openxmlformats.org/officeDocument/2006/relationships/slideLayout" Target="../slideLayouts/slideLayout5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theme" Target="../theme/theme4.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10" Type="http://schemas.openxmlformats.org/officeDocument/2006/relationships/slideLayout" Target="../slideLayouts/slideLayout45.xml"/><Relationship Id="rId19" Type="http://schemas.openxmlformats.org/officeDocument/2006/relationships/slideLayout" Target="../slideLayouts/slideLayout54.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2.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theme" Target="../theme/theme5.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3.xml"/><Relationship Id="rId3" Type="http://schemas.openxmlformats.org/officeDocument/2006/relationships/slideLayout" Target="../slideLayouts/slideLayout68.xml"/><Relationship Id="rId7" Type="http://schemas.openxmlformats.org/officeDocument/2006/relationships/slideLayout" Target="../slideLayouts/slideLayout72.xml"/><Relationship Id="rId12" Type="http://schemas.openxmlformats.org/officeDocument/2006/relationships/theme" Target="../theme/theme6.xml"/><Relationship Id="rId2" Type="http://schemas.openxmlformats.org/officeDocument/2006/relationships/slideLayout" Target="../slideLayouts/slideLayout67.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slideLayout" Target="../slideLayouts/slideLayout76.xml"/><Relationship Id="rId5" Type="http://schemas.openxmlformats.org/officeDocument/2006/relationships/slideLayout" Target="../slideLayouts/slideLayout70.xml"/><Relationship Id="rId10" Type="http://schemas.openxmlformats.org/officeDocument/2006/relationships/slideLayout" Target="../slideLayouts/slideLayout75.xml"/><Relationship Id="rId4" Type="http://schemas.openxmlformats.org/officeDocument/2006/relationships/slideLayout" Target="../slideLayouts/slideLayout69.xml"/><Relationship Id="rId9" Type="http://schemas.openxmlformats.org/officeDocument/2006/relationships/slideLayout" Target="../slideLayouts/slideLayout7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4.xml"/><Relationship Id="rId3" Type="http://schemas.openxmlformats.org/officeDocument/2006/relationships/slideLayout" Target="../slideLayouts/slideLayout79.xml"/><Relationship Id="rId7" Type="http://schemas.openxmlformats.org/officeDocument/2006/relationships/slideLayout" Target="../slideLayouts/slideLayout83.xml"/><Relationship Id="rId12" Type="http://schemas.openxmlformats.org/officeDocument/2006/relationships/theme" Target="../theme/theme7.xml"/><Relationship Id="rId2" Type="http://schemas.openxmlformats.org/officeDocument/2006/relationships/slideLayout" Target="../slideLayouts/slideLayout78.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5" Type="http://schemas.openxmlformats.org/officeDocument/2006/relationships/slideLayout" Target="../slideLayouts/slideLayout81.xml"/><Relationship Id="rId10" Type="http://schemas.openxmlformats.org/officeDocument/2006/relationships/slideLayout" Target="../slideLayouts/slideLayout86.xml"/><Relationship Id="rId4" Type="http://schemas.openxmlformats.org/officeDocument/2006/relationships/slideLayout" Target="../slideLayouts/slideLayout80.xml"/><Relationship Id="rId9" Type="http://schemas.openxmlformats.org/officeDocument/2006/relationships/slideLayout" Target="../slideLayouts/slideLayout8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5AD669-3FC2-414A-943B-29B870DD011E}"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A076E2-B450-4343-9090-A83CE46ABE6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0510467"/>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6BB864-B637-4778-A059-7718F3F51CB7}"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96D148-4041-472F-AB6C-CB878DC250C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6500462"/>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D91E25"/>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1" y="274637"/>
            <a:ext cx="10972800" cy="1143000"/>
          </a:xfrm>
          <a:prstGeom prst="rect">
            <a:avLst/>
          </a:prstGeom>
        </p:spPr>
        <p:txBody>
          <a:bodyPr vert="horz" lIns="121908" tIns="60954" rIns="121908" bIns="6095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1" y="1600202"/>
            <a:ext cx="10972800" cy="4525963"/>
          </a:xfrm>
          <a:prstGeom prst="rect">
            <a:avLst/>
          </a:prstGeom>
        </p:spPr>
        <p:txBody>
          <a:bodyPr vert="horz" lIns="121908" tIns="60954" rIns="121908" bIns="6095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99" y="6356352"/>
            <a:ext cx="2844800" cy="365125"/>
          </a:xfrm>
          <a:prstGeom prst="rect">
            <a:avLst/>
          </a:prstGeom>
        </p:spPr>
        <p:txBody>
          <a:bodyPr vert="horz" lIns="121908" tIns="60954" rIns="121908" bIns="60954" rtlCol="0" anchor="ctr"/>
          <a:lstStyle>
            <a:lvl1pPr algn="l">
              <a:defRPr sz="1600">
                <a:solidFill>
                  <a:schemeClr val="tx1">
                    <a:tint val="75000"/>
                  </a:schemeClr>
                </a:solidFill>
              </a:defRPr>
            </a:lvl1pPr>
          </a:lstStyle>
          <a:p>
            <a:pPr defTabSz="1219078"/>
            <a:fld id="{A8B8BAC9-13D6-4BF9-8504-6226F112BC0E}" type="datetimeFigureOut">
              <a:rPr lang="zh-CN" altLang="en-US" smtClean="0">
                <a:solidFill>
                  <a:prstClr val="black">
                    <a:tint val="75000"/>
                  </a:prstClr>
                </a:solidFill>
              </a:rPr>
              <a:pPr defTabSz="1219078"/>
              <a:t>2014/12/23 Tuesday</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1" y="6356352"/>
            <a:ext cx="3860800" cy="365125"/>
          </a:xfrm>
          <a:prstGeom prst="rect">
            <a:avLst/>
          </a:prstGeom>
        </p:spPr>
        <p:txBody>
          <a:bodyPr vert="horz" lIns="121908" tIns="60954" rIns="121908" bIns="60954" rtlCol="0" anchor="ctr"/>
          <a:lstStyle>
            <a:lvl1pPr algn="ctr">
              <a:defRPr sz="1600">
                <a:solidFill>
                  <a:schemeClr val="tx1">
                    <a:tint val="75000"/>
                  </a:schemeClr>
                </a:solidFill>
              </a:defRPr>
            </a:lvl1pPr>
          </a:lstStyle>
          <a:p>
            <a:pPr defTabSz="1219078"/>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1" y="6356352"/>
            <a:ext cx="2844800" cy="365125"/>
          </a:xfrm>
          <a:prstGeom prst="rect">
            <a:avLst/>
          </a:prstGeom>
        </p:spPr>
        <p:txBody>
          <a:bodyPr vert="horz" lIns="121908" tIns="60954" rIns="121908" bIns="60954" rtlCol="0" anchor="ctr"/>
          <a:lstStyle>
            <a:lvl1pPr algn="r">
              <a:defRPr sz="1600">
                <a:solidFill>
                  <a:schemeClr val="tx1">
                    <a:tint val="75000"/>
                  </a:schemeClr>
                </a:solidFill>
              </a:defRPr>
            </a:lvl1pPr>
          </a:lstStyle>
          <a:p>
            <a:pPr defTabSz="1219078"/>
            <a:fld id="{2969EDB7-FECF-4A62-BAD0-733621609DA1}" type="slidenum">
              <a:rPr lang="zh-CN" altLang="en-US" smtClean="0">
                <a:solidFill>
                  <a:prstClr val="black">
                    <a:tint val="75000"/>
                  </a:prstClr>
                </a:solidFill>
              </a:rPr>
              <a:pPr defTabSz="1219078"/>
              <a:t>‹#›</a:t>
            </a:fld>
            <a:endParaRPr lang="zh-CN" altLang="en-US">
              <a:solidFill>
                <a:prstClr val="black">
                  <a:tint val="75000"/>
                </a:prstClr>
              </a:solidFill>
            </a:endParaRPr>
          </a:p>
        </p:txBody>
      </p:sp>
    </p:spTree>
    <p:extLst>
      <p:ext uri="{BB962C8B-B14F-4D97-AF65-F5344CB8AC3E}">
        <p14:creationId xmlns:p14="http://schemas.microsoft.com/office/powerpoint/2010/main" val="2102196608"/>
      </p:ext>
    </p:extLst>
  </p:cSld>
  <p:clrMap bg1="lt1" tx1="dk1" bg2="lt2" tx2="dk2" accent1="accent1" accent2="accent2" accent3="accent3" accent4="accent4" accent5="accent5" accent6="accent6" hlink="hlink" folHlink="folHlink"/>
  <p:sldLayoutIdLst>
    <p:sldLayoutId id="2147483878" r:id="rId1"/>
    <p:sldLayoutId id="2147483879" r:id="rId2"/>
    <p:sldLayoutId id="2147483880" r:id="rId3"/>
    <p:sldLayoutId id="2147483881" r:id="rId4"/>
    <p:sldLayoutId id="2147483882" r:id="rId5"/>
    <p:sldLayoutId id="2147483883" r:id="rId6"/>
    <p:sldLayoutId id="2147483884" r:id="rId7"/>
    <p:sldLayoutId id="2147483885" r:id="rId8"/>
    <p:sldLayoutId id="2147483886" r:id="rId9"/>
    <p:sldLayoutId id="2147483887" r:id="rId10"/>
    <p:sldLayoutId id="2147483888" r:id="rId11"/>
    <p:sldLayoutId id="2147483889" r:id="rId12"/>
    <p:sldLayoutId id="2147483890" r:id="rId13"/>
  </p:sldLayoutIdLst>
  <p:txStyles>
    <p:titleStyle>
      <a:lvl1pPr algn="ctr" defTabSz="1219078" rtl="0" eaLnBrk="1" latinLnBrk="0" hangingPunct="1">
        <a:spcBef>
          <a:spcPct val="0"/>
        </a:spcBef>
        <a:buNone/>
        <a:defRPr sz="5900" kern="1200">
          <a:solidFill>
            <a:schemeClr val="tx1"/>
          </a:solidFill>
          <a:latin typeface="+mj-lt"/>
          <a:ea typeface="+mj-ea"/>
          <a:cs typeface="+mj-cs"/>
        </a:defRPr>
      </a:lvl1pPr>
    </p:titleStyle>
    <p:bodyStyle>
      <a:lvl1pPr marL="457154" indent="-457154" algn="l" defTabSz="1219078" rtl="0" eaLnBrk="1" latinLnBrk="0" hangingPunct="1">
        <a:spcBef>
          <a:spcPct val="20000"/>
        </a:spcBef>
        <a:buFont typeface="Arial"/>
        <a:buChar char="•"/>
        <a:defRPr sz="4300" kern="1200">
          <a:solidFill>
            <a:schemeClr val="tx1"/>
          </a:solidFill>
          <a:latin typeface="+mn-lt"/>
          <a:ea typeface="+mn-ea"/>
          <a:cs typeface="+mn-cs"/>
        </a:defRPr>
      </a:lvl1pPr>
      <a:lvl2pPr marL="990501" indent="-380962" algn="l" defTabSz="1219078" rtl="0" eaLnBrk="1" latinLnBrk="0" hangingPunct="1">
        <a:spcBef>
          <a:spcPct val="20000"/>
        </a:spcBef>
        <a:buFont typeface="Arial"/>
        <a:buChar char="–"/>
        <a:defRPr sz="3700" kern="1200">
          <a:solidFill>
            <a:schemeClr val="tx1"/>
          </a:solidFill>
          <a:latin typeface="+mn-lt"/>
          <a:ea typeface="+mn-ea"/>
          <a:cs typeface="+mn-cs"/>
        </a:defRPr>
      </a:lvl2pPr>
      <a:lvl3pPr marL="1523848" indent="-304770" algn="l" defTabSz="1219078" rtl="0" eaLnBrk="1" latinLnBrk="0" hangingPunct="1">
        <a:spcBef>
          <a:spcPct val="20000"/>
        </a:spcBef>
        <a:buFont typeface="Arial"/>
        <a:buChar char="•"/>
        <a:defRPr sz="3200" kern="1200">
          <a:solidFill>
            <a:schemeClr val="tx1"/>
          </a:solidFill>
          <a:latin typeface="+mn-lt"/>
          <a:ea typeface="+mn-ea"/>
          <a:cs typeface="+mn-cs"/>
        </a:defRPr>
      </a:lvl3pPr>
      <a:lvl4pPr marL="2133387" indent="-304770" algn="l" defTabSz="1219078" rtl="0" eaLnBrk="1" latinLnBrk="0" hangingPunct="1">
        <a:spcBef>
          <a:spcPct val="20000"/>
        </a:spcBef>
        <a:buFont typeface="Arial"/>
        <a:buChar char="–"/>
        <a:defRPr sz="2700" kern="1200">
          <a:solidFill>
            <a:schemeClr val="tx1"/>
          </a:solidFill>
          <a:latin typeface="+mn-lt"/>
          <a:ea typeface="+mn-ea"/>
          <a:cs typeface="+mn-cs"/>
        </a:defRPr>
      </a:lvl4pPr>
      <a:lvl5pPr marL="2742926" indent="-304770" algn="l" defTabSz="1219078" rtl="0" eaLnBrk="1" latinLnBrk="0" hangingPunct="1">
        <a:spcBef>
          <a:spcPct val="20000"/>
        </a:spcBef>
        <a:buFont typeface="Arial"/>
        <a:buChar char="»"/>
        <a:defRPr sz="2700" kern="1200">
          <a:solidFill>
            <a:schemeClr val="tx1"/>
          </a:solidFill>
          <a:latin typeface="+mn-lt"/>
          <a:ea typeface="+mn-ea"/>
          <a:cs typeface="+mn-cs"/>
        </a:defRPr>
      </a:lvl5pPr>
      <a:lvl6pPr marL="3352465" indent="-304770" algn="l" defTabSz="1219078" rtl="0" eaLnBrk="1" latinLnBrk="0" hangingPunct="1">
        <a:spcBef>
          <a:spcPct val="20000"/>
        </a:spcBef>
        <a:buFont typeface="Arial"/>
        <a:buChar char="•"/>
        <a:defRPr sz="2700" kern="1200">
          <a:solidFill>
            <a:schemeClr val="tx1"/>
          </a:solidFill>
          <a:latin typeface="+mn-lt"/>
          <a:ea typeface="+mn-ea"/>
          <a:cs typeface="+mn-cs"/>
        </a:defRPr>
      </a:lvl6pPr>
      <a:lvl7pPr marL="3962004" indent="-304770" algn="l" defTabSz="1219078" rtl="0" eaLnBrk="1" latinLnBrk="0" hangingPunct="1">
        <a:spcBef>
          <a:spcPct val="20000"/>
        </a:spcBef>
        <a:buFont typeface="Arial"/>
        <a:buChar char="•"/>
        <a:defRPr sz="2700" kern="1200">
          <a:solidFill>
            <a:schemeClr val="tx1"/>
          </a:solidFill>
          <a:latin typeface="+mn-lt"/>
          <a:ea typeface="+mn-ea"/>
          <a:cs typeface="+mn-cs"/>
        </a:defRPr>
      </a:lvl7pPr>
      <a:lvl8pPr marL="4571543" indent="-304770" algn="l" defTabSz="1219078" rtl="0" eaLnBrk="1" latinLnBrk="0" hangingPunct="1">
        <a:spcBef>
          <a:spcPct val="20000"/>
        </a:spcBef>
        <a:buFont typeface="Arial"/>
        <a:buChar char="•"/>
        <a:defRPr sz="2700" kern="1200">
          <a:solidFill>
            <a:schemeClr val="tx1"/>
          </a:solidFill>
          <a:latin typeface="+mn-lt"/>
          <a:ea typeface="+mn-ea"/>
          <a:cs typeface="+mn-cs"/>
        </a:defRPr>
      </a:lvl8pPr>
      <a:lvl9pPr marL="5181082" indent="-304770" algn="l" defTabSz="1219078" rtl="0" eaLnBrk="1" latinLnBrk="0" hangingPunct="1">
        <a:spcBef>
          <a:spcPct val="20000"/>
        </a:spcBef>
        <a:buFont typeface="Arial"/>
        <a:buChar char="•"/>
        <a:defRPr sz="2700" kern="1200">
          <a:solidFill>
            <a:schemeClr val="tx1"/>
          </a:solidFill>
          <a:latin typeface="+mn-lt"/>
          <a:ea typeface="+mn-ea"/>
          <a:cs typeface="+mn-cs"/>
        </a:defRPr>
      </a:lvl9pPr>
    </p:bodyStyle>
    <p:otherStyle>
      <a:defPPr>
        <a:defRPr lang="zh-CN"/>
      </a:defPPr>
      <a:lvl1pPr marL="0" algn="l" defTabSz="1219078" rtl="0" eaLnBrk="1" latinLnBrk="0" hangingPunct="1">
        <a:defRPr sz="2400" kern="1200">
          <a:solidFill>
            <a:schemeClr val="tx1"/>
          </a:solidFill>
          <a:latin typeface="+mn-lt"/>
          <a:ea typeface="+mn-ea"/>
          <a:cs typeface="+mn-cs"/>
        </a:defRPr>
      </a:lvl1pPr>
      <a:lvl2pPr marL="609539" algn="l" defTabSz="1219078" rtl="0" eaLnBrk="1" latinLnBrk="0" hangingPunct="1">
        <a:defRPr sz="2400" kern="1200">
          <a:solidFill>
            <a:schemeClr val="tx1"/>
          </a:solidFill>
          <a:latin typeface="+mn-lt"/>
          <a:ea typeface="+mn-ea"/>
          <a:cs typeface="+mn-cs"/>
        </a:defRPr>
      </a:lvl2pPr>
      <a:lvl3pPr marL="1219078" algn="l" defTabSz="1219078" rtl="0" eaLnBrk="1" latinLnBrk="0" hangingPunct="1">
        <a:defRPr sz="2400" kern="1200">
          <a:solidFill>
            <a:schemeClr val="tx1"/>
          </a:solidFill>
          <a:latin typeface="+mn-lt"/>
          <a:ea typeface="+mn-ea"/>
          <a:cs typeface="+mn-cs"/>
        </a:defRPr>
      </a:lvl3pPr>
      <a:lvl4pPr marL="1828617" algn="l" defTabSz="1219078" rtl="0" eaLnBrk="1" latinLnBrk="0" hangingPunct="1">
        <a:defRPr sz="2400" kern="1200">
          <a:solidFill>
            <a:schemeClr val="tx1"/>
          </a:solidFill>
          <a:latin typeface="+mn-lt"/>
          <a:ea typeface="+mn-ea"/>
          <a:cs typeface="+mn-cs"/>
        </a:defRPr>
      </a:lvl4pPr>
      <a:lvl5pPr marL="2438156" algn="l" defTabSz="1219078" rtl="0" eaLnBrk="1" latinLnBrk="0" hangingPunct="1">
        <a:defRPr sz="2400" kern="1200">
          <a:solidFill>
            <a:schemeClr val="tx1"/>
          </a:solidFill>
          <a:latin typeface="+mn-lt"/>
          <a:ea typeface="+mn-ea"/>
          <a:cs typeface="+mn-cs"/>
        </a:defRPr>
      </a:lvl5pPr>
      <a:lvl6pPr marL="3047695" algn="l" defTabSz="1219078" rtl="0" eaLnBrk="1" latinLnBrk="0" hangingPunct="1">
        <a:defRPr sz="2400" kern="1200">
          <a:solidFill>
            <a:schemeClr val="tx1"/>
          </a:solidFill>
          <a:latin typeface="+mn-lt"/>
          <a:ea typeface="+mn-ea"/>
          <a:cs typeface="+mn-cs"/>
        </a:defRPr>
      </a:lvl6pPr>
      <a:lvl7pPr marL="3657234" algn="l" defTabSz="1219078" rtl="0" eaLnBrk="1" latinLnBrk="0" hangingPunct="1">
        <a:defRPr sz="2400" kern="1200">
          <a:solidFill>
            <a:schemeClr val="tx1"/>
          </a:solidFill>
          <a:latin typeface="+mn-lt"/>
          <a:ea typeface="+mn-ea"/>
          <a:cs typeface="+mn-cs"/>
        </a:defRPr>
      </a:lvl7pPr>
      <a:lvl8pPr marL="4266773" algn="l" defTabSz="1219078" rtl="0" eaLnBrk="1" latinLnBrk="0" hangingPunct="1">
        <a:defRPr sz="2400" kern="1200">
          <a:solidFill>
            <a:schemeClr val="tx1"/>
          </a:solidFill>
          <a:latin typeface="+mn-lt"/>
          <a:ea typeface="+mn-ea"/>
          <a:cs typeface="+mn-cs"/>
        </a:defRPr>
      </a:lvl8pPr>
      <a:lvl9pPr marL="4876312" algn="l" defTabSz="1219078"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720000"/>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609600" y="1600205"/>
            <a:ext cx="10972800" cy="4525963"/>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09600" y="6356365"/>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F631D4-EB8C-416D-8B34-DEA589A2C01D}" type="datetime1">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65"/>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Tree>
    <p:extLst>
      <p:ext uri="{BB962C8B-B14F-4D97-AF65-F5344CB8AC3E}">
        <p14:creationId xmlns:p14="http://schemas.microsoft.com/office/powerpoint/2010/main" val="2063231884"/>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 id="2147483903" r:id="rId12"/>
    <p:sldLayoutId id="2147483904" r:id="rId13"/>
    <p:sldLayoutId id="2147483905" r:id="rId14"/>
    <p:sldLayoutId id="2147483906" r:id="rId15"/>
    <p:sldLayoutId id="2147483907" r:id="rId16"/>
    <p:sldLayoutId id="2147483908" r:id="rId17"/>
    <p:sldLayoutId id="2147483909" r:id="rId18"/>
    <p:sldLayoutId id="2147483910" r:id="rId19"/>
  </p:sldLayoutIdLst>
  <p:timing>
    <p:tnLst>
      <p:par>
        <p:cTn id="1" dur="indefinite" restart="never" nodeType="tmRoot"/>
      </p:par>
    </p:tnLst>
  </p:timing>
  <p:hf hdr="0" ftr="0" dt="0"/>
  <p:txStyles>
    <p:titleStyle>
      <a:lvl1pPr algn="ctr" defTabSz="914400" rtl="0" eaLnBrk="1" latinLnBrk="0" hangingPunct="1">
        <a:spcBef>
          <a:spcPct val="0"/>
        </a:spcBef>
        <a:buNone/>
        <a:defRPr sz="3600" b="1" kern="1200">
          <a:solidFill>
            <a:schemeClr val="tx1"/>
          </a:solidFill>
          <a:effectLst>
            <a:outerShdw blurRad="38100" dist="38100" dir="2700000" algn="tl">
              <a:srgbClr val="000000">
                <a:alpha val="43137"/>
              </a:srgbClr>
            </a:outerShdw>
          </a:effectLst>
          <a:latin typeface="微软雅黑" pitchFamily="34" charset="-122"/>
          <a:ea typeface="微软雅黑" pitchFamily="34" charset="-122"/>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微软雅黑" pitchFamily="34" charset="-122"/>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微软雅黑" pitchFamily="34" charset="-122"/>
          <a:ea typeface="微软雅黑" pitchFamily="34"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zh-CN">
              <a:solidFill>
                <a:srgbClr val="000000"/>
              </a:solidFill>
            </a:endParaRPr>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zh-CN">
              <a:solidFill>
                <a:srgbClr val="000000"/>
              </a:solidFill>
            </a:endParaRPr>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A1ED9BB3-A350-4297-9A17-22DB2A4281D0}" type="slidenum">
              <a:rPr lang="en-US" altLang="zh-CN">
                <a:solidFill>
                  <a:srgbClr val="000000"/>
                </a:solidFill>
              </a:rPr>
              <a:pPr fontAlgn="base">
                <a:spcBef>
                  <a:spcPct val="0"/>
                </a:spcBef>
                <a:spcAft>
                  <a:spcPct val="0"/>
                </a:spcAft>
              </a:pPr>
              <a:t>‹#›</a:t>
            </a:fld>
            <a:endParaRPr lang="en-US" altLang="zh-CN">
              <a:solidFill>
                <a:srgbClr val="000000"/>
              </a:solidFill>
            </a:endParaRPr>
          </a:p>
        </p:txBody>
      </p:sp>
    </p:spTree>
    <p:extLst>
      <p:ext uri="{BB962C8B-B14F-4D97-AF65-F5344CB8AC3E}">
        <p14:creationId xmlns:p14="http://schemas.microsoft.com/office/powerpoint/2010/main" val="4242554209"/>
      </p:ext>
    </p:extLst>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transition>
    <p:push/>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宋体" charset="-122"/>
        </a:defRPr>
      </a:lvl2pPr>
      <a:lvl3pPr algn="ctr" rtl="0" fontAlgn="base">
        <a:spcBef>
          <a:spcPct val="0"/>
        </a:spcBef>
        <a:spcAft>
          <a:spcPct val="0"/>
        </a:spcAft>
        <a:defRPr sz="4400">
          <a:solidFill>
            <a:schemeClr val="tx2"/>
          </a:solidFill>
          <a:latin typeface="Arial" charset="0"/>
          <a:ea typeface="宋体" charset="-122"/>
        </a:defRPr>
      </a:lvl3pPr>
      <a:lvl4pPr algn="ctr" rtl="0" fontAlgn="base">
        <a:spcBef>
          <a:spcPct val="0"/>
        </a:spcBef>
        <a:spcAft>
          <a:spcPct val="0"/>
        </a:spcAft>
        <a:defRPr sz="4400">
          <a:solidFill>
            <a:schemeClr val="tx2"/>
          </a:solidFill>
          <a:latin typeface="Arial" charset="0"/>
          <a:ea typeface="宋体" charset="-122"/>
        </a:defRPr>
      </a:lvl4pPr>
      <a:lvl5pPr algn="ctr" rtl="0" fontAlgn="base">
        <a:spcBef>
          <a:spcPct val="0"/>
        </a:spcBef>
        <a:spcAft>
          <a:spcPct val="0"/>
        </a:spcAft>
        <a:defRPr sz="4400">
          <a:solidFill>
            <a:schemeClr val="tx2"/>
          </a:solidFill>
          <a:latin typeface="Arial" charset="0"/>
          <a:ea typeface="宋体" charset="-122"/>
        </a:defRPr>
      </a:lvl5pPr>
      <a:lvl6pPr marL="457200" algn="ctr" rtl="0" fontAlgn="base">
        <a:spcBef>
          <a:spcPct val="0"/>
        </a:spcBef>
        <a:spcAft>
          <a:spcPct val="0"/>
        </a:spcAft>
        <a:defRPr sz="4400">
          <a:solidFill>
            <a:schemeClr val="tx2"/>
          </a:solidFill>
          <a:latin typeface="Arial" charset="0"/>
          <a:ea typeface="宋体" charset="-122"/>
        </a:defRPr>
      </a:lvl6pPr>
      <a:lvl7pPr marL="914400" algn="ctr" rtl="0" fontAlgn="base">
        <a:spcBef>
          <a:spcPct val="0"/>
        </a:spcBef>
        <a:spcAft>
          <a:spcPct val="0"/>
        </a:spcAft>
        <a:defRPr sz="4400">
          <a:solidFill>
            <a:schemeClr val="tx2"/>
          </a:solidFill>
          <a:latin typeface="Arial" charset="0"/>
          <a:ea typeface="宋体" charset="-122"/>
        </a:defRPr>
      </a:lvl7pPr>
      <a:lvl8pPr marL="1371600" algn="ctr" rtl="0" fontAlgn="base">
        <a:spcBef>
          <a:spcPct val="0"/>
        </a:spcBef>
        <a:spcAft>
          <a:spcPct val="0"/>
        </a:spcAft>
        <a:defRPr sz="4400">
          <a:solidFill>
            <a:schemeClr val="tx2"/>
          </a:solidFill>
          <a:latin typeface="Arial" charset="0"/>
          <a:ea typeface="宋体" charset="-122"/>
        </a:defRPr>
      </a:lvl8pPr>
      <a:lvl9pPr marL="1828800" algn="ctr" rtl="0" fontAlgn="base">
        <a:spcBef>
          <a:spcPct val="0"/>
        </a:spcBef>
        <a:spcAft>
          <a:spcPct val="0"/>
        </a:spcAft>
        <a:defRPr sz="4400">
          <a:solidFill>
            <a:schemeClr val="tx2"/>
          </a:solidFill>
          <a:latin typeface="Arial" charset="0"/>
          <a:ea typeface="宋体"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D64620-56FB-4BFB-BA2F-E8193DBA986F}"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921F6E-7A4E-4091-8635-811616E4D96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2803906"/>
      </p:ext>
    </p:extLst>
  </p:cSld>
  <p:clrMap bg1="lt1" tx1="dk1" bg2="lt2" tx2="dk2" accent1="accent1" accent2="accent2" accent3="accent3" accent4="accent4" accent5="accent5" accent6="accent6" hlink="hlink" folHlink="folHlink"/>
  <p:sldLayoutIdLst>
    <p:sldLayoutId id="2147483938" r:id="rId1"/>
    <p:sldLayoutId id="2147483939" r:id="rId2"/>
    <p:sldLayoutId id="2147483940" r:id="rId3"/>
    <p:sldLayoutId id="2147483941" r:id="rId4"/>
    <p:sldLayoutId id="2147483942" r:id="rId5"/>
    <p:sldLayoutId id="2147483943" r:id="rId6"/>
    <p:sldLayoutId id="2147483944" r:id="rId7"/>
    <p:sldLayoutId id="2147483945" r:id="rId8"/>
    <p:sldLayoutId id="2147483946" r:id="rId9"/>
    <p:sldLayoutId id="2147483947" r:id="rId10"/>
    <p:sldLayoutId id="214748394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D64620-56FB-4BFB-BA2F-E8193DBA986F}" type="datetimeFigureOut">
              <a:rPr lang="zh-CN" altLang="en-US" smtClean="0">
                <a:solidFill>
                  <a:prstClr val="black">
                    <a:tint val="75000"/>
                  </a:prstClr>
                </a:solidFill>
              </a:rPr>
              <a:pPr/>
              <a:t>2014/12/23 Tuesday</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921F6E-7A4E-4091-8635-811616E4D96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6361198"/>
      </p:ext>
    </p:extLst>
  </p:cSld>
  <p:clrMap bg1="lt1" tx1="dk1" bg2="lt2" tx2="dk2" accent1="accent1" accent2="accent2" accent3="accent3" accent4="accent4" accent5="accent5" accent6="accent6" hlink="hlink" folHlink="folHlink"/>
  <p:sldLayoutIdLst>
    <p:sldLayoutId id="2147483950" r:id="rId1"/>
    <p:sldLayoutId id="2147483951" r:id="rId2"/>
    <p:sldLayoutId id="2147483952" r:id="rId3"/>
    <p:sldLayoutId id="2147483953" r:id="rId4"/>
    <p:sldLayoutId id="2147483954" r:id="rId5"/>
    <p:sldLayoutId id="2147483955" r:id="rId6"/>
    <p:sldLayoutId id="2147483956" r:id="rId7"/>
    <p:sldLayoutId id="2147483957" r:id="rId8"/>
    <p:sldLayoutId id="2147483958" r:id="rId9"/>
    <p:sldLayoutId id="2147483959" r:id="rId10"/>
    <p:sldLayoutId id="21474839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png"/><Relationship Id="rId1" Type="http://schemas.openxmlformats.org/officeDocument/2006/relationships/slideLayout" Target="../slideLayouts/slideLayout53.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3.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5.png"/><Relationship Id="rId1" Type="http://schemas.openxmlformats.org/officeDocument/2006/relationships/slideLayout" Target="../slideLayouts/slideLayout53.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5.png"/><Relationship Id="rId1" Type="http://schemas.openxmlformats.org/officeDocument/2006/relationships/slideLayout" Target="../slideLayouts/slideLayout53.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53.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53.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56.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5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06028" y="2167989"/>
            <a:ext cx="2350122" cy="2480497"/>
          </a:xfrm>
          <a:prstGeom prst="rect">
            <a:avLst/>
          </a:prstGeom>
        </p:spPr>
      </p:pic>
      <p:cxnSp>
        <p:nvCxnSpPr>
          <p:cNvPr id="5" name="直接连接符 4"/>
          <p:cNvCxnSpPr/>
          <p:nvPr/>
        </p:nvCxnSpPr>
        <p:spPr>
          <a:xfrm>
            <a:off x="6462636" y="2279217"/>
            <a:ext cx="0" cy="2219807"/>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216539" y="2279217"/>
            <a:ext cx="1015021" cy="400110"/>
          </a:xfrm>
          <a:prstGeom prst="rect">
            <a:avLst/>
          </a:prstGeom>
          <a:noFill/>
        </p:spPr>
        <p:txBody>
          <a:bodyPr wrap="none" rtlCol="0">
            <a:spAutoFit/>
          </a:bodyPr>
          <a:lstStyle/>
          <a:p>
            <a:r>
              <a:rPr lang="zh-CN" altLang="en-US" sz="2000" b="1" dirty="0" smtClean="0">
                <a:solidFill>
                  <a:prstClr val="black"/>
                </a:solidFill>
                <a:effectLst>
                  <a:outerShdw blurRad="63500" sx="102000" sy="102000" algn="ctr" rotWithShape="0">
                    <a:prstClr val="black">
                      <a:alpha val="40000"/>
                    </a:prstClr>
                  </a:outerShdw>
                </a:effectLst>
                <a:latin typeface="微软雅黑" panose="020B0503020204020204" pitchFamily="34" charset="-122"/>
                <a:ea typeface="微软雅黑" panose="020B0503020204020204" pitchFamily="34" charset="-122"/>
              </a:rPr>
              <a:t>第</a:t>
            </a:r>
            <a:r>
              <a:rPr lang="en-US" altLang="zh-CN" sz="2000" b="1" dirty="0" smtClean="0">
                <a:solidFill>
                  <a:prstClr val="black"/>
                </a:solidFill>
                <a:effectLst>
                  <a:outerShdw blurRad="63500" sx="102000" sy="102000" algn="ctr" rotWithShape="0">
                    <a:prstClr val="black">
                      <a:alpha val="40000"/>
                    </a:prstClr>
                  </a:outerShdw>
                </a:effectLst>
                <a:latin typeface="微软雅黑" panose="020B0503020204020204" pitchFamily="34" charset="-122"/>
                <a:ea typeface="微软雅黑" panose="020B0503020204020204" pitchFamily="34" charset="-122"/>
              </a:rPr>
              <a:t>19</a:t>
            </a:r>
            <a:r>
              <a:rPr lang="zh-CN" altLang="en-US" sz="2000" b="1" dirty="0" smtClean="0">
                <a:solidFill>
                  <a:prstClr val="black"/>
                </a:solidFill>
                <a:effectLst>
                  <a:outerShdw blurRad="63500" sx="102000" sy="102000" algn="ctr" rotWithShape="0">
                    <a:prstClr val="black">
                      <a:alpha val="40000"/>
                    </a:prstClr>
                  </a:outerShdw>
                </a:effectLst>
                <a:latin typeface="微软雅黑" panose="020B0503020204020204" pitchFamily="34" charset="-122"/>
                <a:ea typeface="微软雅黑" panose="020B0503020204020204" pitchFamily="34" charset="-122"/>
              </a:rPr>
              <a:t>讲</a:t>
            </a:r>
            <a:endParaRPr lang="zh-CN" altLang="en-US" sz="2000" b="1" dirty="0">
              <a:solidFill>
                <a:prstClr val="black"/>
              </a:solidFill>
              <a:effectLst>
                <a:outerShdw blurRad="63500" sx="102000" sy="102000" algn="ctr" rotWithShape="0">
                  <a:prstClr val="black">
                    <a:alpha val="40000"/>
                  </a:prstClr>
                </a:outerShdw>
              </a:effectLst>
              <a:latin typeface="微软雅黑" panose="020B0503020204020204" pitchFamily="34" charset="-122"/>
              <a:ea typeface="微软雅黑" panose="020B0503020204020204" pitchFamily="34" charset="-122"/>
            </a:endParaRPr>
          </a:p>
        </p:txBody>
      </p:sp>
      <p:graphicFrame>
        <p:nvGraphicFramePr>
          <p:cNvPr id="7" name="表格 6"/>
          <p:cNvGraphicFramePr>
            <a:graphicFrameLocks noGrp="1"/>
          </p:cNvGraphicFramePr>
          <p:nvPr>
            <p:extLst>
              <p:ext uri="{D42A27DB-BD31-4B8C-83A1-F6EECF244321}">
                <p14:modId xmlns:p14="http://schemas.microsoft.com/office/powerpoint/2010/main" val="3939035129"/>
              </p:ext>
            </p:extLst>
          </p:nvPr>
        </p:nvGraphicFramePr>
        <p:xfrm>
          <a:off x="2451626" y="2875964"/>
          <a:ext cx="3719020" cy="1435784"/>
        </p:xfrm>
        <a:graphic>
          <a:graphicData uri="http://schemas.openxmlformats.org/drawingml/2006/table">
            <a:tbl>
              <a:tblPr>
                <a:effectLst>
                  <a:outerShdw blurRad="76200" dir="13500000" sy="23000" kx="1200000" algn="br" rotWithShape="0">
                    <a:prstClr val="black">
                      <a:alpha val="20000"/>
                    </a:prstClr>
                  </a:outerShdw>
                </a:effectLst>
                <a:tableStyleId>{5C22544A-7EE6-4342-B048-85BDC9FD1C3A}</a:tableStyleId>
              </a:tblPr>
              <a:tblGrid>
                <a:gridCol w="743804"/>
                <a:gridCol w="743804"/>
                <a:gridCol w="743804"/>
                <a:gridCol w="743804"/>
                <a:gridCol w="743804"/>
              </a:tblGrid>
              <a:tr h="717892">
                <a:tc>
                  <a:txBody>
                    <a:bodyPr/>
                    <a:lstStyle/>
                    <a:p>
                      <a:pPr algn="ctr"/>
                      <a:r>
                        <a:rPr lang="zh-CN" altLang="en-US" sz="3300" b="1" dirty="0" smtClean="0">
                          <a:solidFill>
                            <a:schemeClr val="bg1"/>
                          </a:solidFill>
                          <a:effectLst>
                            <a:outerShdw blurRad="50800" dist="88900" dir="5400000" algn="t" rotWithShape="0">
                              <a:prstClr val="black">
                                <a:alpha val="40000"/>
                              </a:prstClr>
                            </a:outerShdw>
                          </a:effectLst>
                          <a:latin typeface="微软雅黑" panose="020B0503020204020204" pitchFamily="34" charset="-122"/>
                          <a:ea typeface="微软雅黑" panose="020B0503020204020204" pitchFamily="34" charset="-122"/>
                        </a:rPr>
                        <a:t>千</a:t>
                      </a:r>
                      <a:endParaRPr lang="zh-CN" altLang="en-US" sz="3300" b="1" dirty="0">
                        <a:solidFill>
                          <a:schemeClr val="bg1"/>
                        </a:solidFill>
                        <a:effectLst>
                          <a:outerShdw blurRad="50800" dist="88900" dir="5400000" algn="t" rotWithShape="0">
                            <a:prstClr val="black">
                              <a:alpha val="40000"/>
                            </a:prstClr>
                          </a:outerShdw>
                        </a:effectLst>
                        <a:latin typeface="微软雅黑" panose="020B0503020204020204" pitchFamily="34" charset="-122"/>
                        <a:ea typeface="微软雅黑" panose="020B0503020204020204" pitchFamily="34" charset="-122"/>
                      </a:endParaRPr>
                    </a:p>
                  </a:txBody>
                  <a:tcPr marL="82169" marR="82169" marT="41084" marB="41084"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D91E25"/>
                    </a:solidFill>
                  </a:tcPr>
                </a:tc>
                <a:tc>
                  <a:txBody>
                    <a:bodyPr/>
                    <a:lstStyle/>
                    <a:p>
                      <a:pPr algn="ctr"/>
                      <a:r>
                        <a:rPr lang="zh-CN" altLang="en-US" sz="3300" b="1" dirty="0" smtClean="0">
                          <a:solidFill>
                            <a:schemeClr val="bg1"/>
                          </a:solidFill>
                          <a:effectLst>
                            <a:outerShdw blurRad="50800" dist="127000" dir="5400000" algn="t" rotWithShape="0">
                              <a:prstClr val="black">
                                <a:alpha val="40000"/>
                              </a:prstClr>
                            </a:outerShdw>
                          </a:effectLst>
                          <a:latin typeface="微软雅黑" panose="020B0503020204020204" pitchFamily="34" charset="-122"/>
                          <a:ea typeface="微软雅黑" panose="020B0503020204020204" pitchFamily="34" charset="-122"/>
                        </a:rPr>
                        <a:t>变</a:t>
                      </a:r>
                      <a:endParaRPr lang="zh-CN" altLang="en-US" sz="3300" b="1" dirty="0">
                        <a:solidFill>
                          <a:schemeClr val="bg1"/>
                        </a:solidFill>
                        <a:effectLst>
                          <a:outerShdw blurRad="50800" dist="127000" dir="5400000" algn="t" rotWithShape="0">
                            <a:prstClr val="black">
                              <a:alpha val="40000"/>
                            </a:prstClr>
                          </a:outerShdw>
                        </a:effectLst>
                        <a:latin typeface="微软雅黑" panose="020B0503020204020204" pitchFamily="34" charset="-122"/>
                        <a:ea typeface="微软雅黑" panose="020B0503020204020204" pitchFamily="34" charset="-122"/>
                      </a:endParaRPr>
                    </a:p>
                  </a:txBody>
                  <a:tcPr marL="82169" marR="82169" marT="41084" marB="41084"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E95D64"/>
                    </a:solidFill>
                  </a:tcPr>
                </a:tc>
                <a:tc>
                  <a:txBody>
                    <a:bodyPr/>
                    <a:lstStyle/>
                    <a:p>
                      <a:pPr algn="ctr"/>
                      <a:r>
                        <a:rPr lang="zh-CN" altLang="en-US" sz="3300" b="1" dirty="0" smtClean="0">
                          <a:solidFill>
                            <a:schemeClr val="bg1"/>
                          </a:solidFill>
                          <a:effectLst>
                            <a:outerShdw blurRad="50800" dist="88900" dir="5400000" algn="t" rotWithShape="0">
                              <a:prstClr val="black">
                                <a:alpha val="40000"/>
                              </a:prstClr>
                            </a:outerShdw>
                          </a:effectLst>
                          <a:latin typeface="微软雅黑" panose="020B0503020204020204" pitchFamily="34" charset="-122"/>
                          <a:ea typeface="微软雅黑" panose="020B0503020204020204" pitchFamily="34" charset="-122"/>
                        </a:rPr>
                        <a:t>万</a:t>
                      </a:r>
                      <a:endParaRPr lang="zh-CN" altLang="en-US" sz="3300" b="1" dirty="0">
                        <a:solidFill>
                          <a:schemeClr val="bg1"/>
                        </a:solidFill>
                        <a:effectLst>
                          <a:outerShdw blurRad="50800" dist="88900" dir="5400000" algn="t" rotWithShape="0">
                            <a:prstClr val="black">
                              <a:alpha val="40000"/>
                            </a:prstClr>
                          </a:outerShdw>
                        </a:effectLst>
                        <a:latin typeface="微软雅黑" panose="020B0503020204020204" pitchFamily="34" charset="-122"/>
                        <a:ea typeface="微软雅黑" panose="020B0503020204020204" pitchFamily="34" charset="-122"/>
                      </a:endParaRPr>
                    </a:p>
                  </a:txBody>
                  <a:tcPr marL="82169" marR="82169" marT="41084" marB="41084"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D91E25"/>
                    </a:solidFill>
                  </a:tcPr>
                </a:tc>
                <a:tc>
                  <a:txBody>
                    <a:bodyPr/>
                    <a:lstStyle/>
                    <a:p>
                      <a:pPr marL="0" algn="ctr" defTabSz="914400" rtl="0" eaLnBrk="1" latinLnBrk="0" hangingPunct="1"/>
                      <a:r>
                        <a:rPr lang="zh-CN" altLang="en-US" sz="3300" b="1" kern="1200" dirty="0" smtClean="0">
                          <a:solidFill>
                            <a:schemeClr val="bg1"/>
                          </a:solidFill>
                          <a:effectLst>
                            <a:outerShdw blurRad="50800" dist="127000" dir="5400000" algn="t" rotWithShape="0">
                              <a:prstClr val="black">
                                <a:alpha val="40000"/>
                              </a:prstClr>
                            </a:outerShdw>
                          </a:effectLst>
                          <a:latin typeface="微软雅黑" panose="020B0503020204020204" pitchFamily="34" charset="-122"/>
                          <a:ea typeface="微软雅黑" panose="020B0503020204020204" pitchFamily="34" charset="-122"/>
                          <a:cs typeface="+mn-cs"/>
                        </a:rPr>
                        <a:t>化</a:t>
                      </a:r>
                      <a:endParaRPr lang="zh-CN" altLang="en-US" sz="3300" b="1" kern="1200" dirty="0">
                        <a:solidFill>
                          <a:schemeClr val="bg1"/>
                        </a:solidFill>
                        <a:effectLst>
                          <a:outerShdw blurRad="50800" dist="127000" dir="5400000" algn="t" rotWithShape="0">
                            <a:prstClr val="black">
                              <a:alpha val="40000"/>
                            </a:prstClr>
                          </a:outerShdw>
                        </a:effectLst>
                        <a:latin typeface="微软雅黑" panose="020B0503020204020204" pitchFamily="34" charset="-122"/>
                        <a:ea typeface="微软雅黑" panose="020B0503020204020204" pitchFamily="34" charset="-122"/>
                        <a:cs typeface="+mn-cs"/>
                      </a:endParaRPr>
                    </a:p>
                  </a:txBody>
                  <a:tcPr marL="82169" marR="82169" marT="41084" marB="41084"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E95D64"/>
                    </a:solidFill>
                  </a:tcPr>
                </a:tc>
                <a:tc>
                  <a:txBody>
                    <a:bodyPr/>
                    <a:lstStyle/>
                    <a:p>
                      <a:pPr algn="ctr"/>
                      <a:r>
                        <a:rPr lang="zh-CN" altLang="en-US" sz="3300" b="1" dirty="0" smtClean="0">
                          <a:solidFill>
                            <a:schemeClr val="bg1"/>
                          </a:solidFill>
                          <a:effectLst>
                            <a:outerShdw blurRad="50800" dist="88900" dir="5400000" algn="t" rotWithShape="0">
                              <a:prstClr val="black">
                                <a:alpha val="40000"/>
                              </a:prstClr>
                            </a:outerShdw>
                          </a:effectLst>
                          <a:latin typeface="微软雅黑" panose="020B0503020204020204" pitchFamily="34" charset="-122"/>
                          <a:ea typeface="微软雅黑" panose="020B0503020204020204" pitchFamily="34" charset="-122"/>
                        </a:rPr>
                        <a:t>的</a:t>
                      </a:r>
                      <a:endParaRPr lang="zh-CN" altLang="en-US" sz="3300" b="1" dirty="0">
                        <a:solidFill>
                          <a:schemeClr val="bg1"/>
                        </a:solidFill>
                        <a:effectLst>
                          <a:outerShdw blurRad="50800" dist="88900" dir="5400000" algn="t" rotWithShape="0">
                            <a:prstClr val="black">
                              <a:alpha val="40000"/>
                            </a:prstClr>
                          </a:outerShdw>
                        </a:effectLst>
                        <a:latin typeface="微软雅黑" panose="020B0503020204020204" pitchFamily="34" charset="-122"/>
                        <a:ea typeface="微软雅黑" panose="020B0503020204020204" pitchFamily="34" charset="-122"/>
                      </a:endParaRPr>
                    </a:p>
                  </a:txBody>
                  <a:tcPr marL="82169" marR="82169" marT="41084" marB="41084"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D91E25"/>
                    </a:solidFill>
                  </a:tcPr>
                </a:tc>
              </a:tr>
              <a:tr h="717892">
                <a:tc>
                  <a:txBody>
                    <a:bodyPr/>
                    <a:lstStyle/>
                    <a:p>
                      <a:endParaRPr lang="zh-CN" altLang="en-US" dirty="0"/>
                    </a:p>
                  </a:txBody>
                  <a:tcPr marL="82169" marR="82169" marT="41084" marB="41084"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E95D64"/>
                    </a:solidFill>
                  </a:tcPr>
                </a:tc>
                <a:tc>
                  <a:txBody>
                    <a:bodyPr/>
                    <a:lstStyle/>
                    <a:p>
                      <a:endParaRPr lang="zh-CN" altLang="en-US" dirty="0"/>
                    </a:p>
                  </a:txBody>
                  <a:tcPr marL="82169" marR="82169" marT="41084" marB="41084"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D91E25"/>
                    </a:solidFill>
                  </a:tcPr>
                </a:tc>
                <a:tc>
                  <a:txBody>
                    <a:bodyPr/>
                    <a:lstStyle/>
                    <a:p>
                      <a:pPr marL="0" algn="ctr" defTabSz="914400" rtl="0" eaLnBrk="1" latinLnBrk="0" hangingPunct="1"/>
                      <a:r>
                        <a:rPr lang="zh-CN" altLang="en-US" sz="3300" b="1" kern="1200" dirty="0" smtClean="0">
                          <a:solidFill>
                            <a:schemeClr val="bg1"/>
                          </a:solidFill>
                          <a:effectLst>
                            <a:outerShdw blurRad="50800" dist="127000" dir="5400000" algn="t" rotWithShape="0">
                              <a:prstClr val="black">
                                <a:alpha val="40000"/>
                              </a:prstClr>
                            </a:outerShdw>
                          </a:effectLst>
                          <a:latin typeface="微软雅黑" panose="020B0503020204020204" pitchFamily="34" charset="-122"/>
                          <a:ea typeface="微软雅黑" panose="020B0503020204020204" pitchFamily="34" charset="-122"/>
                          <a:cs typeface="+mn-cs"/>
                        </a:rPr>
                        <a:t>排</a:t>
                      </a:r>
                      <a:endParaRPr lang="zh-CN" altLang="en-US" sz="3300" b="1" kern="1200" dirty="0">
                        <a:solidFill>
                          <a:schemeClr val="bg1"/>
                        </a:solidFill>
                        <a:effectLst>
                          <a:outerShdw blurRad="50800" dist="127000" dir="5400000" algn="t" rotWithShape="0">
                            <a:prstClr val="black">
                              <a:alpha val="40000"/>
                            </a:prstClr>
                          </a:outerShdw>
                        </a:effectLst>
                        <a:latin typeface="微软雅黑" panose="020B0503020204020204" pitchFamily="34" charset="-122"/>
                        <a:ea typeface="微软雅黑" panose="020B0503020204020204" pitchFamily="34" charset="-122"/>
                        <a:cs typeface="+mn-cs"/>
                      </a:endParaRPr>
                    </a:p>
                  </a:txBody>
                  <a:tcPr marL="82169" marR="82169" marT="41084" marB="41084"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E95D64"/>
                    </a:solidFill>
                  </a:tcPr>
                </a:tc>
                <a:tc>
                  <a:txBody>
                    <a:bodyPr/>
                    <a:lstStyle/>
                    <a:p>
                      <a:pPr algn="ctr"/>
                      <a:r>
                        <a:rPr lang="zh-CN" altLang="en-US" sz="3300" b="1" dirty="0" smtClean="0">
                          <a:solidFill>
                            <a:schemeClr val="bg1"/>
                          </a:solidFill>
                          <a:effectLst>
                            <a:outerShdw blurRad="50800" dist="88900" dir="5400000" algn="t" rotWithShape="0">
                              <a:prstClr val="black">
                                <a:alpha val="40000"/>
                              </a:prstClr>
                            </a:outerShdw>
                          </a:effectLst>
                          <a:latin typeface="微软雅黑" panose="020B0503020204020204" pitchFamily="34" charset="-122"/>
                          <a:ea typeface="微软雅黑" panose="020B0503020204020204" pitchFamily="34" charset="-122"/>
                        </a:rPr>
                        <a:t>版</a:t>
                      </a:r>
                      <a:endParaRPr lang="zh-CN" altLang="en-US" sz="3300" b="1" dirty="0">
                        <a:solidFill>
                          <a:schemeClr val="bg1"/>
                        </a:solidFill>
                        <a:effectLst>
                          <a:outerShdw blurRad="50800" dist="88900" dir="5400000" algn="t" rotWithShape="0">
                            <a:prstClr val="black">
                              <a:alpha val="40000"/>
                            </a:prstClr>
                          </a:outerShdw>
                        </a:effectLst>
                        <a:latin typeface="微软雅黑" panose="020B0503020204020204" pitchFamily="34" charset="-122"/>
                        <a:ea typeface="微软雅黑" panose="020B0503020204020204" pitchFamily="34" charset="-122"/>
                      </a:endParaRPr>
                    </a:p>
                  </a:txBody>
                  <a:tcPr marL="82169" marR="82169" marT="41084" marB="41084"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D91E25"/>
                    </a:solidFill>
                  </a:tcPr>
                </a:tc>
                <a:tc>
                  <a:txBody>
                    <a:bodyPr/>
                    <a:lstStyle/>
                    <a:p>
                      <a:pPr marL="0" algn="ctr" defTabSz="914400" rtl="0" eaLnBrk="1" latinLnBrk="0" hangingPunct="1"/>
                      <a:r>
                        <a:rPr lang="zh-CN" altLang="en-US" sz="3300" b="1" kern="1200" dirty="0" smtClean="0">
                          <a:solidFill>
                            <a:schemeClr val="bg1"/>
                          </a:solidFill>
                          <a:effectLst>
                            <a:outerShdw blurRad="50800" dist="127000" dir="5400000" algn="t" rotWithShape="0">
                              <a:prstClr val="black">
                                <a:alpha val="40000"/>
                              </a:prstClr>
                            </a:outerShdw>
                          </a:effectLst>
                          <a:latin typeface="微软雅黑" panose="020B0503020204020204" pitchFamily="34" charset="-122"/>
                          <a:ea typeface="微软雅黑" panose="020B0503020204020204" pitchFamily="34" charset="-122"/>
                          <a:cs typeface="+mn-cs"/>
                        </a:rPr>
                        <a:t>术</a:t>
                      </a:r>
                      <a:endParaRPr lang="zh-CN" altLang="en-US" sz="3300" b="1" kern="1200" dirty="0">
                        <a:solidFill>
                          <a:schemeClr val="bg1"/>
                        </a:solidFill>
                        <a:effectLst>
                          <a:outerShdw blurRad="50800" dist="127000" dir="5400000" algn="t" rotWithShape="0">
                            <a:prstClr val="black">
                              <a:alpha val="40000"/>
                            </a:prstClr>
                          </a:outerShdw>
                        </a:effectLst>
                        <a:latin typeface="微软雅黑" panose="020B0503020204020204" pitchFamily="34" charset="-122"/>
                        <a:ea typeface="微软雅黑" panose="020B0503020204020204" pitchFamily="34" charset="-122"/>
                        <a:cs typeface="+mn-cs"/>
                      </a:endParaRPr>
                    </a:p>
                  </a:txBody>
                  <a:tcPr marL="82169" marR="82169" marT="41084" marB="41084"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E95D64"/>
                    </a:solidFill>
                  </a:tcPr>
                </a:tc>
              </a:tr>
            </a:tbl>
          </a:graphicData>
        </a:graphic>
      </p:graphicFrame>
    </p:spTree>
    <p:extLst>
      <p:ext uri="{BB962C8B-B14F-4D97-AF65-F5344CB8AC3E}">
        <p14:creationId xmlns:p14="http://schemas.microsoft.com/office/powerpoint/2010/main" val="21516357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sp>
        <p:nvSpPr>
          <p:cNvPr id="3" name="文本框 2"/>
          <p:cNvSpPr txBox="1"/>
          <p:nvPr/>
        </p:nvSpPr>
        <p:spPr>
          <a:xfrm>
            <a:off x="694774" y="2925241"/>
            <a:ext cx="11000095" cy="1938992"/>
          </a:xfrm>
          <a:prstGeom prst="rect">
            <a:avLst/>
          </a:prstGeom>
          <a:noFill/>
        </p:spPr>
        <p:txBody>
          <a:bodyPr wrap="square" rtlCol="0">
            <a:spAutoFit/>
          </a:bodyPr>
          <a:lstStyle/>
          <a:p>
            <a:r>
              <a:rPr lang="zh-CN" altLang="en-US" sz="6000" b="1" dirty="0" smtClean="0">
                <a:solidFill>
                  <a:schemeClr val="bg1"/>
                </a:solidFill>
                <a:latin typeface="+mn-ea"/>
              </a:rPr>
              <a:t>案例</a:t>
            </a:r>
            <a:r>
              <a:rPr lang="en-US" altLang="zh-CN" sz="6000" b="1" dirty="0" smtClean="0">
                <a:solidFill>
                  <a:schemeClr val="bg1"/>
                </a:solidFill>
                <a:latin typeface="+mn-ea"/>
              </a:rPr>
              <a:t>2</a:t>
            </a:r>
            <a:r>
              <a:rPr lang="zh-CN" altLang="en-US" sz="6000" b="1" dirty="0">
                <a:solidFill>
                  <a:schemeClr val="bg1"/>
                </a:solidFill>
                <a:latin typeface="+mn-ea"/>
              </a:rPr>
              <a:t>（请逐步美化练习</a:t>
            </a:r>
            <a:r>
              <a:rPr lang="zh-CN" altLang="en-US" sz="6000" b="1" dirty="0" smtClean="0">
                <a:solidFill>
                  <a:schemeClr val="bg1"/>
                </a:solidFill>
                <a:latin typeface="+mn-ea"/>
              </a:rPr>
              <a:t>）</a:t>
            </a:r>
            <a:endParaRPr lang="en-US" altLang="zh-CN" sz="6000" b="1" dirty="0" smtClean="0">
              <a:solidFill>
                <a:schemeClr val="bg1"/>
              </a:solidFill>
              <a:latin typeface="+mn-ea"/>
            </a:endParaRPr>
          </a:p>
          <a:p>
            <a:r>
              <a:rPr lang="zh-CN" altLang="en-US" sz="6000" b="1" dirty="0" smtClean="0">
                <a:solidFill>
                  <a:schemeClr val="bg1"/>
                </a:solidFill>
                <a:latin typeface="+mn-ea"/>
              </a:rPr>
              <a:t>对齐搞定多文字的学术</a:t>
            </a:r>
            <a:r>
              <a:rPr lang="en-US" altLang="zh-CN" sz="6000" b="1" dirty="0" smtClean="0">
                <a:solidFill>
                  <a:schemeClr val="bg1"/>
                </a:solidFill>
                <a:latin typeface="+mn-ea"/>
              </a:rPr>
              <a:t>PPT</a:t>
            </a:r>
            <a:endParaRPr lang="zh-CN" altLang="en-US" sz="6000" b="1" dirty="0">
              <a:solidFill>
                <a:schemeClr val="bg1"/>
              </a:solidFill>
              <a:latin typeface="+mn-ea"/>
            </a:endParaRPr>
          </a:p>
        </p:txBody>
      </p:sp>
    </p:spTree>
    <p:extLst>
      <p:ext uri="{BB962C8B-B14F-4D97-AF65-F5344CB8AC3E}">
        <p14:creationId xmlns:p14="http://schemas.microsoft.com/office/powerpoint/2010/main" val="14681907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角三角形 1"/>
          <p:cNvSpPr/>
          <p:nvPr/>
        </p:nvSpPr>
        <p:spPr>
          <a:xfrm rot="5400000">
            <a:off x="68884" y="-107521"/>
            <a:ext cx="3744913" cy="3882682"/>
          </a:xfrm>
          <a:prstGeom prst="rtTriangle">
            <a:avLst/>
          </a:prstGeom>
          <a:solidFill>
            <a:srgbClr val="0066CC"/>
          </a:solidFill>
          <a:ln>
            <a:solidFill>
              <a:srgbClr val="0066CC"/>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solidFill>
                <a:prstClr val="white"/>
              </a:solidFill>
            </a:endParaRPr>
          </a:p>
        </p:txBody>
      </p:sp>
      <p:sp>
        <p:nvSpPr>
          <p:cNvPr id="3" name="直角三角形 2"/>
          <p:cNvSpPr/>
          <p:nvPr/>
        </p:nvSpPr>
        <p:spPr>
          <a:xfrm rot="10800000">
            <a:off x="10736687" y="0"/>
            <a:ext cx="1455313" cy="1416676"/>
          </a:xfrm>
          <a:prstGeom prst="rtTriangle">
            <a:avLst/>
          </a:prstGeom>
          <a:solidFill>
            <a:srgbClr val="0066CC"/>
          </a:solid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 name="文本框 3"/>
          <p:cNvSpPr txBox="1"/>
          <p:nvPr/>
        </p:nvSpPr>
        <p:spPr>
          <a:xfrm>
            <a:off x="3564467" y="103232"/>
            <a:ext cx="6891977" cy="1107996"/>
          </a:xfrm>
          <a:prstGeom prst="rect">
            <a:avLst/>
          </a:prstGeom>
          <a:noFill/>
        </p:spPr>
        <p:txBody>
          <a:bodyPr wrap="square" rtlCol="0">
            <a:spAutoFit/>
          </a:bodyPr>
          <a:lstStyle/>
          <a:p>
            <a:r>
              <a:rPr lang="zh-CN" altLang="en-US" sz="4000" dirty="0" smtClean="0">
                <a:solidFill>
                  <a:prstClr val="black"/>
                </a:solidFill>
                <a:latin typeface="方正宋刻本秀楷简体" panose="02000000000000000000" pitchFamily="2" charset="-122"/>
                <a:ea typeface="方正宋刻本秀楷简体" panose="02000000000000000000" pitchFamily="2" charset="-122"/>
              </a:rPr>
              <a:t>高校思想政治课为何</a:t>
            </a:r>
            <a:r>
              <a:rPr lang="zh-CN" altLang="en-US" sz="5400" dirty="0" smtClean="0">
                <a:solidFill>
                  <a:srgbClr val="FF0000"/>
                </a:solidFill>
                <a:latin typeface="方正宋刻本秀楷简体" panose="02000000000000000000" pitchFamily="2" charset="-122"/>
                <a:ea typeface="方正宋刻本秀楷简体" panose="02000000000000000000" pitchFamily="2" charset="-122"/>
              </a:rPr>
              <a:t>没效果</a:t>
            </a:r>
            <a:r>
              <a:rPr lang="zh-CN" altLang="en-US" sz="6600" dirty="0" smtClean="0">
                <a:solidFill>
                  <a:srgbClr val="FF0000"/>
                </a:solidFill>
                <a:latin typeface="时装变化体,&lt;做字网&gt;更多下载...." pitchFamily="1" charset="-122"/>
                <a:ea typeface="时装变化体,&lt;做字网&gt;更多下载...." pitchFamily="1" charset="-122"/>
              </a:rPr>
              <a:t>？</a:t>
            </a:r>
            <a:endParaRPr lang="zh-CN" altLang="en-US" sz="9600" dirty="0">
              <a:solidFill>
                <a:srgbClr val="FF0000"/>
              </a:solidFill>
              <a:latin typeface="时装变化体,&lt;做字网&gt;更多下载...." pitchFamily="1" charset="-122"/>
              <a:ea typeface="时装变化体,&lt;做字网&gt;更多下载...." pitchFamily="1" charset="-122"/>
            </a:endParaRPr>
          </a:p>
        </p:txBody>
      </p:sp>
      <p:cxnSp>
        <p:nvCxnSpPr>
          <p:cNvPr id="6" name="直接连接符 5"/>
          <p:cNvCxnSpPr/>
          <p:nvPr/>
        </p:nvCxnSpPr>
        <p:spPr>
          <a:xfrm>
            <a:off x="3267384" y="1416676"/>
            <a:ext cx="759655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3524236" y="1575222"/>
            <a:ext cx="2475914" cy="900332"/>
          </a:xfrm>
          <a:prstGeom prst="rect">
            <a:avLst/>
          </a:prstGeom>
          <a:solidFill>
            <a:srgbClr val="0066CC"/>
          </a:solid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solidFill>
                  <a:prstClr val="white"/>
                </a:solidFill>
                <a:latin typeface="方正宋刻本秀楷简体" panose="02000000000000000000" pitchFamily="2" charset="-122"/>
                <a:ea typeface="方正宋刻本秀楷简体" panose="02000000000000000000" pitchFamily="2" charset="-122"/>
              </a:rPr>
              <a:t>教学方式</a:t>
            </a:r>
            <a:endParaRPr lang="zh-CN" altLang="en-US" sz="4000" dirty="0">
              <a:solidFill>
                <a:prstClr val="white"/>
              </a:solidFill>
              <a:latin typeface="方正宋刻本秀楷简体" panose="02000000000000000000" pitchFamily="2" charset="-122"/>
              <a:ea typeface="方正宋刻本秀楷简体" panose="02000000000000000000" pitchFamily="2" charset="-122"/>
            </a:endParaRPr>
          </a:p>
        </p:txBody>
      </p:sp>
      <p:sp>
        <p:nvSpPr>
          <p:cNvPr id="8" name="矩形 7"/>
          <p:cNvSpPr/>
          <p:nvPr/>
        </p:nvSpPr>
        <p:spPr>
          <a:xfrm>
            <a:off x="8554145" y="1585921"/>
            <a:ext cx="1434905" cy="900333"/>
          </a:xfrm>
          <a:prstGeom prst="rect">
            <a:avLst/>
          </a:prstGeom>
          <a:solidFill>
            <a:srgbClr val="0066CC"/>
          </a:solid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solidFill>
                  <a:prstClr val="black"/>
                </a:solidFill>
                <a:latin typeface="方正宋刻本秀楷简体" panose="02000000000000000000" pitchFamily="2" charset="-122"/>
                <a:ea typeface="方正宋刻本秀楷简体" panose="02000000000000000000" pitchFamily="2" charset="-122"/>
              </a:rPr>
              <a:t>结果</a:t>
            </a:r>
            <a:endParaRPr lang="zh-CN" altLang="en-US" sz="4000" dirty="0">
              <a:solidFill>
                <a:prstClr val="black"/>
              </a:solidFill>
              <a:latin typeface="方正宋刻本秀楷简体" panose="02000000000000000000" pitchFamily="2" charset="-122"/>
              <a:ea typeface="方正宋刻本秀楷简体" panose="02000000000000000000" pitchFamily="2" charset="-122"/>
            </a:endParaRPr>
          </a:p>
        </p:txBody>
      </p:sp>
      <p:cxnSp>
        <p:nvCxnSpPr>
          <p:cNvPr id="10" name="直接箭头连接符 9"/>
          <p:cNvCxnSpPr/>
          <p:nvPr/>
        </p:nvCxnSpPr>
        <p:spPr>
          <a:xfrm>
            <a:off x="6355714" y="2040359"/>
            <a:ext cx="1842867" cy="0"/>
          </a:xfrm>
          <a:prstGeom prst="straightConnector1">
            <a:avLst/>
          </a:prstGeom>
          <a:ln w="1270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14" name="圆角矩形 13"/>
          <p:cNvSpPr/>
          <p:nvPr/>
        </p:nvSpPr>
        <p:spPr>
          <a:xfrm>
            <a:off x="2253760" y="2729770"/>
            <a:ext cx="9828628" cy="2883877"/>
          </a:xfrm>
          <a:prstGeom prst="roundRect">
            <a:avLst/>
          </a:prstGeom>
          <a:solidFill>
            <a:schemeClr val="bg2">
              <a:lumMod val="90000"/>
            </a:schemeClr>
          </a:solidFill>
          <a:ln>
            <a:solidFill>
              <a:schemeClr val="bg2">
                <a:lumMod val="9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solidFill>
                <a:prstClr val="white"/>
              </a:solidFill>
            </a:endParaRPr>
          </a:p>
        </p:txBody>
      </p:sp>
      <p:sp>
        <p:nvSpPr>
          <p:cNvPr id="15" name="矩形 14"/>
          <p:cNvSpPr/>
          <p:nvPr/>
        </p:nvSpPr>
        <p:spPr>
          <a:xfrm>
            <a:off x="2246166" y="3105933"/>
            <a:ext cx="9828628" cy="2158299"/>
          </a:xfrm>
          <a:prstGeom prst="rect">
            <a:avLst/>
          </a:prstGeom>
          <a:solidFill>
            <a:srgbClr val="0066CC"/>
          </a:solid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cxnSp>
        <p:nvCxnSpPr>
          <p:cNvPr id="17" name="直接连接符 16"/>
          <p:cNvCxnSpPr/>
          <p:nvPr/>
        </p:nvCxnSpPr>
        <p:spPr>
          <a:xfrm flipH="1">
            <a:off x="7128732" y="3209902"/>
            <a:ext cx="4377" cy="2158299"/>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2270023" y="3265410"/>
            <a:ext cx="4740433" cy="523220"/>
          </a:xfrm>
          <a:prstGeom prst="rect">
            <a:avLst/>
          </a:prstGeom>
          <a:noFill/>
        </p:spPr>
        <p:txBody>
          <a:bodyPr wrap="square" rtlCol="0">
            <a:spAutoFit/>
          </a:bodyPr>
          <a:lstStyle/>
          <a:p>
            <a:pPr algn="ctr"/>
            <a:r>
              <a:rPr lang="zh-CN" altLang="en-US" sz="2800" dirty="0" smtClean="0">
                <a:solidFill>
                  <a:prstClr val="white"/>
                </a:solidFill>
                <a:latin typeface="方正宋刻本秀楷简体" panose="02000000000000000000" pitchFamily="2" charset="-122"/>
                <a:ea typeface="方正宋刻本秀楷简体" panose="02000000000000000000" pitchFamily="2" charset="-122"/>
              </a:rPr>
              <a:t>从头到尾逐一讲述</a:t>
            </a:r>
            <a:endParaRPr lang="zh-CN" altLang="en-US" sz="2800" dirty="0">
              <a:solidFill>
                <a:prstClr val="white"/>
              </a:solidFill>
              <a:latin typeface="方正宋刻本秀楷简体" panose="02000000000000000000" pitchFamily="2" charset="-122"/>
              <a:ea typeface="方正宋刻本秀楷简体" panose="02000000000000000000" pitchFamily="2" charset="-122"/>
            </a:endParaRPr>
          </a:p>
        </p:txBody>
      </p:sp>
      <p:sp>
        <p:nvSpPr>
          <p:cNvPr id="19" name="文本框 18"/>
          <p:cNvSpPr txBox="1"/>
          <p:nvPr/>
        </p:nvSpPr>
        <p:spPr>
          <a:xfrm>
            <a:off x="7128033" y="3276127"/>
            <a:ext cx="5069125" cy="523220"/>
          </a:xfrm>
          <a:prstGeom prst="rect">
            <a:avLst/>
          </a:prstGeom>
          <a:noFill/>
        </p:spPr>
        <p:txBody>
          <a:bodyPr wrap="square" rtlCol="0">
            <a:spAutoFit/>
          </a:bodyPr>
          <a:lstStyle/>
          <a:p>
            <a:pPr algn="ctr"/>
            <a:r>
              <a:rPr lang="zh-CN" altLang="en-US" sz="2800" dirty="0">
                <a:solidFill>
                  <a:prstClr val="black"/>
                </a:solidFill>
                <a:latin typeface="方正宋刻本秀楷简体" panose="02000000000000000000" pitchFamily="2" charset="-122"/>
                <a:ea typeface="方正宋刻本秀楷简体" panose="02000000000000000000" pitchFamily="2" charset="-122"/>
              </a:rPr>
              <a:t>教学无体系</a:t>
            </a:r>
          </a:p>
        </p:txBody>
      </p:sp>
      <p:sp>
        <p:nvSpPr>
          <p:cNvPr id="24" name="文本框 23"/>
          <p:cNvSpPr txBox="1"/>
          <p:nvPr/>
        </p:nvSpPr>
        <p:spPr>
          <a:xfrm>
            <a:off x="2156042" y="3986154"/>
            <a:ext cx="4941822" cy="523220"/>
          </a:xfrm>
          <a:prstGeom prst="rect">
            <a:avLst/>
          </a:prstGeom>
          <a:noFill/>
        </p:spPr>
        <p:txBody>
          <a:bodyPr wrap="square" rtlCol="0">
            <a:spAutoFit/>
          </a:bodyPr>
          <a:lstStyle/>
          <a:p>
            <a:pPr algn="ctr"/>
            <a:r>
              <a:rPr lang="zh-CN" altLang="en-US" sz="2800" dirty="0" smtClean="0">
                <a:solidFill>
                  <a:prstClr val="white"/>
                </a:solidFill>
                <a:latin typeface="方正宋刻本秀楷简体" panose="02000000000000000000" pitchFamily="2" charset="-122"/>
                <a:ea typeface="方正宋刻本秀楷简体" panose="02000000000000000000" pitchFamily="2" charset="-122"/>
              </a:rPr>
              <a:t>分章节讲解，缺少互动</a:t>
            </a:r>
            <a:endParaRPr lang="zh-CN" altLang="en-US" sz="2800" dirty="0">
              <a:solidFill>
                <a:prstClr val="white"/>
              </a:solidFill>
              <a:latin typeface="方正宋刻本秀楷简体" panose="02000000000000000000" pitchFamily="2" charset="-122"/>
              <a:ea typeface="方正宋刻本秀楷简体" panose="02000000000000000000" pitchFamily="2" charset="-122"/>
            </a:endParaRPr>
          </a:p>
        </p:txBody>
      </p:sp>
      <p:sp>
        <p:nvSpPr>
          <p:cNvPr id="25" name="文本框 24"/>
          <p:cNvSpPr txBox="1"/>
          <p:nvPr/>
        </p:nvSpPr>
        <p:spPr>
          <a:xfrm>
            <a:off x="2253760" y="4689468"/>
            <a:ext cx="4721363" cy="523220"/>
          </a:xfrm>
          <a:prstGeom prst="rect">
            <a:avLst/>
          </a:prstGeom>
          <a:noFill/>
        </p:spPr>
        <p:txBody>
          <a:bodyPr wrap="square" rtlCol="0">
            <a:spAutoFit/>
          </a:bodyPr>
          <a:lstStyle/>
          <a:p>
            <a:pPr algn="ctr"/>
            <a:r>
              <a:rPr lang="zh-CN" altLang="en-US" sz="2800" dirty="0" smtClean="0">
                <a:solidFill>
                  <a:prstClr val="white"/>
                </a:solidFill>
                <a:latin typeface="方正宋刻本秀楷简体" panose="02000000000000000000" pitchFamily="2" charset="-122"/>
                <a:ea typeface="方正宋刻本秀楷简体" panose="02000000000000000000" pitchFamily="2" charset="-122"/>
              </a:rPr>
              <a:t>单一强行灌输理论</a:t>
            </a:r>
            <a:endParaRPr lang="zh-CN" altLang="en-US" sz="2800" dirty="0">
              <a:solidFill>
                <a:prstClr val="white"/>
              </a:solidFill>
              <a:latin typeface="方正宋刻本秀楷简体" panose="02000000000000000000" pitchFamily="2" charset="-122"/>
              <a:ea typeface="方正宋刻本秀楷简体" panose="02000000000000000000" pitchFamily="2" charset="-122"/>
            </a:endParaRPr>
          </a:p>
        </p:txBody>
      </p:sp>
      <p:sp>
        <p:nvSpPr>
          <p:cNvPr id="27" name="文本框 26"/>
          <p:cNvSpPr txBox="1"/>
          <p:nvPr/>
        </p:nvSpPr>
        <p:spPr>
          <a:xfrm>
            <a:off x="7105458" y="4001143"/>
            <a:ext cx="5088196" cy="523220"/>
          </a:xfrm>
          <a:prstGeom prst="rect">
            <a:avLst/>
          </a:prstGeom>
          <a:noFill/>
        </p:spPr>
        <p:txBody>
          <a:bodyPr wrap="square" rtlCol="0">
            <a:spAutoFit/>
          </a:bodyPr>
          <a:lstStyle/>
          <a:p>
            <a:pPr algn="ctr"/>
            <a:r>
              <a:rPr lang="zh-CN" altLang="en-US" sz="2800" dirty="0">
                <a:solidFill>
                  <a:prstClr val="black"/>
                </a:solidFill>
                <a:latin typeface="方正宋刻本秀楷简体" panose="02000000000000000000" pitchFamily="2" charset="-122"/>
                <a:ea typeface="方正宋刻本秀楷简体" panose="02000000000000000000" pitchFamily="2" charset="-122"/>
              </a:rPr>
              <a:t>缺少</a:t>
            </a:r>
            <a:r>
              <a:rPr lang="zh-CN" altLang="en-US" sz="2800" dirty="0" smtClean="0">
                <a:solidFill>
                  <a:prstClr val="black"/>
                </a:solidFill>
                <a:latin typeface="方正宋刻本秀楷简体" panose="02000000000000000000" pitchFamily="2" charset="-122"/>
                <a:ea typeface="方正宋刻本秀楷简体" panose="02000000000000000000" pitchFamily="2" charset="-122"/>
              </a:rPr>
              <a:t>实践性</a:t>
            </a:r>
            <a:endParaRPr lang="zh-CN" altLang="en-US" sz="2800" dirty="0">
              <a:solidFill>
                <a:prstClr val="black"/>
              </a:solidFill>
              <a:latin typeface="方正宋刻本秀楷简体" panose="02000000000000000000" pitchFamily="2" charset="-122"/>
              <a:ea typeface="方正宋刻本秀楷简体" panose="02000000000000000000" pitchFamily="2" charset="-122"/>
            </a:endParaRPr>
          </a:p>
        </p:txBody>
      </p:sp>
      <p:sp>
        <p:nvSpPr>
          <p:cNvPr id="28" name="文本框 27"/>
          <p:cNvSpPr txBox="1"/>
          <p:nvPr/>
        </p:nvSpPr>
        <p:spPr>
          <a:xfrm>
            <a:off x="7139685" y="4661710"/>
            <a:ext cx="5011913" cy="523220"/>
          </a:xfrm>
          <a:prstGeom prst="rect">
            <a:avLst/>
          </a:prstGeom>
          <a:noFill/>
        </p:spPr>
        <p:txBody>
          <a:bodyPr wrap="square" rtlCol="0">
            <a:spAutoFit/>
          </a:bodyPr>
          <a:lstStyle/>
          <a:p>
            <a:pPr algn="ctr"/>
            <a:r>
              <a:rPr lang="zh-CN" altLang="en-US" sz="2800" dirty="0" smtClean="0">
                <a:solidFill>
                  <a:prstClr val="black"/>
                </a:solidFill>
                <a:latin typeface="方正宋刻本秀楷简体" panose="02000000000000000000" pitchFamily="2" charset="-122"/>
                <a:ea typeface="方正宋刻本秀楷简体" panose="02000000000000000000" pitchFamily="2" charset="-122"/>
              </a:rPr>
              <a:t>教学十分枯燥</a:t>
            </a:r>
            <a:endParaRPr lang="zh-CN" altLang="en-US" sz="2800" dirty="0">
              <a:solidFill>
                <a:prstClr val="black"/>
              </a:solidFill>
              <a:latin typeface="方正宋刻本秀楷简体" panose="02000000000000000000" pitchFamily="2" charset="-122"/>
              <a:ea typeface="方正宋刻本秀楷简体" panose="02000000000000000000" pitchFamily="2" charset="-122"/>
            </a:endParaRPr>
          </a:p>
        </p:txBody>
      </p:sp>
      <p:sp>
        <p:nvSpPr>
          <p:cNvPr id="29" name="流程图: 联系 28"/>
          <p:cNvSpPr/>
          <p:nvPr/>
        </p:nvSpPr>
        <p:spPr>
          <a:xfrm>
            <a:off x="1505243" y="3264153"/>
            <a:ext cx="534573" cy="521208"/>
          </a:xfrm>
          <a:prstGeom prst="flowChartConnector">
            <a:avLst/>
          </a:prstGeom>
          <a:solidFill>
            <a:srgbClr val="0066CC"/>
          </a:solid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prstClr val="white"/>
                </a:solidFill>
              </a:rPr>
              <a:t>1</a:t>
            </a:r>
            <a:endParaRPr lang="zh-CN" altLang="en-US" sz="3600" dirty="0">
              <a:solidFill>
                <a:prstClr val="white"/>
              </a:solidFill>
            </a:endParaRPr>
          </a:p>
        </p:txBody>
      </p:sp>
      <p:sp>
        <p:nvSpPr>
          <p:cNvPr id="30" name="流程图: 联系 29"/>
          <p:cNvSpPr/>
          <p:nvPr/>
        </p:nvSpPr>
        <p:spPr>
          <a:xfrm>
            <a:off x="1497170" y="4712044"/>
            <a:ext cx="534573" cy="521208"/>
          </a:xfrm>
          <a:prstGeom prst="flowChartConnector">
            <a:avLst/>
          </a:prstGeom>
          <a:solidFill>
            <a:srgbClr val="0066CC"/>
          </a:solid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prstClr val="white"/>
                </a:solidFill>
              </a:rPr>
              <a:t>3</a:t>
            </a:r>
            <a:endParaRPr lang="zh-CN" altLang="en-US" sz="3600" dirty="0">
              <a:solidFill>
                <a:prstClr val="white"/>
              </a:solidFill>
            </a:endParaRPr>
          </a:p>
        </p:txBody>
      </p:sp>
      <p:sp>
        <p:nvSpPr>
          <p:cNvPr id="31" name="流程图: 联系 30"/>
          <p:cNvSpPr/>
          <p:nvPr/>
        </p:nvSpPr>
        <p:spPr>
          <a:xfrm>
            <a:off x="1501931" y="4000067"/>
            <a:ext cx="534573" cy="521208"/>
          </a:xfrm>
          <a:prstGeom prst="flowChartConnector">
            <a:avLst/>
          </a:prstGeom>
          <a:solidFill>
            <a:srgbClr val="0066CC"/>
          </a:solid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solidFill>
                  <a:prstClr val="white"/>
                </a:solidFill>
              </a:rPr>
              <a:t>2</a:t>
            </a:r>
            <a:endParaRPr lang="zh-CN" altLang="en-US" sz="3600" dirty="0">
              <a:solidFill>
                <a:prstClr val="white"/>
              </a:solidFill>
            </a:endParaRPr>
          </a:p>
        </p:txBody>
      </p:sp>
      <p:sp>
        <p:nvSpPr>
          <p:cNvPr id="32" name="六边形 31"/>
          <p:cNvSpPr/>
          <p:nvPr/>
        </p:nvSpPr>
        <p:spPr>
          <a:xfrm rot="16200000">
            <a:off x="1195754" y="5950634"/>
            <a:ext cx="323557" cy="295421"/>
          </a:xfrm>
          <a:prstGeom prst="hexagon">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六边形 32"/>
          <p:cNvSpPr/>
          <p:nvPr/>
        </p:nvSpPr>
        <p:spPr>
          <a:xfrm rot="16200000">
            <a:off x="1381091" y="6253088"/>
            <a:ext cx="323557" cy="295421"/>
          </a:xfrm>
          <a:prstGeom prst="hexagon">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六边形 33"/>
          <p:cNvSpPr/>
          <p:nvPr/>
        </p:nvSpPr>
        <p:spPr>
          <a:xfrm rot="16200000">
            <a:off x="1033975" y="6253088"/>
            <a:ext cx="323557" cy="295421"/>
          </a:xfrm>
          <a:prstGeom prst="hexagon">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矩形 35"/>
          <p:cNvSpPr/>
          <p:nvPr/>
        </p:nvSpPr>
        <p:spPr>
          <a:xfrm>
            <a:off x="1950833" y="5936566"/>
            <a:ext cx="10062976" cy="62601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文本框 34"/>
          <p:cNvSpPr txBox="1"/>
          <p:nvPr/>
        </p:nvSpPr>
        <p:spPr>
          <a:xfrm>
            <a:off x="1978968" y="5971719"/>
            <a:ext cx="10062976" cy="646331"/>
          </a:xfrm>
          <a:prstGeom prst="rect">
            <a:avLst/>
          </a:prstGeom>
          <a:noFill/>
          <a:ln>
            <a:noFill/>
          </a:ln>
        </p:spPr>
        <p:txBody>
          <a:bodyPr wrap="square" rtlCol="0">
            <a:spAutoFit/>
          </a:bodyPr>
          <a:lstStyle/>
          <a:p>
            <a:r>
              <a:rPr lang="zh-CN" altLang="en-US" sz="3600" dirty="0" smtClean="0">
                <a:solidFill>
                  <a:prstClr val="white"/>
                </a:solidFill>
                <a:latin typeface="方正剪纸简体" panose="03000509000000000000" pitchFamily="65" charset="-122"/>
                <a:ea typeface="方正剪纸简体" panose="03000509000000000000" pitchFamily="65" charset="-122"/>
              </a:rPr>
              <a:t>教学枯燥，缺少互动与实践，导致教学无效果</a:t>
            </a:r>
            <a:endParaRPr lang="zh-CN" altLang="en-US" sz="3600" dirty="0">
              <a:solidFill>
                <a:prstClr val="white"/>
              </a:solidFill>
              <a:latin typeface="方正剪纸简体" panose="03000509000000000000" pitchFamily="65" charset="-122"/>
              <a:ea typeface="方正剪纸简体" panose="03000509000000000000" pitchFamily="65" charset="-122"/>
            </a:endParaRPr>
          </a:p>
        </p:txBody>
      </p:sp>
    </p:spTree>
    <p:extLst>
      <p:ext uri="{BB962C8B-B14F-4D97-AF65-F5344CB8AC3E}">
        <p14:creationId xmlns:p14="http://schemas.microsoft.com/office/powerpoint/2010/main" val="37959591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圆角矩形 12"/>
          <p:cNvSpPr/>
          <p:nvPr/>
        </p:nvSpPr>
        <p:spPr>
          <a:xfrm>
            <a:off x="971051" y="2150772"/>
            <a:ext cx="10117659" cy="2839394"/>
          </a:xfrm>
          <a:prstGeom prst="roundRect">
            <a:avLst>
              <a:gd name="adj" fmla="val 1031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 name="矩形 2"/>
          <p:cNvSpPr/>
          <p:nvPr/>
        </p:nvSpPr>
        <p:spPr>
          <a:xfrm>
            <a:off x="971051" y="2356834"/>
            <a:ext cx="10117659" cy="23825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1536251" y="5400923"/>
            <a:ext cx="7366119" cy="523220"/>
          </a:xfrm>
          <a:prstGeom prst="rect">
            <a:avLst/>
          </a:prstGeom>
        </p:spPr>
        <p:txBody>
          <a:bodyPr wrap="none">
            <a:spAutoFit/>
          </a:bodyPr>
          <a:lstStyle/>
          <a:p>
            <a:r>
              <a:rPr lang="zh-CN" altLang="en-US" sz="2800" b="1" dirty="0">
                <a:solidFill>
                  <a:srgbClr val="0066CC"/>
                </a:solidFill>
                <a:latin typeface="微软雅黑" panose="020B0503020204020204" pitchFamily="34" charset="-122"/>
                <a:ea typeface="微软雅黑" panose="020B0503020204020204" pitchFamily="34" charset="-122"/>
              </a:rPr>
              <a:t>教学枯燥，缺少互动与实践，导致教学无效果</a:t>
            </a:r>
          </a:p>
        </p:txBody>
      </p:sp>
      <p:sp>
        <p:nvSpPr>
          <p:cNvPr id="6" name="文本框 5"/>
          <p:cNvSpPr txBox="1"/>
          <p:nvPr/>
        </p:nvSpPr>
        <p:spPr>
          <a:xfrm>
            <a:off x="1536251" y="2673049"/>
            <a:ext cx="4740433" cy="523220"/>
          </a:xfrm>
          <a:prstGeom prst="rect">
            <a:avLst/>
          </a:prstGeom>
          <a:noFill/>
        </p:spPr>
        <p:txBody>
          <a:bodyPr wrap="square" rtlCol="0">
            <a:spAutoFit/>
          </a:bodyPr>
          <a:lstStyle/>
          <a:p>
            <a:r>
              <a:rPr lang="en-US" altLang="zh-CN" sz="2800" dirty="0" smtClean="0">
                <a:solidFill>
                  <a:prstClr val="white"/>
                </a:solidFill>
                <a:latin typeface="微软雅黑" panose="020B0503020204020204" pitchFamily="34" charset="-122"/>
                <a:ea typeface="微软雅黑" panose="020B0503020204020204" pitchFamily="34" charset="-122"/>
              </a:rPr>
              <a:t>1</a:t>
            </a:r>
            <a:r>
              <a:rPr lang="zh-CN" altLang="en-US" sz="2800" dirty="0" smtClean="0">
                <a:solidFill>
                  <a:prstClr val="white"/>
                </a:solidFill>
                <a:latin typeface="微软雅黑" panose="020B0503020204020204" pitchFamily="34" charset="-122"/>
                <a:ea typeface="微软雅黑" panose="020B0503020204020204" pitchFamily="34" charset="-122"/>
              </a:rPr>
              <a:t>、从头到尾逐一讲述</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7307134" y="2676805"/>
            <a:ext cx="5069125" cy="523220"/>
          </a:xfrm>
          <a:prstGeom prst="rect">
            <a:avLst/>
          </a:prstGeom>
          <a:noFill/>
        </p:spPr>
        <p:txBody>
          <a:bodyPr wrap="square" rtlCol="0">
            <a:spAutoFit/>
          </a:bodyPr>
          <a:lstStyle/>
          <a:p>
            <a:r>
              <a:rPr lang="zh-CN" altLang="en-US" sz="2800" b="1" dirty="0">
                <a:solidFill>
                  <a:prstClr val="white"/>
                </a:solidFill>
                <a:latin typeface="微软雅黑" panose="020B0503020204020204" pitchFamily="34" charset="-122"/>
                <a:ea typeface="微软雅黑" panose="020B0503020204020204" pitchFamily="34" charset="-122"/>
              </a:rPr>
              <a:t>教学无体系</a:t>
            </a:r>
          </a:p>
        </p:txBody>
      </p:sp>
      <p:sp>
        <p:nvSpPr>
          <p:cNvPr id="8" name="文本框 7"/>
          <p:cNvSpPr txBox="1"/>
          <p:nvPr/>
        </p:nvSpPr>
        <p:spPr>
          <a:xfrm>
            <a:off x="1536251" y="3393793"/>
            <a:ext cx="4941822" cy="523220"/>
          </a:xfrm>
          <a:prstGeom prst="rect">
            <a:avLst/>
          </a:prstGeom>
          <a:noFill/>
        </p:spPr>
        <p:txBody>
          <a:bodyPr wrap="square" rtlCol="0">
            <a:spAutoFit/>
          </a:bodyPr>
          <a:lstStyle/>
          <a:p>
            <a:r>
              <a:rPr lang="en-US" altLang="zh-CN" sz="2800" dirty="0" smtClean="0">
                <a:solidFill>
                  <a:prstClr val="white"/>
                </a:solidFill>
                <a:latin typeface="微软雅黑" panose="020B0503020204020204" pitchFamily="34" charset="-122"/>
                <a:ea typeface="微软雅黑" panose="020B0503020204020204" pitchFamily="34" charset="-122"/>
              </a:rPr>
              <a:t>2</a:t>
            </a:r>
            <a:r>
              <a:rPr lang="zh-CN" altLang="en-US" sz="2800" dirty="0" smtClean="0">
                <a:solidFill>
                  <a:prstClr val="white"/>
                </a:solidFill>
                <a:latin typeface="微软雅黑" panose="020B0503020204020204" pitchFamily="34" charset="-122"/>
                <a:ea typeface="微软雅黑" panose="020B0503020204020204" pitchFamily="34" charset="-122"/>
              </a:rPr>
              <a:t>、分章节讲解，缺少互动</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1536251" y="4097107"/>
            <a:ext cx="4721363" cy="523220"/>
          </a:xfrm>
          <a:prstGeom prst="rect">
            <a:avLst/>
          </a:prstGeom>
          <a:noFill/>
        </p:spPr>
        <p:txBody>
          <a:bodyPr wrap="square" rtlCol="0">
            <a:spAutoFit/>
          </a:bodyPr>
          <a:lstStyle/>
          <a:p>
            <a:r>
              <a:rPr lang="en-US" altLang="zh-CN" sz="2800" dirty="0" smtClean="0">
                <a:solidFill>
                  <a:prstClr val="white"/>
                </a:solidFill>
                <a:latin typeface="微软雅黑" panose="020B0503020204020204" pitchFamily="34" charset="-122"/>
                <a:ea typeface="微软雅黑" panose="020B0503020204020204" pitchFamily="34" charset="-122"/>
              </a:rPr>
              <a:t>3</a:t>
            </a:r>
            <a:r>
              <a:rPr lang="zh-CN" altLang="en-US" sz="2800" dirty="0" smtClean="0">
                <a:solidFill>
                  <a:prstClr val="white"/>
                </a:solidFill>
                <a:latin typeface="微软雅黑" panose="020B0503020204020204" pitchFamily="34" charset="-122"/>
                <a:ea typeface="微软雅黑" panose="020B0503020204020204" pitchFamily="34" charset="-122"/>
              </a:rPr>
              <a:t>、单一强行灌输理论</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7307134" y="3401821"/>
            <a:ext cx="5088196" cy="523220"/>
          </a:xfrm>
          <a:prstGeom prst="rect">
            <a:avLst/>
          </a:prstGeom>
          <a:noFill/>
        </p:spPr>
        <p:txBody>
          <a:bodyPr wrap="square" rtlCol="0">
            <a:spAutoFit/>
          </a:bodyPr>
          <a:lstStyle/>
          <a:p>
            <a:r>
              <a:rPr lang="zh-CN" altLang="en-US" sz="2800" b="1" dirty="0">
                <a:solidFill>
                  <a:prstClr val="white"/>
                </a:solidFill>
                <a:latin typeface="微软雅黑" panose="020B0503020204020204" pitchFamily="34" charset="-122"/>
                <a:ea typeface="微软雅黑" panose="020B0503020204020204" pitchFamily="34" charset="-122"/>
              </a:rPr>
              <a:t>缺少</a:t>
            </a:r>
            <a:r>
              <a:rPr lang="zh-CN" altLang="en-US" sz="2800" b="1" dirty="0" smtClean="0">
                <a:solidFill>
                  <a:prstClr val="white"/>
                </a:solidFill>
                <a:latin typeface="微软雅黑" panose="020B0503020204020204" pitchFamily="34" charset="-122"/>
                <a:ea typeface="微软雅黑" panose="020B0503020204020204" pitchFamily="34" charset="-122"/>
              </a:rPr>
              <a:t>实践性</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7307134" y="4062388"/>
            <a:ext cx="5011913" cy="523220"/>
          </a:xfrm>
          <a:prstGeom prst="rect">
            <a:avLst/>
          </a:prstGeom>
          <a:noFill/>
        </p:spPr>
        <p:txBody>
          <a:bodyPr wrap="square" rtlCol="0">
            <a:spAutoFit/>
          </a:bodyPr>
          <a:lstStyle/>
          <a:p>
            <a:r>
              <a:rPr lang="zh-CN" altLang="en-US" sz="2800" b="1" dirty="0" smtClean="0">
                <a:solidFill>
                  <a:prstClr val="white"/>
                </a:solidFill>
                <a:latin typeface="微软雅黑" panose="020B0503020204020204" pitchFamily="34" charset="-122"/>
                <a:ea typeface="微软雅黑" panose="020B0503020204020204" pitchFamily="34" charset="-122"/>
              </a:rPr>
              <a:t>教学十分枯燥</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sp>
        <p:nvSpPr>
          <p:cNvPr id="12" name="矩形 11"/>
          <p:cNvSpPr/>
          <p:nvPr/>
        </p:nvSpPr>
        <p:spPr>
          <a:xfrm>
            <a:off x="971051" y="385797"/>
            <a:ext cx="6151043" cy="830997"/>
          </a:xfrm>
          <a:prstGeom prst="rect">
            <a:avLst/>
          </a:prstGeom>
        </p:spPr>
        <p:txBody>
          <a:bodyPr wrap="none">
            <a:spAutoFit/>
          </a:bodyPr>
          <a:lstStyle/>
          <a:p>
            <a:r>
              <a:rPr lang="en-US" altLang="zh-CN" sz="2800" b="1" dirty="0" smtClean="0">
                <a:solidFill>
                  <a:srgbClr val="0066CC"/>
                </a:solidFill>
                <a:latin typeface="微软雅黑" panose="020B0503020204020204" pitchFamily="34" charset="-122"/>
                <a:ea typeface="微软雅黑" panose="020B0503020204020204" pitchFamily="34" charset="-122"/>
              </a:rPr>
              <a:t>1</a:t>
            </a:r>
            <a:r>
              <a:rPr lang="zh-CN" altLang="en-US" sz="2800" b="1" dirty="0" smtClean="0">
                <a:solidFill>
                  <a:srgbClr val="0066CC"/>
                </a:solidFill>
                <a:latin typeface="微软雅黑" panose="020B0503020204020204" pitchFamily="34" charset="-122"/>
                <a:ea typeface="微软雅黑" panose="020B0503020204020204" pitchFamily="34" charset="-122"/>
              </a:rPr>
              <a:t>、高校</a:t>
            </a:r>
            <a:r>
              <a:rPr lang="zh-CN" altLang="en-US" sz="2800" b="1" dirty="0">
                <a:solidFill>
                  <a:srgbClr val="0066CC"/>
                </a:solidFill>
                <a:latin typeface="微软雅黑" panose="020B0503020204020204" pitchFamily="34" charset="-122"/>
                <a:ea typeface="微软雅黑" panose="020B0503020204020204" pitchFamily="34" charset="-122"/>
              </a:rPr>
              <a:t>思想政治课为何</a:t>
            </a:r>
            <a:r>
              <a:rPr lang="zh-CN" altLang="en-US" sz="4000" b="1" dirty="0">
                <a:solidFill>
                  <a:srgbClr val="0066CC"/>
                </a:solidFill>
                <a:latin typeface="微软雅黑" panose="020B0503020204020204" pitchFamily="34" charset="-122"/>
                <a:ea typeface="微软雅黑" panose="020B0503020204020204" pitchFamily="34" charset="-122"/>
              </a:rPr>
              <a:t>没效果</a:t>
            </a:r>
            <a:r>
              <a:rPr lang="zh-CN" altLang="en-US" sz="4800" b="1" dirty="0">
                <a:solidFill>
                  <a:srgbClr val="0066CC"/>
                </a:solidFill>
                <a:latin typeface="微软雅黑" panose="020B0503020204020204" pitchFamily="34" charset="-122"/>
                <a:ea typeface="微软雅黑" panose="020B0503020204020204" pitchFamily="34" charset="-122"/>
              </a:rPr>
              <a:t>？</a:t>
            </a:r>
            <a:endParaRPr lang="zh-CN" altLang="en-US" sz="7200" b="1" dirty="0">
              <a:solidFill>
                <a:srgbClr val="0066CC"/>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971051" y="1216794"/>
            <a:ext cx="5764600"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同侧圆角矩形 13"/>
          <p:cNvSpPr/>
          <p:nvPr/>
        </p:nvSpPr>
        <p:spPr>
          <a:xfrm>
            <a:off x="1536251" y="1801504"/>
            <a:ext cx="2510321" cy="599480"/>
          </a:xfrm>
          <a:prstGeom prst="round2SameRect">
            <a:avLst/>
          </a:prstGeom>
          <a:solidFill>
            <a:srgbClr val="0070C0"/>
          </a:solid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a:solidFill>
                  <a:schemeClr val="bg1"/>
                </a:solidFill>
                <a:latin typeface="微软雅黑" panose="020B0503020204020204" pitchFamily="34" charset="-122"/>
                <a:ea typeface="微软雅黑" panose="020B0503020204020204" pitchFamily="34" charset="-122"/>
              </a:rPr>
              <a:t>教学方式</a:t>
            </a:r>
          </a:p>
        </p:txBody>
      </p:sp>
      <p:sp>
        <p:nvSpPr>
          <p:cNvPr id="16" name="同侧圆角矩形 15"/>
          <p:cNvSpPr/>
          <p:nvPr/>
        </p:nvSpPr>
        <p:spPr>
          <a:xfrm>
            <a:off x="7394084" y="1801504"/>
            <a:ext cx="1434905" cy="612284"/>
          </a:xfrm>
          <a:prstGeom prst="round2SameRect">
            <a:avLst/>
          </a:prstGeom>
          <a:solidFill>
            <a:srgbClr val="0070C0"/>
          </a:solid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smtClean="0">
                <a:solidFill>
                  <a:schemeClr val="bg1"/>
                </a:solidFill>
                <a:latin typeface="微软雅黑" panose="020B0503020204020204" pitchFamily="34" charset="-122"/>
                <a:ea typeface="微软雅黑" panose="020B0503020204020204" pitchFamily="34" charset="-122"/>
              </a:rPr>
              <a:t>结果</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587250" y="6180062"/>
            <a:ext cx="4698722" cy="584775"/>
          </a:xfrm>
          <a:prstGeom prst="rect">
            <a:avLst/>
          </a:prstGeom>
        </p:spPr>
        <p:txBody>
          <a:bodyPr wrap="none">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第四步，四步法修改页面</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510760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sp>
        <p:nvSpPr>
          <p:cNvPr id="3" name="文本框 2"/>
          <p:cNvSpPr txBox="1"/>
          <p:nvPr/>
        </p:nvSpPr>
        <p:spPr>
          <a:xfrm>
            <a:off x="694774" y="2925241"/>
            <a:ext cx="11000095" cy="1938992"/>
          </a:xfrm>
          <a:prstGeom prst="rect">
            <a:avLst/>
          </a:prstGeom>
          <a:noFill/>
        </p:spPr>
        <p:txBody>
          <a:bodyPr wrap="square" rtlCol="0">
            <a:spAutoFit/>
          </a:bodyPr>
          <a:lstStyle/>
          <a:p>
            <a:r>
              <a:rPr lang="zh-CN" altLang="en-US" sz="6000" b="1" dirty="0" smtClean="0">
                <a:solidFill>
                  <a:schemeClr val="bg1"/>
                </a:solidFill>
                <a:latin typeface="+mn-ea"/>
              </a:rPr>
              <a:t>案例</a:t>
            </a:r>
            <a:r>
              <a:rPr lang="en-US" altLang="zh-CN" sz="6000" b="1" dirty="0" smtClean="0">
                <a:solidFill>
                  <a:schemeClr val="bg1"/>
                </a:solidFill>
                <a:latin typeface="+mn-ea"/>
              </a:rPr>
              <a:t>3</a:t>
            </a:r>
            <a:r>
              <a:rPr lang="zh-CN" altLang="en-US" sz="6000" b="1" dirty="0" smtClean="0">
                <a:solidFill>
                  <a:schemeClr val="bg1"/>
                </a:solidFill>
                <a:latin typeface="+mn-ea"/>
              </a:rPr>
              <a:t>（</a:t>
            </a:r>
            <a:r>
              <a:rPr lang="zh-CN" altLang="en-US" sz="6000" b="1" dirty="0">
                <a:solidFill>
                  <a:schemeClr val="bg1"/>
                </a:solidFill>
                <a:latin typeface="+mn-ea"/>
              </a:rPr>
              <a:t>请逐步美化练习</a:t>
            </a:r>
            <a:r>
              <a:rPr lang="zh-CN" altLang="en-US" sz="6000" b="1" dirty="0" smtClean="0">
                <a:solidFill>
                  <a:schemeClr val="bg1"/>
                </a:solidFill>
                <a:latin typeface="+mn-ea"/>
              </a:rPr>
              <a:t>）</a:t>
            </a:r>
            <a:endParaRPr lang="en-US" altLang="zh-CN" sz="6000" b="1" dirty="0" smtClean="0">
              <a:solidFill>
                <a:schemeClr val="bg1"/>
              </a:solidFill>
              <a:latin typeface="+mn-ea"/>
            </a:endParaRPr>
          </a:p>
          <a:p>
            <a:r>
              <a:rPr lang="en-US" altLang="zh-CN" sz="6000" b="1" dirty="0" smtClean="0">
                <a:solidFill>
                  <a:schemeClr val="bg1"/>
                </a:solidFill>
                <a:latin typeface="+mn-ea"/>
              </a:rPr>
              <a:t>3</a:t>
            </a:r>
            <a:r>
              <a:rPr lang="zh-CN" altLang="en-US" sz="6000" b="1" dirty="0" smtClean="0">
                <a:solidFill>
                  <a:schemeClr val="bg1"/>
                </a:solidFill>
                <a:latin typeface="+mn-ea"/>
              </a:rPr>
              <a:t>分钟变高大上的个人介绍</a:t>
            </a:r>
            <a:endParaRPr lang="zh-CN" altLang="en-US" sz="6000" b="1" dirty="0">
              <a:solidFill>
                <a:schemeClr val="bg1"/>
              </a:solidFill>
              <a:latin typeface="+mn-ea"/>
            </a:endParaRPr>
          </a:p>
        </p:txBody>
      </p:sp>
    </p:spTree>
    <p:extLst>
      <p:ext uri="{BB962C8B-B14F-4D97-AF65-F5344CB8AC3E}">
        <p14:creationId xmlns:p14="http://schemas.microsoft.com/office/powerpoint/2010/main" val="2896874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3" name="Rectangle 4"/>
          <p:cNvSpPr txBox="1">
            <a:spLocks noChangeArrowheads="1"/>
          </p:cNvSpPr>
          <p:nvPr/>
        </p:nvSpPr>
        <p:spPr>
          <a:xfrm>
            <a:off x="190500" y="257176"/>
            <a:ext cx="7680346" cy="1052736"/>
          </a:xfrm>
          <a:prstGeom prst="rect">
            <a:avLst/>
          </a:prstGeom>
        </p:spPr>
        <p:txBody>
          <a:bodyPr>
            <a:normAutofit/>
          </a:bodyPr>
          <a:lstStyle>
            <a:lvl1pPr algn="l" defTabSz="457200" rtl="0" eaLnBrk="1" latinLnBrk="0" hangingPunct="1">
              <a:spcBef>
                <a:spcPct val="0"/>
              </a:spcBef>
              <a:buNone/>
              <a:defRPr sz="4200" b="1" i="0" kern="1200" baseline="0">
                <a:solidFill>
                  <a:srgbClr val="002060"/>
                </a:solidFill>
                <a:latin typeface="+mj-ea"/>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zh-CN" sz="3200" b="0" dirty="0" smtClean="0">
                <a:solidFill>
                  <a:schemeClr val="tx1"/>
                </a:solidFill>
              </a:rPr>
              <a:t>2014</a:t>
            </a:r>
            <a:r>
              <a:rPr lang="zh-CN" altLang="en-US" sz="3200" b="0" dirty="0" smtClean="0">
                <a:solidFill>
                  <a:schemeClr val="tx1"/>
                </a:solidFill>
              </a:rPr>
              <a:t>年新专员</a:t>
            </a:r>
            <a:r>
              <a:rPr lang="en-US" altLang="zh-CN" sz="3200" b="0" dirty="0" smtClean="0">
                <a:solidFill>
                  <a:schemeClr val="tx1"/>
                </a:solidFill>
              </a:rPr>
              <a:t>—</a:t>
            </a:r>
            <a:r>
              <a:rPr lang="zh-CN" altLang="en-US" sz="3200" b="0" dirty="0">
                <a:solidFill>
                  <a:schemeClr val="tx1"/>
                </a:solidFill>
              </a:rPr>
              <a:t>陈维贤</a:t>
            </a:r>
            <a:r>
              <a:rPr lang="zh-CN" altLang="en-US" sz="3200" b="0" dirty="0" smtClean="0">
                <a:solidFill>
                  <a:schemeClr val="tx1"/>
                </a:solidFill>
              </a:rPr>
              <a:t>（</a:t>
            </a:r>
            <a:r>
              <a:rPr lang="en-US" altLang="zh-CN" sz="3200" b="0" dirty="0" smtClean="0">
                <a:solidFill>
                  <a:schemeClr val="tx1"/>
                </a:solidFill>
              </a:rPr>
              <a:t>Will</a:t>
            </a:r>
            <a:r>
              <a:rPr lang="zh-CN" altLang="en-US" sz="3200" b="0" dirty="0" smtClean="0">
                <a:solidFill>
                  <a:schemeClr val="tx1"/>
                </a:solidFill>
              </a:rPr>
              <a:t>） </a:t>
            </a:r>
          </a:p>
        </p:txBody>
      </p:sp>
      <p:sp>
        <p:nvSpPr>
          <p:cNvPr id="5" name="Rectangle 6"/>
          <p:cNvSpPr txBox="1">
            <a:spLocks noChangeArrowheads="1"/>
          </p:cNvSpPr>
          <p:nvPr/>
        </p:nvSpPr>
        <p:spPr>
          <a:xfrm>
            <a:off x="6059819" y="1268969"/>
            <a:ext cx="4186238" cy="4357718"/>
          </a:xfrm>
          <a:prstGeom prst="rect">
            <a:avLst/>
          </a:prstGeom>
          <a:ln>
            <a:noFill/>
          </a:ln>
        </p:spPr>
        <p:txBody>
          <a:bodyPr>
            <a:noAutofit/>
          </a:bodyPr>
          <a:lstStyle/>
          <a:p>
            <a:pPr lvl="0" defTabSz="914400">
              <a:lnSpc>
                <a:spcPct val="150000"/>
              </a:lnSpc>
              <a:spcBef>
                <a:spcPct val="20000"/>
              </a:spcBef>
              <a:defRPr/>
            </a:pPr>
            <a:r>
              <a:rPr lang="zh-CN" altLang="en-US" sz="2000" dirty="0" smtClean="0">
                <a:latin typeface="微软雅黑" pitchFamily="34" charset="-122"/>
                <a:ea typeface="微软雅黑" pitchFamily="34" charset="-122"/>
              </a:rPr>
              <a:t>     陈</a:t>
            </a:r>
            <a:r>
              <a:rPr lang="zh-CN" altLang="en-US" sz="2000" dirty="0">
                <a:latin typeface="微软雅黑" pitchFamily="34" charset="-122"/>
                <a:ea typeface="微软雅黑" pitchFamily="34" charset="-122"/>
              </a:rPr>
              <a:t>维</a:t>
            </a:r>
            <a:r>
              <a:rPr lang="zh-CN" altLang="en-US" sz="2000" dirty="0" smtClean="0">
                <a:latin typeface="微软雅黑" pitchFamily="34" charset="-122"/>
                <a:ea typeface="微软雅黑" pitchFamily="34" charset="-122"/>
              </a:rPr>
              <a:t>贤来自知名小吃发源地沙县，是新媒体无节操主页君的幕后主谋。</a:t>
            </a:r>
            <a:r>
              <a:rPr lang="en-US" altLang="zh-CN" sz="2000" dirty="0" err="1" smtClean="0">
                <a:latin typeface="微软雅黑" pitchFamily="34" charset="-122"/>
                <a:ea typeface="微软雅黑" pitchFamily="34" charset="-122"/>
              </a:rPr>
              <a:t>Wil</a:t>
            </a:r>
            <a:r>
              <a:rPr lang="zh-CN" altLang="en-US" sz="2000" dirty="0" smtClean="0">
                <a:latin typeface="微软雅黑" pitchFamily="34" charset="-122"/>
                <a:ea typeface="微软雅黑" pitchFamily="34" charset="-122"/>
              </a:rPr>
              <a:t>呆萌的外表下有着敏锐的商务合作洞察力，学生时代作为创业团队核心时便成功俘获</a:t>
            </a:r>
            <a:r>
              <a:rPr lang="en-US" altLang="zh-CN" sz="2000" dirty="0" smtClean="0">
                <a:latin typeface="微软雅黑" pitchFamily="34" charset="-122"/>
                <a:ea typeface="微软雅黑" pitchFamily="34" charset="-122"/>
              </a:rPr>
              <a:t>100000</a:t>
            </a:r>
            <a:r>
              <a:rPr lang="zh-CN" altLang="en-US" sz="2000" dirty="0">
                <a:latin typeface="微软雅黑" pitchFamily="34" charset="-122"/>
                <a:ea typeface="微软雅黑" pitchFamily="34" charset="-122"/>
              </a:rPr>
              <a:t>白富美。他是驾驭得了网络推广，组织</a:t>
            </a:r>
            <a:r>
              <a:rPr lang="zh-CN" altLang="en-US" sz="2000" dirty="0" smtClean="0">
                <a:latin typeface="微软雅黑" pitchFamily="34" charset="-122"/>
                <a:ea typeface="微软雅黑" pitchFamily="34" charset="-122"/>
              </a:rPr>
              <a:t>得了</a:t>
            </a:r>
            <a:r>
              <a:rPr lang="zh-CN" altLang="en-US" sz="2000" dirty="0">
                <a:latin typeface="微软雅黑" pitchFamily="34" charset="-122"/>
                <a:ea typeface="微软雅黑" pitchFamily="34" charset="-122"/>
              </a:rPr>
              <a:t>线下</a:t>
            </a:r>
            <a:r>
              <a:rPr lang="zh-CN" altLang="en-US" sz="2000" dirty="0" smtClean="0">
                <a:latin typeface="微软雅黑" pitchFamily="34" charset="-122"/>
                <a:ea typeface="微软雅黑" pitchFamily="34" charset="-122"/>
              </a:rPr>
              <a:t>落地</a:t>
            </a:r>
            <a:r>
              <a:rPr lang="zh-CN" altLang="en-US" sz="2000" dirty="0">
                <a:latin typeface="微软雅黑" pitchFamily="34" charset="-122"/>
                <a:ea typeface="微软雅黑" pitchFamily="34" charset="-122"/>
              </a:rPr>
              <a:t>的“好”</a:t>
            </a:r>
            <a:r>
              <a:rPr lang="zh-CN" altLang="en-US" sz="2000" dirty="0" smtClean="0">
                <a:latin typeface="微软雅黑" pitchFamily="34" charset="-122"/>
                <a:ea typeface="微软雅黑" pitchFamily="34" charset="-122"/>
              </a:rPr>
              <a:t>专员</a:t>
            </a:r>
            <a:r>
              <a:rPr lang="zh-CN" altLang="en-US" sz="2000" dirty="0">
                <a:latin typeface="微软雅黑" pitchFamily="34" charset="-122"/>
                <a:ea typeface="微软雅黑" pitchFamily="34" charset="-122"/>
              </a:rPr>
              <a:t>，</a:t>
            </a:r>
            <a:r>
              <a:rPr lang="zh-CN" altLang="en-US" sz="2000" dirty="0" smtClean="0">
                <a:latin typeface="微软雅黑" pitchFamily="34" charset="-122"/>
                <a:ea typeface="微软雅黑" pitchFamily="34" charset="-122"/>
              </a:rPr>
              <a:t>他综合的网络运营推广经验，将给硕市生帝国发展提供强有力的促进。</a:t>
            </a:r>
            <a:endParaRPr lang="en-US" altLang="zh-CN" sz="2000" dirty="0" smtClean="0">
              <a:latin typeface="微软雅黑" pitchFamily="34" charset="-122"/>
              <a:ea typeface="微软雅黑" pitchFamily="34" charset="-122"/>
            </a:endParaRPr>
          </a:p>
          <a:p>
            <a:pPr marL="0" marR="0" lvl="0" indent="0" algn="l" defTabSz="914400" rtl="0" eaLnBrk="1" fontAlgn="auto" latinLnBrk="0" hangingPunct="1">
              <a:lnSpc>
                <a:spcPct val="150000"/>
              </a:lnSpc>
              <a:spcBef>
                <a:spcPct val="20000"/>
              </a:spcBef>
              <a:spcAft>
                <a:spcPts val="0"/>
              </a:spcAft>
              <a:buClrTx/>
              <a:buSzTx/>
              <a:buFont typeface="Wingdings 2" pitchFamily="18" charset="2"/>
              <a:buNone/>
              <a:tabLst/>
              <a:defRPr/>
            </a:pPr>
            <a:endParaRPr kumimoji="0" lang="zh-CN" altLang="zh-CN" sz="20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endParaRPr>
          </a:p>
        </p:txBody>
      </p:sp>
      <p:pic>
        <p:nvPicPr>
          <p:cNvPr id="6" name="图片 5"/>
          <p:cNvPicPr>
            <a:picLocks noChangeAspect="1"/>
          </p:cNvPicPr>
          <p:nvPr/>
        </p:nvPicPr>
        <p:blipFill>
          <a:blip r:embed="rId2"/>
          <a:stretch>
            <a:fillRect/>
          </a:stretch>
        </p:blipFill>
        <p:spPr>
          <a:xfrm>
            <a:off x="9894627" y="5480557"/>
            <a:ext cx="2643202" cy="1377443"/>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2094" y="1164159"/>
            <a:ext cx="3749214" cy="5329930"/>
          </a:xfrm>
          <a:prstGeom prst="rect">
            <a:avLst/>
          </a:prstGeom>
        </p:spPr>
      </p:pic>
      <p:sp>
        <p:nvSpPr>
          <p:cNvPr id="2" name="直角三角形 1"/>
          <p:cNvSpPr/>
          <p:nvPr/>
        </p:nvSpPr>
        <p:spPr>
          <a:xfrm flipH="1" flipV="1">
            <a:off x="9664505" y="0"/>
            <a:ext cx="2527495" cy="2527495"/>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b="1" dirty="0"/>
          </a:p>
        </p:txBody>
      </p:sp>
      <p:sp>
        <p:nvSpPr>
          <p:cNvPr id="9" name="Rectangle 6"/>
          <p:cNvSpPr txBox="1">
            <a:spLocks noChangeArrowheads="1"/>
          </p:cNvSpPr>
          <p:nvPr/>
        </p:nvSpPr>
        <p:spPr>
          <a:xfrm>
            <a:off x="10645387" y="-26519"/>
            <a:ext cx="4186238" cy="4357718"/>
          </a:xfrm>
          <a:prstGeom prst="rect">
            <a:avLst/>
          </a:prstGeom>
          <a:ln>
            <a:noFill/>
          </a:ln>
        </p:spPr>
        <p:txBody>
          <a:bodyPr>
            <a:noAutofit/>
          </a:bodyPr>
          <a:lstStyle/>
          <a:p>
            <a:pPr lvl="0" defTabSz="914400">
              <a:lnSpc>
                <a:spcPct val="150000"/>
              </a:lnSpc>
              <a:spcBef>
                <a:spcPct val="20000"/>
              </a:spcBef>
              <a:defRPr/>
            </a:pPr>
            <a:r>
              <a:rPr lang="zh-CN" altLang="en-US" sz="4800" dirty="0" smtClean="0">
                <a:solidFill>
                  <a:schemeClr val="bg1"/>
                </a:solidFill>
                <a:latin typeface="微软雅黑" pitchFamily="34" charset="-122"/>
                <a:ea typeface="微软雅黑" pitchFamily="34" charset="-122"/>
              </a:rPr>
              <a:t>原稿</a:t>
            </a:r>
            <a:endParaRPr kumimoji="0" lang="zh-CN" altLang="zh-CN" sz="48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7272325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0" y="-381000"/>
            <a:ext cx="12192528" cy="7620329"/>
          </a:xfrm>
          <a:prstGeom prst="rect">
            <a:avLst/>
          </a:prstGeom>
        </p:spPr>
      </p:pic>
    </p:spTree>
    <p:extLst>
      <p:ext uri="{BB962C8B-B14F-4D97-AF65-F5344CB8AC3E}">
        <p14:creationId xmlns:p14="http://schemas.microsoft.com/office/powerpoint/2010/main" val="8405022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529" y="-381330"/>
            <a:ext cx="12193057" cy="7620660"/>
          </a:xfrm>
          <a:prstGeom prst="rect">
            <a:avLst/>
          </a:prstGeom>
        </p:spPr>
      </p:pic>
      <p:sp>
        <p:nvSpPr>
          <p:cNvPr id="12" name="矩形 11"/>
          <p:cNvSpPr/>
          <p:nvPr/>
        </p:nvSpPr>
        <p:spPr>
          <a:xfrm>
            <a:off x="4176845" y="834295"/>
            <a:ext cx="6991643" cy="1050776"/>
          </a:xfrm>
          <a:prstGeom prst="rect">
            <a:avLst/>
          </a:prstGeom>
          <a:solidFill>
            <a:srgbClr val="9A3C3C"/>
          </a:solidFill>
          <a:ln w="19050"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a:ea typeface="黑体" panose="02010609060101010101" pitchFamily="49" charset="-122"/>
              <a:cs typeface="+mn-cs"/>
            </a:endParaRPr>
          </a:p>
        </p:txBody>
      </p:sp>
      <p:sp>
        <p:nvSpPr>
          <p:cNvPr id="5" name="矩形 4"/>
          <p:cNvSpPr/>
          <p:nvPr/>
        </p:nvSpPr>
        <p:spPr>
          <a:xfrm>
            <a:off x="4176845" y="2039815"/>
            <a:ext cx="6991643" cy="2958516"/>
          </a:xfrm>
          <a:prstGeom prst="rect">
            <a:avLst/>
          </a:prstGeom>
          <a:solidFill>
            <a:srgbClr val="9A3C3C"/>
          </a:solidFill>
          <a:ln w="19050"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a:ea typeface="黑体" panose="02010609060101010101" pitchFamily="49" charset="-122"/>
              <a:cs typeface="+mn-cs"/>
            </a:endParaRPr>
          </a:p>
        </p:txBody>
      </p:sp>
      <p:sp>
        <p:nvSpPr>
          <p:cNvPr id="6" name="Rectangle 4"/>
          <p:cNvSpPr txBox="1">
            <a:spLocks noChangeArrowheads="1"/>
          </p:cNvSpPr>
          <p:nvPr/>
        </p:nvSpPr>
        <p:spPr>
          <a:xfrm>
            <a:off x="4353278" y="1091470"/>
            <a:ext cx="7680346" cy="1052736"/>
          </a:xfrm>
          <a:prstGeom prst="rect">
            <a:avLst/>
          </a:prstGeom>
        </p:spPr>
        <p:txBody>
          <a:bodyPr>
            <a:noAutofit/>
          </a:bodyPr>
          <a:lstStyle>
            <a:lvl1pPr algn="l" defTabSz="457200" rtl="0" eaLnBrk="1" latinLnBrk="0" hangingPunct="1">
              <a:spcBef>
                <a:spcPct val="0"/>
              </a:spcBef>
              <a:buNone/>
              <a:defRPr sz="4200" b="1" i="0" kern="1200" baseline="0">
                <a:solidFill>
                  <a:srgbClr val="002060"/>
                </a:solidFill>
                <a:latin typeface="+mj-ea"/>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zh-CN" sz="2800" dirty="0">
                <a:solidFill>
                  <a:prstClr val="white"/>
                </a:solidFill>
                <a:latin typeface="+mn-ea"/>
                <a:ea typeface="+mn-ea"/>
                <a:cs typeface="Microsoft JhengHei UI Light" panose="020B0304030504040204" pitchFamily="34" charset="-122"/>
              </a:rPr>
              <a:t>2014</a:t>
            </a:r>
            <a:r>
              <a:rPr lang="zh-CN" altLang="en-US" sz="2800" dirty="0">
                <a:solidFill>
                  <a:prstClr val="white"/>
                </a:solidFill>
                <a:latin typeface="+mn-ea"/>
                <a:ea typeface="+mn-ea"/>
                <a:cs typeface="Microsoft JhengHei UI Light" panose="020B0304030504040204" pitchFamily="34" charset="-122"/>
              </a:rPr>
              <a:t>年新</a:t>
            </a:r>
            <a:r>
              <a:rPr lang="zh-CN" altLang="en-US" sz="2800" dirty="0" smtClean="0">
                <a:solidFill>
                  <a:prstClr val="white"/>
                </a:solidFill>
                <a:latin typeface="+mn-ea"/>
                <a:ea typeface="+mn-ea"/>
                <a:cs typeface="Microsoft JhengHei UI Light" panose="020B0304030504040204" pitchFamily="34" charset="-122"/>
              </a:rPr>
              <a:t>专员</a:t>
            </a:r>
            <a:r>
              <a:rPr lang="en-US" altLang="zh-CN" sz="2800" dirty="0" smtClean="0">
                <a:solidFill>
                  <a:prstClr val="white"/>
                </a:solidFill>
                <a:effectLst>
                  <a:outerShdw blurRad="38100" dist="38100" dir="2700000" algn="tl">
                    <a:srgbClr val="000000">
                      <a:alpha val="43137"/>
                    </a:srgbClr>
                  </a:outerShdw>
                </a:effectLst>
                <a:latin typeface="+mn-ea"/>
                <a:ea typeface="+mn-ea"/>
              </a:rPr>
              <a:t>——</a:t>
            </a:r>
            <a:r>
              <a:rPr lang="zh-CN" altLang="en-US" sz="2800" dirty="0" smtClean="0">
                <a:solidFill>
                  <a:prstClr val="white"/>
                </a:solidFill>
                <a:effectLst>
                  <a:outerShdw blurRad="38100" dist="38100" dir="2700000" algn="tl">
                    <a:srgbClr val="000000">
                      <a:alpha val="43137"/>
                    </a:srgbClr>
                  </a:outerShdw>
                </a:effectLst>
                <a:latin typeface="+mn-ea"/>
                <a:ea typeface="+mn-ea"/>
              </a:rPr>
              <a:t>陈维贤</a:t>
            </a:r>
            <a:r>
              <a:rPr lang="zh-CN" altLang="en-US" sz="2800" dirty="0">
                <a:solidFill>
                  <a:prstClr val="white"/>
                </a:solidFill>
                <a:effectLst>
                  <a:outerShdw blurRad="38100" dist="38100" dir="2700000" algn="tl">
                    <a:srgbClr val="000000">
                      <a:alpha val="43137"/>
                    </a:srgbClr>
                  </a:outerShdw>
                </a:effectLst>
                <a:latin typeface="+mn-ea"/>
                <a:ea typeface="+mn-ea"/>
              </a:rPr>
              <a:t>（</a:t>
            </a:r>
            <a:r>
              <a:rPr lang="en-US" altLang="zh-CN" sz="2800" dirty="0">
                <a:solidFill>
                  <a:prstClr val="white"/>
                </a:solidFill>
                <a:effectLst>
                  <a:outerShdw blurRad="38100" dist="38100" dir="2700000" algn="tl">
                    <a:srgbClr val="000000">
                      <a:alpha val="43137"/>
                    </a:srgbClr>
                  </a:outerShdw>
                </a:effectLst>
                <a:latin typeface="+mn-ea"/>
                <a:ea typeface="+mn-ea"/>
              </a:rPr>
              <a:t>Will</a:t>
            </a:r>
            <a:r>
              <a:rPr lang="zh-CN" altLang="en-US" sz="2800" dirty="0">
                <a:solidFill>
                  <a:prstClr val="white"/>
                </a:solidFill>
                <a:effectLst>
                  <a:outerShdw blurRad="38100" dist="38100" dir="2700000" algn="tl">
                    <a:srgbClr val="000000">
                      <a:alpha val="43137"/>
                    </a:srgbClr>
                  </a:outerShdw>
                </a:effectLst>
                <a:latin typeface="+mn-ea"/>
                <a:ea typeface="+mn-ea"/>
              </a:rPr>
              <a:t>） </a:t>
            </a:r>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6560" y="836613"/>
            <a:ext cx="2922998" cy="4155371"/>
          </a:xfrm>
          <a:prstGeom prst="rect">
            <a:avLst/>
          </a:prstGeom>
        </p:spPr>
      </p:pic>
      <p:sp>
        <p:nvSpPr>
          <p:cNvPr id="8" name="Rectangle 6"/>
          <p:cNvSpPr txBox="1">
            <a:spLocks noChangeArrowheads="1"/>
          </p:cNvSpPr>
          <p:nvPr/>
        </p:nvSpPr>
        <p:spPr>
          <a:xfrm>
            <a:off x="4326972" y="2218323"/>
            <a:ext cx="6503892" cy="2783786"/>
          </a:xfrm>
          <a:prstGeom prst="rect">
            <a:avLst/>
          </a:prstGeom>
          <a:ln>
            <a:noFill/>
          </a:ln>
        </p:spPr>
        <p:txBody>
          <a:bodyPr>
            <a:noAutofit/>
          </a:bodyPr>
          <a:lstStyle/>
          <a:p>
            <a:pPr algn="just">
              <a:lnSpc>
                <a:spcPct val="140000"/>
              </a:lnSpc>
              <a:defRPr/>
            </a:pPr>
            <a:r>
              <a:rPr lang="zh-CN" altLang="en-US" sz="2000" dirty="0" smtClean="0">
                <a:solidFill>
                  <a:prstClr val="white"/>
                </a:solidFill>
                <a:latin typeface="微软雅黑" panose="020B0503020204020204" pitchFamily="34" charset="-122"/>
              </a:rPr>
              <a:t>他来自知名小吃发源地沙县，是新媒体无节操主页君的幕后主谋。</a:t>
            </a:r>
            <a:r>
              <a:rPr lang="en-US" altLang="zh-CN" sz="2000" dirty="0" smtClean="0">
                <a:solidFill>
                  <a:prstClr val="white"/>
                </a:solidFill>
                <a:latin typeface="微软雅黑" panose="020B0503020204020204" pitchFamily="34" charset="-122"/>
              </a:rPr>
              <a:t>Will</a:t>
            </a:r>
            <a:r>
              <a:rPr lang="zh-CN" altLang="en-US" sz="2000" dirty="0" smtClean="0">
                <a:solidFill>
                  <a:prstClr val="white"/>
                </a:solidFill>
                <a:latin typeface="微软雅黑" panose="020B0503020204020204" pitchFamily="34" charset="-122"/>
              </a:rPr>
              <a:t>呆萌的外表下有着敏锐的商务合作洞察力，学生时代作为创业团队核心时便成功俘获</a:t>
            </a:r>
            <a:r>
              <a:rPr lang="en-US" altLang="zh-CN" sz="2000" dirty="0" smtClean="0">
                <a:solidFill>
                  <a:prstClr val="white"/>
                </a:solidFill>
                <a:latin typeface="微软雅黑" panose="020B0503020204020204" pitchFamily="34" charset="-122"/>
              </a:rPr>
              <a:t>100000</a:t>
            </a:r>
            <a:r>
              <a:rPr lang="zh-CN" altLang="en-US" sz="2000" dirty="0">
                <a:solidFill>
                  <a:prstClr val="white"/>
                </a:solidFill>
                <a:latin typeface="微软雅黑" panose="020B0503020204020204" pitchFamily="34" charset="-122"/>
              </a:rPr>
              <a:t>白富美。他是驾驭得了网络推广，组织</a:t>
            </a:r>
            <a:r>
              <a:rPr lang="zh-CN" altLang="en-US" sz="2000" dirty="0" smtClean="0">
                <a:solidFill>
                  <a:prstClr val="white"/>
                </a:solidFill>
                <a:latin typeface="微软雅黑" panose="020B0503020204020204" pitchFamily="34" charset="-122"/>
              </a:rPr>
              <a:t>得了</a:t>
            </a:r>
            <a:r>
              <a:rPr lang="zh-CN" altLang="en-US" sz="2000" dirty="0">
                <a:solidFill>
                  <a:prstClr val="white"/>
                </a:solidFill>
                <a:latin typeface="微软雅黑" panose="020B0503020204020204" pitchFamily="34" charset="-122"/>
              </a:rPr>
              <a:t>线下</a:t>
            </a:r>
            <a:r>
              <a:rPr lang="zh-CN" altLang="en-US" sz="2000" dirty="0" smtClean="0">
                <a:solidFill>
                  <a:prstClr val="white"/>
                </a:solidFill>
                <a:latin typeface="微软雅黑" panose="020B0503020204020204" pitchFamily="34" charset="-122"/>
              </a:rPr>
              <a:t>落地</a:t>
            </a:r>
            <a:r>
              <a:rPr lang="zh-CN" altLang="en-US" sz="2000" dirty="0">
                <a:solidFill>
                  <a:prstClr val="white"/>
                </a:solidFill>
                <a:latin typeface="微软雅黑" panose="020B0503020204020204" pitchFamily="34" charset="-122"/>
              </a:rPr>
              <a:t>的“好”</a:t>
            </a:r>
            <a:r>
              <a:rPr lang="zh-CN" altLang="en-US" sz="2000" dirty="0" smtClean="0">
                <a:solidFill>
                  <a:prstClr val="white"/>
                </a:solidFill>
                <a:latin typeface="微软雅黑" panose="020B0503020204020204" pitchFamily="34" charset="-122"/>
              </a:rPr>
              <a:t>专员</a:t>
            </a:r>
            <a:r>
              <a:rPr lang="zh-CN" altLang="en-US" sz="2000" dirty="0">
                <a:solidFill>
                  <a:prstClr val="white"/>
                </a:solidFill>
                <a:latin typeface="微软雅黑" panose="020B0503020204020204" pitchFamily="34" charset="-122"/>
              </a:rPr>
              <a:t>，</a:t>
            </a:r>
            <a:r>
              <a:rPr lang="zh-CN" altLang="en-US" sz="2000" dirty="0" smtClean="0">
                <a:solidFill>
                  <a:prstClr val="white"/>
                </a:solidFill>
                <a:latin typeface="微软雅黑" panose="020B0503020204020204" pitchFamily="34" charset="-122"/>
              </a:rPr>
              <a:t>他综合的网络运营推广经验，将给硕市生帝国发展提供强有力的促进。</a:t>
            </a:r>
            <a:endParaRPr lang="en-US" altLang="zh-CN" sz="2000" dirty="0" smtClean="0">
              <a:solidFill>
                <a:prstClr val="white"/>
              </a:solidFill>
              <a:latin typeface="微软雅黑" panose="020B0503020204020204" pitchFamily="34" charset="-122"/>
            </a:endParaRPr>
          </a:p>
        </p:txBody>
      </p:sp>
      <p:pic>
        <p:nvPicPr>
          <p:cNvPr id="11" name="图片 10"/>
          <p:cNvPicPr>
            <a:picLocks noChangeAspect="1"/>
          </p:cNvPicPr>
          <p:nvPr/>
        </p:nvPicPr>
        <p:blipFill>
          <a:blip r:embed="rId4"/>
          <a:stretch>
            <a:fillRect/>
          </a:stretch>
        </p:blipFill>
        <p:spPr>
          <a:xfrm>
            <a:off x="9703558" y="5359649"/>
            <a:ext cx="2875214" cy="1498351"/>
          </a:xfrm>
          <a:prstGeom prst="rect">
            <a:avLst/>
          </a:prstGeom>
        </p:spPr>
      </p:pic>
      <p:sp>
        <p:nvSpPr>
          <p:cNvPr id="2" name="矩形 1"/>
          <p:cNvSpPr/>
          <p:nvPr/>
        </p:nvSpPr>
        <p:spPr>
          <a:xfrm>
            <a:off x="996287" y="4107976"/>
            <a:ext cx="2906973" cy="873457"/>
          </a:xfrm>
          <a:prstGeom prst="rect">
            <a:avLst/>
          </a:prstGeom>
          <a:solidFill>
            <a:srgbClr val="9A3C3C">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66228" y="4110782"/>
            <a:ext cx="2797561" cy="830997"/>
          </a:xfrm>
          <a:prstGeom prst="rect">
            <a:avLst/>
          </a:prstGeom>
        </p:spPr>
        <p:txBody>
          <a:bodyPr wrap="none">
            <a:spAutoFit/>
          </a:bodyPr>
          <a:lstStyle/>
          <a:p>
            <a:r>
              <a:rPr lang="zh-CN" altLang="en-US" sz="4800" dirty="0">
                <a:solidFill>
                  <a:prstClr val="white"/>
                </a:solidFill>
                <a:effectLst>
                  <a:outerShdw blurRad="38100" dist="38100" dir="2700000" algn="tl">
                    <a:srgbClr val="000000">
                      <a:alpha val="43137"/>
                    </a:srgbClr>
                  </a:outerShdw>
                </a:effectLst>
                <a:latin typeface="叶根友特楷简体" panose="02010601030101010101" pitchFamily="2" charset="-122"/>
                <a:ea typeface="叶根友特楷简体" panose="02010601030101010101" pitchFamily="2" charset="-122"/>
              </a:rPr>
              <a:t>陈维贤</a:t>
            </a:r>
            <a:r>
              <a:rPr lang="zh-CN" altLang="en-US" dirty="0">
                <a:solidFill>
                  <a:prstClr val="white"/>
                </a:solidFill>
                <a:effectLst>
                  <a:outerShdw blurRad="38100" dist="38100" dir="2700000" algn="tl">
                    <a:srgbClr val="000000">
                      <a:alpha val="43137"/>
                    </a:srgbClr>
                  </a:outerShdw>
                </a:effectLst>
                <a:latin typeface="叶根友特楷简体" panose="02010601030101010101" pitchFamily="2" charset="-122"/>
                <a:ea typeface="叶根友特楷简体" panose="02010601030101010101" pitchFamily="2" charset="-122"/>
              </a:rPr>
              <a:t>（</a:t>
            </a:r>
            <a:r>
              <a:rPr lang="en-US" altLang="zh-CN" dirty="0">
                <a:solidFill>
                  <a:prstClr val="white"/>
                </a:solidFill>
                <a:effectLst>
                  <a:outerShdw blurRad="38100" dist="38100" dir="2700000" algn="tl">
                    <a:srgbClr val="000000">
                      <a:alpha val="43137"/>
                    </a:srgbClr>
                  </a:outerShdw>
                </a:effectLst>
                <a:latin typeface="叶根友特楷简体" panose="02010601030101010101" pitchFamily="2" charset="-122"/>
                <a:ea typeface="叶根友特楷简体" panose="02010601030101010101" pitchFamily="2" charset="-122"/>
              </a:rPr>
              <a:t>Will</a:t>
            </a:r>
            <a:r>
              <a:rPr lang="zh-CN" altLang="en-US" dirty="0">
                <a:solidFill>
                  <a:prstClr val="white"/>
                </a:solidFill>
                <a:effectLst>
                  <a:outerShdw blurRad="38100" dist="38100" dir="2700000" algn="tl">
                    <a:srgbClr val="000000">
                      <a:alpha val="43137"/>
                    </a:srgbClr>
                  </a:outerShdw>
                </a:effectLst>
                <a:latin typeface="叶根友特楷简体" panose="02010601030101010101" pitchFamily="2" charset="-122"/>
                <a:ea typeface="叶根友特楷简体" panose="02010601030101010101" pitchFamily="2" charset="-122"/>
              </a:rPr>
              <a:t>） </a:t>
            </a:r>
          </a:p>
        </p:txBody>
      </p:sp>
      <p:sp>
        <p:nvSpPr>
          <p:cNvPr id="16" name="矩形 15"/>
          <p:cNvSpPr/>
          <p:nvPr/>
        </p:nvSpPr>
        <p:spPr>
          <a:xfrm>
            <a:off x="763566" y="6491559"/>
            <a:ext cx="5211683" cy="523220"/>
          </a:xfrm>
          <a:prstGeom prst="rect">
            <a:avLst/>
          </a:prstGeom>
        </p:spPr>
        <p:txBody>
          <a:bodyPr wrap="none">
            <a:spAutoFit/>
          </a:bodyPr>
          <a:lstStyle/>
          <a:p>
            <a:r>
              <a:rPr lang="zh-CN" altLang="en-US" sz="2800" b="1" dirty="0" smtClean="0">
                <a:solidFill>
                  <a:srgbClr val="C00000"/>
                </a:solidFill>
              </a:rPr>
              <a:t>名字所用字体：叶</a:t>
            </a:r>
            <a:r>
              <a:rPr lang="zh-CN" altLang="en-US" sz="2800" b="1" dirty="0">
                <a:solidFill>
                  <a:srgbClr val="C00000"/>
                </a:solidFill>
              </a:rPr>
              <a:t>根友特楷简体</a:t>
            </a:r>
          </a:p>
        </p:txBody>
      </p:sp>
    </p:spTree>
    <p:extLst>
      <p:ext uri="{BB962C8B-B14F-4D97-AF65-F5344CB8AC3E}">
        <p14:creationId xmlns:p14="http://schemas.microsoft.com/office/powerpoint/2010/main" val="11414453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529" y="-381330"/>
            <a:ext cx="12193057" cy="7620660"/>
          </a:xfrm>
          <a:prstGeom prst="rect">
            <a:avLst/>
          </a:prstGeom>
        </p:spPr>
      </p:pic>
      <p:sp>
        <p:nvSpPr>
          <p:cNvPr id="5" name="矩形 4"/>
          <p:cNvSpPr/>
          <p:nvPr/>
        </p:nvSpPr>
        <p:spPr>
          <a:xfrm>
            <a:off x="4176845" y="848362"/>
            <a:ext cx="6991643" cy="4149969"/>
          </a:xfrm>
          <a:prstGeom prst="rect">
            <a:avLst/>
          </a:prstGeom>
          <a:solidFill>
            <a:srgbClr val="9A3C3C"/>
          </a:solidFill>
          <a:ln w="19050"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a:ea typeface="黑体" panose="02010609060101010101" pitchFamily="49" charset="-122"/>
              <a:cs typeface="+mn-cs"/>
            </a:endParaRPr>
          </a:p>
        </p:txBody>
      </p:sp>
      <p:sp>
        <p:nvSpPr>
          <p:cNvPr id="6" name="Rectangle 4"/>
          <p:cNvSpPr txBox="1">
            <a:spLocks noChangeArrowheads="1"/>
          </p:cNvSpPr>
          <p:nvPr/>
        </p:nvSpPr>
        <p:spPr>
          <a:xfrm>
            <a:off x="4353278" y="908591"/>
            <a:ext cx="7680346" cy="1052736"/>
          </a:xfrm>
          <a:prstGeom prst="rect">
            <a:avLst/>
          </a:prstGeom>
        </p:spPr>
        <p:txBody>
          <a:bodyPr>
            <a:noAutofit/>
          </a:bodyPr>
          <a:lstStyle>
            <a:lvl1pPr algn="l" defTabSz="457200" rtl="0" eaLnBrk="1" latinLnBrk="0" hangingPunct="1">
              <a:spcBef>
                <a:spcPct val="0"/>
              </a:spcBef>
              <a:buNone/>
              <a:defRPr sz="4200" b="1" i="0" kern="1200" baseline="0">
                <a:solidFill>
                  <a:srgbClr val="002060"/>
                </a:solidFill>
                <a:latin typeface="+mj-ea"/>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zh-CN" sz="2000" dirty="0">
                <a:solidFill>
                  <a:prstClr val="white"/>
                </a:solidFill>
                <a:latin typeface="+mn-ea"/>
                <a:ea typeface="+mn-ea"/>
                <a:cs typeface="Microsoft JhengHei UI Light" panose="020B0304030504040204" pitchFamily="34" charset="-122"/>
              </a:rPr>
              <a:t>2014</a:t>
            </a:r>
            <a:r>
              <a:rPr lang="zh-CN" altLang="en-US" sz="2000" dirty="0">
                <a:solidFill>
                  <a:prstClr val="white"/>
                </a:solidFill>
                <a:latin typeface="+mn-ea"/>
                <a:ea typeface="+mn-ea"/>
                <a:cs typeface="Microsoft JhengHei UI Light" panose="020B0304030504040204" pitchFamily="34" charset="-122"/>
              </a:rPr>
              <a:t>年新</a:t>
            </a:r>
            <a:r>
              <a:rPr lang="zh-CN" altLang="en-US" sz="2000" dirty="0" smtClean="0">
                <a:solidFill>
                  <a:prstClr val="white"/>
                </a:solidFill>
                <a:latin typeface="+mn-ea"/>
                <a:ea typeface="+mn-ea"/>
                <a:cs typeface="Microsoft JhengHei UI Light" panose="020B0304030504040204" pitchFamily="34" charset="-122"/>
              </a:rPr>
              <a:t>专员</a:t>
            </a:r>
            <a:endParaRPr lang="en-US" altLang="zh-CN" sz="2000" dirty="0" smtClean="0">
              <a:solidFill>
                <a:prstClr val="white"/>
              </a:solidFill>
              <a:latin typeface="+mn-ea"/>
              <a:ea typeface="+mn-ea"/>
              <a:cs typeface="Microsoft JhengHei UI Light" panose="020B0304030504040204" pitchFamily="34" charset="-122"/>
            </a:endParaRPr>
          </a:p>
          <a:p>
            <a:r>
              <a:rPr lang="zh-CN" altLang="en-US" sz="6000" b="0" dirty="0" smtClean="0">
                <a:solidFill>
                  <a:prstClr val="white"/>
                </a:solidFill>
                <a:effectLst>
                  <a:outerShdw blurRad="38100" dist="38100" dir="2700000" algn="tl">
                    <a:srgbClr val="000000">
                      <a:alpha val="43137"/>
                    </a:srgbClr>
                  </a:outerShdw>
                </a:effectLst>
                <a:latin typeface="叶根友特楷简体" panose="02010601030101010101" pitchFamily="2" charset="-122"/>
                <a:ea typeface="叶根友特楷简体" panose="02010601030101010101" pitchFamily="2" charset="-122"/>
              </a:rPr>
              <a:t>陈维贤</a:t>
            </a:r>
            <a:r>
              <a:rPr lang="zh-CN" altLang="en-US" sz="2400" b="0" dirty="0">
                <a:solidFill>
                  <a:prstClr val="white"/>
                </a:solidFill>
                <a:effectLst>
                  <a:outerShdw blurRad="38100" dist="38100" dir="2700000" algn="tl">
                    <a:srgbClr val="000000">
                      <a:alpha val="43137"/>
                    </a:srgbClr>
                  </a:outerShdw>
                </a:effectLst>
                <a:latin typeface="叶根友特楷简体" panose="02010601030101010101" pitchFamily="2" charset="-122"/>
                <a:ea typeface="叶根友特楷简体" panose="02010601030101010101" pitchFamily="2" charset="-122"/>
              </a:rPr>
              <a:t>（</a:t>
            </a:r>
            <a:r>
              <a:rPr lang="en-US" altLang="zh-CN" sz="2400" b="0" dirty="0">
                <a:solidFill>
                  <a:prstClr val="white"/>
                </a:solidFill>
                <a:effectLst>
                  <a:outerShdw blurRad="38100" dist="38100" dir="2700000" algn="tl">
                    <a:srgbClr val="000000">
                      <a:alpha val="43137"/>
                    </a:srgbClr>
                  </a:outerShdw>
                </a:effectLst>
                <a:latin typeface="叶根友特楷简体" panose="02010601030101010101" pitchFamily="2" charset="-122"/>
                <a:ea typeface="叶根友特楷简体" panose="02010601030101010101" pitchFamily="2" charset="-122"/>
              </a:rPr>
              <a:t>Will</a:t>
            </a:r>
            <a:r>
              <a:rPr lang="zh-CN" altLang="en-US" sz="2400" b="0" dirty="0">
                <a:solidFill>
                  <a:prstClr val="white"/>
                </a:solidFill>
                <a:effectLst>
                  <a:outerShdw blurRad="38100" dist="38100" dir="2700000" algn="tl">
                    <a:srgbClr val="000000">
                      <a:alpha val="43137"/>
                    </a:srgbClr>
                  </a:outerShdw>
                </a:effectLst>
                <a:latin typeface="叶根友特楷简体" panose="02010601030101010101" pitchFamily="2" charset="-122"/>
                <a:ea typeface="叶根友特楷简体" panose="02010601030101010101" pitchFamily="2" charset="-122"/>
              </a:rPr>
              <a:t>） </a:t>
            </a:r>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6560" y="836613"/>
            <a:ext cx="2922998" cy="4155371"/>
          </a:xfrm>
          <a:prstGeom prst="rect">
            <a:avLst/>
          </a:prstGeom>
        </p:spPr>
      </p:pic>
      <p:sp>
        <p:nvSpPr>
          <p:cNvPr id="8" name="Rectangle 6"/>
          <p:cNvSpPr txBox="1">
            <a:spLocks noChangeArrowheads="1"/>
          </p:cNvSpPr>
          <p:nvPr/>
        </p:nvSpPr>
        <p:spPr>
          <a:xfrm>
            <a:off x="4369175" y="2260527"/>
            <a:ext cx="6503892" cy="2783786"/>
          </a:xfrm>
          <a:prstGeom prst="rect">
            <a:avLst/>
          </a:prstGeom>
          <a:ln>
            <a:noFill/>
          </a:ln>
        </p:spPr>
        <p:txBody>
          <a:bodyPr>
            <a:noAutofit/>
          </a:bodyPr>
          <a:lstStyle/>
          <a:p>
            <a:pPr algn="just">
              <a:lnSpc>
                <a:spcPct val="140000"/>
              </a:lnSpc>
              <a:defRPr/>
            </a:pPr>
            <a:r>
              <a:rPr lang="zh-CN" altLang="en-US" sz="2000" dirty="0" smtClean="0">
                <a:solidFill>
                  <a:prstClr val="white"/>
                </a:solidFill>
                <a:latin typeface="微软雅黑" panose="020B0503020204020204" pitchFamily="34" charset="-122"/>
              </a:rPr>
              <a:t>他来自知名小吃发源地沙县，是新媒体无节操主页君的幕后主谋。</a:t>
            </a:r>
            <a:r>
              <a:rPr lang="en-US" altLang="zh-CN" sz="2000" dirty="0" smtClean="0">
                <a:solidFill>
                  <a:prstClr val="white"/>
                </a:solidFill>
                <a:latin typeface="微软雅黑" panose="020B0503020204020204" pitchFamily="34" charset="-122"/>
              </a:rPr>
              <a:t>Will</a:t>
            </a:r>
            <a:r>
              <a:rPr lang="zh-CN" altLang="en-US" sz="2000" dirty="0" smtClean="0">
                <a:solidFill>
                  <a:prstClr val="white"/>
                </a:solidFill>
                <a:latin typeface="微软雅黑" panose="020B0503020204020204" pitchFamily="34" charset="-122"/>
              </a:rPr>
              <a:t>呆萌的外表下有着敏锐的商务合作洞察力，学生时代作为创业团队核心时便成功俘获</a:t>
            </a:r>
            <a:r>
              <a:rPr lang="en-US" altLang="zh-CN" sz="2000" dirty="0" smtClean="0">
                <a:solidFill>
                  <a:prstClr val="white"/>
                </a:solidFill>
                <a:latin typeface="微软雅黑" panose="020B0503020204020204" pitchFamily="34" charset="-122"/>
              </a:rPr>
              <a:t>100000</a:t>
            </a:r>
            <a:r>
              <a:rPr lang="zh-CN" altLang="en-US" sz="2000" dirty="0">
                <a:solidFill>
                  <a:prstClr val="white"/>
                </a:solidFill>
                <a:latin typeface="微软雅黑" panose="020B0503020204020204" pitchFamily="34" charset="-122"/>
              </a:rPr>
              <a:t>白富美。他是驾驭得了网络推广，组织</a:t>
            </a:r>
            <a:r>
              <a:rPr lang="zh-CN" altLang="en-US" sz="2000" dirty="0" smtClean="0">
                <a:solidFill>
                  <a:prstClr val="white"/>
                </a:solidFill>
                <a:latin typeface="微软雅黑" panose="020B0503020204020204" pitchFamily="34" charset="-122"/>
              </a:rPr>
              <a:t>得了</a:t>
            </a:r>
            <a:r>
              <a:rPr lang="zh-CN" altLang="en-US" sz="2000" dirty="0">
                <a:solidFill>
                  <a:prstClr val="white"/>
                </a:solidFill>
                <a:latin typeface="微软雅黑" panose="020B0503020204020204" pitchFamily="34" charset="-122"/>
              </a:rPr>
              <a:t>线下</a:t>
            </a:r>
            <a:r>
              <a:rPr lang="zh-CN" altLang="en-US" sz="2000" dirty="0" smtClean="0">
                <a:solidFill>
                  <a:prstClr val="white"/>
                </a:solidFill>
                <a:latin typeface="微软雅黑" panose="020B0503020204020204" pitchFamily="34" charset="-122"/>
              </a:rPr>
              <a:t>落地</a:t>
            </a:r>
            <a:r>
              <a:rPr lang="zh-CN" altLang="en-US" sz="2000" dirty="0">
                <a:solidFill>
                  <a:prstClr val="white"/>
                </a:solidFill>
                <a:latin typeface="微软雅黑" panose="020B0503020204020204" pitchFamily="34" charset="-122"/>
              </a:rPr>
              <a:t>的“好”</a:t>
            </a:r>
            <a:r>
              <a:rPr lang="zh-CN" altLang="en-US" sz="2000" dirty="0" smtClean="0">
                <a:solidFill>
                  <a:prstClr val="white"/>
                </a:solidFill>
                <a:latin typeface="微软雅黑" panose="020B0503020204020204" pitchFamily="34" charset="-122"/>
              </a:rPr>
              <a:t>专员</a:t>
            </a:r>
            <a:r>
              <a:rPr lang="zh-CN" altLang="en-US" sz="2000" dirty="0">
                <a:solidFill>
                  <a:prstClr val="white"/>
                </a:solidFill>
                <a:latin typeface="微软雅黑" panose="020B0503020204020204" pitchFamily="34" charset="-122"/>
              </a:rPr>
              <a:t>，</a:t>
            </a:r>
            <a:r>
              <a:rPr lang="zh-CN" altLang="en-US" sz="2000" dirty="0" smtClean="0">
                <a:solidFill>
                  <a:prstClr val="white"/>
                </a:solidFill>
                <a:latin typeface="微软雅黑" panose="020B0503020204020204" pitchFamily="34" charset="-122"/>
              </a:rPr>
              <a:t>他综合的网络运营推广经验，将给硕市生帝国发展提供强有力的促进。</a:t>
            </a:r>
            <a:endParaRPr lang="en-US" altLang="zh-CN" sz="2000" dirty="0" smtClean="0">
              <a:solidFill>
                <a:prstClr val="white"/>
              </a:solidFill>
              <a:latin typeface="微软雅黑" panose="020B0503020204020204" pitchFamily="34" charset="-122"/>
            </a:endParaRPr>
          </a:p>
        </p:txBody>
      </p:sp>
      <p:cxnSp>
        <p:nvCxnSpPr>
          <p:cNvPr id="9" name="直接连接符 8"/>
          <p:cNvCxnSpPr/>
          <p:nvPr/>
        </p:nvCxnSpPr>
        <p:spPr>
          <a:xfrm>
            <a:off x="4486335" y="2244843"/>
            <a:ext cx="6288258" cy="0"/>
          </a:xfrm>
          <a:prstGeom prst="line">
            <a:avLst/>
          </a:prstGeom>
          <a:noFill/>
          <a:ln w="9525" cap="rnd" cmpd="sng" algn="ctr">
            <a:solidFill>
              <a:sysClr val="window" lastClr="FFFFFF"/>
            </a:solidFill>
            <a:prstDash val="solid"/>
          </a:ln>
          <a:effectLst/>
        </p:spPr>
      </p:cxnSp>
      <p:pic>
        <p:nvPicPr>
          <p:cNvPr id="11" name="图片 10"/>
          <p:cNvPicPr>
            <a:picLocks noChangeAspect="1"/>
          </p:cNvPicPr>
          <p:nvPr/>
        </p:nvPicPr>
        <p:blipFill>
          <a:blip r:embed="rId4"/>
          <a:stretch>
            <a:fillRect/>
          </a:stretch>
        </p:blipFill>
        <p:spPr>
          <a:xfrm>
            <a:off x="9703558" y="5359649"/>
            <a:ext cx="2875214" cy="1498351"/>
          </a:xfrm>
          <a:prstGeom prst="rect">
            <a:avLst/>
          </a:prstGeom>
        </p:spPr>
      </p:pic>
      <p:sp>
        <p:nvSpPr>
          <p:cNvPr id="2" name="矩形 1"/>
          <p:cNvSpPr/>
          <p:nvPr/>
        </p:nvSpPr>
        <p:spPr>
          <a:xfrm>
            <a:off x="986560" y="6221676"/>
            <a:ext cx="5211683" cy="523220"/>
          </a:xfrm>
          <a:prstGeom prst="rect">
            <a:avLst/>
          </a:prstGeom>
        </p:spPr>
        <p:txBody>
          <a:bodyPr wrap="none">
            <a:spAutoFit/>
          </a:bodyPr>
          <a:lstStyle/>
          <a:p>
            <a:r>
              <a:rPr lang="zh-CN" altLang="en-US" sz="2800" b="1" dirty="0" smtClean="0">
                <a:solidFill>
                  <a:srgbClr val="C00000"/>
                </a:solidFill>
              </a:rPr>
              <a:t>名字所用字体：叶</a:t>
            </a:r>
            <a:r>
              <a:rPr lang="zh-CN" altLang="en-US" sz="2800" b="1" dirty="0">
                <a:solidFill>
                  <a:srgbClr val="C00000"/>
                </a:solidFill>
              </a:rPr>
              <a:t>根友特楷简体</a:t>
            </a:r>
          </a:p>
        </p:txBody>
      </p:sp>
    </p:spTree>
    <p:extLst>
      <p:ext uri="{BB962C8B-B14F-4D97-AF65-F5344CB8AC3E}">
        <p14:creationId xmlns:p14="http://schemas.microsoft.com/office/powerpoint/2010/main" val="15898303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sp>
        <p:nvSpPr>
          <p:cNvPr id="3" name="文本框 2"/>
          <p:cNvSpPr txBox="1"/>
          <p:nvPr/>
        </p:nvSpPr>
        <p:spPr>
          <a:xfrm>
            <a:off x="694774" y="2925241"/>
            <a:ext cx="11000095" cy="1938992"/>
          </a:xfrm>
          <a:prstGeom prst="rect">
            <a:avLst/>
          </a:prstGeom>
          <a:noFill/>
        </p:spPr>
        <p:txBody>
          <a:bodyPr wrap="square" rtlCol="0">
            <a:spAutoFit/>
          </a:bodyPr>
          <a:lstStyle/>
          <a:p>
            <a:r>
              <a:rPr lang="zh-CN" altLang="en-US" sz="6000" b="1" dirty="0" smtClean="0">
                <a:solidFill>
                  <a:schemeClr val="bg1"/>
                </a:solidFill>
                <a:latin typeface="+mn-ea"/>
              </a:rPr>
              <a:t>案例</a:t>
            </a:r>
            <a:r>
              <a:rPr lang="en-US" altLang="zh-CN" sz="6000" b="1" dirty="0" smtClean="0">
                <a:solidFill>
                  <a:schemeClr val="bg1"/>
                </a:solidFill>
                <a:latin typeface="+mn-ea"/>
              </a:rPr>
              <a:t>4</a:t>
            </a:r>
            <a:r>
              <a:rPr lang="zh-CN" altLang="en-US" sz="6000" b="1" dirty="0">
                <a:solidFill>
                  <a:schemeClr val="bg1"/>
                </a:solidFill>
                <a:latin typeface="+mn-ea"/>
              </a:rPr>
              <a:t>（请逐步美化练习</a:t>
            </a:r>
            <a:r>
              <a:rPr lang="zh-CN" altLang="en-US" sz="6000" b="1" dirty="0" smtClean="0">
                <a:solidFill>
                  <a:schemeClr val="bg1"/>
                </a:solidFill>
                <a:latin typeface="+mn-ea"/>
              </a:rPr>
              <a:t>）</a:t>
            </a:r>
            <a:endParaRPr lang="en-US" altLang="zh-CN" sz="6000" b="1" dirty="0" smtClean="0">
              <a:solidFill>
                <a:schemeClr val="bg1"/>
              </a:solidFill>
              <a:latin typeface="+mn-ea"/>
            </a:endParaRPr>
          </a:p>
          <a:p>
            <a:r>
              <a:rPr lang="zh-CN" altLang="en-US" sz="6000" b="1" dirty="0" smtClean="0">
                <a:solidFill>
                  <a:schemeClr val="bg1"/>
                </a:solidFill>
                <a:latin typeface="+mn-ea"/>
              </a:rPr>
              <a:t>多文字年终总结类</a:t>
            </a:r>
            <a:r>
              <a:rPr lang="en-US" altLang="zh-CN" sz="6000" b="1" dirty="0" smtClean="0">
                <a:solidFill>
                  <a:schemeClr val="bg1"/>
                </a:solidFill>
                <a:latin typeface="+mn-ea"/>
              </a:rPr>
              <a:t>PPT   </a:t>
            </a:r>
            <a:endParaRPr lang="zh-CN" altLang="en-US" sz="6000" b="1" dirty="0">
              <a:solidFill>
                <a:schemeClr val="bg1"/>
              </a:solidFill>
              <a:latin typeface="+mn-ea"/>
            </a:endParaRPr>
          </a:p>
        </p:txBody>
      </p:sp>
    </p:spTree>
    <p:extLst>
      <p:ext uri="{BB962C8B-B14F-4D97-AF65-F5344CB8AC3E}">
        <p14:creationId xmlns:p14="http://schemas.microsoft.com/office/powerpoint/2010/main" val="27324031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p:cNvSpPr>
          <p:nvPr>
            <p:ph type="title" idx="4294967295"/>
          </p:nvPr>
        </p:nvSpPr>
        <p:spPr>
          <a:xfrm>
            <a:off x="104631" y="205760"/>
            <a:ext cx="8480425" cy="549275"/>
          </a:xfrm>
          <a:noFill/>
        </p:spPr>
        <p:txBody>
          <a:bodyPr/>
          <a:lstStyle/>
          <a:p>
            <a:pPr algn="l" eaLnBrk="1" hangingPunct="1"/>
            <a:r>
              <a:rPr lang="zh-CN" altLang="en-US" sz="2400" dirty="0" smtClean="0">
                <a:latin typeface="黑体" panose="02010609060101010101" pitchFamily="49" charset="-122"/>
                <a:ea typeface="黑体" panose="02010609060101010101" pitchFamily="49" charset="-122"/>
              </a:rPr>
              <a:t>从</a:t>
            </a:r>
            <a:r>
              <a:rPr lang="zh-CN" altLang="en-US" sz="2400" dirty="0">
                <a:latin typeface="黑体" panose="02010609060101010101" pitchFamily="49" charset="-122"/>
                <a:ea typeface="黑体" panose="02010609060101010101" pitchFamily="49" charset="-122"/>
              </a:rPr>
              <a:t>精兵到</a:t>
            </a:r>
            <a:r>
              <a:rPr lang="zh-CN" altLang="en-US" sz="2400" dirty="0" smtClean="0">
                <a:latin typeface="黑体" panose="02010609060101010101" pitchFamily="49" charset="-122"/>
                <a:ea typeface="黑体" panose="02010609060101010101" pitchFamily="49" charset="-122"/>
              </a:rPr>
              <a:t>强将</a:t>
            </a:r>
            <a:r>
              <a:rPr lang="en-US" altLang="zh-CN" sz="2400" dirty="0" smtClean="0">
                <a:latin typeface="Arial" panose="020B0604020202020204" pitchFamily="34" charset="0"/>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班组长管理能力提升进阶式培训</a:t>
            </a:r>
          </a:p>
        </p:txBody>
      </p:sp>
      <p:sp>
        <p:nvSpPr>
          <p:cNvPr id="4099" name="Rectangle 2"/>
          <p:cNvSpPr txBox="1">
            <a:spLocks noChangeArrowheads="1"/>
          </p:cNvSpPr>
          <p:nvPr/>
        </p:nvSpPr>
        <p:spPr bwMode="auto">
          <a:xfrm>
            <a:off x="2444606" y="1358285"/>
            <a:ext cx="45370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buFontTx/>
              <a:buNone/>
            </a:pPr>
            <a:endParaRPr lang="zh-CN" altLang="zh-CN" sz="2800" b="1">
              <a:solidFill>
                <a:srgbClr val="E46C0A"/>
              </a:solidFill>
              <a:latin typeface="微软雅黑" panose="020B0503020204020204" pitchFamily="34" charset="-122"/>
              <a:ea typeface="微软雅黑" panose="020B0503020204020204" pitchFamily="34" charset="-122"/>
            </a:endParaRPr>
          </a:p>
        </p:txBody>
      </p:sp>
      <p:sp>
        <p:nvSpPr>
          <p:cNvPr id="4100" name="Text Box 6"/>
          <p:cNvSpPr txBox="1">
            <a:spLocks noChangeArrowheads="1"/>
          </p:cNvSpPr>
          <p:nvPr/>
        </p:nvSpPr>
        <p:spPr bwMode="auto">
          <a:xfrm>
            <a:off x="3955906" y="5030173"/>
            <a:ext cx="5040313" cy="1044575"/>
          </a:xfrm>
          <a:prstGeom prst="rect">
            <a:avLst/>
          </a:prstGeom>
          <a:gradFill rotWithShape="1">
            <a:gsLst>
              <a:gs pos="0">
                <a:srgbClr val="99CCFF"/>
              </a:gs>
              <a:gs pos="100000">
                <a:schemeClr val="bg1"/>
              </a:gs>
            </a:gsLst>
            <a:lin ang="2700000" scaled="1"/>
          </a:gradFill>
          <a:ln>
            <a:noFill/>
          </a:ln>
          <a:effectLst>
            <a:prstShdw prst="shdw13" dist="53882" dir="13500000">
              <a:srgbClr val="5C7A99">
                <a:alpha val="50000"/>
              </a:srgbClr>
            </a:prst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fontAlgn="base">
              <a:lnSpc>
                <a:spcPct val="130000"/>
              </a:lnSpc>
              <a:spcBef>
                <a:spcPct val="0"/>
              </a:spcBef>
              <a:spcAft>
                <a:spcPct val="0"/>
              </a:spcAft>
              <a:buFontTx/>
              <a:buNone/>
            </a:pPr>
            <a:r>
              <a:rPr lang="zh-CN" altLang="en-US" sz="1600" dirty="0" smtClean="0">
                <a:solidFill>
                  <a:srgbClr val="000000"/>
                </a:solidFill>
                <a:latin typeface="华文细黑" panose="02010600040101010101" pitchFamily="2" charset="-122"/>
                <a:ea typeface="华文细黑" panose="02010600040101010101" pitchFamily="2" charset="-122"/>
              </a:rPr>
              <a:t>开展</a:t>
            </a:r>
            <a:r>
              <a:rPr lang="zh-CN" altLang="en-US" sz="1600" dirty="0">
                <a:solidFill>
                  <a:srgbClr val="000000"/>
                </a:solidFill>
                <a:latin typeface="华文细黑" panose="02010600040101010101" pitchFamily="2" charset="-122"/>
                <a:ea typeface="华文细黑" panose="02010600040101010101" pitchFamily="2" charset="-122"/>
              </a:rPr>
              <a:t>第二阶段“点燃激情 放飞梦想”拓展训练。从团队合作、沟通交流等方面全面提高班组长的心理素质和创新精神，提升领导力和执行力 。</a:t>
            </a:r>
          </a:p>
        </p:txBody>
      </p:sp>
      <p:pic>
        <p:nvPicPr>
          <p:cNvPr id="4101" name="Picture 7" descr="IMG_0772"/>
          <p:cNvPicPr>
            <a:picLocks noChangeAspect="1" noChangeArrowheads="1"/>
          </p:cNvPicPr>
          <p:nvPr/>
        </p:nvPicPr>
        <p:blipFill>
          <a:blip r:embed="rId2">
            <a:lum bright="24000" contrast="18000"/>
            <a:extLst>
              <a:ext uri="{28A0092B-C50C-407E-A947-70E740481C1C}">
                <a14:useLocalDpi xmlns:a14="http://schemas.microsoft.com/office/drawing/2010/main" val="0"/>
              </a:ext>
            </a:extLst>
          </a:blip>
          <a:srcRect/>
          <a:stretch>
            <a:fillRect/>
          </a:stretch>
        </p:blipFill>
        <p:spPr bwMode="auto">
          <a:xfrm>
            <a:off x="5756131" y="2582248"/>
            <a:ext cx="2663825" cy="199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图示 1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20" y="997923"/>
            <a:ext cx="4319588"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3" name="Text Box 12"/>
          <p:cNvSpPr txBox="1">
            <a:spLocks noChangeArrowheads="1"/>
          </p:cNvSpPr>
          <p:nvPr/>
        </p:nvSpPr>
        <p:spPr bwMode="auto">
          <a:xfrm>
            <a:off x="499918" y="3445848"/>
            <a:ext cx="4932362" cy="1044575"/>
          </a:xfrm>
          <a:prstGeom prst="rect">
            <a:avLst/>
          </a:prstGeom>
          <a:gradFill rotWithShape="1">
            <a:gsLst>
              <a:gs pos="0">
                <a:srgbClr val="99CCFF"/>
              </a:gs>
              <a:gs pos="100000">
                <a:schemeClr val="bg1"/>
              </a:gs>
            </a:gsLst>
            <a:lin ang="2700000" scaled="1"/>
          </a:gradFill>
          <a:ln>
            <a:noFill/>
          </a:ln>
          <a:effectLst>
            <a:prstShdw prst="shdw13" dist="53882" dir="13500000">
              <a:srgbClr val="5C7A99">
                <a:alpha val="50000"/>
              </a:srgbClr>
            </a:prst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fontAlgn="base">
              <a:lnSpc>
                <a:spcPct val="130000"/>
              </a:lnSpc>
              <a:spcBef>
                <a:spcPct val="0"/>
              </a:spcBef>
              <a:spcAft>
                <a:spcPct val="0"/>
              </a:spcAft>
              <a:buFontTx/>
              <a:buNone/>
            </a:pPr>
            <a:r>
              <a:rPr lang="en-US" altLang="zh-CN" sz="1600" dirty="0">
                <a:solidFill>
                  <a:srgbClr val="000000"/>
                </a:solidFill>
                <a:latin typeface="华文细黑" panose="02010600040101010101" pitchFamily="2" charset="-122"/>
                <a:ea typeface="华文细黑" panose="02010600040101010101" pitchFamily="2" charset="-122"/>
              </a:rPr>
              <a:t>2013</a:t>
            </a:r>
            <a:r>
              <a:rPr lang="zh-CN" altLang="en-US" sz="1600" dirty="0">
                <a:solidFill>
                  <a:srgbClr val="000000"/>
                </a:solidFill>
                <a:latin typeface="华文细黑" panose="02010600040101010101" pitchFamily="2" charset="-122"/>
                <a:ea typeface="华文细黑" panose="02010600040101010101" pitchFamily="2" charset="-122"/>
              </a:rPr>
              <a:t>年</a:t>
            </a:r>
            <a:r>
              <a:rPr lang="en-US" altLang="zh-CN" sz="1600" dirty="0">
                <a:solidFill>
                  <a:srgbClr val="000000"/>
                </a:solidFill>
                <a:latin typeface="华文细黑" panose="02010600040101010101" pitchFamily="2" charset="-122"/>
                <a:ea typeface="华文细黑" panose="02010600040101010101" pitchFamily="2" charset="-122"/>
              </a:rPr>
              <a:t>4</a:t>
            </a:r>
            <a:r>
              <a:rPr lang="zh-CN" altLang="en-US" sz="1600" dirty="0">
                <a:solidFill>
                  <a:srgbClr val="000000"/>
                </a:solidFill>
                <a:latin typeface="华文细黑" panose="02010600040101010101" pitchFamily="2" charset="-122"/>
                <a:ea typeface="华文细黑" panose="02010600040101010101" pitchFamily="2" charset="-122"/>
              </a:rPr>
              <a:t>月开展第一阶段培训，</a:t>
            </a:r>
            <a:r>
              <a:rPr lang="zh-CN" altLang="en-US" sz="1600" dirty="0" smtClean="0">
                <a:solidFill>
                  <a:srgbClr val="000000"/>
                </a:solidFill>
                <a:latin typeface="华文细黑" panose="02010600040101010101" pitchFamily="2" charset="-122"/>
                <a:ea typeface="华文细黑" panose="02010600040101010101" pitchFamily="2" charset="-122"/>
              </a:rPr>
              <a:t>由副总经理</a:t>
            </a:r>
            <a:r>
              <a:rPr lang="en-US" altLang="zh-CN" sz="1600" dirty="0" smtClean="0">
                <a:solidFill>
                  <a:srgbClr val="000000"/>
                </a:solidFill>
                <a:latin typeface="华文细黑" panose="02010600040101010101" pitchFamily="2" charset="-122"/>
                <a:ea typeface="华文细黑" panose="02010600040101010101" pitchFamily="2" charset="-122"/>
              </a:rPr>
              <a:t>xxx</a:t>
            </a:r>
            <a:r>
              <a:rPr lang="zh-CN" altLang="en-US" sz="1600" dirty="0" smtClean="0">
                <a:solidFill>
                  <a:srgbClr val="000000"/>
                </a:solidFill>
                <a:latin typeface="华文细黑" panose="02010600040101010101" pitchFamily="2" charset="-122"/>
                <a:ea typeface="华文细黑" panose="02010600040101010101" pitchFamily="2" charset="-122"/>
              </a:rPr>
              <a:t>授课</a:t>
            </a:r>
            <a:r>
              <a:rPr lang="zh-CN" altLang="en-US" sz="1600" dirty="0">
                <a:solidFill>
                  <a:srgbClr val="000000"/>
                </a:solidFill>
                <a:latin typeface="华文细黑" panose="02010600040101010101" pitchFamily="2" charset="-122"/>
                <a:ea typeface="华文细黑" panose="02010600040101010101" pitchFamily="2" charset="-122"/>
              </a:rPr>
              <a:t>，围绕“如何做好班组长”主题，阐述班组管理在企业发展中的重要性，强化班组长的自我管理。</a:t>
            </a:r>
          </a:p>
        </p:txBody>
      </p:sp>
      <p:sp>
        <p:nvSpPr>
          <p:cNvPr id="4104" name="Text Box 13"/>
          <p:cNvSpPr txBox="1">
            <a:spLocks noChangeArrowheads="1"/>
          </p:cNvSpPr>
          <p:nvPr/>
        </p:nvSpPr>
        <p:spPr bwMode="auto">
          <a:xfrm>
            <a:off x="3813031" y="1358285"/>
            <a:ext cx="5148263" cy="1044575"/>
          </a:xfrm>
          <a:prstGeom prst="rect">
            <a:avLst/>
          </a:prstGeom>
          <a:gradFill rotWithShape="1">
            <a:gsLst>
              <a:gs pos="0">
                <a:srgbClr val="99CCFF"/>
              </a:gs>
              <a:gs pos="100000">
                <a:schemeClr val="bg1"/>
              </a:gs>
            </a:gsLst>
            <a:lin ang="2700000" scaled="1"/>
          </a:gradFill>
          <a:ln>
            <a:noFill/>
          </a:ln>
          <a:effectLst>
            <a:prstShdw prst="shdw13" dist="53882" dir="13500000">
              <a:srgbClr val="5C7A99">
                <a:alpha val="50000"/>
              </a:srgbClr>
            </a:prst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fontAlgn="base">
              <a:lnSpc>
                <a:spcPct val="130000"/>
              </a:lnSpc>
              <a:spcBef>
                <a:spcPct val="0"/>
              </a:spcBef>
              <a:spcAft>
                <a:spcPct val="0"/>
              </a:spcAft>
              <a:buFontTx/>
              <a:buNone/>
            </a:pPr>
            <a:r>
              <a:rPr lang="zh-CN" altLang="en-US" sz="1600">
                <a:solidFill>
                  <a:srgbClr val="000000"/>
                </a:solidFill>
                <a:latin typeface="Arial" panose="020B0604020202020204" pitchFamily="34" charset="0"/>
                <a:ea typeface="华文细黑" panose="02010600040101010101" pitchFamily="2" charset="-122"/>
              </a:rPr>
              <a:t>班组长管理能力提升培训从</a:t>
            </a:r>
            <a:r>
              <a:rPr lang="zh-CN" altLang="en-US" sz="1600">
                <a:solidFill>
                  <a:srgbClr val="000000"/>
                </a:solidFill>
                <a:latin typeface="华文细黑" panose="02010600040101010101" pitchFamily="2" charset="-122"/>
                <a:ea typeface="华文细黑" panose="02010600040101010101" pitchFamily="2" charset="-122"/>
              </a:rPr>
              <a:t>“</a:t>
            </a:r>
            <a:r>
              <a:rPr lang="zh-CN" altLang="en-US" sz="1600">
                <a:solidFill>
                  <a:srgbClr val="000000"/>
                </a:solidFill>
                <a:latin typeface="Arial" panose="020B0604020202020204" pitchFamily="34" charset="0"/>
                <a:ea typeface="华文细黑" panose="02010600040101010101" pitchFamily="2" charset="-122"/>
              </a:rPr>
              <a:t>自我管理</a:t>
            </a:r>
            <a:r>
              <a:rPr lang="zh-CN" altLang="en-US" sz="1600">
                <a:solidFill>
                  <a:srgbClr val="000000"/>
                </a:solidFill>
                <a:latin typeface="华文细黑" panose="02010600040101010101" pitchFamily="2" charset="-122"/>
                <a:ea typeface="华文细黑" panose="02010600040101010101" pitchFamily="2" charset="-122"/>
              </a:rPr>
              <a:t>”</a:t>
            </a:r>
            <a:r>
              <a:rPr lang="en-US" altLang="zh-CN" sz="1600">
                <a:solidFill>
                  <a:srgbClr val="000000"/>
                </a:solidFill>
                <a:latin typeface="华文细黑" panose="02010600040101010101" pitchFamily="2" charset="-122"/>
                <a:ea typeface="华文细黑" panose="02010600040101010101" pitchFamily="2" charset="-122"/>
              </a:rPr>
              <a:t>—“</a:t>
            </a:r>
            <a:r>
              <a:rPr lang="zh-CN" altLang="en-US" sz="1600">
                <a:solidFill>
                  <a:srgbClr val="000000"/>
                </a:solidFill>
                <a:latin typeface="Arial" panose="020B0604020202020204" pitchFamily="34" charset="0"/>
                <a:ea typeface="华文细黑" panose="02010600040101010101" pitchFamily="2" charset="-122"/>
              </a:rPr>
              <a:t>团队管理</a:t>
            </a:r>
            <a:r>
              <a:rPr lang="zh-CN" altLang="en-US" sz="1600">
                <a:solidFill>
                  <a:srgbClr val="000000"/>
                </a:solidFill>
                <a:latin typeface="华文细黑" panose="02010600040101010101" pitchFamily="2" charset="-122"/>
                <a:ea typeface="华文细黑" panose="02010600040101010101" pitchFamily="2" charset="-122"/>
              </a:rPr>
              <a:t>”</a:t>
            </a:r>
            <a:r>
              <a:rPr lang="en-US" altLang="zh-CN" sz="1600">
                <a:solidFill>
                  <a:srgbClr val="000000"/>
                </a:solidFill>
                <a:latin typeface="华文细黑" panose="02010600040101010101" pitchFamily="2" charset="-122"/>
                <a:ea typeface="华文细黑" panose="02010600040101010101" pitchFamily="2" charset="-122"/>
              </a:rPr>
              <a:t>—“</a:t>
            </a:r>
            <a:r>
              <a:rPr lang="zh-CN" altLang="en-US" sz="1600">
                <a:solidFill>
                  <a:srgbClr val="000000"/>
                </a:solidFill>
                <a:latin typeface="Arial" panose="020B0604020202020204" pitchFamily="34" charset="0"/>
                <a:ea typeface="华文细黑" panose="02010600040101010101" pitchFamily="2" charset="-122"/>
              </a:rPr>
              <a:t>工作管理</a:t>
            </a:r>
            <a:r>
              <a:rPr lang="zh-CN" altLang="en-US" sz="1600">
                <a:solidFill>
                  <a:srgbClr val="000000"/>
                </a:solidFill>
                <a:latin typeface="华文细黑" panose="02010600040101010101" pitchFamily="2" charset="-122"/>
                <a:ea typeface="华文细黑" panose="02010600040101010101" pitchFamily="2" charset="-122"/>
              </a:rPr>
              <a:t>”</a:t>
            </a:r>
            <a:r>
              <a:rPr lang="en-US" altLang="zh-CN" sz="1600">
                <a:solidFill>
                  <a:srgbClr val="000000"/>
                </a:solidFill>
                <a:latin typeface="华文细黑" panose="02010600040101010101" pitchFamily="2" charset="-122"/>
                <a:ea typeface="华文细黑" panose="02010600040101010101" pitchFamily="2" charset="-122"/>
              </a:rPr>
              <a:t>—“</a:t>
            </a:r>
            <a:r>
              <a:rPr lang="zh-CN" altLang="en-US" sz="1600">
                <a:solidFill>
                  <a:srgbClr val="000000"/>
                </a:solidFill>
                <a:latin typeface="Arial" panose="020B0604020202020204" pitchFamily="34" charset="0"/>
                <a:ea typeface="华文细黑" panose="02010600040101010101" pitchFamily="2" charset="-122"/>
              </a:rPr>
              <a:t>卓越管理</a:t>
            </a:r>
            <a:r>
              <a:rPr lang="zh-CN" altLang="en-US" sz="1600">
                <a:solidFill>
                  <a:srgbClr val="000000"/>
                </a:solidFill>
                <a:latin typeface="华文细黑" panose="02010600040101010101" pitchFamily="2" charset="-122"/>
                <a:ea typeface="华文细黑" panose="02010600040101010101" pitchFamily="2" charset="-122"/>
              </a:rPr>
              <a:t>”</a:t>
            </a:r>
            <a:r>
              <a:rPr lang="zh-CN" altLang="en-US" sz="1600">
                <a:solidFill>
                  <a:srgbClr val="000000"/>
                </a:solidFill>
                <a:latin typeface="Arial" panose="020B0604020202020204" pitchFamily="34" charset="0"/>
                <a:ea typeface="华文细黑" panose="02010600040101010101" pitchFamily="2" charset="-122"/>
              </a:rPr>
              <a:t>四个维度实施进阶式培训。</a:t>
            </a:r>
          </a:p>
        </p:txBody>
      </p:sp>
      <p:pic>
        <p:nvPicPr>
          <p:cNvPr id="4105" name="Picture 14" descr="IMG_0282"/>
          <p:cNvPicPr>
            <a:picLocks noChangeAspect="1" noChangeArrowheads="1"/>
          </p:cNvPicPr>
          <p:nvPr/>
        </p:nvPicPr>
        <p:blipFill>
          <a:blip r:embed="rId4">
            <a:lum bright="12000"/>
            <a:extLst>
              <a:ext uri="{28A0092B-C50C-407E-A947-70E740481C1C}">
                <a14:useLocalDpi xmlns:a14="http://schemas.microsoft.com/office/drawing/2010/main" val="0"/>
              </a:ext>
            </a:extLst>
          </a:blip>
          <a:srcRect/>
          <a:stretch>
            <a:fillRect/>
          </a:stretch>
        </p:blipFill>
        <p:spPr bwMode="auto">
          <a:xfrm>
            <a:off x="715819" y="4598372"/>
            <a:ext cx="2663825" cy="199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矩形 10"/>
          <p:cNvSpPr/>
          <p:nvPr/>
        </p:nvSpPr>
        <p:spPr>
          <a:xfrm>
            <a:off x="9037164" y="0"/>
            <a:ext cx="3154836"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zh-CN" sz="3600" b="1" dirty="0" smtClean="0"/>
          </a:p>
          <a:p>
            <a:endParaRPr lang="en-US" altLang="zh-CN" sz="3600" b="1" dirty="0"/>
          </a:p>
          <a:p>
            <a:endParaRPr lang="en-US" altLang="zh-CN" sz="3600" b="1" dirty="0" smtClean="0"/>
          </a:p>
          <a:p>
            <a:endParaRPr lang="en-US" altLang="zh-CN" sz="3600" b="1" dirty="0"/>
          </a:p>
          <a:p>
            <a:endParaRPr lang="en-US" altLang="zh-CN" sz="3600" b="1" dirty="0" smtClean="0"/>
          </a:p>
          <a:p>
            <a:endParaRPr lang="en-US" altLang="zh-CN" sz="3600" b="1" dirty="0"/>
          </a:p>
          <a:p>
            <a:endParaRPr lang="en-US" altLang="zh-CN" sz="3600" b="1" dirty="0" smtClean="0"/>
          </a:p>
          <a:p>
            <a:endParaRPr lang="en-US" altLang="zh-CN" sz="3600" b="1" dirty="0"/>
          </a:p>
          <a:p>
            <a:endParaRPr lang="en-US" altLang="zh-CN" sz="3600" b="1" dirty="0" smtClean="0"/>
          </a:p>
          <a:p>
            <a:pPr algn="ctr"/>
            <a:r>
              <a:rPr lang="zh-CN" altLang="en-US" sz="3600" b="1" dirty="0" smtClean="0"/>
              <a:t>原稿</a:t>
            </a:r>
            <a:endParaRPr lang="en-US" altLang="zh-CN" sz="3600" b="1" dirty="0" smtClean="0"/>
          </a:p>
          <a:p>
            <a:endParaRPr lang="zh-CN" altLang="en-US" sz="3600" b="1" dirty="0"/>
          </a:p>
        </p:txBody>
      </p:sp>
    </p:spTree>
    <p:extLst>
      <p:ext uri="{BB962C8B-B14F-4D97-AF65-F5344CB8AC3E}">
        <p14:creationId xmlns:p14="http://schemas.microsoft.com/office/powerpoint/2010/main" val="15208912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7"/>
          <p:cNvSpPr txBox="1">
            <a:spLocks noChangeArrowheads="1"/>
          </p:cNvSpPr>
          <p:nvPr/>
        </p:nvSpPr>
        <p:spPr bwMode="auto">
          <a:xfrm>
            <a:off x="653607" y="1435887"/>
            <a:ext cx="10770875" cy="4265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8" rIns="91430" bIns="4571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defTabSz="1219050" eaLnBrk="1" hangingPunct="1">
              <a:lnSpc>
                <a:spcPct val="120000"/>
              </a:lnSpc>
            </a:pPr>
            <a:r>
              <a:rPr lang="zh-CN" altLang="en-US" sz="32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欢迎您学习最新版“和秋叶一起学</a:t>
            </a:r>
            <a:r>
              <a:rPr lang="en-US" altLang="zh-CN" sz="32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3200" b="1"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”最新排版课程</a:t>
            </a:r>
            <a:r>
              <a:rPr lang="zh-CN" altLang="en-US" sz="32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endParaRPr lang="en-US" altLang="zh-CN" sz="32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marL="323960" indent="-323960" algn="just" defTabSz="1219050" eaLnBrk="1" hangingPunct="1">
              <a:lnSpc>
                <a:spcPct val="120000"/>
              </a:lnSpc>
              <a:spcBef>
                <a:spcPts val="2400"/>
              </a:spcBef>
            </a:pPr>
            <a:r>
              <a:rPr lang="en-US" altLang="zh-CN" sz="2400" dirty="0">
                <a:solidFill>
                  <a:prstClr val="white"/>
                </a:solidFill>
                <a:latin typeface="微软雅黑" panose="020B0503020204020204" pitchFamily="34" charset="-122"/>
                <a:ea typeface="微软雅黑" panose="020B0503020204020204" pitchFamily="34" charset="-122"/>
              </a:rPr>
              <a:t>①</a:t>
            </a:r>
            <a:r>
              <a:rPr lang="zh-CN" altLang="en-US" sz="2400" b="1" dirty="0">
                <a:solidFill>
                  <a:prstClr val="white"/>
                </a:solidFill>
                <a:latin typeface="微软雅黑" panose="020B0503020204020204" pitchFamily="34" charset="-122"/>
                <a:ea typeface="微软雅黑" panose="020B0503020204020204" pitchFamily="34" charset="-122"/>
              </a:rPr>
              <a:t>为确保教学效果，推荐使用</a:t>
            </a:r>
            <a:r>
              <a:rPr lang="en-US" altLang="zh-CN" sz="2400" b="1" dirty="0">
                <a:solidFill>
                  <a:prstClr val="white"/>
                </a:solidFill>
                <a:latin typeface="微软雅黑" panose="020B0503020204020204" pitchFamily="34" charset="-122"/>
                <a:ea typeface="微软雅黑" panose="020B0503020204020204" pitchFamily="34" charset="-122"/>
              </a:rPr>
              <a:t>PowerPoint2013</a:t>
            </a:r>
            <a:r>
              <a:rPr lang="zh-CN" altLang="en-US" sz="2400" b="1" dirty="0">
                <a:solidFill>
                  <a:prstClr val="white"/>
                </a:solidFill>
                <a:latin typeface="微软雅黑" panose="020B0503020204020204" pitchFamily="34" charset="-122"/>
                <a:ea typeface="微软雅黑" panose="020B0503020204020204" pitchFamily="34" charset="-122"/>
              </a:rPr>
              <a:t>版本，</a:t>
            </a:r>
            <a:r>
              <a:rPr lang="en-US" altLang="zh-CN" sz="2400" b="1" dirty="0">
                <a:solidFill>
                  <a:prstClr val="white"/>
                </a:solidFill>
                <a:latin typeface="微软雅黑" panose="020B0503020204020204" pitchFamily="34" charset="-122"/>
                <a:ea typeface="微软雅黑" panose="020B0503020204020204" pitchFamily="34" charset="-122"/>
              </a:rPr>
              <a:t> PowerPoint2007</a:t>
            </a:r>
            <a:r>
              <a:rPr lang="zh-CN" altLang="en-US" sz="2400" b="1" dirty="0">
                <a:solidFill>
                  <a:prstClr val="white"/>
                </a:solidFill>
                <a:latin typeface="微软雅黑" panose="020B0503020204020204" pitchFamily="34" charset="-122"/>
                <a:ea typeface="微软雅黑" panose="020B0503020204020204" pitchFamily="34" charset="-122"/>
              </a:rPr>
              <a:t>以上版本支持绝大部分效果，课程部分功能</a:t>
            </a:r>
            <a:r>
              <a:rPr lang="en-US" altLang="zh-CN" sz="2400" b="1" dirty="0">
                <a:solidFill>
                  <a:prstClr val="white"/>
                </a:solidFill>
                <a:latin typeface="微软雅黑" panose="020B0503020204020204" pitchFamily="34" charset="-122"/>
                <a:ea typeface="微软雅黑" panose="020B0503020204020204" pitchFamily="34" charset="-122"/>
              </a:rPr>
              <a:t>WPS</a:t>
            </a:r>
            <a:r>
              <a:rPr lang="zh-CN" altLang="en-US" sz="2400" b="1" dirty="0">
                <a:solidFill>
                  <a:prstClr val="white"/>
                </a:solidFill>
                <a:latin typeface="微软雅黑" panose="020B0503020204020204" pitchFamily="34" charset="-122"/>
                <a:ea typeface="微软雅黑" panose="020B0503020204020204" pitchFamily="34" charset="-122"/>
              </a:rPr>
              <a:t>软件不能实现。</a:t>
            </a:r>
          </a:p>
          <a:p>
            <a:pPr marL="323960" indent="-323960" algn="just" defTabSz="1219050" eaLnBrk="1" hangingPunct="1">
              <a:lnSpc>
                <a:spcPct val="120000"/>
              </a:lnSpc>
              <a:spcBef>
                <a:spcPts val="2400"/>
              </a:spcBef>
            </a:pPr>
            <a:r>
              <a:rPr lang="en-US" altLang="zh-CN" sz="2400" dirty="0">
                <a:solidFill>
                  <a:prstClr val="white"/>
                </a:solidFill>
                <a:latin typeface="微软雅黑" panose="020B0503020204020204" pitchFamily="34" charset="-122"/>
                <a:ea typeface="微软雅黑" panose="020B0503020204020204" pitchFamily="34" charset="-122"/>
              </a:rPr>
              <a:t>②</a:t>
            </a:r>
            <a:r>
              <a:rPr lang="zh-CN" altLang="en-US" sz="2400" b="1" dirty="0">
                <a:solidFill>
                  <a:prstClr val="white"/>
                </a:solidFill>
                <a:latin typeface="微软雅黑" panose="020B0503020204020204" pitchFamily="34" charset="-122"/>
                <a:ea typeface="微软雅黑" panose="020B0503020204020204" pitchFamily="34" charset="-122"/>
              </a:rPr>
              <a:t>不同版本</a:t>
            </a:r>
            <a:r>
              <a:rPr lang="zh-CN" altLang="en-US" sz="2400" b="1" dirty="0" smtClean="0">
                <a:solidFill>
                  <a:prstClr val="white"/>
                </a:solidFill>
                <a:latin typeface="微软雅黑" panose="020B0503020204020204" pitchFamily="34" charset="-122"/>
                <a:ea typeface="微软雅黑" panose="020B0503020204020204" pitchFamily="34" charset="-122"/>
              </a:rPr>
              <a:t>的</a:t>
            </a:r>
            <a:r>
              <a:rPr lang="en-US" altLang="zh-CN" sz="2400" b="1" dirty="0" smtClean="0">
                <a:solidFill>
                  <a:prstClr val="white"/>
                </a:solidFill>
                <a:latin typeface="微软雅黑" panose="020B0503020204020204" pitchFamily="34" charset="-122"/>
                <a:ea typeface="微软雅黑" panose="020B0503020204020204" pitchFamily="34" charset="-122"/>
              </a:rPr>
              <a:t>PPT</a:t>
            </a:r>
            <a:r>
              <a:rPr lang="zh-CN" altLang="en-US" sz="2400" b="1" dirty="0" smtClean="0">
                <a:solidFill>
                  <a:prstClr val="white"/>
                </a:solidFill>
                <a:latin typeface="微软雅黑" panose="020B0503020204020204" pitchFamily="34" charset="-122"/>
                <a:ea typeface="微软雅黑" panose="020B0503020204020204" pitchFamily="34" charset="-122"/>
              </a:rPr>
              <a:t>在操作上略</a:t>
            </a:r>
            <a:r>
              <a:rPr lang="zh-CN" altLang="en-US" sz="2400" b="1" dirty="0">
                <a:solidFill>
                  <a:prstClr val="white"/>
                </a:solidFill>
                <a:latin typeface="微软雅黑" panose="020B0503020204020204" pitchFamily="34" charset="-122"/>
                <a:ea typeface="微软雅黑" panose="020B0503020204020204" pitchFamily="34" charset="-122"/>
              </a:rPr>
              <a:t>有差异，你会发现</a:t>
            </a:r>
            <a:r>
              <a:rPr lang="zh-CN" altLang="en-US" sz="2400" b="1" dirty="0" smtClean="0">
                <a:solidFill>
                  <a:prstClr val="white"/>
                </a:solidFill>
                <a:latin typeface="微软雅黑" panose="020B0503020204020204" pitchFamily="34" charset="-122"/>
                <a:ea typeface="微软雅黑" panose="020B0503020204020204" pitchFamily="34" charset="-122"/>
              </a:rPr>
              <a:t>有些功能在</a:t>
            </a:r>
            <a:r>
              <a:rPr lang="en-US" altLang="zh-CN" sz="2400" b="1" dirty="0" smtClean="0">
                <a:solidFill>
                  <a:prstClr val="white"/>
                </a:solidFill>
                <a:latin typeface="微软雅黑" panose="020B0503020204020204" pitchFamily="34" charset="-122"/>
                <a:ea typeface="微软雅黑" panose="020B0503020204020204" pitchFamily="34" charset="-122"/>
              </a:rPr>
              <a:t>2013</a:t>
            </a:r>
            <a:r>
              <a:rPr lang="zh-CN" altLang="en-US" sz="2400" b="1" dirty="0" smtClean="0">
                <a:solidFill>
                  <a:prstClr val="white"/>
                </a:solidFill>
                <a:latin typeface="微软雅黑" panose="020B0503020204020204" pitchFamily="34" charset="-122"/>
                <a:ea typeface="微软雅黑" panose="020B0503020204020204" pitchFamily="34" charset="-122"/>
              </a:rPr>
              <a:t>版中更容易实现，如表格设置更详细，但位置不要搞错哦。</a:t>
            </a:r>
            <a:endParaRPr lang="en-US" altLang="zh-CN" sz="2400" b="1" dirty="0" smtClean="0">
              <a:solidFill>
                <a:prstClr val="white"/>
              </a:solidFill>
              <a:latin typeface="微软雅黑" panose="020B0503020204020204" pitchFamily="34" charset="-122"/>
              <a:ea typeface="微软雅黑" panose="020B0503020204020204" pitchFamily="34" charset="-122"/>
            </a:endParaRPr>
          </a:p>
          <a:p>
            <a:pPr marL="323960" indent="-323960" algn="just" defTabSz="1219050" eaLnBrk="1" hangingPunct="1">
              <a:lnSpc>
                <a:spcPct val="120000"/>
              </a:lnSpc>
              <a:spcBef>
                <a:spcPts val="2400"/>
              </a:spcBef>
            </a:pPr>
            <a:r>
              <a:rPr lang="en-US" altLang="zh-CN" sz="2400" dirty="0" smtClean="0">
                <a:solidFill>
                  <a:prstClr val="white"/>
                </a:solidFill>
                <a:latin typeface="微软雅黑" panose="020B0503020204020204" pitchFamily="34" charset="-122"/>
                <a:ea typeface="微软雅黑" panose="020B0503020204020204" pitchFamily="34" charset="-122"/>
              </a:rPr>
              <a:t>③</a:t>
            </a:r>
            <a:r>
              <a:rPr lang="zh-CN" altLang="en-US" sz="2400" b="1" dirty="0">
                <a:solidFill>
                  <a:prstClr val="white"/>
                </a:solidFill>
                <a:latin typeface="微软雅黑" panose="020B0503020204020204" pitchFamily="34" charset="-122"/>
                <a:ea typeface="微软雅黑" panose="020B0503020204020204" pitchFamily="34" charset="-122"/>
              </a:rPr>
              <a:t>本课程升级版如有任何问题，欢迎你去新浪微博</a:t>
            </a:r>
            <a:r>
              <a:rPr lang="en-US" altLang="zh-CN" sz="2400" b="1" dirty="0" smtClean="0">
                <a:solidFill>
                  <a:prstClr val="white"/>
                </a:solidFill>
                <a:latin typeface="微软雅黑" panose="020B0503020204020204" pitchFamily="34" charset="-122"/>
                <a:ea typeface="微软雅黑" panose="020B0503020204020204" pitchFamily="34" charset="-122"/>
              </a:rPr>
              <a:t>@</a:t>
            </a:r>
            <a:r>
              <a:rPr lang="zh-CN" altLang="en-US" sz="2400" b="1" dirty="0" smtClean="0">
                <a:solidFill>
                  <a:prstClr val="white"/>
                </a:solidFill>
                <a:latin typeface="微软雅黑" panose="020B0503020204020204" pitchFamily="34" charset="-122"/>
                <a:ea typeface="微软雅黑" panose="020B0503020204020204" pitchFamily="34" charset="-122"/>
              </a:rPr>
              <a:t>小巴</a:t>
            </a:r>
            <a:r>
              <a:rPr lang="en-US" altLang="zh-CN" sz="2400" b="1" dirty="0" smtClean="0">
                <a:solidFill>
                  <a:prstClr val="white"/>
                </a:solidFill>
                <a:latin typeface="微软雅黑" panose="020B0503020204020204" pitchFamily="34" charset="-122"/>
                <a:ea typeface="微软雅黑" panose="020B0503020204020204" pitchFamily="34" charset="-122"/>
              </a:rPr>
              <a:t>_1990 </a:t>
            </a:r>
            <a:r>
              <a:rPr lang="zh-CN" altLang="en-US" sz="2400" b="1" dirty="0" smtClean="0">
                <a:solidFill>
                  <a:prstClr val="white"/>
                </a:solidFill>
                <a:latin typeface="微软雅黑" panose="020B0503020204020204" pitchFamily="34" charset="-122"/>
                <a:ea typeface="微软雅黑" panose="020B0503020204020204" pitchFamily="34" charset="-122"/>
              </a:rPr>
              <a:t>咨询</a:t>
            </a:r>
            <a:r>
              <a:rPr lang="zh-CN" altLang="en-US" sz="2400" b="1" dirty="0">
                <a:solidFill>
                  <a:prstClr val="white"/>
                </a:solidFill>
                <a:latin typeface="微软雅黑" panose="020B0503020204020204" pitchFamily="34" charset="-122"/>
                <a:ea typeface="微软雅黑" panose="020B0503020204020204" pitchFamily="34" charset="-122"/>
              </a:rPr>
              <a:t>，也欢迎你向他提供关于课程的改进建议。</a:t>
            </a:r>
          </a:p>
        </p:txBody>
      </p:sp>
      <p:sp>
        <p:nvSpPr>
          <p:cNvPr id="5" name="矩形 4"/>
          <p:cNvSpPr/>
          <p:nvPr/>
        </p:nvSpPr>
        <p:spPr>
          <a:xfrm>
            <a:off x="315388" y="444523"/>
            <a:ext cx="11540902" cy="6174643"/>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30" tIns="45718" rIns="91430" bIns="45718" rtlCol="0" anchor="ctr"/>
          <a:lstStyle/>
          <a:p>
            <a:pPr algn="ctr" defTabSz="1219050"/>
            <a:endParaRPr lang="zh-CN" altLang="en-US" sz="2400">
              <a:solidFill>
                <a:prstClr val="white"/>
              </a:solidFill>
            </a:endParaRPr>
          </a:p>
        </p:txBody>
      </p:sp>
      <p:sp>
        <p:nvSpPr>
          <p:cNvPr id="2" name="矩形 1"/>
          <p:cNvSpPr/>
          <p:nvPr/>
        </p:nvSpPr>
        <p:spPr>
          <a:xfrm>
            <a:off x="747198" y="189043"/>
            <a:ext cx="2031061" cy="646331"/>
          </a:xfrm>
          <a:prstGeom prst="rect">
            <a:avLst/>
          </a:prstGeom>
          <a:solidFill>
            <a:schemeClr val="bg1"/>
          </a:solidFill>
          <a:effectLst>
            <a:innerShdw blurRad="114300">
              <a:prstClr val="black"/>
            </a:innerShdw>
          </a:effectLst>
        </p:spPr>
        <p:txBody>
          <a:bodyPr wrap="none" lIns="91430" tIns="45718" rIns="91430" bIns="45718">
            <a:spAutoFit/>
          </a:bodyPr>
          <a:lstStyle/>
          <a:p>
            <a:pPr defTabSz="1219050"/>
            <a:r>
              <a:rPr lang="zh-CN" altLang="en-US" sz="3600" b="1" dirty="0">
                <a:solidFill>
                  <a:prstClr val="black"/>
                </a:solidFill>
                <a:effectLst>
                  <a:outerShdw blurRad="38100" dist="38100" dir="2700000" algn="tl">
                    <a:srgbClr val="000000">
                      <a:alpha val="43137"/>
                    </a:srgbClr>
                  </a:outerShdw>
                </a:effectLst>
              </a:rPr>
              <a:t>课程说明</a:t>
            </a:r>
            <a:endParaRPr lang="zh-CN" altLang="en-US" sz="2400" b="1" dirty="0">
              <a:solidFill>
                <a:prstClr val="black"/>
              </a:solidFill>
              <a:effectLst>
                <a:outerShdw blurRad="38100" dist="38100" dir="2700000" algn="tl">
                  <a:srgbClr val="000000">
                    <a:alpha val="43137"/>
                  </a:srgbClr>
                </a:outerShdw>
              </a:effectLst>
            </a:endParaRPr>
          </a:p>
        </p:txBody>
      </p:sp>
      <p:cxnSp>
        <p:nvCxnSpPr>
          <p:cNvPr id="6" name="直接连接符 5"/>
          <p:cNvCxnSpPr/>
          <p:nvPr/>
        </p:nvCxnSpPr>
        <p:spPr>
          <a:xfrm>
            <a:off x="747195" y="2218765"/>
            <a:ext cx="10724081" cy="0"/>
          </a:xfrm>
          <a:prstGeom prst="line">
            <a:avLst/>
          </a:prstGeom>
          <a:ln w="12700">
            <a:gradFill flip="none" rotWithShape="1">
              <a:gsLst>
                <a:gs pos="0">
                  <a:schemeClr val="accent1">
                    <a:lumMod val="5000"/>
                    <a:lumOff val="95000"/>
                  </a:schemeClr>
                </a:gs>
                <a:gs pos="100000">
                  <a:schemeClr val="bg1">
                    <a:alpha val="34000"/>
                  </a:schemeClr>
                </a:gs>
              </a:gsLst>
              <a:path path="circl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700401" y="3348319"/>
            <a:ext cx="10724081" cy="0"/>
          </a:xfrm>
          <a:prstGeom prst="line">
            <a:avLst/>
          </a:prstGeom>
          <a:ln w="12700">
            <a:gradFill flip="none" rotWithShape="1">
              <a:gsLst>
                <a:gs pos="0">
                  <a:schemeClr val="accent1">
                    <a:lumMod val="5000"/>
                    <a:lumOff val="95000"/>
                  </a:schemeClr>
                </a:gs>
                <a:gs pos="100000">
                  <a:schemeClr val="bg1">
                    <a:alpha val="34000"/>
                  </a:schemeClr>
                </a:gs>
              </a:gsLst>
              <a:path path="circl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700401" y="4491317"/>
            <a:ext cx="10724081" cy="0"/>
          </a:xfrm>
          <a:prstGeom prst="line">
            <a:avLst/>
          </a:prstGeom>
          <a:ln w="12700">
            <a:gradFill flip="none" rotWithShape="1">
              <a:gsLst>
                <a:gs pos="0">
                  <a:schemeClr val="accent1">
                    <a:lumMod val="5000"/>
                    <a:lumOff val="95000"/>
                  </a:schemeClr>
                </a:gs>
                <a:gs pos="100000">
                  <a:schemeClr val="bg1">
                    <a:alpha val="34000"/>
                  </a:schemeClr>
                </a:gs>
              </a:gsLst>
              <a:path path="circl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700401" y="6128871"/>
            <a:ext cx="10724081" cy="0"/>
          </a:xfrm>
          <a:prstGeom prst="line">
            <a:avLst/>
          </a:prstGeom>
          <a:ln w="12700">
            <a:gradFill flip="none" rotWithShape="1">
              <a:gsLst>
                <a:gs pos="0">
                  <a:schemeClr val="accent1">
                    <a:lumMod val="5000"/>
                    <a:lumOff val="95000"/>
                  </a:schemeClr>
                </a:gs>
                <a:gs pos="100000">
                  <a:schemeClr val="bg1">
                    <a:alpha val="34000"/>
                  </a:schemeClr>
                </a:gs>
              </a:gsLst>
              <a:path path="circl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93315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圆角矩形 12"/>
          <p:cNvSpPr/>
          <p:nvPr/>
        </p:nvSpPr>
        <p:spPr>
          <a:xfrm>
            <a:off x="250824" y="4712694"/>
            <a:ext cx="8496300" cy="1620838"/>
          </a:xfrm>
          <a:prstGeom prst="roundRect">
            <a:avLst>
              <a:gd name="adj" fmla="val 3325"/>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a:solidFill>
                <a:srgbClr val="FFFFFF"/>
              </a:solidFill>
            </a:endParaRPr>
          </a:p>
        </p:txBody>
      </p:sp>
      <p:sp>
        <p:nvSpPr>
          <p:cNvPr id="12" name="圆角矩形 11"/>
          <p:cNvSpPr/>
          <p:nvPr/>
        </p:nvSpPr>
        <p:spPr>
          <a:xfrm>
            <a:off x="250824" y="2945808"/>
            <a:ext cx="8496300" cy="1620837"/>
          </a:xfrm>
          <a:prstGeom prst="roundRect">
            <a:avLst>
              <a:gd name="adj" fmla="val 3325"/>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a:solidFill>
                <a:srgbClr val="FFFFFF"/>
              </a:solidFill>
            </a:endParaRPr>
          </a:p>
        </p:txBody>
      </p:sp>
      <p:sp>
        <p:nvSpPr>
          <p:cNvPr id="2" name="圆角矩形 1"/>
          <p:cNvSpPr/>
          <p:nvPr/>
        </p:nvSpPr>
        <p:spPr>
          <a:xfrm>
            <a:off x="250824" y="1174158"/>
            <a:ext cx="8496300" cy="1620837"/>
          </a:xfrm>
          <a:prstGeom prst="roundRect">
            <a:avLst>
              <a:gd name="adj" fmla="val 3325"/>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a:solidFill>
                <a:srgbClr val="FFFFFF"/>
              </a:solidFill>
            </a:endParaRPr>
          </a:p>
        </p:txBody>
      </p:sp>
      <p:sp>
        <p:nvSpPr>
          <p:cNvPr id="6149" name="Rectangle 4"/>
          <p:cNvSpPr>
            <a:spLocks noGrp="1"/>
          </p:cNvSpPr>
          <p:nvPr>
            <p:ph type="title" idx="4294967295"/>
          </p:nvPr>
        </p:nvSpPr>
        <p:spPr>
          <a:xfrm>
            <a:off x="266699" y="331988"/>
            <a:ext cx="8480425" cy="549275"/>
          </a:xfrm>
          <a:noFill/>
        </p:spPr>
        <p:txBody>
          <a:bodyPr>
            <a:normAutofit/>
          </a:bodyPr>
          <a:lstStyle/>
          <a:p>
            <a:pPr algn="l" eaLnBrk="1" hangingPunct="1"/>
            <a:r>
              <a:rPr lang="zh-CN" altLang="en-US" sz="2800" dirty="0" smtClean="0">
                <a:solidFill>
                  <a:srgbClr val="0070C0"/>
                </a:solidFill>
                <a:effectLst/>
                <a:latin typeface="+mj-ea"/>
                <a:ea typeface="+mj-ea"/>
              </a:rPr>
              <a:t>从</a:t>
            </a:r>
            <a:r>
              <a:rPr lang="zh-CN" altLang="en-US" sz="2800" dirty="0">
                <a:solidFill>
                  <a:srgbClr val="0070C0"/>
                </a:solidFill>
                <a:effectLst/>
                <a:latin typeface="+mj-ea"/>
                <a:ea typeface="+mj-ea"/>
              </a:rPr>
              <a:t>精兵到强将</a:t>
            </a:r>
            <a:r>
              <a:rPr lang="en-US" altLang="zh-CN" sz="2800" dirty="0">
                <a:solidFill>
                  <a:srgbClr val="0070C0"/>
                </a:solidFill>
                <a:effectLst/>
                <a:latin typeface="+mj-ea"/>
                <a:ea typeface="+mj-ea"/>
              </a:rPr>
              <a:t>——</a:t>
            </a:r>
            <a:r>
              <a:rPr lang="zh-CN" altLang="en-US" sz="2800" dirty="0">
                <a:solidFill>
                  <a:srgbClr val="0070C0"/>
                </a:solidFill>
                <a:effectLst/>
                <a:latin typeface="+mj-ea"/>
                <a:ea typeface="+mj-ea"/>
              </a:rPr>
              <a:t>班组长管理能力提升进阶式培训</a:t>
            </a:r>
          </a:p>
        </p:txBody>
      </p:sp>
      <p:sp>
        <p:nvSpPr>
          <p:cNvPr id="6150" name="Rectangle 2"/>
          <p:cNvSpPr txBox="1">
            <a:spLocks noChangeArrowheads="1"/>
          </p:cNvSpPr>
          <p:nvPr/>
        </p:nvSpPr>
        <p:spPr bwMode="auto">
          <a:xfrm>
            <a:off x="2195512" y="1426570"/>
            <a:ext cx="45370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buFontTx/>
              <a:buNone/>
            </a:pPr>
            <a:endParaRPr lang="zh-CN" altLang="zh-CN" sz="2800" b="1">
              <a:solidFill>
                <a:srgbClr val="E46C0A"/>
              </a:solidFill>
              <a:latin typeface="微软雅黑" panose="020B0503020204020204" pitchFamily="34" charset="-122"/>
              <a:ea typeface="微软雅黑" panose="020B0503020204020204" pitchFamily="34" charset="-122"/>
            </a:endParaRPr>
          </a:p>
        </p:txBody>
      </p:sp>
      <p:sp>
        <p:nvSpPr>
          <p:cNvPr id="6151" name="Text Box 6"/>
          <p:cNvSpPr txBox="1">
            <a:spLocks noChangeArrowheads="1"/>
          </p:cNvSpPr>
          <p:nvPr/>
        </p:nvSpPr>
        <p:spPr bwMode="auto">
          <a:xfrm>
            <a:off x="2195512" y="4790483"/>
            <a:ext cx="6551612" cy="1212640"/>
          </a:xfrm>
          <a:prstGeom prst="rect">
            <a:avLst/>
          </a:prstGeom>
          <a:noFill/>
          <a:ln>
            <a:noFill/>
          </a:ln>
          <a:effectLst>
            <a:prstShdw prst="shdw13" dist="53882" dir="13500000">
              <a:srgbClr val="5C7A99">
                <a:alpha val="50000"/>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fontAlgn="base">
              <a:lnSpc>
                <a:spcPct val="130000"/>
              </a:lnSpc>
              <a:spcBef>
                <a:spcPct val="0"/>
              </a:spcBef>
              <a:spcAft>
                <a:spcPct val="0"/>
              </a:spcAft>
              <a:buFontTx/>
              <a:buNone/>
            </a:pPr>
            <a:r>
              <a:rPr lang="zh-CN" altLang="en-US" sz="2400" b="1" dirty="0">
                <a:solidFill>
                  <a:srgbClr val="0070C0"/>
                </a:solidFill>
                <a:latin typeface="+mj-ea"/>
                <a:ea typeface="+mj-ea"/>
              </a:rPr>
              <a:t>第二阶段：“点燃激情放飞梦想”拓展训练</a:t>
            </a:r>
            <a:endParaRPr lang="en-US" altLang="zh-CN" sz="2400" b="1" dirty="0">
              <a:solidFill>
                <a:srgbClr val="0070C0"/>
              </a:solidFill>
              <a:latin typeface="+mj-ea"/>
              <a:ea typeface="+mj-ea"/>
            </a:endParaRPr>
          </a:p>
          <a:p>
            <a:pPr fontAlgn="base">
              <a:lnSpc>
                <a:spcPct val="130000"/>
              </a:lnSpc>
              <a:spcBef>
                <a:spcPct val="0"/>
              </a:spcBef>
              <a:spcAft>
                <a:spcPct val="0"/>
              </a:spcAft>
              <a:buFontTx/>
              <a:buNone/>
            </a:pPr>
            <a:r>
              <a:rPr lang="zh-CN" altLang="en-US" sz="1600" dirty="0" smtClean="0">
                <a:solidFill>
                  <a:srgbClr val="000000"/>
                </a:solidFill>
                <a:latin typeface="+mj-ea"/>
                <a:ea typeface="+mj-ea"/>
              </a:rPr>
              <a:t>开展</a:t>
            </a:r>
            <a:r>
              <a:rPr lang="zh-CN" altLang="en-US" sz="1600" dirty="0">
                <a:solidFill>
                  <a:srgbClr val="000000"/>
                </a:solidFill>
                <a:latin typeface="+mj-ea"/>
                <a:ea typeface="+mj-ea"/>
              </a:rPr>
              <a:t>第二阶段“点燃激情 放飞梦想”拓展训练。从团队合作、沟通交流等方面全面提高班组长的心理素质和创新精神，提升领导力和执行力 。</a:t>
            </a:r>
          </a:p>
        </p:txBody>
      </p:sp>
      <p:pic>
        <p:nvPicPr>
          <p:cNvPr id="6152" name="Picture 7" descr="IMG_0772"/>
          <p:cNvPicPr>
            <a:picLocks noChangeAspect="1" noChangeArrowheads="1"/>
          </p:cNvPicPr>
          <p:nvPr/>
        </p:nvPicPr>
        <p:blipFill>
          <a:blip r:embed="rId2">
            <a:lum bright="24000" contrast="18000"/>
            <a:extLst>
              <a:ext uri="{28A0092B-C50C-407E-A947-70E740481C1C}">
                <a14:useLocalDpi xmlns:a14="http://schemas.microsoft.com/office/drawing/2010/main" val="0"/>
              </a:ext>
            </a:extLst>
          </a:blip>
          <a:srcRect/>
          <a:stretch>
            <a:fillRect/>
          </a:stretch>
        </p:blipFill>
        <p:spPr bwMode="auto">
          <a:xfrm>
            <a:off x="342899" y="3120432"/>
            <a:ext cx="1638300" cy="1223962"/>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6153" name="图示 1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095" y="1419959"/>
            <a:ext cx="1817493" cy="1078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4" name="Text Box 12"/>
          <p:cNvSpPr txBox="1">
            <a:spLocks noChangeArrowheads="1"/>
          </p:cNvSpPr>
          <p:nvPr/>
        </p:nvSpPr>
        <p:spPr bwMode="auto">
          <a:xfrm>
            <a:off x="2211387" y="3034707"/>
            <a:ext cx="6373813" cy="1212850"/>
          </a:xfrm>
          <a:prstGeom prst="rect">
            <a:avLst/>
          </a:prstGeom>
          <a:noFill/>
          <a:ln>
            <a:noFill/>
          </a:ln>
          <a:effectLst>
            <a:prstShdw prst="shdw13" dist="53882" dir="13500000">
              <a:srgbClr val="5C7A99">
                <a:alpha val="50000"/>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fontAlgn="base">
              <a:lnSpc>
                <a:spcPct val="130000"/>
              </a:lnSpc>
              <a:spcBef>
                <a:spcPct val="0"/>
              </a:spcBef>
              <a:spcAft>
                <a:spcPct val="0"/>
              </a:spcAft>
              <a:buFontTx/>
              <a:buNone/>
            </a:pPr>
            <a:r>
              <a:rPr lang="zh-CN" altLang="en-US" sz="2400" b="1" dirty="0">
                <a:solidFill>
                  <a:srgbClr val="0070C0"/>
                </a:solidFill>
                <a:latin typeface="+mj-ea"/>
                <a:ea typeface="+mj-ea"/>
              </a:rPr>
              <a:t>第一阶段：“如何做好班组长”主题培训</a:t>
            </a:r>
            <a:endParaRPr lang="en-US" altLang="zh-CN" sz="2400" b="1" dirty="0">
              <a:solidFill>
                <a:srgbClr val="0070C0"/>
              </a:solidFill>
              <a:latin typeface="+mj-ea"/>
              <a:ea typeface="+mj-ea"/>
            </a:endParaRPr>
          </a:p>
          <a:p>
            <a:pPr fontAlgn="base">
              <a:lnSpc>
                <a:spcPct val="130000"/>
              </a:lnSpc>
              <a:spcBef>
                <a:spcPct val="0"/>
              </a:spcBef>
              <a:spcAft>
                <a:spcPct val="0"/>
              </a:spcAft>
              <a:buFontTx/>
              <a:buNone/>
            </a:pPr>
            <a:r>
              <a:rPr lang="zh-CN" altLang="en-US" sz="1600" dirty="0" smtClean="0">
                <a:solidFill>
                  <a:srgbClr val="000000"/>
                </a:solidFill>
                <a:latin typeface="+mj-ea"/>
                <a:ea typeface="+mj-ea"/>
              </a:rPr>
              <a:t>开展</a:t>
            </a:r>
            <a:r>
              <a:rPr lang="zh-CN" altLang="en-US" sz="1600" dirty="0">
                <a:solidFill>
                  <a:srgbClr val="000000"/>
                </a:solidFill>
                <a:latin typeface="+mj-ea"/>
                <a:ea typeface="+mj-ea"/>
              </a:rPr>
              <a:t>第一阶段培训，刘晓梅副总经理授课围绕“如何做好班组长”主题，阐述班组管理重要性，强化班组长的自我管理。</a:t>
            </a:r>
          </a:p>
        </p:txBody>
      </p:sp>
      <p:sp>
        <p:nvSpPr>
          <p:cNvPr id="6155" name="Text Box 13"/>
          <p:cNvSpPr txBox="1">
            <a:spLocks noChangeArrowheads="1"/>
          </p:cNvSpPr>
          <p:nvPr/>
        </p:nvSpPr>
        <p:spPr bwMode="auto">
          <a:xfrm>
            <a:off x="2211387" y="1274169"/>
            <a:ext cx="6373813" cy="1212850"/>
          </a:xfrm>
          <a:prstGeom prst="rect">
            <a:avLst/>
          </a:prstGeom>
          <a:noFill/>
          <a:ln>
            <a:noFill/>
          </a:ln>
          <a:effectLst>
            <a:prstShdw prst="shdw13" dist="53882" dir="13500000">
              <a:srgbClr val="5C7A99">
                <a:alpha val="50000"/>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fontAlgn="base">
              <a:lnSpc>
                <a:spcPct val="130000"/>
              </a:lnSpc>
              <a:spcBef>
                <a:spcPct val="0"/>
              </a:spcBef>
              <a:spcAft>
                <a:spcPct val="0"/>
              </a:spcAft>
              <a:buFontTx/>
              <a:buNone/>
            </a:pPr>
            <a:r>
              <a:rPr lang="zh-CN" altLang="en-US" sz="2400" b="1" dirty="0">
                <a:solidFill>
                  <a:srgbClr val="0070C0"/>
                </a:solidFill>
                <a:latin typeface="+mj-ea"/>
                <a:ea typeface="+mj-ea"/>
              </a:rPr>
              <a:t>进阶式培训：提升班组长管理能力</a:t>
            </a:r>
            <a:endParaRPr lang="en-US" altLang="zh-CN" sz="2400" b="1" dirty="0">
              <a:solidFill>
                <a:srgbClr val="0070C0"/>
              </a:solidFill>
              <a:latin typeface="+mj-ea"/>
              <a:ea typeface="+mj-ea"/>
            </a:endParaRPr>
          </a:p>
          <a:p>
            <a:pPr fontAlgn="base">
              <a:lnSpc>
                <a:spcPct val="130000"/>
              </a:lnSpc>
              <a:spcBef>
                <a:spcPct val="0"/>
              </a:spcBef>
              <a:spcAft>
                <a:spcPct val="0"/>
              </a:spcAft>
              <a:buFontTx/>
              <a:buNone/>
            </a:pPr>
            <a:r>
              <a:rPr lang="zh-CN" altLang="en-US" sz="1600" dirty="0">
                <a:solidFill>
                  <a:srgbClr val="000000"/>
                </a:solidFill>
                <a:latin typeface="+mj-ea"/>
                <a:ea typeface="+mj-ea"/>
              </a:rPr>
              <a:t>从“自我管理”</a:t>
            </a:r>
            <a:r>
              <a:rPr lang="en-US" altLang="zh-CN" sz="1600" dirty="0">
                <a:solidFill>
                  <a:srgbClr val="000000"/>
                </a:solidFill>
                <a:latin typeface="+mj-ea"/>
                <a:ea typeface="+mj-ea"/>
              </a:rPr>
              <a:t>—“</a:t>
            </a:r>
            <a:r>
              <a:rPr lang="zh-CN" altLang="en-US" sz="1600" dirty="0">
                <a:solidFill>
                  <a:srgbClr val="000000"/>
                </a:solidFill>
                <a:latin typeface="+mj-ea"/>
                <a:ea typeface="+mj-ea"/>
              </a:rPr>
              <a:t>团队管理”</a:t>
            </a:r>
            <a:r>
              <a:rPr lang="en-US" altLang="zh-CN" sz="1600" dirty="0">
                <a:solidFill>
                  <a:srgbClr val="000000"/>
                </a:solidFill>
                <a:latin typeface="+mj-ea"/>
                <a:ea typeface="+mj-ea"/>
              </a:rPr>
              <a:t>—“</a:t>
            </a:r>
            <a:r>
              <a:rPr lang="zh-CN" altLang="en-US" sz="1600" dirty="0">
                <a:solidFill>
                  <a:srgbClr val="000000"/>
                </a:solidFill>
                <a:latin typeface="+mj-ea"/>
                <a:ea typeface="+mj-ea"/>
              </a:rPr>
              <a:t>工作管理”</a:t>
            </a:r>
            <a:r>
              <a:rPr lang="en-US" altLang="zh-CN" sz="1600" dirty="0">
                <a:solidFill>
                  <a:srgbClr val="000000"/>
                </a:solidFill>
                <a:latin typeface="+mj-ea"/>
                <a:ea typeface="+mj-ea"/>
              </a:rPr>
              <a:t>—“</a:t>
            </a:r>
            <a:r>
              <a:rPr lang="zh-CN" altLang="en-US" sz="1600" dirty="0">
                <a:solidFill>
                  <a:srgbClr val="000000"/>
                </a:solidFill>
                <a:latin typeface="+mj-ea"/>
                <a:ea typeface="+mj-ea"/>
              </a:rPr>
              <a:t>卓越管理”四个维度实施进阶式培训。</a:t>
            </a:r>
          </a:p>
        </p:txBody>
      </p:sp>
      <p:pic>
        <p:nvPicPr>
          <p:cNvPr id="6156" name="Picture 14" descr="IMG_0282"/>
          <p:cNvPicPr>
            <a:picLocks noChangeAspect="1" noChangeArrowheads="1"/>
          </p:cNvPicPr>
          <p:nvPr/>
        </p:nvPicPr>
        <p:blipFill>
          <a:blip r:embed="rId4">
            <a:lum bright="12000"/>
            <a:extLst>
              <a:ext uri="{28A0092B-C50C-407E-A947-70E740481C1C}">
                <a14:useLocalDpi xmlns:a14="http://schemas.microsoft.com/office/drawing/2010/main" val="0"/>
              </a:ext>
            </a:extLst>
          </a:blip>
          <a:srcRect/>
          <a:stretch>
            <a:fillRect/>
          </a:stretch>
        </p:blipFill>
        <p:spPr bwMode="auto">
          <a:xfrm>
            <a:off x="342899" y="4882557"/>
            <a:ext cx="1665287" cy="125095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3" name="矩形 2"/>
          <p:cNvSpPr/>
          <p:nvPr/>
        </p:nvSpPr>
        <p:spPr>
          <a:xfrm>
            <a:off x="9037164" y="0"/>
            <a:ext cx="3154836"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9231157" y="4086763"/>
            <a:ext cx="2766849" cy="2246769"/>
          </a:xfrm>
          <a:prstGeom prst="rect">
            <a:avLst/>
          </a:prstGeom>
        </p:spPr>
        <p:txBody>
          <a:bodyPr wrap="square">
            <a:spAutoFit/>
          </a:bodyPr>
          <a:lstStyle/>
          <a:p>
            <a:r>
              <a:rPr lang="zh-CN" altLang="en-US" sz="2800" b="1" dirty="0" smtClean="0">
                <a:solidFill>
                  <a:schemeClr val="bg1"/>
                </a:solidFill>
              </a:rPr>
              <a:t>第四步，</a:t>
            </a:r>
            <a:endParaRPr lang="en-US" altLang="zh-CN" sz="2800" b="1" dirty="0" smtClean="0">
              <a:solidFill>
                <a:schemeClr val="bg1"/>
              </a:solidFill>
            </a:endParaRPr>
          </a:p>
          <a:p>
            <a:r>
              <a:rPr lang="zh-CN" altLang="en-US" sz="2800" b="1" dirty="0" smtClean="0">
                <a:solidFill>
                  <a:schemeClr val="bg1"/>
                </a:solidFill>
              </a:rPr>
              <a:t>四步法修改美化</a:t>
            </a:r>
            <a:endParaRPr lang="en-US" altLang="zh-CN" sz="2800" b="1" dirty="0" smtClean="0">
              <a:solidFill>
                <a:schemeClr val="bg1"/>
              </a:solidFill>
            </a:endParaRPr>
          </a:p>
          <a:p>
            <a:r>
              <a:rPr lang="zh-CN" altLang="en-US" sz="2800" b="1" dirty="0" smtClean="0">
                <a:solidFill>
                  <a:schemeClr val="bg1"/>
                </a:solidFill>
              </a:rPr>
              <a:t>页面：突出标题，改标题颜色，图片加框。</a:t>
            </a:r>
            <a:endParaRPr lang="zh-CN" altLang="en-US" sz="2800" b="1" dirty="0">
              <a:solidFill>
                <a:schemeClr val="bg1"/>
              </a:solidFill>
            </a:endParaRPr>
          </a:p>
        </p:txBody>
      </p:sp>
      <p:sp>
        <p:nvSpPr>
          <p:cNvPr id="4" name="矩形 3"/>
          <p:cNvSpPr/>
          <p:nvPr/>
        </p:nvSpPr>
        <p:spPr>
          <a:xfrm>
            <a:off x="342899" y="1370213"/>
            <a:ext cx="1638300" cy="1223962"/>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043840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sp>
        <p:nvSpPr>
          <p:cNvPr id="3" name="文本框 2"/>
          <p:cNvSpPr txBox="1"/>
          <p:nvPr/>
        </p:nvSpPr>
        <p:spPr>
          <a:xfrm>
            <a:off x="694774" y="2925241"/>
            <a:ext cx="11000095" cy="1938992"/>
          </a:xfrm>
          <a:prstGeom prst="rect">
            <a:avLst/>
          </a:prstGeom>
          <a:noFill/>
        </p:spPr>
        <p:txBody>
          <a:bodyPr wrap="square" rtlCol="0">
            <a:spAutoFit/>
          </a:bodyPr>
          <a:lstStyle/>
          <a:p>
            <a:r>
              <a:rPr lang="zh-CN" altLang="en-US" sz="6000" b="1" dirty="0" smtClean="0">
                <a:solidFill>
                  <a:schemeClr val="bg1"/>
                </a:solidFill>
                <a:latin typeface="+mn-ea"/>
              </a:rPr>
              <a:t>案例</a:t>
            </a:r>
            <a:r>
              <a:rPr lang="en-US" altLang="zh-CN" sz="6000" b="1" dirty="0" smtClean="0">
                <a:solidFill>
                  <a:schemeClr val="bg1"/>
                </a:solidFill>
                <a:latin typeface="+mn-ea"/>
              </a:rPr>
              <a:t>5</a:t>
            </a:r>
            <a:r>
              <a:rPr lang="zh-CN" altLang="en-US" sz="6000" b="1" dirty="0">
                <a:solidFill>
                  <a:schemeClr val="bg1"/>
                </a:solidFill>
                <a:latin typeface="+mn-ea"/>
              </a:rPr>
              <a:t>（请逐步美化练习</a:t>
            </a:r>
            <a:r>
              <a:rPr lang="zh-CN" altLang="en-US" sz="6000" b="1" dirty="0" smtClean="0">
                <a:solidFill>
                  <a:schemeClr val="bg1"/>
                </a:solidFill>
                <a:latin typeface="+mn-ea"/>
              </a:rPr>
              <a:t>）</a:t>
            </a:r>
            <a:endParaRPr lang="en-US" altLang="zh-CN" sz="6000" b="1" dirty="0" smtClean="0">
              <a:solidFill>
                <a:schemeClr val="bg1"/>
              </a:solidFill>
              <a:latin typeface="+mn-ea"/>
            </a:endParaRPr>
          </a:p>
          <a:p>
            <a:r>
              <a:rPr lang="zh-CN" altLang="en-US" sz="6000" b="1" dirty="0" smtClean="0">
                <a:solidFill>
                  <a:schemeClr val="bg1"/>
                </a:solidFill>
                <a:latin typeface="+mn-ea"/>
              </a:rPr>
              <a:t>高大上项目汇报类</a:t>
            </a:r>
            <a:r>
              <a:rPr lang="en-US" altLang="zh-CN" sz="6000" b="1" dirty="0" smtClean="0">
                <a:solidFill>
                  <a:schemeClr val="bg1"/>
                </a:solidFill>
                <a:latin typeface="+mn-ea"/>
              </a:rPr>
              <a:t>PPT   </a:t>
            </a:r>
            <a:endParaRPr lang="zh-CN" altLang="en-US" sz="6000" b="1" dirty="0">
              <a:solidFill>
                <a:schemeClr val="bg1"/>
              </a:solidFill>
              <a:latin typeface="+mn-ea"/>
            </a:endParaRPr>
          </a:p>
        </p:txBody>
      </p:sp>
    </p:spTree>
    <p:extLst>
      <p:ext uri="{BB962C8B-B14F-4D97-AF65-F5344CB8AC3E}">
        <p14:creationId xmlns:p14="http://schemas.microsoft.com/office/powerpoint/2010/main" val="24657629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2" name="Rectangle 12"/>
          <p:cNvSpPr>
            <a:spLocks noChangeArrowheads="1"/>
          </p:cNvSpPr>
          <p:nvPr/>
        </p:nvSpPr>
        <p:spPr bwMode="auto">
          <a:xfrm>
            <a:off x="9092" y="0"/>
            <a:ext cx="9144000" cy="692150"/>
          </a:xfrm>
          <a:prstGeom prst="rect">
            <a:avLst/>
          </a:prstGeom>
          <a:solidFill>
            <a:srgbClr val="DDDDDD"/>
          </a:solidFill>
          <a:ln w="9525">
            <a:noFill/>
            <a:miter lim="800000"/>
            <a:headEnd/>
            <a:tailEnd/>
          </a:ln>
          <a:effectLst/>
        </p:spPr>
        <p:txBody>
          <a:bodyPr wrap="none" anchor="ctr"/>
          <a:lstStyle/>
          <a:p>
            <a:pPr fontAlgn="base">
              <a:spcBef>
                <a:spcPct val="0"/>
              </a:spcBef>
              <a:spcAft>
                <a:spcPct val="0"/>
              </a:spcAft>
            </a:pPr>
            <a:endParaRPr lang="zh-CN" altLang="en-US">
              <a:solidFill>
                <a:srgbClr val="000000"/>
              </a:solidFill>
            </a:endParaRPr>
          </a:p>
        </p:txBody>
      </p:sp>
      <p:sp>
        <p:nvSpPr>
          <p:cNvPr id="5124" name="Rectangle 4"/>
          <p:cNvSpPr>
            <a:spLocks noChangeArrowheads="1"/>
          </p:cNvSpPr>
          <p:nvPr/>
        </p:nvSpPr>
        <p:spPr bwMode="auto">
          <a:xfrm>
            <a:off x="9092" y="6308726"/>
            <a:ext cx="9144000" cy="549275"/>
          </a:xfrm>
          <a:prstGeom prst="rect">
            <a:avLst/>
          </a:prstGeom>
          <a:solidFill>
            <a:srgbClr val="0099FF"/>
          </a:solidFill>
          <a:ln w="9525">
            <a:noFill/>
            <a:miter lim="800000"/>
            <a:headEnd/>
            <a:tailEnd/>
          </a:ln>
          <a:effectLst/>
        </p:spPr>
        <p:txBody>
          <a:bodyPr wrap="none" anchor="ctr"/>
          <a:lstStyle/>
          <a:p>
            <a:pPr fontAlgn="base">
              <a:spcBef>
                <a:spcPct val="0"/>
              </a:spcBef>
              <a:spcAft>
                <a:spcPct val="0"/>
              </a:spcAft>
            </a:pPr>
            <a:endParaRPr lang="zh-CN" altLang="en-US">
              <a:solidFill>
                <a:srgbClr val="000000"/>
              </a:solidFill>
            </a:endParaRPr>
          </a:p>
        </p:txBody>
      </p:sp>
      <p:sp>
        <p:nvSpPr>
          <p:cNvPr id="5134" name="Rectangle 14"/>
          <p:cNvSpPr>
            <a:spLocks noChangeArrowheads="1"/>
          </p:cNvSpPr>
          <p:nvPr/>
        </p:nvSpPr>
        <p:spPr bwMode="auto">
          <a:xfrm>
            <a:off x="509126" y="1753452"/>
            <a:ext cx="4572032" cy="4247317"/>
          </a:xfrm>
          <a:prstGeom prst="rect">
            <a:avLst/>
          </a:prstGeom>
          <a:noFill/>
          <a:ln w="9525">
            <a:noFill/>
            <a:miter lim="800000"/>
            <a:headEnd/>
            <a:tailEnd/>
          </a:ln>
          <a:effectLst/>
        </p:spPr>
        <p:txBody>
          <a:bodyPr wrap="square">
            <a:spAutoFit/>
          </a:bodyPr>
          <a:lstStyle/>
          <a:p>
            <a:pPr marL="342900" indent="-342900" fontAlgn="base">
              <a:lnSpc>
                <a:spcPct val="150000"/>
              </a:lnSpc>
              <a:spcBef>
                <a:spcPct val="0"/>
              </a:spcBef>
              <a:spcAft>
                <a:spcPct val="0"/>
              </a:spcAft>
            </a:pPr>
            <a:r>
              <a:rPr lang="en-US" altLang="en-US" dirty="0">
                <a:solidFill>
                  <a:srgbClr val="000000"/>
                </a:solidFill>
                <a:latin typeface="微软雅黑" pitchFamily="34" charset="-122"/>
                <a:ea typeface="微软雅黑" pitchFamily="34" charset="-122"/>
              </a:rPr>
              <a:t>	</a:t>
            </a:r>
            <a:r>
              <a:rPr lang="en-US" dirty="0">
                <a:solidFill>
                  <a:srgbClr val="000000"/>
                </a:solidFill>
              </a:rPr>
              <a:t> </a:t>
            </a:r>
            <a:r>
              <a:rPr lang="zh-CN" altLang="en-US" dirty="0">
                <a:solidFill>
                  <a:srgbClr val="000000"/>
                </a:solidFill>
              </a:rPr>
              <a:t>    </a:t>
            </a:r>
            <a:r>
              <a:rPr lang="en-US" altLang="en-US" dirty="0" smtClean="0">
                <a:solidFill>
                  <a:srgbClr val="000000"/>
                </a:solidFill>
                <a:latin typeface="微软雅黑" pitchFamily="34" charset="-122"/>
                <a:ea typeface="微软雅黑" pitchFamily="34" charset="-122"/>
              </a:rPr>
              <a:t>2014</a:t>
            </a:r>
            <a:r>
              <a:rPr lang="zh-CN" altLang="en-US" dirty="0" smtClean="0">
                <a:solidFill>
                  <a:srgbClr val="000000"/>
                </a:solidFill>
                <a:latin typeface="微软雅黑" pitchFamily="34" charset="-122"/>
                <a:ea typeface="微软雅黑" pitchFamily="34" charset="-122"/>
              </a:rPr>
              <a:t>年</a:t>
            </a:r>
            <a:r>
              <a:rPr lang="en-US" altLang="en-US" dirty="0" smtClean="0">
                <a:solidFill>
                  <a:srgbClr val="000000"/>
                </a:solidFill>
                <a:latin typeface="微软雅黑" pitchFamily="34" charset="-122"/>
                <a:ea typeface="微软雅黑" pitchFamily="34" charset="-122"/>
              </a:rPr>
              <a:t>3</a:t>
            </a:r>
            <a:r>
              <a:rPr lang="zh-CN" altLang="en-US" dirty="0" smtClean="0">
                <a:solidFill>
                  <a:srgbClr val="000000"/>
                </a:solidFill>
                <a:latin typeface="微软雅黑" pitchFamily="34" charset="-122"/>
                <a:ea typeface="微软雅黑" pitchFamily="34" charset="-122"/>
              </a:rPr>
              <a:t>月</a:t>
            </a:r>
            <a:r>
              <a:rPr lang="en-US" altLang="en-US" dirty="0" smtClean="0">
                <a:solidFill>
                  <a:srgbClr val="000000"/>
                </a:solidFill>
                <a:latin typeface="微软雅黑" pitchFamily="34" charset="-122"/>
                <a:ea typeface="微软雅黑" pitchFamily="34" charset="-122"/>
              </a:rPr>
              <a:t>2</a:t>
            </a:r>
            <a:r>
              <a:rPr lang="zh-CN" altLang="en-US" dirty="0" smtClean="0">
                <a:solidFill>
                  <a:srgbClr val="000000"/>
                </a:solidFill>
                <a:latin typeface="微软雅黑" pitchFamily="34" charset="-122"/>
                <a:ea typeface="微软雅黑" pitchFamily="34" charset="-122"/>
              </a:rPr>
              <a:t>日</a:t>
            </a:r>
            <a:r>
              <a:rPr lang="zh-CN" altLang="en-US" dirty="0">
                <a:solidFill>
                  <a:srgbClr val="000000"/>
                </a:solidFill>
                <a:latin typeface="微软雅黑" pitchFamily="34" charset="-122"/>
                <a:ea typeface="微软雅黑" pitchFamily="34" charset="-122"/>
              </a:rPr>
              <a:t>，由</a:t>
            </a:r>
            <a:r>
              <a:rPr lang="zh-CN" altLang="en-US" dirty="0" smtClean="0">
                <a:solidFill>
                  <a:srgbClr val="000000"/>
                </a:solidFill>
                <a:latin typeface="微软雅黑" pitchFamily="34" charset="-122"/>
                <a:ea typeface="微软雅黑" pitchFamily="34" charset="-122"/>
              </a:rPr>
              <a:t>中国某某集团公司</a:t>
            </a:r>
            <a:r>
              <a:rPr lang="zh-CN" altLang="en-US" dirty="0">
                <a:solidFill>
                  <a:srgbClr val="000000"/>
                </a:solidFill>
                <a:latin typeface="微软雅黑" pitchFamily="34" charset="-122"/>
                <a:ea typeface="微软雅黑" pitchFamily="34" charset="-122"/>
              </a:rPr>
              <a:t>投资建设</a:t>
            </a:r>
            <a:r>
              <a:rPr lang="zh-CN" altLang="en-US" dirty="0" smtClean="0">
                <a:solidFill>
                  <a:srgbClr val="000000"/>
                </a:solidFill>
                <a:latin typeface="微软雅黑" pitchFamily="34" charset="-122"/>
                <a:ea typeface="微软雅黑" pitchFamily="34" charset="-122"/>
              </a:rPr>
              <a:t>的某某发电</a:t>
            </a:r>
            <a:r>
              <a:rPr lang="zh-CN" altLang="en-US" dirty="0">
                <a:solidFill>
                  <a:srgbClr val="000000"/>
                </a:solidFill>
                <a:latin typeface="微软雅黑" pitchFamily="34" charset="-122"/>
                <a:ea typeface="微软雅黑" pitchFamily="34" charset="-122"/>
              </a:rPr>
              <a:t>有限公司二期</a:t>
            </a:r>
            <a:r>
              <a:rPr lang="zh-CN" altLang="en-US" dirty="0" smtClean="0">
                <a:solidFill>
                  <a:srgbClr val="000000"/>
                </a:solidFill>
                <a:latin typeface="微软雅黑" pitchFamily="34" charset="-122"/>
                <a:ea typeface="微软雅黑" pitchFamily="34" charset="-122"/>
              </a:rPr>
              <a:t>工程</a:t>
            </a:r>
            <a:r>
              <a:rPr lang="en-US" altLang="en-US" dirty="0" smtClean="0">
                <a:solidFill>
                  <a:srgbClr val="000000"/>
                </a:solidFill>
                <a:latin typeface="微软雅黑" pitchFamily="34" charset="-122"/>
                <a:ea typeface="微软雅黑" pitchFamily="34" charset="-122"/>
              </a:rPr>
              <a:t>5</a:t>
            </a:r>
            <a:r>
              <a:rPr lang="zh-CN" altLang="en-US" dirty="0" smtClean="0">
                <a:solidFill>
                  <a:srgbClr val="000000"/>
                </a:solidFill>
                <a:latin typeface="微软雅黑" pitchFamily="34" charset="-122"/>
                <a:ea typeface="微软雅黑" pitchFamily="34" charset="-122"/>
              </a:rPr>
              <a:t>号</a:t>
            </a:r>
            <a:r>
              <a:rPr lang="zh-CN" altLang="en-US" dirty="0">
                <a:solidFill>
                  <a:srgbClr val="000000"/>
                </a:solidFill>
                <a:latin typeface="微软雅黑" pitchFamily="34" charset="-122"/>
                <a:ea typeface="微软雅黑" pitchFamily="34" charset="-122"/>
              </a:rPr>
              <a:t>机组顺利通过</a:t>
            </a:r>
            <a:r>
              <a:rPr lang="en-US" altLang="en-US" dirty="0">
                <a:solidFill>
                  <a:srgbClr val="000000"/>
                </a:solidFill>
                <a:latin typeface="微软雅黑" pitchFamily="34" charset="-122"/>
                <a:ea typeface="微软雅黑" pitchFamily="34" charset="-122"/>
              </a:rPr>
              <a:t>168</a:t>
            </a:r>
            <a:r>
              <a:rPr lang="zh-CN" altLang="en-US" dirty="0">
                <a:solidFill>
                  <a:srgbClr val="000000"/>
                </a:solidFill>
                <a:latin typeface="微软雅黑" pitchFamily="34" charset="-122"/>
                <a:ea typeface="微软雅黑" pitchFamily="34" charset="-122"/>
              </a:rPr>
              <a:t>小时满负荷运行。标志着具有我国独立知识产权的世界首台百万千瓦级超超临界空冷机组正式投产，这将彻底改写中国空冷机组技术设备依赖进口的历史，预示着我国空冷电站设备设计制造和电力工业技术等级达到世界先进水平。 </a:t>
            </a:r>
            <a:endParaRPr lang="en-US" altLang="zh-CN" dirty="0">
              <a:solidFill>
                <a:srgbClr val="000000"/>
              </a:solidFill>
              <a:latin typeface="微软雅黑" pitchFamily="34" charset="-122"/>
              <a:ea typeface="微软雅黑" pitchFamily="34" charset="-122"/>
            </a:endParaRPr>
          </a:p>
          <a:p>
            <a:pPr marL="342900" indent="-342900" fontAlgn="base">
              <a:lnSpc>
                <a:spcPct val="150000"/>
              </a:lnSpc>
              <a:spcBef>
                <a:spcPct val="0"/>
              </a:spcBef>
              <a:spcAft>
                <a:spcPct val="0"/>
              </a:spcAft>
            </a:pPr>
            <a:r>
              <a:rPr lang="en-US" altLang="zh-CN" dirty="0">
                <a:solidFill>
                  <a:srgbClr val="000000"/>
                </a:solidFill>
                <a:latin typeface="微软雅黑" pitchFamily="34" charset="-122"/>
                <a:ea typeface="微软雅黑" pitchFamily="34" charset="-122"/>
              </a:rPr>
              <a:t>	</a:t>
            </a:r>
            <a:endParaRPr lang="zh-CN" altLang="en-US" dirty="0">
              <a:solidFill>
                <a:srgbClr val="000000"/>
              </a:solidFill>
              <a:latin typeface="微软雅黑" pitchFamily="34" charset="-122"/>
              <a:ea typeface="微软雅黑" pitchFamily="34" charset="-122"/>
            </a:endParaRPr>
          </a:p>
        </p:txBody>
      </p:sp>
      <p:sp>
        <p:nvSpPr>
          <p:cNvPr id="22" name="Rectangle 5"/>
          <p:cNvSpPr txBox="1">
            <a:spLocks noChangeArrowheads="1"/>
          </p:cNvSpPr>
          <p:nvPr/>
        </p:nvSpPr>
        <p:spPr bwMode="auto">
          <a:xfrm>
            <a:off x="284078" y="1081814"/>
            <a:ext cx="6095118" cy="285752"/>
          </a:xfrm>
          <a:prstGeom prst="rect">
            <a:avLst/>
          </a:prstGeom>
          <a:noFill/>
          <a:ln w="9525">
            <a:noFill/>
            <a:miter lim="800000"/>
            <a:headEnd/>
            <a:tailEnd/>
          </a:ln>
        </p:spPr>
        <p:txBody>
          <a:bodyPr anchor="ctr"/>
          <a:lstStyle/>
          <a:p>
            <a:pPr fontAlgn="base">
              <a:spcBef>
                <a:spcPts val="2400"/>
              </a:spcBef>
              <a:spcAft>
                <a:spcPct val="0"/>
              </a:spcAft>
            </a:pPr>
            <a:r>
              <a:rPr lang="zh-CN" altLang="en-US" sz="2400" b="1" dirty="0">
                <a:solidFill>
                  <a:srgbClr val="000000"/>
                </a:solidFill>
              </a:rPr>
              <a:t>全球最早运行百万千瓦级超超临界空冷机组</a:t>
            </a:r>
            <a:endParaRPr kumimoji="1" lang="zh-CN" altLang="en-US" sz="2200" b="1" kern="0" dirty="0">
              <a:solidFill>
                <a:srgbClr val="000000"/>
              </a:solidFill>
              <a:latin typeface="黑体" pitchFamily="2" charset="-122"/>
              <a:ea typeface="黑体" pitchFamily="2" charset="-122"/>
            </a:endParaRPr>
          </a:p>
        </p:txBody>
      </p:sp>
      <p:pic>
        <p:nvPicPr>
          <p:cNvPr id="33794" name="图片 843" descr="http://pic.anhuinews.com/0/02/43/98/2439857_320868.jpg"/>
          <p:cNvPicPr>
            <a:picLocks noChangeAspect="1" noChangeArrowheads="1"/>
          </p:cNvPicPr>
          <p:nvPr/>
        </p:nvPicPr>
        <p:blipFill>
          <a:blip r:embed="rId2"/>
          <a:srcRect/>
          <a:stretch>
            <a:fillRect/>
          </a:stretch>
        </p:blipFill>
        <p:spPr bwMode="auto">
          <a:xfrm>
            <a:off x="5081158" y="2428868"/>
            <a:ext cx="3868340" cy="2359028"/>
          </a:xfrm>
          <a:prstGeom prst="rect">
            <a:avLst/>
          </a:prstGeom>
          <a:ln>
            <a:noFill/>
          </a:ln>
          <a:effectLst>
            <a:outerShdw blurRad="292100" dist="139700" dir="2700000" algn="tl" rotWithShape="0">
              <a:srgbClr val="333333">
                <a:alpha val="65000"/>
              </a:srgbClr>
            </a:outerShdw>
          </a:effectLst>
        </p:spPr>
      </p:pic>
      <p:sp>
        <p:nvSpPr>
          <p:cNvPr id="23" name="矩形 22"/>
          <p:cNvSpPr/>
          <p:nvPr/>
        </p:nvSpPr>
        <p:spPr>
          <a:xfrm>
            <a:off x="6379196" y="5040480"/>
            <a:ext cx="1826141" cy="338554"/>
          </a:xfrm>
          <a:prstGeom prst="rect">
            <a:avLst/>
          </a:prstGeom>
        </p:spPr>
        <p:txBody>
          <a:bodyPr wrap="none">
            <a:spAutoFit/>
          </a:bodyPr>
          <a:lstStyle/>
          <a:p>
            <a:pPr fontAlgn="base">
              <a:spcBef>
                <a:spcPct val="0"/>
              </a:spcBef>
              <a:spcAft>
                <a:spcPct val="0"/>
              </a:spcAft>
            </a:pPr>
            <a:r>
              <a:rPr lang="zh-CN" altLang="en-US" sz="1600" dirty="0" smtClean="0">
                <a:solidFill>
                  <a:srgbClr val="000000"/>
                </a:solidFill>
                <a:latin typeface="微软雅黑" pitchFamily="34" charset="-122"/>
                <a:ea typeface="微软雅黑" pitchFamily="34" charset="-122"/>
              </a:rPr>
              <a:t>某某发电二</a:t>
            </a:r>
            <a:r>
              <a:rPr lang="zh-CN" altLang="en-US" sz="1600" dirty="0">
                <a:solidFill>
                  <a:srgbClr val="000000"/>
                </a:solidFill>
                <a:latin typeface="微软雅黑" pitchFamily="34" charset="-122"/>
                <a:ea typeface="微软雅黑" pitchFamily="34" charset="-122"/>
              </a:rPr>
              <a:t>期工程</a:t>
            </a:r>
          </a:p>
        </p:txBody>
      </p:sp>
      <p:sp>
        <p:nvSpPr>
          <p:cNvPr id="24" name="矩形 23"/>
          <p:cNvSpPr/>
          <p:nvPr/>
        </p:nvSpPr>
        <p:spPr>
          <a:xfrm>
            <a:off x="9037164" y="0"/>
            <a:ext cx="3154836"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zh-CN" sz="3600" b="1" dirty="0" smtClean="0"/>
          </a:p>
          <a:p>
            <a:endParaRPr lang="en-US" altLang="zh-CN" sz="3600" b="1" dirty="0"/>
          </a:p>
          <a:p>
            <a:endParaRPr lang="en-US" altLang="zh-CN" sz="3600" b="1" dirty="0" smtClean="0"/>
          </a:p>
          <a:p>
            <a:endParaRPr lang="en-US" altLang="zh-CN" sz="3600" b="1" dirty="0"/>
          </a:p>
          <a:p>
            <a:endParaRPr lang="en-US" altLang="zh-CN" sz="3600" b="1" dirty="0" smtClean="0"/>
          </a:p>
          <a:p>
            <a:endParaRPr lang="en-US" altLang="zh-CN" sz="3600" b="1" dirty="0"/>
          </a:p>
          <a:p>
            <a:endParaRPr lang="en-US" altLang="zh-CN" sz="3600" b="1" dirty="0" smtClean="0"/>
          </a:p>
          <a:p>
            <a:endParaRPr lang="en-US" altLang="zh-CN" sz="3600" b="1" dirty="0"/>
          </a:p>
          <a:p>
            <a:endParaRPr lang="en-US" altLang="zh-CN" sz="3600" b="1" dirty="0" smtClean="0"/>
          </a:p>
          <a:p>
            <a:pPr algn="ctr"/>
            <a:r>
              <a:rPr lang="zh-CN" altLang="en-US" sz="3600" b="1" dirty="0" smtClean="0">
                <a:latin typeface="微软雅黑" panose="020B0503020204020204" pitchFamily="34" charset="-122"/>
                <a:ea typeface="微软雅黑" panose="020B0503020204020204" pitchFamily="34" charset="-122"/>
              </a:rPr>
              <a:t>原稿</a:t>
            </a:r>
            <a:endParaRPr lang="en-US" altLang="zh-CN" sz="3600" b="1" dirty="0" smtClean="0">
              <a:latin typeface="微软雅黑" panose="020B0503020204020204" pitchFamily="34" charset="-122"/>
              <a:ea typeface="微软雅黑" panose="020B0503020204020204" pitchFamily="34" charset="-122"/>
            </a:endParaRPr>
          </a:p>
          <a:p>
            <a:endParaRPr lang="zh-CN" altLang="en-US" sz="3600" b="1" dirty="0"/>
          </a:p>
        </p:txBody>
      </p:sp>
    </p:spTree>
    <p:extLst>
      <p:ext uri="{BB962C8B-B14F-4D97-AF65-F5344CB8AC3E}">
        <p14:creationId xmlns:p14="http://schemas.microsoft.com/office/powerpoint/2010/main" val="4062030632"/>
      </p:ext>
    </p:extLst>
  </p:cSld>
  <p:clrMapOvr>
    <a:masterClrMapping/>
  </p:clrMapOvr>
  <p:transition>
    <p:push/>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449248" y="3014188"/>
            <a:ext cx="4227986" cy="2429896"/>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srgbClr val="FFFFFF"/>
              </a:solidFill>
            </a:endParaRPr>
          </a:p>
        </p:txBody>
      </p:sp>
      <p:sp>
        <p:nvSpPr>
          <p:cNvPr id="5132" name="Rectangle 12"/>
          <p:cNvSpPr>
            <a:spLocks noChangeArrowheads="1"/>
          </p:cNvSpPr>
          <p:nvPr/>
        </p:nvSpPr>
        <p:spPr bwMode="auto">
          <a:xfrm>
            <a:off x="9092" y="0"/>
            <a:ext cx="9144000" cy="692150"/>
          </a:xfrm>
          <a:prstGeom prst="rect">
            <a:avLst/>
          </a:prstGeom>
          <a:solidFill>
            <a:srgbClr val="DDDDDD"/>
          </a:solidFill>
          <a:ln w="9525">
            <a:noFill/>
            <a:miter lim="800000"/>
            <a:headEnd/>
            <a:tailEnd/>
          </a:ln>
          <a:effectLst/>
        </p:spPr>
        <p:txBody>
          <a:bodyPr wrap="none" anchor="ctr"/>
          <a:lstStyle/>
          <a:p>
            <a:pPr fontAlgn="base">
              <a:spcBef>
                <a:spcPct val="0"/>
              </a:spcBef>
              <a:spcAft>
                <a:spcPct val="0"/>
              </a:spcAft>
            </a:pPr>
            <a:endParaRPr lang="zh-CN" altLang="en-US">
              <a:solidFill>
                <a:srgbClr val="000000"/>
              </a:solidFill>
            </a:endParaRPr>
          </a:p>
        </p:txBody>
      </p:sp>
      <p:sp>
        <p:nvSpPr>
          <p:cNvPr id="5124" name="Rectangle 4"/>
          <p:cNvSpPr>
            <a:spLocks noChangeArrowheads="1"/>
          </p:cNvSpPr>
          <p:nvPr/>
        </p:nvSpPr>
        <p:spPr bwMode="auto">
          <a:xfrm>
            <a:off x="9092" y="6308726"/>
            <a:ext cx="9144000" cy="549275"/>
          </a:xfrm>
          <a:prstGeom prst="rect">
            <a:avLst/>
          </a:prstGeom>
          <a:solidFill>
            <a:srgbClr val="0099FF"/>
          </a:solidFill>
          <a:ln w="9525">
            <a:noFill/>
            <a:miter lim="800000"/>
            <a:headEnd/>
            <a:tailEnd/>
          </a:ln>
          <a:effectLst/>
        </p:spPr>
        <p:txBody>
          <a:bodyPr wrap="none" anchor="ctr"/>
          <a:lstStyle/>
          <a:p>
            <a:pPr fontAlgn="base">
              <a:spcBef>
                <a:spcPct val="0"/>
              </a:spcBef>
              <a:spcAft>
                <a:spcPct val="0"/>
              </a:spcAft>
            </a:pPr>
            <a:endParaRPr lang="zh-CN" altLang="en-US">
              <a:solidFill>
                <a:srgbClr val="000000"/>
              </a:solidFill>
            </a:endParaRPr>
          </a:p>
        </p:txBody>
      </p:sp>
      <p:sp>
        <p:nvSpPr>
          <p:cNvPr id="5134" name="Rectangle 14"/>
          <p:cNvSpPr>
            <a:spLocks noChangeArrowheads="1"/>
          </p:cNvSpPr>
          <p:nvPr/>
        </p:nvSpPr>
        <p:spPr bwMode="auto">
          <a:xfrm>
            <a:off x="541242" y="1909030"/>
            <a:ext cx="8048908" cy="646331"/>
          </a:xfrm>
          <a:prstGeom prst="rect">
            <a:avLst/>
          </a:prstGeom>
          <a:noFill/>
          <a:ln w="9525">
            <a:noFill/>
            <a:miter lim="800000"/>
            <a:headEnd/>
            <a:tailEnd/>
          </a:ln>
          <a:effectLst/>
        </p:spPr>
        <p:txBody>
          <a:bodyPr wrap="square">
            <a:spAutoFit/>
          </a:bodyPr>
          <a:lstStyle/>
          <a:p>
            <a:pPr algn="just" fontAlgn="base">
              <a:spcBef>
                <a:spcPct val="0"/>
              </a:spcBef>
              <a:spcAft>
                <a:spcPct val="0"/>
              </a:spcAft>
            </a:pPr>
            <a:r>
              <a:rPr lang="en-US" altLang="en-US" dirty="0" smtClean="0">
                <a:solidFill>
                  <a:srgbClr val="000000"/>
                </a:solidFill>
                <a:latin typeface="微软雅黑" pitchFamily="34" charset="-122"/>
                <a:ea typeface="微软雅黑" pitchFamily="34" charset="-122"/>
              </a:rPr>
              <a:t>2014</a:t>
            </a:r>
            <a:r>
              <a:rPr lang="zh-CN" altLang="en-US" dirty="0" smtClean="0">
                <a:solidFill>
                  <a:srgbClr val="000000"/>
                </a:solidFill>
                <a:latin typeface="微软雅黑" pitchFamily="34" charset="-122"/>
                <a:ea typeface="微软雅黑" pitchFamily="34" charset="-122"/>
              </a:rPr>
              <a:t>年</a:t>
            </a:r>
            <a:r>
              <a:rPr lang="en-US" altLang="zh-CN" dirty="0" smtClean="0">
                <a:solidFill>
                  <a:srgbClr val="000000"/>
                </a:solidFill>
                <a:latin typeface="微软雅黑" pitchFamily="34" charset="-122"/>
                <a:ea typeface="微软雅黑" pitchFamily="34" charset="-122"/>
              </a:rPr>
              <a:t>3</a:t>
            </a:r>
            <a:r>
              <a:rPr lang="zh-CN" altLang="en-US" dirty="0" smtClean="0">
                <a:solidFill>
                  <a:srgbClr val="000000"/>
                </a:solidFill>
                <a:latin typeface="微软雅黑" pitchFamily="34" charset="-122"/>
                <a:ea typeface="微软雅黑" pitchFamily="34" charset="-122"/>
              </a:rPr>
              <a:t>月</a:t>
            </a:r>
            <a:r>
              <a:rPr lang="en-US" altLang="en-US" dirty="0" smtClean="0">
                <a:solidFill>
                  <a:srgbClr val="000000"/>
                </a:solidFill>
                <a:latin typeface="微软雅黑" pitchFamily="34" charset="-122"/>
                <a:ea typeface="微软雅黑" pitchFamily="34" charset="-122"/>
              </a:rPr>
              <a:t>28</a:t>
            </a:r>
            <a:r>
              <a:rPr lang="zh-CN" altLang="en-US" dirty="0">
                <a:solidFill>
                  <a:srgbClr val="000000"/>
                </a:solidFill>
                <a:latin typeface="微软雅黑" pitchFamily="34" charset="-122"/>
                <a:ea typeface="微软雅黑" pitchFamily="34" charset="-122"/>
              </a:rPr>
              <a:t>日，</a:t>
            </a:r>
            <a:r>
              <a:rPr lang="zh-CN" altLang="en-US" dirty="0" smtClean="0">
                <a:solidFill>
                  <a:srgbClr val="000000"/>
                </a:solidFill>
                <a:latin typeface="微软雅黑" pitchFamily="34" charset="-122"/>
                <a:ea typeface="微软雅黑" pitchFamily="34" charset="-122"/>
              </a:rPr>
              <a:t>中国</a:t>
            </a:r>
            <a:r>
              <a:rPr lang="en-US" altLang="zh-CN" dirty="0" smtClean="0">
                <a:solidFill>
                  <a:srgbClr val="000000"/>
                </a:solidFill>
                <a:latin typeface="微软雅黑" pitchFamily="34" charset="-122"/>
                <a:ea typeface="微软雅黑" pitchFamily="34" charset="-122"/>
              </a:rPr>
              <a:t>XX</a:t>
            </a:r>
            <a:r>
              <a:rPr lang="zh-CN" altLang="en-US" dirty="0" smtClean="0">
                <a:solidFill>
                  <a:srgbClr val="000000"/>
                </a:solidFill>
                <a:latin typeface="微软雅黑" pitchFamily="34" charset="-122"/>
                <a:ea typeface="微软雅黑" pitchFamily="34" charset="-122"/>
              </a:rPr>
              <a:t>集团公司</a:t>
            </a:r>
            <a:r>
              <a:rPr lang="zh-CN" altLang="en-US" dirty="0">
                <a:solidFill>
                  <a:srgbClr val="000000"/>
                </a:solidFill>
                <a:latin typeface="微软雅黑" pitchFamily="34" charset="-122"/>
                <a:ea typeface="微软雅黑" pitchFamily="34" charset="-122"/>
              </a:rPr>
              <a:t>投资</a:t>
            </a:r>
            <a:r>
              <a:rPr lang="zh-CN" altLang="en-US" dirty="0" smtClean="0">
                <a:solidFill>
                  <a:srgbClr val="000000"/>
                </a:solidFill>
                <a:latin typeface="微软雅黑" pitchFamily="34" charset="-122"/>
                <a:ea typeface="微软雅黑" pitchFamily="34" charset="-122"/>
              </a:rPr>
              <a:t>建设</a:t>
            </a:r>
            <a:r>
              <a:rPr lang="en-US" altLang="zh-CN" dirty="0" smtClean="0">
                <a:solidFill>
                  <a:srgbClr val="000000"/>
                </a:solidFill>
                <a:latin typeface="微软雅黑" pitchFamily="34" charset="-122"/>
                <a:ea typeface="微软雅黑" pitchFamily="34" charset="-122"/>
              </a:rPr>
              <a:t>XX</a:t>
            </a:r>
            <a:r>
              <a:rPr lang="zh-CN" altLang="en-US" dirty="0" smtClean="0">
                <a:solidFill>
                  <a:srgbClr val="000000"/>
                </a:solidFill>
                <a:latin typeface="微软雅黑" pitchFamily="34" charset="-122"/>
                <a:ea typeface="微软雅黑" pitchFamily="34" charset="-122"/>
              </a:rPr>
              <a:t>发电</a:t>
            </a:r>
            <a:r>
              <a:rPr lang="zh-CN" altLang="en-US" dirty="0">
                <a:solidFill>
                  <a:srgbClr val="000000"/>
                </a:solidFill>
                <a:latin typeface="微软雅黑" pitchFamily="34" charset="-122"/>
                <a:ea typeface="微软雅黑" pitchFamily="34" charset="-122"/>
              </a:rPr>
              <a:t>有限公司二期工程</a:t>
            </a:r>
            <a:r>
              <a:rPr lang="en-US" altLang="en-US" dirty="0">
                <a:solidFill>
                  <a:srgbClr val="000000"/>
                </a:solidFill>
                <a:latin typeface="微软雅黑" pitchFamily="34" charset="-122"/>
                <a:ea typeface="微软雅黑" pitchFamily="34" charset="-122"/>
              </a:rPr>
              <a:t>3</a:t>
            </a:r>
            <a:r>
              <a:rPr lang="zh-CN" altLang="en-US" dirty="0">
                <a:solidFill>
                  <a:srgbClr val="000000"/>
                </a:solidFill>
                <a:latin typeface="微软雅黑" pitchFamily="34" charset="-122"/>
                <a:ea typeface="微软雅黑" pitchFamily="34" charset="-122"/>
              </a:rPr>
              <a:t>号机组顺利通过</a:t>
            </a:r>
            <a:r>
              <a:rPr lang="en-US" altLang="en-US" dirty="0">
                <a:solidFill>
                  <a:srgbClr val="000000"/>
                </a:solidFill>
                <a:latin typeface="微软雅黑" pitchFamily="34" charset="-122"/>
                <a:ea typeface="微软雅黑" pitchFamily="34" charset="-122"/>
              </a:rPr>
              <a:t>168</a:t>
            </a:r>
            <a:r>
              <a:rPr lang="zh-CN" altLang="en-US" dirty="0">
                <a:solidFill>
                  <a:srgbClr val="000000"/>
                </a:solidFill>
                <a:latin typeface="微软雅黑" pitchFamily="34" charset="-122"/>
                <a:ea typeface="微软雅黑" pitchFamily="34" charset="-122"/>
              </a:rPr>
              <a:t>小时满负荷运行。</a:t>
            </a:r>
            <a:endParaRPr lang="zh-CN" altLang="en-US" sz="1600" dirty="0">
              <a:solidFill>
                <a:srgbClr val="000000"/>
              </a:solidFill>
              <a:latin typeface="微软雅黑" pitchFamily="34" charset="-122"/>
              <a:ea typeface="微软雅黑" pitchFamily="34" charset="-122"/>
            </a:endParaRPr>
          </a:p>
        </p:txBody>
      </p:sp>
      <p:sp>
        <p:nvSpPr>
          <p:cNvPr id="22" name="Rectangle 5"/>
          <p:cNvSpPr txBox="1">
            <a:spLocks noChangeArrowheads="1"/>
          </p:cNvSpPr>
          <p:nvPr/>
        </p:nvSpPr>
        <p:spPr bwMode="auto">
          <a:xfrm>
            <a:off x="541242" y="1339255"/>
            <a:ext cx="7314734" cy="473192"/>
          </a:xfrm>
          <a:prstGeom prst="rect">
            <a:avLst/>
          </a:prstGeom>
          <a:noFill/>
          <a:ln w="9525">
            <a:noFill/>
            <a:miter lim="800000"/>
            <a:headEnd/>
            <a:tailEnd/>
          </a:ln>
        </p:spPr>
        <p:txBody>
          <a:bodyPr anchor="ctr"/>
          <a:lstStyle/>
          <a:p>
            <a:pPr fontAlgn="base">
              <a:spcBef>
                <a:spcPts val="2400"/>
              </a:spcBef>
              <a:spcAft>
                <a:spcPct val="0"/>
              </a:spcAft>
            </a:pPr>
            <a:r>
              <a:rPr lang="zh-CN" altLang="en-US" sz="2800" b="1" dirty="0">
                <a:solidFill>
                  <a:srgbClr val="002060"/>
                </a:solidFill>
                <a:latin typeface="微软雅黑" panose="020B0503020204020204" pitchFamily="34" charset="-122"/>
                <a:ea typeface="微软雅黑" panose="020B0503020204020204" pitchFamily="34" charset="-122"/>
              </a:rPr>
              <a:t>全球最早运行百万千瓦级超超临界空冷机组</a:t>
            </a:r>
            <a:endParaRPr kumimoji="1" lang="zh-CN" altLang="en-US" sz="2400" b="1" kern="0" dirty="0">
              <a:solidFill>
                <a:srgbClr val="002060"/>
              </a:solidFill>
              <a:latin typeface="微软雅黑" panose="020B0503020204020204" pitchFamily="34" charset="-122"/>
              <a:ea typeface="微软雅黑" panose="020B0503020204020204" pitchFamily="34" charset="-122"/>
            </a:endParaRPr>
          </a:p>
        </p:txBody>
      </p:sp>
      <p:pic>
        <p:nvPicPr>
          <p:cNvPr id="33794" name="图片 843" descr="http://pic.anhuinews.com/0/02/43/98/2439857_320868.jpg"/>
          <p:cNvPicPr>
            <a:picLocks noChangeAspect="1" noChangeArrowheads="1"/>
          </p:cNvPicPr>
          <p:nvPr/>
        </p:nvPicPr>
        <p:blipFill>
          <a:blip r:embed="rId2"/>
          <a:srcRect/>
          <a:stretch>
            <a:fillRect/>
          </a:stretch>
        </p:blipFill>
        <p:spPr bwMode="auto">
          <a:xfrm>
            <a:off x="580907" y="3014188"/>
            <a:ext cx="3984550" cy="2429896"/>
          </a:xfrm>
          <a:prstGeom prst="rect">
            <a:avLst/>
          </a:prstGeom>
          <a:ln>
            <a:noFill/>
          </a:ln>
          <a:effectLst>
            <a:outerShdw blurRad="292100" dist="139700" dir="2700000" algn="tl" rotWithShape="0">
              <a:srgbClr val="333333">
                <a:alpha val="65000"/>
              </a:srgbClr>
            </a:outerShdw>
          </a:effectLst>
        </p:spPr>
      </p:pic>
      <p:sp>
        <p:nvSpPr>
          <p:cNvPr id="23" name="矩形 22"/>
          <p:cNvSpPr/>
          <p:nvPr/>
        </p:nvSpPr>
        <p:spPr>
          <a:xfrm>
            <a:off x="1468957" y="3014188"/>
            <a:ext cx="2092239" cy="338554"/>
          </a:xfrm>
          <a:prstGeom prst="rect">
            <a:avLst/>
          </a:prstGeom>
        </p:spPr>
        <p:txBody>
          <a:bodyPr wrap="none">
            <a:spAutoFit/>
          </a:bodyPr>
          <a:lstStyle/>
          <a:p>
            <a:pPr fontAlgn="base">
              <a:spcBef>
                <a:spcPct val="0"/>
              </a:spcBef>
              <a:spcAft>
                <a:spcPct val="0"/>
              </a:spcAft>
            </a:pPr>
            <a:r>
              <a:rPr lang="en-US" altLang="zh-CN" sz="1600" dirty="0" smtClean="0">
                <a:solidFill>
                  <a:srgbClr val="FFFFFF"/>
                </a:solidFill>
                <a:latin typeface="微软雅黑" pitchFamily="34" charset="-122"/>
                <a:ea typeface="微软雅黑" pitchFamily="34" charset="-122"/>
              </a:rPr>
              <a:t>XX</a:t>
            </a:r>
            <a:r>
              <a:rPr lang="zh-CN" altLang="en-US" sz="1600" dirty="0" smtClean="0">
                <a:solidFill>
                  <a:srgbClr val="FFFFFF"/>
                </a:solidFill>
                <a:latin typeface="微软雅黑" pitchFamily="34" charset="-122"/>
                <a:ea typeface="微软雅黑" pitchFamily="34" charset="-122"/>
              </a:rPr>
              <a:t>有限公司二</a:t>
            </a:r>
            <a:r>
              <a:rPr lang="zh-CN" altLang="en-US" sz="1600" dirty="0">
                <a:solidFill>
                  <a:srgbClr val="FFFFFF"/>
                </a:solidFill>
                <a:latin typeface="微软雅黑" pitchFamily="34" charset="-122"/>
                <a:ea typeface="微软雅黑" pitchFamily="34" charset="-122"/>
              </a:rPr>
              <a:t>期工程</a:t>
            </a:r>
          </a:p>
        </p:txBody>
      </p:sp>
      <p:sp>
        <p:nvSpPr>
          <p:cNvPr id="21" name="Rectangle 14"/>
          <p:cNvSpPr>
            <a:spLocks noChangeArrowheads="1"/>
          </p:cNvSpPr>
          <p:nvPr/>
        </p:nvSpPr>
        <p:spPr bwMode="auto">
          <a:xfrm>
            <a:off x="4655312" y="3167499"/>
            <a:ext cx="4021922" cy="2160591"/>
          </a:xfrm>
          <a:prstGeom prst="rect">
            <a:avLst/>
          </a:prstGeom>
          <a:noFill/>
          <a:ln w="9525">
            <a:noFill/>
            <a:miter lim="800000"/>
            <a:headEnd/>
            <a:tailEnd/>
          </a:ln>
          <a:effectLst/>
        </p:spPr>
        <p:txBody>
          <a:bodyPr wrap="square">
            <a:spAutoFit/>
          </a:bodyPr>
          <a:lstStyle/>
          <a:p>
            <a:pPr marL="285750" indent="-285750" fontAlgn="base">
              <a:lnSpc>
                <a:spcPct val="140000"/>
              </a:lnSpc>
              <a:spcAft>
                <a:spcPct val="0"/>
              </a:spcAft>
              <a:buFont typeface="Arial" panose="020B0604020202020204" pitchFamily="34" charset="0"/>
              <a:buChar char="•"/>
            </a:pPr>
            <a:r>
              <a:rPr lang="zh-CN" altLang="en-US" sz="1600" dirty="0">
                <a:solidFill>
                  <a:srgbClr val="FFFFFF"/>
                </a:solidFill>
                <a:latin typeface="微软雅黑" pitchFamily="34" charset="-122"/>
                <a:ea typeface="微软雅黑" pitchFamily="34" charset="-122"/>
              </a:rPr>
              <a:t>独立知识产权世界首台百万千瓦级超超临界空冷机组正式</a:t>
            </a:r>
            <a:r>
              <a:rPr lang="zh-CN" altLang="en-US" sz="1600" dirty="0" smtClean="0">
                <a:solidFill>
                  <a:srgbClr val="FFFFFF"/>
                </a:solidFill>
                <a:latin typeface="微软雅黑" pitchFamily="34" charset="-122"/>
                <a:ea typeface="微软雅黑" pitchFamily="34" charset="-122"/>
              </a:rPr>
              <a:t>投产</a:t>
            </a:r>
            <a:endParaRPr lang="en-US" altLang="zh-CN" sz="1600" dirty="0">
              <a:solidFill>
                <a:srgbClr val="FFFFFF"/>
              </a:solidFill>
              <a:latin typeface="微软雅黑" pitchFamily="34" charset="-122"/>
              <a:ea typeface="微软雅黑" pitchFamily="34" charset="-122"/>
            </a:endParaRPr>
          </a:p>
          <a:p>
            <a:pPr marL="285750" indent="-285750" fontAlgn="base">
              <a:lnSpc>
                <a:spcPct val="140000"/>
              </a:lnSpc>
              <a:spcAft>
                <a:spcPct val="0"/>
              </a:spcAft>
              <a:buFont typeface="Arial" panose="020B0604020202020204" pitchFamily="34" charset="0"/>
              <a:buChar char="•"/>
            </a:pPr>
            <a:r>
              <a:rPr lang="zh-CN" altLang="en-US" sz="1600" dirty="0">
                <a:solidFill>
                  <a:srgbClr val="FFFFFF"/>
                </a:solidFill>
                <a:latin typeface="微软雅黑" pitchFamily="34" charset="-122"/>
                <a:ea typeface="微软雅黑" pitchFamily="34" charset="-122"/>
              </a:rPr>
              <a:t>彻底改写中国空冷机组技术设备依赖进口历史</a:t>
            </a:r>
            <a:endParaRPr lang="en-US" altLang="zh-CN" sz="1600" dirty="0">
              <a:solidFill>
                <a:srgbClr val="FFFFFF"/>
              </a:solidFill>
              <a:latin typeface="微软雅黑" pitchFamily="34" charset="-122"/>
              <a:ea typeface="微软雅黑" pitchFamily="34" charset="-122"/>
            </a:endParaRPr>
          </a:p>
          <a:p>
            <a:pPr marL="285750" indent="-285750" fontAlgn="base">
              <a:lnSpc>
                <a:spcPct val="140000"/>
              </a:lnSpc>
              <a:spcAft>
                <a:spcPct val="0"/>
              </a:spcAft>
              <a:buFont typeface="Arial" panose="020B0604020202020204" pitchFamily="34" charset="0"/>
              <a:buChar char="•"/>
            </a:pPr>
            <a:r>
              <a:rPr lang="zh-CN" altLang="en-US" sz="1600" dirty="0">
                <a:solidFill>
                  <a:srgbClr val="FFFFFF"/>
                </a:solidFill>
                <a:latin typeface="微软雅黑" pitchFamily="34" charset="-122"/>
                <a:ea typeface="微软雅黑" pitchFamily="34" charset="-122"/>
              </a:rPr>
              <a:t>我国空冷电站设备设计制造和电力工业技术等级达到世界先进水平</a:t>
            </a:r>
          </a:p>
        </p:txBody>
      </p:sp>
      <p:sp>
        <p:nvSpPr>
          <p:cNvPr id="24" name="矩形 23"/>
          <p:cNvSpPr/>
          <p:nvPr/>
        </p:nvSpPr>
        <p:spPr>
          <a:xfrm>
            <a:off x="9037164" y="0"/>
            <a:ext cx="3154836"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9167885" y="4059089"/>
            <a:ext cx="2893393" cy="1384995"/>
          </a:xfrm>
          <a:prstGeom prst="rect">
            <a:avLst/>
          </a:prstGeom>
        </p:spPr>
        <p:txBody>
          <a:bodyPr wrap="squar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结合本课案例</a:t>
            </a:r>
            <a:r>
              <a:rPr lang="en-US" altLang="zh-CN" sz="2800" b="1" dirty="0" smtClean="0">
                <a:solidFill>
                  <a:schemeClr val="bg1"/>
                </a:solidFill>
                <a:latin typeface="微软雅黑" panose="020B0503020204020204" pitchFamily="34" charset="-122"/>
                <a:ea typeface="微软雅黑" panose="020B0503020204020204" pitchFamily="34" charset="-122"/>
              </a:rPr>
              <a:t>1</a:t>
            </a:r>
          </a:p>
          <a:p>
            <a:r>
              <a:rPr lang="zh-CN" altLang="en-US" sz="2800" b="1" dirty="0" smtClean="0">
                <a:solidFill>
                  <a:schemeClr val="bg1"/>
                </a:solidFill>
                <a:latin typeface="微软雅黑" panose="020B0503020204020204" pitchFamily="34" charset="-122"/>
                <a:ea typeface="微软雅黑" panose="020B0503020204020204" pitchFamily="34" charset="-122"/>
              </a:rPr>
              <a:t>用色块拼接图片，重新安排图文</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13501946"/>
      </p:ext>
    </p:extLst>
  </p:cSld>
  <p:clrMapOvr>
    <a:masterClrMapping/>
  </p:clrMapOvr>
  <p:transition>
    <p:push/>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sp>
        <p:nvSpPr>
          <p:cNvPr id="2" name="矩形 1"/>
          <p:cNvSpPr/>
          <p:nvPr/>
        </p:nvSpPr>
        <p:spPr>
          <a:xfrm>
            <a:off x="279400" y="933450"/>
            <a:ext cx="11463338" cy="6093976"/>
          </a:xfrm>
          <a:prstGeom prst="rect">
            <a:avLst/>
          </a:prstGeom>
        </p:spPr>
        <p:txBody>
          <a:bodyPr wrap="square">
            <a:spAutoFit/>
          </a:bodyPr>
          <a:lstStyle/>
          <a:p>
            <a:pPr algn="just"/>
            <a:r>
              <a:rPr lang="zh-CN" altLang="en-US" sz="54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更多互动</a:t>
            </a:r>
            <a:endParaRPr lang="en-US" altLang="zh-CN" sz="54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just"/>
            <a:endParaRPr lang="en-US" altLang="zh-CN" sz="2800" b="1" dirty="0" smtClean="0">
              <a:solidFill>
                <a:prstClr val="white"/>
              </a:solidFill>
              <a:latin typeface="微软雅黑" panose="020B0503020204020204" pitchFamily="34" charset="-122"/>
              <a:ea typeface="微软雅黑" panose="020B0503020204020204" pitchFamily="34" charset="-122"/>
            </a:endParaRPr>
          </a:p>
          <a:p>
            <a:pPr algn="just"/>
            <a:r>
              <a:rPr lang="en-US" altLang="zh-CN" sz="2800" b="1" dirty="0" smtClean="0">
                <a:solidFill>
                  <a:prstClr val="white"/>
                </a:solidFill>
                <a:latin typeface="微软雅黑" panose="020B0503020204020204" pitchFamily="34" charset="-122"/>
                <a:ea typeface="微软雅黑" panose="020B0503020204020204" pitchFamily="34" charset="-122"/>
              </a:rPr>
              <a:t>1</a:t>
            </a:r>
            <a:r>
              <a:rPr lang="zh-CN" altLang="en-US" sz="2800" b="1" dirty="0" smtClean="0">
                <a:solidFill>
                  <a:prstClr val="white"/>
                </a:solidFill>
                <a:latin typeface="微软雅黑" panose="020B0503020204020204" pitchFamily="34" charset="-122"/>
                <a:ea typeface="微软雅黑" panose="020B0503020204020204" pitchFamily="34" charset="-122"/>
              </a:rPr>
              <a:t>、请用四</a:t>
            </a:r>
            <a:r>
              <a:rPr lang="zh-CN" altLang="en-US" sz="2800" b="1" dirty="0">
                <a:solidFill>
                  <a:prstClr val="white"/>
                </a:solidFill>
                <a:latin typeface="微软雅黑" panose="020B0503020204020204" pitchFamily="34" charset="-122"/>
                <a:ea typeface="微软雅黑" panose="020B0503020204020204" pitchFamily="34" charset="-122"/>
              </a:rPr>
              <a:t>步法改造你工作</a:t>
            </a:r>
            <a:r>
              <a:rPr lang="zh-CN" altLang="en-US" sz="2800" b="1" dirty="0" smtClean="0">
                <a:solidFill>
                  <a:prstClr val="white"/>
                </a:solidFill>
                <a:latin typeface="微软雅黑" panose="020B0503020204020204" pitchFamily="34" charset="-122"/>
                <a:ea typeface="微软雅黑" panose="020B0503020204020204" pitchFamily="34" charset="-122"/>
              </a:rPr>
              <a:t>中</a:t>
            </a:r>
            <a:r>
              <a:rPr lang="en-US" altLang="zh-CN" sz="2800" b="1" dirty="0" smtClean="0">
                <a:solidFill>
                  <a:prstClr val="white"/>
                </a:solidFill>
                <a:latin typeface="微软雅黑" panose="020B0503020204020204" pitchFamily="34" charset="-122"/>
                <a:ea typeface="微软雅黑" panose="020B0503020204020204" pitchFamily="34" charset="-122"/>
              </a:rPr>
              <a:t>PPT</a:t>
            </a:r>
            <a:r>
              <a:rPr lang="zh-CN" altLang="en-US" sz="2800" b="1" dirty="0">
                <a:solidFill>
                  <a:prstClr val="white"/>
                </a:solidFill>
                <a:latin typeface="微软雅黑" panose="020B0503020204020204" pitchFamily="34" charset="-122"/>
                <a:ea typeface="微软雅黑" panose="020B0503020204020204" pitchFamily="34" charset="-122"/>
              </a:rPr>
              <a:t>，把你改造前后的页面拼图发微博写心得给本课程开发</a:t>
            </a:r>
            <a:r>
              <a:rPr lang="zh-CN" altLang="en-US" sz="2800" b="1" dirty="0" smtClean="0">
                <a:solidFill>
                  <a:prstClr val="white"/>
                </a:solidFill>
                <a:latin typeface="微软雅黑" panose="020B0503020204020204" pitchFamily="34" charset="-122"/>
                <a:ea typeface="微软雅黑" panose="020B0503020204020204" pitchFamily="34" charset="-122"/>
              </a:rPr>
              <a:t>教师</a:t>
            </a:r>
            <a:r>
              <a:rPr lang="en-US" altLang="zh-CN" sz="2800" b="1" dirty="0" smtClean="0">
                <a:solidFill>
                  <a:prstClr val="white"/>
                </a:solidFill>
                <a:latin typeface="微软雅黑" panose="020B0503020204020204" pitchFamily="34" charset="-122"/>
                <a:ea typeface="微软雅黑" panose="020B0503020204020204" pitchFamily="34" charset="-122"/>
              </a:rPr>
              <a:t>@</a:t>
            </a:r>
            <a:r>
              <a:rPr lang="zh-CN" altLang="en-US" sz="2800" b="1" dirty="0" smtClean="0">
                <a:solidFill>
                  <a:prstClr val="white"/>
                </a:solidFill>
                <a:latin typeface="微软雅黑" panose="020B0503020204020204" pitchFamily="34" charset="-122"/>
                <a:ea typeface="微软雅黑" panose="020B0503020204020204" pitchFamily="34" charset="-122"/>
              </a:rPr>
              <a:t>小巴</a:t>
            </a:r>
            <a:r>
              <a:rPr lang="en-US" altLang="zh-CN" sz="2800" b="1" dirty="0" smtClean="0">
                <a:solidFill>
                  <a:prstClr val="white"/>
                </a:solidFill>
                <a:latin typeface="微软雅黑" panose="020B0503020204020204" pitchFamily="34" charset="-122"/>
                <a:ea typeface="微软雅黑" panose="020B0503020204020204" pitchFamily="34" charset="-122"/>
              </a:rPr>
              <a:t>_1990 @</a:t>
            </a:r>
            <a:r>
              <a:rPr lang="zh-CN" altLang="en-US" sz="2800" b="1" dirty="0" smtClean="0">
                <a:solidFill>
                  <a:prstClr val="white"/>
                </a:solidFill>
                <a:latin typeface="微软雅黑" panose="020B0503020204020204" pitchFamily="34" charset="-122"/>
                <a:ea typeface="微软雅黑" panose="020B0503020204020204" pitchFamily="34" charset="-122"/>
              </a:rPr>
              <a:t>秋叶，</a:t>
            </a:r>
            <a:r>
              <a:rPr lang="zh-CN" altLang="en-US" sz="2800" b="1" dirty="0">
                <a:solidFill>
                  <a:prstClr val="white"/>
                </a:solidFill>
                <a:latin typeface="微软雅黑" panose="020B0503020204020204" pitchFamily="34" charset="-122"/>
                <a:ea typeface="微软雅黑" panose="020B0503020204020204" pitchFamily="34" charset="-122"/>
              </a:rPr>
              <a:t>好作品</a:t>
            </a:r>
            <a:r>
              <a:rPr lang="zh-CN" altLang="en-US" sz="2800" b="1" dirty="0" smtClean="0">
                <a:solidFill>
                  <a:prstClr val="white"/>
                </a:solidFill>
                <a:latin typeface="微软雅黑" panose="020B0503020204020204" pitchFamily="34" charset="-122"/>
                <a:ea typeface="微软雅黑" panose="020B0503020204020204" pitchFamily="34" charset="-122"/>
              </a:rPr>
              <a:t>我们必转！</a:t>
            </a:r>
            <a:endParaRPr lang="en-US" altLang="zh-CN" sz="2800" b="1" dirty="0" smtClean="0">
              <a:solidFill>
                <a:prstClr val="white"/>
              </a:solidFill>
              <a:latin typeface="微软雅黑" panose="020B0503020204020204" pitchFamily="34" charset="-122"/>
              <a:ea typeface="微软雅黑" panose="020B0503020204020204" pitchFamily="34" charset="-122"/>
            </a:endParaRPr>
          </a:p>
          <a:p>
            <a:pPr algn="just"/>
            <a:endParaRPr lang="en-US" altLang="zh-CN" sz="2800" b="1" dirty="0">
              <a:solidFill>
                <a:prstClr val="white"/>
              </a:solidFill>
              <a:latin typeface="微软雅黑" panose="020B0503020204020204" pitchFamily="34" charset="-122"/>
              <a:ea typeface="微软雅黑" panose="020B0503020204020204" pitchFamily="34" charset="-122"/>
            </a:endParaRPr>
          </a:p>
          <a:p>
            <a:pPr algn="just" defTabSz="1219140"/>
            <a:r>
              <a:rPr lang="en-US" altLang="zh-CN" sz="2800" b="1" dirty="0">
                <a:solidFill>
                  <a:prstClr val="white"/>
                </a:solidFill>
              </a:rPr>
              <a:t>2</a:t>
            </a:r>
            <a:r>
              <a:rPr lang="zh-CN" altLang="en-US" sz="2800" b="1" dirty="0">
                <a:solidFill>
                  <a:prstClr val="white"/>
                </a:solidFill>
              </a:rPr>
              <a:t>、</a:t>
            </a:r>
            <a:r>
              <a:rPr lang="zh-CN" altLang="en-US" sz="2800" b="1" dirty="0">
                <a:solidFill>
                  <a:prstClr val="white"/>
                </a:solidFill>
                <a:latin typeface="微软雅黑" panose="020B0503020204020204" pitchFamily="34" charset="-122"/>
                <a:ea typeface="微软雅黑" panose="020B0503020204020204" pitchFamily="34" charset="-122"/>
              </a:rPr>
              <a:t>有任何问题可以在本课程网易问答区提问，我们会选择代表性问题统一回复。</a:t>
            </a:r>
            <a:endParaRPr lang="en-US" altLang="zh-CN" sz="2800" b="1" dirty="0">
              <a:solidFill>
                <a:prstClr val="white"/>
              </a:solidFill>
              <a:latin typeface="微软雅黑" panose="020B0503020204020204" pitchFamily="34" charset="-122"/>
              <a:ea typeface="微软雅黑" panose="020B0503020204020204" pitchFamily="34" charset="-122"/>
            </a:endParaRPr>
          </a:p>
          <a:p>
            <a:pPr algn="just" defTabSz="1219140"/>
            <a:endParaRPr lang="en-US" altLang="zh-CN" sz="2800" b="1" dirty="0">
              <a:solidFill>
                <a:prstClr val="white"/>
              </a:solidFill>
              <a:latin typeface="微软雅黑" panose="020B0503020204020204" pitchFamily="34" charset="-122"/>
              <a:ea typeface="微软雅黑" panose="020B0503020204020204" pitchFamily="34" charset="-122"/>
            </a:endParaRPr>
          </a:p>
          <a:p>
            <a:pPr algn="just" defTabSz="1219140"/>
            <a:r>
              <a:rPr lang="en-US" altLang="zh-CN" sz="2800" b="1" dirty="0">
                <a:solidFill>
                  <a:prstClr val="white"/>
                </a:solidFill>
                <a:latin typeface="微软雅黑" panose="020B0503020204020204" pitchFamily="34" charset="-122"/>
                <a:ea typeface="微软雅黑" panose="020B0503020204020204" pitchFamily="34" charset="-122"/>
              </a:rPr>
              <a:t>3</a:t>
            </a:r>
            <a:r>
              <a:rPr lang="zh-CN" altLang="en-US" sz="2800" b="1" dirty="0">
                <a:solidFill>
                  <a:prstClr val="white"/>
                </a:solidFill>
                <a:latin typeface="微软雅黑" panose="020B0503020204020204" pitchFamily="34" charset="-122"/>
                <a:ea typeface="微软雅黑" panose="020B0503020204020204" pitchFamily="34" charset="-122"/>
              </a:rPr>
              <a:t>、提交精彩作业优秀学员我们会邀请加入读书笔记</a:t>
            </a:r>
            <a:r>
              <a:rPr lang="en-US" altLang="zh-CN" sz="2800" b="1" dirty="0">
                <a:solidFill>
                  <a:prstClr val="white"/>
                </a:solidFill>
                <a:latin typeface="微软雅黑" panose="020B0503020204020204" pitchFamily="34" charset="-122"/>
                <a:ea typeface="微软雅黑" panose="020B0503020204020204" pitchFamily="34" charset="-122"/>
              </a:rPr>
              <a:t>PPT</a:t>
            </a:r>
            <a:r>
              <a:rPr lang="zh-CN" altLang="en-US" sz="2800" b="1" dirty="0">
                <a:solidFill>
                  <a:prstClr val="white"/>
                </a:solidFill>
                <a:latin typeface="微软雅黑" panose="020B0503020204020204" pitchFamily="34" charset="-122"/>
                <a:ea typeface="微软雅黑" panose="020B0503020204020204" pitchFamily="34" charset="-122"/>
              </a:rPr>
              <a:t>群，每周免费提供好书给你们做读书笔记。</a:t>
            </a:r>
            <a:endParaRPr lang="en-US" altLang="zh-CN" sz="2800" b="1" dirty="0">
              <a:solidFill>
                <a:prstClr val="white"/>
              </a:solidFill>
              <a:latin typeface="微软雅黑" panose="020B0503020204020204" pitchFamily="34" charset="-122"/>
              <a:ea typeface="微软雅黑" panose="020B0503020204020204" pitchFamily="34" charset="-122"/>
            </a:endParaRPr>
          </a:p>
          <a:p>
            <a:pPr algn="just" defTabSz="1219140"/>
            <a:endParaRPr lang="en-US" altLang="zh-CN" sz="2800" b="1" dirty="0">
              <a:solidFill>
                <a:prstClr val="white"/>
              </a:solidFill>
              <a:latin typeface="微软雅黑" panose="020B0503020204020204" pitchFamily="34" charset="-122"/>
              <a:ea typeface="微软雅黑" panose="020B0503020204020204" pitchFamily="34" charset="-122"/>
            </a:endParaRPr>
          </a:p>
          <a:p>
            <a:pPr algn="just" defTabSz="1219140"/>
            <a:r>
              <a:rPr lang="en-US" altLang="zh-CN" sz="2800" b="1" dirty="0">
                <a:solidFill>
                  <a:prstClr val="white"/>
                </a:solidFill>
                <a:latin typeface="微软雅黑" panose="020B0503020204020204" pitchFamily="34" charset="-122"/>
                <a:ea typeface="微软雅黑" panose="020B0503020204020204" pitchFamily="34" charset="-122"/>
              </a:rPr>
              <a:t>4</a:t>
            </a:r>
            <a:r>
              <a:rPr lang="zh-CN" altLang="en-US" sz="2800" b="1" dirty="0">
                <a:solidFill>
                  <a:prstClr val="white"/>
                </a:solidFill>
                <a:latin typeface="微软雅黑" panose="020B0503020204020204" pitchFamily="34" charset="-122"/>
                <a:ea typeface="微软雅黑" panose="020B0503020204020204" pitchFamily="34" charset="-122"/>
              </a:rPr>
              <a:t>、在微信</a:t>
            </a:r>
            <a:r>
              <a:rPr lang="en-US" altLang="zh-CN" sz="2800" b="1" dirty="0">
                <a:solidFill>
                  <a:prstClr val="white"/>
                </a:solidFill>
                <a:latin typeface="微软雅黑" panose="020B0503020204020204" pitchFamily="34" charset="-122"/>
                <a:ea typeface="微软雅黑" panose="020B0503020204020204" pitchFamily="34" charset="-122"/>
              </a:rPr>
              <a:t>PPT100</a:t>
            </a:r>
            <a:r>
              <a:rPr lang="zh-CN" altLang="en-US" sz="2800" b="1" dirty="0">
                <a:solidFill>
                  <a:prstClr val="white"/>
                </a:solidFill>
                <a:latin typeface="微软雅黑" panose="020B0503020204020204" pitchFamily="34" charset="-122"/>
                <a:ea typeface="微软雅黑" panose="020B0503020204020204" pitchFamily="34" charset="-122"/>
              </a:rPr>
              <a:t>中回复“目录”，可以看到</a:t>
            </a:r>
            <a:r>
              <a:rPr lang="zh-CN" altLang="en-US" sz="2800" b="1" dirty="0" smtClean="0">
                <a:solidFill>
                  <a:prstClr val="white"/>
                </a:solidFill>
                <a:latin typeface="微软雅黑" panose="020B0503020204020204" pitchFamily="34" charset="-122"/>
                <a:ea typeface="微软雅黑" panose="020B0503020204020204" pitchFamily="34" charset="-122"/>
              </a:rPr>
              <a:t>更多</a:t>
            </a:r>
            <a:r>
              <a:rPr lang="en-US" altLang="zh-CN" sz="2800" b="1" dirty="0" smtClean="0">
                <a:solidFill>
                  <a:prstClr val="white"/>
                </a:solidFill>
                <a:latin typeface="微软雅黑" panose="020B0503020204020204" pitchFamily="34" charset="-122"/>
                <a:ea typeface="微软雅黑" panose="020B0503020204020204" pitchFamily="34" charset="-122"/>
              </a:rPr>
              <a:t>PPT</a:t>
            </a:r>
            <a:r>
              <a:rPr lang="zh-CN" altLang="en-US" sz="2800" b="1" dirty="0" smtClean="0">
                <a:solidFill>
                  <a:prstClr val="white"/>
                </a:solidFill>
                <a:latin typeface="微软雅黑" panose="020B0503020204020204" pitchFamily="34" charset="-122"/>
                <a:ea typeface="微软雅黑" panose="020B0503020204020204" pitchFamily="34" charset="-122"/>
              </a:rPr>
              <a:t>表格设计</a:t>
            </a:r>
            <a:r>
              <a:rPr lang="zh-CN" altLang="en-US" sz="2800" b="1" dirty="0">
                <a:solidFill>
                  <a:prstClr val="white"/>
                </a:solidFill>
                <a:latin typeface="微软雅黑" panose="020B0503020204020204" pitchFamily="34" charset="-122"/>
                <a:ea typeface="微软雅黑" panose="020B0503020204020204" pitchFamily="34" charset="-122"/>
              </a:rPr>
              <a:t>技巧。</a:t>
            </a:r>
            <a:endParaRPr lang="en-US" altLang="zh-CN" sz="2800" b="1" dirty="0">
              <a:solidFill>
                <a:prstClr val="white"/>
              </a:solidFill>
              <a:latin typeface="微软雅黑" panose="020B0503020204020204" pitchFamily="34" charset="-122"/>
              <a:ea typeface="微软雅黑" panose="020B0503020204020204" pitchFamily="34" charset="-122"/>
            </a:endParaRPr>
          </a:p>
          <a:p>
            <a:pPr algn="just"/>
            <a:endParaRPr lang="en-US" altLang="zh-CN" sz="2800" b="1"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106830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06334" y="3768627"/>
            <a:ext cx="5069125" cy="523220"/>
          </a:xfrm>
          <a:prstGeom prst="rect">
            <a:avLst/>
          </a:prstGeom>
          <a:noFill/>
        </p:spPr>
        <p:txBody>
          <a:bodyPr wrap="square" rtlCol="0">
            <a:spAutoFit/>
          </a:bodyPr>
          <a:lstStyle/>
          <a:p>
            <a:r>
              <a:rPr lang="zh-CN" altLang="en-US" sz="2800" b="1" dirty="0">
                <a:solidFill>
                  <a:schemeClr val="tx1">
                    <a:lumMod val="50000"/>
                    <a:lumOff val="50000"/>
                  </a:schemeClr>
                </a:solidFill>
                <a:latin typeface="微软雅黑" panose="020B0503020204020204" pitchFamily="34" charset="-122"/>
                <a:ea typeface="微软雅黑" panose="020B0503020204020204" pitchFamily="34" charset="-122"/>
              </a:rPr>
              <a:t>教学无体系</a:t>
            </a:r>
          </a:p>
        </p:txBody>
      </p:sp>
      <p:sp>
        <p:nvSpPr>
          <p:cNvPr id="3" name="文本框 2"/>
          <p:cNvSpPr txBox="1"/>
          <p:nvPr/>
        </p:nvSpPr>
        <p:spPr>
          <a:xfrm>
            <a:off x="1452244" y="4257348"/>
            <a:ext cx="5088196" cy="523220"/>
          </a:xfrm>
          <a:prstGeom prst="rect">
            <a:avLst/>
          </a:prstGeom>
          <a:noFill/>
        </p:spPr>
        <p:txBody>
          <a:bodyPr wrap="square" rtlCol="0">
            <a:spAutoFit/>
          </a:bodyPr>
          <a:lstStyle/>
          <a:p>
            <a:r>
              <a:rPr lang="zh-CN" altLang="en-US" sz="2800" b="1" dirty="0">
                <a:solidFill>
                  <a:schemeClr val="tx1">
                    <a:lumMod val="50000"/>
                    <a:lumOff val="50000"/>
                  </a:schemeClr>
                </a:solidFill>
                <a:latin typeface="微软雅黑" panose="020B0503020204020204" pitchFamily="34" charset="-122"/>
                <a:ea typeface="微软雅黑" panose="020B0503020204020204" pitchFamily="34" charset="-122"/>
              </a:rPr>
              <a:t>缺少</a:t>
            </a:r>
            <a:r>
              <a:rPr lang="zh-CN" altLang="en-US" sz="2800" b="1" dirty="0" smtClean="0">
                <a:solidFill>
                  <a:schemeClr val="tx1">
                    <a:lumMod val="50000"/>
                    <a:lumOff val="50000"/>
                  </a:schemeClr>
                </a:solidFill>
                <a:latin typeface="微软雅黑" panose="020B0503020204020204" pitchFamily="34" charset="-122"/>
                <a:ea typeface="微软雅黑" panose="020B0503020204020204" pitchFamily="34" charset="-122"/>
              </a:rPr>
              <a:t>实践性</a:t>
            </a:r>
            <a:endParaRPr lang="zh-CN" altLang="en-US" sz="28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906334" y="4952429"/>
            <a:ext cx="5011913" cy="523220"/>
          </a:xfrm>
          <a:prstGeom prst="rect">
            <a:avLst/>
          </a:prstGeom>
          <a:noFill/>
        </p:spPr>
        <p:txBody>
          <a:bodyPr wrap="square" rtlCol="0">
            <a:spAutoFit/>
          </a:bodyPr>
          <a:lstStyle/>
          <a:p>
            <a:r>
              <a:rPr lang="zh-CN" altLang="en-US" sz="2800" b="1" dirty="0" smtClean="0">
                <a:solidFill>
                  <a:schemeClr val="tx1">
                    <a:lumMod val="50000"/>
                    <a:lumOff val="50000"/>
                  </a:schemeClr>
                </a:solidFill>
                <a:latin typeface="微软雅黑" panose="020B0503020204020204" pitchFamily="34" charset="-122"/>
                <a:ea typeface="微软雅黑" panose="020B0503020204020204" pitchFamily="34" charset="-122"/>
              </a:rPr>
              <a:t>教学十分枯燥</a:t>
            </a:r>
            <a:endParaRPr lang="zh-CN" altLang="en-US" sz="28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6242609" y="3768627"/>
            <a:ext cx="5069125" cy="523220"/>
          </a:xfrm>
          <a:prstGeom prst="rect">
            <a:avLst/>
          </a:prstGeom>
          <a:noFill/>
        </p:spPr>
        <p:txBody>
          <a:bodyPr wrap="square" rtlCol="0">
            <a:spAutoFit/>
          </a:bodyPr>
          <a:lstStyle/>
          <a:p>
            <a:r>
              <a:rPr lang="zh-CN" altLang="en-US" sz="2800" b="1" dirty="0">
                <a:solidFill>
                  <a:schemeClr val="tx1">
                    <a:lumMod val="50000"/>
                    <a:lumOff val="50000"/>
                  </a:schemeClr>
                </a:solidFill>
                <a:latin typeface="微软雅黑" panose="020B0503020204020204" pitchFamily="34" charset="-122"/>
                <a:ea typeface="微软雅黑" panose="020B0503020204020204" pitchFamily="34" charset="-122"/>
              </a:rPr>
              <a:t>教学无体系</a:t>
            </a:r>
          </a:p>
        </p:txBody>
      </p:sp>
      <p:sp>
        <p:nvSpPr>
          <p:cNvPr id="6" name="文本框 5"/>
          <p:cNvSpPr txBox="1"/>
          <p:nvPr/>
        </p:nvSpPr>
        <p:spPr>
          <a:xfrm>
            <a:off x="6242609" y="4461418"/>
            <a:ext cx="5088196" cy="523220"/>
          </a:xfrm>
          <a:prstGeom prst="rect">
            <a:avLst/>
          </a:prstGeom>
          <a:noFill/>
        </p:spPr>
        <p:txBody>
          <a:bodyPr wrap="square" rtlCol="0">
            <a:spAutoFit/>
          </a:bodyPr>
          <a:lstStyle/>
          <a:p>
            <a:r>
              <a:rPr lang="zh-CN" altLang="en-US" sz="2800" b="1" dirty="0">
                <a:solidFill>
                  <a:schemeClr val="tx1">
                    <a:lumMod val="50000"/>
                    <a:lumOff val="50000"/>
                  </a:schemeClr>
                </a:solidFill>
                <a:latin typeface="微软雅黑" panose="020B0503020204020204" pitchFamily="34" charset="-122"/>
                <a:ea typeface="微软雅黑" panose="020B0503020204020204" pitchFamily="34" charset="-122"/>
              </a:rPr>
              <a:t>缺少</a:t>
            </a:r>
            <a:r>
              <a:rPr lang="zh-CN" altLang="en-US" sz="2800" b="1" dirty="0" smtClean="0">
                <a:solidFill>
                  <a:schemeClr val="tx1">
                    <a:lumMod val="50000"/>
                    <a:lumOff val="50000"/>
                  </a:schemeClr>
                </a:solidFill>
                <a:latin typeface="微软雅黑" panose="020B0503020204020204" pitchFamily="34" charset="-122"/>
                <a:ea typeface="微软雅黑" panose="020B0503020204020204" pitchFamily="34" charset="-122"/>
              </a:rPr>
              <a:t>实践性</a:t>
            </a:r>
            <a:endParaRPr lang="zh-CN" altLang="en-US" sz="28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6242609" y="5154210"/>
            <a:ext cx="5011913" cy="523220"/>
          </a:xfrm>
          <a:prstGeom prst="rect">
            <a:avLst/>
          </a:prstGeom>
          <a:noFill/>
        </p:spPr>
        <p:txBody>
          <a:bodyPr wrap="square" rtlCol="0">
            <a:spAutoFit/>
          </a:bodyPr>
          <a:lstStyle/>
          <a:p>
            <a:r>
              <a:rPr lang="zh-CN" altLang="en-US" sz="2800" b="1" dirty="0" smtClean="0">
                <a:solidFill>
                  <a:schemeClr val="tx1">
                    <a:lumMod val="50000"/>
                    <a:lumOff val="50000"/>
                  </a:schemeClr>
                </a:solidFill>
                <a:latin typeface="微软雅黑" panose="020B0503020204020204" pitchFamily="34" charset="-122"/>
                <a:ea typeface="微软雅黑" panose="020B0503020204020204" pitchFamily="34" charset="-122"/>
              </a:rPr>
              <a:t>教学十分枯燥</a:t>
            </a:r>
            <a:endParaRPr lang="zh-CN" altLang="en-US" sz="28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333313" y="279332"/>
            <a:ext cx="8925636" cy="646331"/>
          </a:xfrm>
          <a:prstGeom prst="rect">
            <a:avLst/>
          </a:prstGeom>
          <a:noFill/>
        </p:spPr>
        <p:txBody>
          <a:bodyPr wrap="square" rtlCol="0">
            <a:spAutoFit/>
          </a:bodyPr>
          <a:lstStyle/>
          <a:p>
            <a:r>
              <a:rPr lang="zh-CN" altLang="en-US" sz="3600"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复习题：快速使</a:t>
            </a:r>
            <a:r>
              <a:rPr lang="en-US" altLang="zh-CN" sz="3600"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3</a:t>
            </a:r>
            <a:r>
              <a:rPr lang="zh-CN" altLang="en-US" sz="3600"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个文本框对齐？</a:t>
            </a:r>
            <a:endParaRPr lang="zh-CN" altLang="en-US" sz="36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31844" y="1141695"/>
            <a:ext cx="12240000" cy="0"/>
          </a:xfrm>
          <a:prstGeom prst="line">
            <a:avLst/>
          </a:prstGeom>
          <a:ln w="571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227923" y="1278471"/>
            <a:ext cx="11720466" cy="1384995"/>
          </a:xfrm>
          <a:prstGeom prst="rect">
            <a:avLst/>
          </a:prstGeom>
          <a:noFill/>
        </p:spPr>
        <p:txBody>
          <a:bodyPr wrap="square" rtlCol="0">
            <a:spAutoFit/>
          </a:bodyPr>
          <a:lstStyle/>
          <a:p>
            <a:r>
              <a:rPr lang="zh-CN" altLang="en-US" sz="2800" dirty="0" smtClean="0">
                <a:solidFill>
                  <a:srgbClr val="C00000"/>
                </a:solidFill>
                <a:latin typeface="微软雅黑" panose="020B0503020204020204" pitchFamily="34" charset="-122"/>
                <a:ea typeface="微软雅黑" panose="020B0503020204020204" pitchFamily="34" charset="-122"/>
              </a:rPr>
              <a:t>方法：</a:t>
            </a:r>
            <a:endParaRPr lang="en-US" altLang="zh-CN" sz="2800" dirty="0" smtClean="0">
              <a:solidFill>
                <a:srgbClr val="C00000"/>
              </a:solidFill>
              <a:latin typeface="微软雅黑" panose="020B0503020204020204" pitchFamily="34" charset="-122"/>
              <a:ea typeface="微软雅黑" panose="020B0503020204020204" pitchFamily="34" charset="-122"/>
            </a:endParaRPr>
          </a:p>
          <a:p>
            <a:r>
              <a:rPr lang="en-US" altLang="zh-CN" sz="2800" dirty="0" smtClean="0">
                <a:solidFill>
                  <a:srgbClr val="C00000"/>
                </a:solidFill>
                <a:latin typeface="微软雅黑" panose="020B0503020204020204" pitchFamily="34" charset="-122"/>
                <a:ea typeface="微软雅黑" panose="020B0503020204020204" pitchFamily="34" charset="-122"/>
              </a:rPr>
              <a:t>1</a:t>
            </a:r>
            <a:r>
              <a:rPr lang="zh-CN" altLang="en-US" sz="2800" dirty="0" smtClean="0">
                <a:solidFill>
                  <a:srgbClr val="C00000"/>
                </a:solidFill>
                <a:latin typeface="微软雅黑" panose="020B0503020204020204" pitchFamily="34" charset="-122"/>
                <a:ea typeface="微软雅黑" panose="020B0503020204020204" pitchFamily="34" charset="-122"/>
              </a:rPr>
              <a:t>、先全选所有文本框（按住</a:t>
            </a:r>
            <a:r>
              <a:rPr lang="en-US" altLang="zh-CN" sz="2800" dirty="0" smtClean="0">
                <a:solidFill>
                  <a:srgbClr val="C00000"/>
                </a:solidFill>
                <a:latin typeface="微软雅黑" panose="020B0503020204020204" pitchFamily="34" charset="-122"/>
                <a:ea typeface="微软雅黑" panose="020B0503020204020204" pitchFamily="34" charset="-122"/>
              </a:rPr>
              <a:t>ctrl</a:t>
            </a:r>
            <a:r>
              <a:rPr lang="zh-CN" altLang="en-US" sz="2800" dirty="0" smtClean="0">
                <a:solidFill>
                  <a:srgbClr val="C00000"/>
                </a:solidFill>
                <a:latin typeface="微软雅黑" panose="020B0503020204020204" pitchFamily="34" charset="-122"/>
                <a:ea typeface="微软雅黑" panose="020B0503020204020204" pitchFamily="34" charset="-122"/>
              </a:rPr>
              <a:t>键</a:t>
            </a:r>
            <a:r>
              <a:rPr lang="en-US" altLang="zh-CN" sz="2800" dirty="0" smtClean="0">
                <a:solidFill>
                  <a:srgbClr val="C00000"/>
                </a:solidFill>
                <a:latin typeface="微软雅黑" panose="020B0503020204020204" pitchFamily="34" charset="-122"/>
                <a:ea typeface="微软雅黑" panose="020B0503020204020204" pitchFamily="34" charset="-122"/>
              </a:rPr>
              <a:t>+</a:t>
            </a:r>
            <a:r>
              <a:rPr lang="zh-CN" altLang="en-US" sz="2800" dirty="0" smtClean="0">
                <a:solidFill>
                  <a:srgbClr val="C00000"/>
                </a:solidFill>
                <a:latin typeface="微软雅黑" panose="020B0503020204020204" pitchFamily="34" charset="-122"/>
                <a:ea typeface="微软雅黑" panose="020B0503020204020204" pitchFamily="34" charset="-122"/>
              </a:rPr>
              <a:t>鼠标点击）</a:t>
            </a:r>
            <a:endParaRPr lang="en-US" altLang="zh-CN" sz="2800" dirty="0" smtClean="0">
              <a:solidFill>
                <a:srgbClr val="C00000"/>
              </a:solidFill>
              <a:latin typeface="微软雅黑" panose="020B0503020204020204" pitchFamily="34" charset="-122"/>
              <a:ea typeface="微软雅黑" panose="020B0503020204020204" pitchFamily="34" charset="-122"/>
            </a:endParaRPr>
          </a:p>
          <a:p>
            <a:r>
              <a:rPr lang="en-US" altLang="zh-CN" sz="2800" dirty="0" smtClean="0">
                <a:solidFill>
                  <a:srgbClr val="C00000"/>
                </a:solidFill>
                <a:latin typeface="微软雅黑" panose="020B0503020204020204" pitchFamily="34" charset="-122"/>
                <a:ea typeface="微软雅黑" panose="020B0503020204020204" pitchFamily="34" charset="-122"/>
              </a:rPr>
              <a:t>2</a:t>
            </a:r>
            <a:r>
              <a:rPr lang="zh-CN" altLang="en-US" sz="2800" dirty="0" smtClean="0">
                <a:solidFill>
                  <a:srgbClr val="C00000"/>
                </a:solidFill>
                <a:latin typeface="微软雅黑" panose="020B0503020204020204" pitchFamily="34" charset="-122"/>
                <a:ea typeface="微软雅黑" panose="020B0503020204020204" pitchFamily="34" charset="-122"/>
              </a:rPr>
              <a:t>、</a:t>
            </a:r>
            <a:r>
              <a:rPr lang="zh-CN" altLang="en-US" sz="2800" dirty="0">
                <a:solidFill>
                  <a:srgbClr val="C00000"/>
                </a:solidFill>
                <a:latin typeface="微软雅黑" panose="020B0503020204020204" pitchFamily="34" charset="-122"/>
                <a:ea typeface="微软雅黑" panose="020B0503020204020204" pitchFamily="34" charset="-122"/>
              </a:rPr>
              <a:t>使用对齐工具</a:t>
            </a:r>
            <a:r>
              <a:rPr lang="zh-CN" altLang="en-US" sz="2800" dirty="0" smtClean="0">
                <a:solidFill>
                  <a:srgbClr val="C00000"/>
                </a:solidFill>
                <a:latin typeface="微软雅黑" panose="020B0503020204020204" pitchFamily="34" charset="-122"/>
                <a:ea typeface="微软雅黑" panose="020B0503020204020204" pitchFamily="34" charset="-122"/>
              </a:rPr>
              <a:t>，左对齐，然后纵向分布</a:t>
            </a:r>
            <a:endParaRPr lang="zh-CN" altLang="en-US" sz="2800" dirty="0">
              <a:solidFill>
                <a:srgbClr val="C00000"/>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6242609" y="2920621"/>
            <a:ext cx="0" cy="3425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242609" y="5108813"/>
            <a:ext cx="371219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6242609" y="4308144"/>
            <a:ext cx="371219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6242609" y="5909481"/>
            <a:ext cx="371219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6242609" y="3507475"/>
            <a:ext cx="371219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a:xfrm>
            <a:off x="9376012" y="3507475"/>
            <a:ext cx="0" cy="784372"/>
          </a:xfrm>
          <a:prstGeom prst="straightConnector1">
            <a:avLst/>
          </a:prstGeom>
          <a:ln>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a:xfrm>
            <a:off x="8966579" y="4308144"/>
            <a:ext cx="0" cy="784372"/>
          </a:xfrm>
          <a:prstGeom prst="straightConnector1">
            <a:avLst/>
          </a:prstGeom>
          <a:ln>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a:xfrm>
            <a:off x="9376012" y="5154210"/>
            <a:ext cx="0" cy="784372"/>
          </a:xfrm>
          <a:prstGeom prst="straightConnector1">
            <a:avLst/>
          </a:prstGeom>
          <a:ln>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05382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639257" y="1822691"/>
            <a:ext cx="529485" cy="665089"/>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856528" y="1822691"/>
            <a:ext cx="529485" cy="665089"/>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640350" y="1822691"/>
            <a:ext cx="529485" cy="665089"/>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2183812" y="2559788"/>
            <a:ext cx="849694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35"/>
          <p:cNvSpPr txBox="1"/>
          <p:nvPr/>
        </p:nvSpPr>
        <p:spPr>
          <a:xfrm>
            <a:off x="2175854" y="2828656"/>
            <a:ext cx="1376110" cy="523220"/>
          </a:xfrm>
          <a:prstGeom prst="rect">
            <a:avLst/>
          </a:prstGeom>
          <a:noFill/>
          <a:effectLst/>
        </p:spPr>
        <p:txBody>
          <a:bodyPr wrap="square" rtlCol="0">
            <a:spAutoFit/>
          </a:bodyPr>
          <a:lstStyle/>
          <a:p>
            <a:pPr lvl="0"/>
            <a:r>
              <a:rPr lang="zh-CN" altLang="en-US" sz="2800" b="1" dirty="0">
                <a:solidFill>
                  <a:srgbClr val="C00000"/>
                </a:solidFill>
                <a:latin typeface="微软雅黑" pitchFamily="34" charset="-122"/>
                <a:ea typeface="微软雅黑" pitchFamily="34" charset="-122"/>
              </a:rPr>
              <a:t>上下</a:t>
            </a:r>
            <a:endParaRPr lang="en-US" altLang="zh-CN" sz="2800" b="1" dirty="0" smtClean="0">
              <a:solidFill>
                <a:srgbClr val="C00000"/>
              </a:solidFill>
              <a:latin typeface="微软雅黑" pitchFamily="34" charset="-122"/>
              <a:ea typeface="微软雅黑" pitchFamily="34" charset="-122"/>
            </a:endParaRPr>
          </a:p>
        </p:txBody>
      </p:sp>
      <p:sp>
        <p:nvSpPr>
          <p:cNvPr id="9" name="TextBox 36"/>
          <p:cNvSpPr txBox="1"/>
          <p:nvPr/>
        </p:nvSpPr>
        <p:spPr>
          <a:xfrm>
            <a:off x="2175855" y="3855932"/>
            <a:ext cx="1376110" cy="523220"/>
          </a:xfrm>
          <a:prstGeom prst="rect">
            <a:avLst/>
          </a:prstGeom>
          <a:noFill/>
          <a:effectLst/>
        </p:spPr>
        <p:txBody>
          <a:bodyPr wrap="square" rtlCol="0">
            <a:spAutoFit/>
          </a:bodyPr>
          <a:lstStyle/>
          <a:p>
            <a:pPr lvl="0"/>
            <a:r>
              <a:rPr lang="zh-CN" altLang="en-US" sz="2800" b="1" dirty="0" smtClean="0">
                <a:solidFill>
                  <a:srgbClr val="C00000"/>
                </a:solidFill>
                <a:latin typeface="微软雅黑" pitchFamily="34" charset="-122"/>
                <a:ea typeface="微软雅黑" pitchFamily="34" charset="-122"/>
              </a:rPr>
              <a:t>斜线</a:t>
            </a:r>
            <a:endParaRPr lang="en-US" altLang="zh-CN" sz="2800" b="1" dirty="0" smtClean="0">
              <a:solidFill>
                <a:srgbClr val="C00000"/>
              </a:solidFill>
              <a:latin typeface="微软雅黑" pitchFamily="34" charset="-122"/>
              <a:ea typeface="微软雅黑" pitchFamily="34" charset="-122"/>
            </a:endParaRPr>
          </a:p>
        </p:txBody>
      </p:sp>
      <p:sp>
        <p:nvSpPr>
          <p:cNvPr id="10" name="TextBox 37"/>
          <p:cNvSpPr txBox="1"/>
          <p:nvPr/>
        </p:nvSpPr>
        <p:spPr>
          <a:xfrm>
            <a:off x="2175854" y="4936052"/>
            <a:ext cx="1376110" cy="523220"/>
          </a:xfrm>
          <a:prstGeom prst="rect">
            <a:avLst/>
          </a:prstGeom>
          <a:noFill/>
          <a:effectLst/>
        </p:spPr>
        <p:txBody>
          <a:bodyPr wrap="square" rtlCol="0">
            <a:spAutoFit/>
          </a:bodyPr>
          <a:lstStyle/>
          <a:p>
            <a:pPr lvl="0"/>
            <a:r>
              <a:rPr lang="zh-CN" altLang="en-US" sz="2800" b="1" dirty="0" smtClean="0">
                <a:solidFill>
                  <a:srgbClr val="C00000"/>
                </a:solidFill>
                <a:latin typeface="微软雅黑" pitchFamily="34" charset="-122"/>
                <a:ea typeface="微软雅黑" pitchFamily="34" charset="-122"/>
              </a:rPr>
              <a:t>三分</a:t>
            </a:r>
            <a:endParaRPr lang="en-US" altLang="zh-CN" sz="2800" b="1" dirty="0" smtClean="0">
              <a:solidFill>
                <a:srgbClr val="C00000"/>
              </a:solidFill>
              <a:latin typeface="微软雅黑" pitchFamily="34" charset="-122"/>
              <a:ea typeface="微软雅黑" pitchFamily="34" charset="-122"/>
            </a:endParaRPr>
          </a:p>
        </p:txBody>
      </p:sp>
      <p:sp>
        <p:nvSpPr>
          <p:cNvPr id="11" name="标题 54"/>
          <p:cNvSpPr>
            <a:spLocks noGrp="1"/>
          </p:cNvSpPr>
          <p:nvPr>
            <p:ph type="title"/>
          </p:nvPr>
        </p:nvSpPr>
        <p:spPr>
          <a:xfrm>
            <a:off x="452534" y="-108933"/>
            <a:ext cx="11238931" cy="1241946"/>
          </a:xfrm>
        </p:spPr>
        <p:txBody>
          <a:bodyPr>
            <a:normAutofit/>
          </a:bodyPr>
          <a:lstStyle/>
          <a:p>
            <a:r>
              <a:rPr lang="en-US" altLang="zh-CN" b="1" dirty="0" smtClean="0">
                <a:solidFill>
                  <a:srgbClr val="C00000"/>
                </a:solidFill>
                <a:latin typeface="微软雅黑" panose="020B0503020204020204" pitchFamily="34" charset="-122"/>
                <a:ea typeface="微软雅黑" panose="020B0503020204020204" pitchFamily="34" charset="-122"/>
                <a:cs typeface="+mn-cs"/>
              </a:rPr>
              <a:t>3</a:t>
            </a:r>
            <a:r>
              <a:rPr lang="zh-CN" altLang="en-US" b="1" dirty="0" smtClean="0">
                <a:solidFill>
                  <a:srgbClr val="C00000"/>
                </a:solidFill>
                <a:latin typeface="微软雅黑" panose="020B0503020204020204" pitchFamily="34" charset="-122"/>
                <a:ea typeface="微软雅黑" panose="020B0503020204020204" pitchFamily="34" charset="-122"/>
                <a:cs typeface="+mn-cs"/>
              </a:rPr>
              <a:t>、常见版式类型</a:t>
            </a:r>
            <a:endParaRPr lang="zh-CN" altLang="en-US" b="1" dirty="0">
              <a:solidFill>
                <a:srgbClr val="C00000"/>
              </a:solidFill>
              <a:latin typeface="微软雅黑" panose="020B0503020204020204" pitchFamily="34" charset="-122"/>
              <a:ea typeface="微软雅黑" panose="020B0503020204020204" pitchFamily="34" charset="-122"/>
              <a:cs typeface="+mn-cs"/>
            </a:endParaRPr>
          </a:p>
        </p:txBody>
      </p:sp>
      <p:cxnSp>
        <p:nvCxnSpPr>
          <p:cNvPr id="12" name="直接连接符 11"/>
          <p:cNvCxnSpPr/>
          <p:nvPr/>
        </p:nvCxnSpPr>
        <p:spPr>
          <a:xfrm>
            <a:off x="2183812" y="3586230"/>
            <a:ext cx="849694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183812" y="4612672"/>
            <a:ext cx="849694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183812" y="5639115"/>
            <a:ext cx="849694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175854" y="1678675"/>
            <a:ext cx="849694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2183812" y="6503211"/>
            <a:ext cx="849694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7" name="TextBox 31"/>
          <p:cNvSpPr txBox="1"/>
          <p:nvPr/>
        </p:nvSpPr>
        <p:spPr>
          <a:xfrm>
            <a:off x="2183812" y="1894699"/>
            <a:ext cx="1376110" cy="523220"/>
          </a:xfrm>
          <a:prstGeom prst="rect">
            <a:avLst/>
          </a:prstGeom>
          <a:noFill/>
          <a:effectLst/>
        </p:spPr>
        <p:txBody>
          <a:bodyPr wrap="square" rtlCol="0">
            <a:spAutoFit/>
          </a:bodyPr>
          <a:lstStyle/>
          <a:p>
            <a:pPr lvl="0"/>
            <a:r>
              <a:rPr lang="zh-CN" altLang="en-US" sz="2800" b="1" dirty="0" smtClean="0">
                <a:solidFill>
                  <a:srgbClr val="C00000"/>
                </a:solidFill>
                <a:latin typeface="微软雅黑" pitchFamily="34" charset="-122"/>
                <a:ea typeface="微软雅黑" pitchFamily="34" charset="-122"/>
              </a:rPr>
              <a:t>左右</a:t>
            </a:r>
            <a:endParaRPr lang="en-US" altLang="zh-CN" sz="2800" b="1" dirty="0" smtClean="0">
              <a:solidFill>
                <a:srgbClr val="C00000"/>
              </a:solidFill>
              <a:latin typeface="微软雅黑" pitchFamily="34" charset="-122"/>
              <a:ea typeface="微软雅黑" pitchFamily="34" charset="-122"/>
            </a:endParaRPr>
          </a:p>
        </p:txBody>
      </p:sp>
      <p:sp>
        <p:nvSpPr>
          <p:cNvPr id="18" name="TextBox 32"/>
          <p:cNvSpPr txBox="1"/>
          <p:nvPr/>
        </p:nvSpPr>
        <p:spPr>
          <a:xfrm>
            <a:off x="2175854" y="5835975"/>
            <a:ext cx="1376110" cy="523220"/>
          </a:xfrm>
          <a:prstGeom prst="rect">
            <a:avLst/>
          </a:prstGeom>
          <a:noFill/>
          <a:effectLst/>
        </p:spPr>
        <p:txBody>
          <a:bodyPr wrap="square" rtlCol="0">
            <a:spAutoFit/>
          </a:bodyPr>
          <a:lstStyle/>
          <a:p>
            <a:pPr lvl="0"/>
            <a:r>
              <a:rPr lang="zh-CN" altLang="en-US" sz="2800" b="1" dirty="0" smtClean="0">
                <a:solidFill>
                  <a:srgbClr val="C00000"/>
                </a:solidFill>
                <a:latin typeface="微软雅黑" pitchFamily="34" charset="-122"/>
                <a:ea typeface="微软雅黑" pitchFamily="34" charset="-122"/>
              </a:rPr>
              <a:t>局部</a:t>
            </a:r>
            <a:endParaRPr lang="en-US" altLang="zh-CN" sz="2800" b="1" dirty="0" smtClean="0">
              <a:solidFill>
                <a:srgbClr val="C00000"/>
              </a:solidFill>
              <a:latin typeface="微软雅黑" pitchFamily="34" charset="-122"/>
              <a:ea typeface="微软雅黑" pitchFamily="34" charset="-122"/>
            </a:endParaRPr>
          </a:p>
        </p:txBody>
      </p:sp>
      <p:sp>
        <p:nvSpPr>
          <p:cNvPr id="19" name="矩形 18"/>
          <p:cNvSpPr/>
          <p:nvPr/>
        </p:nvSpPr>
        <p:spPr>
          <a:xfrm>
            <a:off x="3471998" y="1822691"/>
            <a:ext cx="295990" cy="665089"/>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3760030" y="1822691"/>
            <a:ext cx="529485" cy="665089"/>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5408256" y="1822691"/>
            <a:ext cx="295990" cy="665089"/>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4904200" y="1822691"/>
            <a:ext cx="529485" cy="665089"/>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49"/>
          <p:cNvSpPr/>
          <p:nvPr/>
        </p:nvSpPr>
        <p:spPr>
          <a:xfrm>
            <a:off x="6352318" y="1822691"/>
            <a:ext cx="552774" cy="665089"/>
          </a:xfrm>
          <a:custGeom>
            <a:avLst/>
            <a:gdLst>
              <a:gd name="connsiteX0" fmla="*/ 0 w 295990"/>
              <a:gd name="connsiteY0" fmla="*/ 0 h 523220"/>
              <a:gd name="connsiteX1" fmla="*/ 295990 w 295990"/>
              <a:gd name="connsiteY1" fmla="*/ 0 h 523220"/>
              <a:gd name="connsiteX2" fmla="*/ 295990 w 295990"/>
              <a:gd name="connsiteY2" fmla="*/ 523220 h 523220"/>
              <a:gd name="connsiteX3" fmla="*/ 0 w 295990"/>
              <a:gd name="connsiteY3" fmla="*/ 523220 h 523220"/>
              <a:gd name="connsiteX4" fmla="*/ 0 w 295990"/>
              <a:gd name="connsiteY4" fmla="*/ 0 h 523220"/>
              <a:gd name="connsiteX0" fmla="*/ 0 w 295990"/>
              <a:gd name="connsiteY0" fmla="*/ 0 h 523220"/>
              <a:gd name="connsiteX1" fmla="*/ 295990 w 295990"/>
              <a:gd name="connsiteY1" fmla="*/ 0 h 523220"/>
              <a:gd name="connsiteX2" fmla="*/ 295990 w 295990"/>
              <a:gd name="connsiteY2" fmla="*/ 523220 h 523220"/>
              <a:gd name="connsiteX3" fmla="*/ 0 w 295990"/>
              <a:gd name="connsiteY3" fmla="*/ 523220 h 523220"/>
              <a:gd name="connsiteX4" fmla="*/ 0 w 295990"/>
              <a:gd name="connsiteY4" fmla="*/ 0 h 523220"/>
              <a:gd name="connsiteX0" fmla="*/ 0 w 295990"/>
              <a:gd name="connsiteY0" fmla="*/ 0 h 523220"/>
              <a:gd name="connsiteX1" fmla="*/ 295990 w 295990"/>
              <a:gd name="connsiteY1" fmla="*/ 0 h 523220"/>
              <a:gd name="connsiteX2" fmla="*/ 295990 w 295990"/>
              <a:gd name="connsiteY2" fmla="*/ 523220 h 523220"/>
              <a:gd name="connsiteX3" fmla="*/ 0 w 295990"/>
              <a:gd name="connsiteY3" fmla="*/ 523220 h 523220"/>
              <a:gd name="connsiteX4" fmla="*/ 0 w 295990"/>
              <a:gd name="connsiteY4" fmla="*/ 0 h 5232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990" h="523220">
                <a:moveTo>
                  <a:pt x="0" y="0"/>
                </a:moveTo>
                <a:lnTo>
                  <a:pt x="295990" y="0"/>
                </a:lnTo>
                <a:cubicBezTo>
                  <a:pt x="295990" y="174407"/>
                  <a:pt x="-13499" y="376948"/>
                  <a:pt x="295990" y="523220"/>
                </a:cubicBezTo>
                <a:lnTo>
                  <a:pt x="0" y="523220"/>
                </a:lnTo>
                <a:lnTo>
                  <a:pt x="0" y="0"/>
                </a:lnTo>
                <a:close/>
              </a:path>
            </a:pathLst>
          </a:cu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51"/>
          <p:cNvSpPr/>
          <p:nvPr/>
        </p:nvSpPr>
        <p:spPr>
          <a:xfrm>
            <a:off x="8097988" y="1822691"/>
            <a:ext cx="558586" cy="665089"/>
          </a:xfrm>
          <a:custGeom>
            <a:avLst/>
            <a:gdLst>
              <a:gd name="connsiteX0" fmla="*/ 0 w 295990"/>
              <a:gd name="connsiteY0" fmla="*/ 0 h 523220"/>
              <a:gd name="connsiteX1" fmla="*/ 295990 w 295990"/>
              <a:gd name="connsiteY1" fmla="*/ 0 h 523220"/>
              <a:gd name="connsiteX2" fmla="*/ 295990 w 295990"/>
              <a:gd name="connsiteY2" fmla="*/ 523220 h 523220"/>
              <a:gd name="connsiteX3" fmla="*/ 0 w 295990"/>
              <a:gd name="connsiteY3" fmla="*/ 523220 h 523220"/>
              <a:gd name="connsiteX4" fmla="*/ 0 w 295990"/>
              <a:gd name="connsiteY4" fmla="*/ 0 h 523220"/>
              <a:gd name="connsiteX0" fmla="*/ 262596 w 558586"/>
              <a:gd name="connsiteY0" fmla="*/ 0 h 523220"/>
              <a:gd name="connsiteX1" fmla="*/ 558586 w 558586"/>
              <a:gd name="connsiteY1" fmla="*/ 0 h 523220"/>
              <a:gd name="connsiteX2" fmla="*/ 558586 w 558586"/>
              <a:gd name="connsiteY2" fmla="*/ 523220 h 523220"/>
              <a:gd name="connsiteX3" fmla="*/ 262596 w 558586"/>
              <a:gd name="connsiteY3" fmla="*/ 523220 h 523220"/>
              <a:gd name="connsiteX4" fmla="*/ 262596 w 558586"/>
              <a:gd name="connsiteY4" fmla="*/ 0 h 5232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586" h="523220">
                <a:moveTo>
                  <a:pt x="262596" y="0"/>
                </a:moveTo>
                <a:lnTo>
                  <a:pt x="558586" y="0"/>
                </a:lnTo>
                <a:lnTo>
                  <a:pt x="558586" y="523220"/>
                </a:lnTo>
                <a:lnTo>
                  <a:pt x="262596" y="523220"/>
                </a:lnTo>
                <a:cubicBezTo>
                  <a:pt x="262596" y="348813"/>
                  <a:pt x="-328247" y="174407"/>
                  <a:pt x="262596" y="0"/>
                </a:cubicBezTo>
                <a:close/>
              </a:path>
            </a:pathLst>
          </a:cu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9351225" y="1822691"/>
            <a:ext cx="432048" cy="665089"/>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3464039" y="2810824"/>
            <a:ext cx="825475" cy="279441"/>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464040" y="3022237"/>
            <a:ext cx="825476" cy="442613"/>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4896242" y="3068312"/>
            <a:ext cx="825476" cy="374584"/>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4896241" y="2788870"/>
            <a:ext cx="825475" cy="466734"/>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6344358" y="2803240"/>
            <a:ext cx="825475" cy="323998"/>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61"/>
          <p:cNvSpPr/>
          <p:nvPr/>
        </p:nvSpPr>
        <p:spPr>
          <a:xfrm>
            <a:off x="6344359" y="3014653"/>
            <a:ext cx="825476" cy="442613"/>
          </a:xfrm>
          <a:custGeom>
            <a:avLst/>
            <a:gdLst>
              <a:gd name="connsiteX0" fmla="*/ 0 w 825476"/>
              <a:gd name="connsiteY0" fmla="*/ 0 h 442613"/>
              <a:gd name="connsiteX1" fmla="*/ 825476 w 825476"/>
              <a:gd name="connsiteY1" fmla="*/ 0 h 442613"/>
              <a:gd name="connsiteX2" fmla="*/ 825476 w 825476"/>
              <a:gd name="connsiteY2" fmla="*/ 442613 h 442613"/>
              <a:gd name="connsiteX3" fmla="*/ 0 w 825476"/>
              <a:gd name="connsiteY3" fmla="*/ 442613 h 442613"/>
              <a:gd name="connsiteX4" fmla="*/ 0 w 825476"/>
              <a:gd name="connsiteY4" fmla="*/ 0 h 442613"/>
              <a:gd name="connsiteX0" fmla="*/ 0 w 825476"/>
              <a:gd name="connsiteY0" fmla="*/ 0 h 442613"/>
              <a:gd name="connsiteX1" fmla="*/ 825476 w 825476"/>
              <a:gd name="connsiteY1" fmla="*/ 0 h 442613"/>
              <a:gd name="connsiteX2" fmla="*/ 825476 w 825476"/>
              <a:gd name="connsiteY2" fmla="*/ 442613 h 442613"/>
              <a:gd name="connsiteX3" fmla="*/ 0 w 825476"/>
              <a:gd name="connsiteY3" fmla="*/ 442613 h 442613"/>
              <a:gd name="connsiteX4" fmla="*/ 0 w 825476"/>
              <a:gd name="connsiteY4" fmla="*/ 0 h 442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5476" h="442613">
                <a:moveTo>
                  <a:pt x="0" y="0"/>
                </a:moveTo>
                <a:cubicBezTo>
                  <a:pt x="232955" y="225083"/>
                  <a:pt x="550317" y="0"/>
                  <a:pt x="825476" y="0"/>
                </a:cubicBezTo>
                <a:lnTo>
                  <a:pt x="825476" y="442613"/>
                </a:lnTo>
                <a:lnTo>
                  <a:pt x="0" y="442613"/>
                </a:lnTo>
                <a:lnTo>
                  <a:pt x="0" y="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7831098" y="3068312"/>
            <a:ext cx="825476" cy="374584"/>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63"/>
          <p:cNvSpPr/>
          <p:nvPr/>
        </p:nvSpPr>
        <p:spPr>
          <a:xfrm>
            <a:off x="7831097" y="2788870"/>
            <a:ext cx="825475" cy="466734"/>
          </a:xfrm>
          <a:custGeom>
            <a:avLst/>
            <a:gdLst>
              <a:gd name="connsiteX0" fmla="*/ 0 w 825475"/>
              <a:gd name="connsiteY0" fmla="*/ 0 h 466734"/>
              <a:gd name="connsiteX1" fmla="*/ 825475 w 825475"/>
              <a:gd name="connsiteY1" fmla="*/ 0 h 466734"/>
              <a:gd name="connsiteX2" fmla="*/ 825475 w 825475"/>
              <a:gd name="connsiteY2" fmla="*/ 466734 h 466734"/>
              <a:gd name="connsiteX3" fmla="*/ 0 w 825475"/>
              <a:gd name="connsiteY3" fmla="*/ 466734 h 466734"/>
              <a:gd name="connsiteX4" fmla="*/ 0 w 825475"/>
              <a:gd name="connsiteY4" fmla="*/ 0 h 466734"/>
              <a:gd name="connsiteX0" fmla="*/ 0 w 825475"/>
              <a:gd name="connsiteY0" fmla="*/ 0 h 466734"/>
              <a:gd name="connsiteX1" fmla="*/ 825475 w 825475"/>
              <a:gd name="connsiteY1" fmla="*/ 0 h 466734"/>
              <a:gd name="connsiteX2" fmla="*/ 825475 w 825475"/>
              <a:gd name="connsiteY2" fmla="*/ 466734 h 466734"/>
              <a:gd name="connsiteX3" fmla="*/ 0 w 825475"/>
              <a:gd name="connsiteY3" fmla="*/ 466734 h 466734"/>
              <a:gd name="connsiteX4" fmla="*/ 0 w 825475"/>
              <a:gd name="connsiteY4" fmla="*/ 0 h 466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5475" h="466734">
                <a:moveTo>
                  <a:pt x="0" y="0"/>
                </a:moveTo>
                <a:lnTo>
                  <a:pt x="825475" y="0"/>
                </a:lnTo>
                <a:lnTo>
                  <a:pt x="825475" y="466734"/>
                </a:lnTo>
                <a:cubicBezTo>
                  <a:pt x="550317" y="466734"/>
                  <a:pt x="261090" y="143178"/>
                  <a:pt x="0" y="466734"/>
                </a:cubicBezTo>
                <a:lnTo>
                  <a:pt x="0" y="0"/>
                </a:lnTo>
                <a:close/>
              </a:path>
            </a:pathLst>
          </a:cu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9370535" y="3082681"/>
            <a:ext cx="825476" cy="374584"/>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9370534" y="2803238"/>
            <a:ext cx="825475" cy="324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3464038" y="3838987"/>
            <a:ext cx="825476" cy="6480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直角三角形 36"/>
          <p:cNvSpPr/>
          <p:nvPr/>
        </p:nvSpPr>
        <p:spPr>
          <a:xfrm rot="10800000">
            <a:off x="3606214" y="3838987"/>
            <a:ext cx="683300" cy="278555"/>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4878770" y="3855932"/>
            <a:ext cx="825476" cy="6480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直角三角形 38"/>
          <p:cNvSpPr/>
          <p:nvPr/>
        </p:nvSpPr>
        <p:spPr>
          <a:xfrm rot="10800000">
            <a:off x="5020946" y="3855932"/>
            <a:ext cx="683300" cy="278555"/>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直角三角形 39"/>
          <p:cNvSpPr/>
          <p:nvPr/>
        </p:nvSpPr>
        <p:spPr>
          <a:xfrm rot="10800000" flipH="1" flipV="1">
            <a:off x="4872951" y="4225377"/>
            <a:ext cx="683300" cy="278555"/>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6352318" y="3877188"/>
            <a:ext cx="825476" cy="6480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6352319" y="3879677"/>
            <a:ext cx="360000" cy="115533"/>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6712318" y="4129188"/>
            <a:ext cx="465475" cy="39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7831096" y="3867397"/>
            <a:ext cx="825476" cy="6480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3471998" y="4811272"/>
            <a:ext cx="825476" cy="6480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3464039" y="4814624"/>
            <a:ext cx="825475"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3464039" y="5276735"/>
            <a:ext cx="825475"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4872950" y="4821584"/>
            <a:ext cx="825476" cy="6480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5433685" y="4835688"/>
            <a:ext cx="244878" cy="623584"/>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4878770" y="4821584"/>
            <a:ext cx="244878" cy="623584"/>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6344357" y="4797168"/>
            <a:ext cx="825476" cy="64800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52" name="表格 51"/>
          <p:cNvGraphicFramePr>
            <a:graphicFrameLocks noGrp="1"/>
          </p:cNvGraphicFramePr>
          <p:nvPr>
            <p:extLst>
              <p:ext uri="{D42A27DB-BD31-4B8C-83A1-F6EECF244321}">
                <p14:modId xmlns:p14="http://schemas.microsoft.com/office/powerpoint/2010/main" val="1646399443"/>
              </p:ext>
            </p:extLst>
          </p:nvPr>
        </p:nvGraphicFramePr>
        <p:xfrm>
          <a:off x="6344359" y="4811272"/>
          <a:ext cx="825474" cy="658311"/>
        </p:xfrm>
        <a:graphic>
          <a:graphicData uri="http://schemas.openxmlformats.org/drawingml/2006/table">
            <a:tbl>
              <a:tblPr>
                <a:tableStyleId>{5C22544A-7EE6-4342-B048-85BDC9FD1C3A}</a:tableStyleId>
              </a:tblPr>
              <a:tblGrid>
                <a:gridCol w="275158"/>
                <a:gridCol w="275158"/>
                <a:gridCol w="275158"/>
              </a:tblGrid>
              <a:tr h="219437">
                <a:tc>
                  <a:txBody>
                    <a:bodyPr/>
                    <a:lstStyle/>
                    <a:p>
                      <a:endParaRPr lang="zh-CN" altLang="en-US" sz="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sz="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sz="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9437">
                <a:tc>
                  <a:txBody>
                    <a:bodyPr/>
                    <a:lstStyle/>
                    <a:p>
                      <a:endParaRPr lang="zh-CN" altLang="en-US" sz="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sz="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sz="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9437">
                <a:tc>
                  <a:txBody>
                    <a:bodyPr/>
                    <a:lstStyle/>
                    <a:p>
                      <a:endParaRPr lang="zh-CN" altLang="en-US" sz="1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sz="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sz="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3" name="矩形 52"/>
          <p:cNvSpPr/>
          <p:nvPr/>
        </p:nvSpPr>
        <p:spPr>
          <a:xfrm>
            <a:off x="3464038" y="5835975"/>
            <a:ext cx="825476" cy="648000"/>
          </a:xfrm>
          <a:prstGeom prst="rect">
            <a:avLst/>
          </a:prstGeom>
          <a:solidFill>
            <a:schemeClr val="tx2">
              <a:lumMod val="20000"/>
              <a:lumOff val="8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53"/>
          <p:cNvSpPr/>
          <p:nvPr/>
        </p:nvSpPr>
        <p:spPr>
          <a:xfrm>
            <a:off x="3443645" y="5845764"/>
            <a:ext cx="267286" cy="478710"/>
          </a:xfrm>
          <a:custGeom>
            <a:avLst/>
            <a:gdLst>
              <a:gd name="connsiteX0" fmla="*/ 267286 w 267286"/>
              <a:gd name="connsiteY0" fmla="*/ 0 h 478710"/>
              <a:gd name="connsiteX1" fmla="*/ 239151 w 267286"/>
              <a:gd name="connsiteY1" fmla="*/ 70339 h 478710"/>
              <a:gd name="connsiteX2" fmla="*/ 225083 w 267286"/>
              <a:gd name="connsiteY2" fmla="*/ 140677 h 478710"/>
              <a:gd name="connsiteX3" fmla="*/ 196947 w 267286"/>
              <a:gd name="connsiteY3" fmla="*/ 337625 h 478710"/>
              <a:gd name="connsiteX4" fmla="*/ 126609 w 267286"/>
              <a:gd name="connsiteY4" fmla="*/ 407963 h 478710"/>
              <a:gd name="connsiteX5" fmla="*/ 14067 w 267286"/>
              <a:gd name="connsiteY5" fmla="*/ 478302 h 478710"/>
              <a:gd name="connsiteX6" fmla="*/ 0 w 267286"/>
              <a:gd name="connsiteY6" fmla="*/ 478302 h 478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 h="478710">
                <a:moveTo>
                  <a:pt x="267286" y="0"/>
                </a:moveTo>
                <a:cubicBezTo>
                  <a:pt x="257908" y="23446"/>
                  <a:pt x="246407" y="46152"/>
                  <a:pt x="239151" y="70339"/>
                </a:cubicBezTo>
                <a:cubicBezTo>
                  <a:pt x="232280" y="93241"/>
                  <a:pt x="228812" y="117059"/>
                  <a:pt x="225083" y="140677"/>
                </a:cubicBezTo>
                <a:cubicBezTo>
                  <a:pt x="214740" y="206181"/>
                  <a:pt x="206326" y="271976"/>
                  <a:pt x="196947" y="337625"/>
                </a:cubicBezTo>
                <a:cubicBezTo>
                  <a:pt x="191276" y="377321"/>
                  <a:pt x="151037" y="387025"/>
                  <a:pt x="126609" y="407963"/>
                </a:cubicBezTo>
                <a:cubicBezTo>
                  <a:pt x="50022" y="473609"/>
                  <a:pt x="100916" y="460932"/>
                  <a:pt x="14067" y="478302"/>
                </a:cubicBezTo>
                <a:cubicBezTo>
                  <a:pt x="9469" y="479222"/>
                  <a:pt x="4689" y="478302"/>
                  <a:pt x="0" y="478302"/>
                </a:cubicBezTo>
              </a:path>
            </a:pathLst>
          </a:cu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4853087" y="5835975"/>
            <a:ext cx="825476" cy="648000"/>
          </a:xfrm>
          <a:prstGeom prst="rect">
            <a:avLst/>
          </a:prstGeom>
          <a:solidFill>
            <a:schemeClr val="tx2">
              <a:lumMod val="20000"/>
              <a:lumOff val="8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5441257" y="5845764"/>
            <a:ext cx="196948" cy="689317"/>
          </a:xfrm>
          <a:custGeom>
            <a:avLst/>
            <a:gdLst>
              <a:gd name="connsiteX0" fmla="*/ 0 w 196948"/>
              <a:gd name="connsiteY0" fmla="*/ 0 h 689317"/>
              <a:gd name="connsiteX1" fmla="*/ 42203 w 196948"/>
              <a:gd name="connsiteY1" fmla="*/ 112542 h 689317"/>
              <a:gd name="connsiteX2" fmla="*/ 98474 w 196948"/>
              <a:gd name="connsiteY2" fmla="*/ 168813 h 689317"/>
              <a:gd name="connsiteX3" fmla="*/ 140677 w 196948"/>
              <a:gd name="connsiteY3" fmla="*/ 422031 h 689317"/>
              <a:gd name="connsiteX4" fmla="*/ 182880 w 196948"/>
              <a:gd name="connsiteY4" fmla="*/ 450166 h 689317"/>
              <a:gd name="connsiteX5" fmla="*/ 168812 w 196948"/>
              <a:gd name="connsiteY5" fmla="*/ 534573 h 689317"/>
              <a:gd name="connsiteX6" fmla="*/ 196948 w 196948"/>
              <a:gd name="connsiteY6" fmla="*/ 661182 h 689317"/>
              <a:gd name="connsiteX7" fmla="*/ 154745 w 196948"/>
              <a:gd name="connsiteY7" fmla="*/ 689317 h 689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6948" h="689317">
                <a:moveTo>
                  <a:pt x="0" y="0"/>
                </a:moveTo>
                <a:cubicBezTo>
                  <a:pt x="12292" y="61462"/>
                  <a:pt x="4405" y="68444"/>
                  <a:pt x="42203" y="112542"/>
                </a:cubicBezTo>
                <a:cubicBezTo>
                  <a:pt x="59466" y="132682"/>
                  <a:pt x="98474" y="168813"/>
                  <a:pt x="98474" y="168813"/>
                </a:cubicBezTo>
                <a:cubicBezTo>
                  <a:pt x="115005" y="367180"/>
                  <a:pt x="94686" y="284057"/>
                  <a:pt x="140677" y="422031"/>
                </a:cubicBezTo>
                <a:cubicBezTo>
                  <a:pt x="146023" y="438071"/>
                  <a:pt x="168812" y="440788"/>
                  <a:pt x="182880" y="450166"/>
                </a:cubicBezTo>
                <a:cubicBezTo>
                  <a:pt x="178191" y="478302"/>
                  <a:pt x="168812" y="506049"/>
                  <a:pt x="168812" y="534573"/>
                </a:cubicBezTo>
                <a:cubicBezTo>
                  <a:pt x="168812" y="552432"/>
                  <a:pt x="191523" y="639481"/>
                  <a:pt x="196948" y="661182"/>
                </a:cubicBezTo>
                <a:lnTo>
                  <a:pt x="154745" y="689317"/>
                </a:lnTo>
              </a:path>
            </a:pathLst>
          </a:cu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6344357" y="5835975"/>
            <a:ext cx="825476" cy="648000"/>
          </a:xfrm>
          <a:prstGeom prst="rect">
            <a:avLst/>
          </a:prstGeom>
          <a:solidFill>
            <a:schemeClr val="tx2">
              <a:lumMod val="20000"/>
              <a:lumOff val="8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a:off x="6341589" y="5986441"/>
            <a:ext cx="691633" cy="337625"/>
          </a:xfrm>
          <a:custGeom>
            <a:avLst/>
            <a:gdLst>
              <a:gd name="connsiteX0" fmla="*/ 0 w 691633"/>
              <a:gd name="connsiteY0" fmla="*/ 0 h 337625"/>
              <a:gd name="connsiteX1" fmla="*/ 239151 w 691633"/>
              <a:gd name="connsiteY1" fmla="*/ 84406 h 337625"/>
              <a:gd name="connsiteX2" fmla="*/ 323557 w 691633"/>
              <a:gd name="connsiteY2" fmla="*/ 112542 h 337625"/>
              <a:gd name="connsiteX3" fmla="*/ 464234 w 691633"/>
              <a:gd name="connsiteY3" fmla="*/ 112542 h 337625"/>
              <a:gd name="connsiteX4" fmla="*/ 604911 w 691633"/>
              <a:gd name="connsiteY4" fmla="*/ 126609 h 337625"/>
              <a:gd name="connsiteX5" fmla="*/ 689317 w 691633"/>
              <a:gd name="connsiteY5" fmla="*/ 182880 h 337625"/>
              <a:gd name="connsiteX6" fmla="*/ 647114 w 691633"/>
              <a:gd name="connsiteY6" fmla="*/ 196948 h 337625"/>
              <a:gd name="connsiteX7" fmla="*/ 590843 w 691633"/>
              <a:gd name="connsiteY7" fmla="*/ 211016 h 337625"/>
              <a:gd name="connsiteX8" fmla="*/ 337625 w 691633"/>
              <a:gd name="connsiteY8" fmla="*/ 253219 h 337625"/>
              <a:gd name="connsiteX9" fmla="*/ 295422 w 691633"/>
              <a:gd name="connsiteY9" fmla="*/ 281354 h 337625"/>
              <a:gd name="connsiteX10" fmla="*/ 98474 w 691633"/>
              <a:gd name="connsiteY10" fmla="*/ 309489 h 337625"/>
              <a:gd name="connsiteX11" fmla="*/ 42203 w 691633"/>
              <a:gd name="connsiteY11" fmla="*/ 323557 h 337625"/>
              <a:gd name="connsiteX12" fmla="*/ 0 w 691633"/>
              <a:gd name="connsiteY12" fmla="*/ 337625 h 33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91633" h="337625">
                <a:moveTo>
                  <a:pt x="0" y="0"/>
                </a:moveTo>
                <a:cubicBezTo>
                  <a:pt x="224179" y="89672"/>
                  <a:pt x="57098" y="28390"/>
                  <a:pt x="239151" y="84406"/>
                </a:cubicBezTo>
                <a:cubicBezTo>
                  <a:pt x="267497" y="93128"/>
                  <a:pt x="323557" y="112542"/>
                  <a:pt x="323557" y="112542"/>
                </a:cubicBezTo>
                <a:cubicBezTo>
                  <a:pt x="400046" y="87045"/>
                  <a:pt x="344754" y="98486"/>
                  <a:pt x="464234" y="112542"/>
                </a:cubicBezTo>
                <a:cubicBezTo>
                  <a:pt x="511037" y="118048"/>
                  <a:pt x="558019" y="121920"/>
                  <a:pt x="604911" y="126609"/>
                </a:cubicBezTo>
                <a:lnTo>
                  <a:pt x="689317" y="182880"/>
                </a:lnTo>
                <a:cubicBezTo>
                  <a:pt x="701655" y="191105"/>
                  <a:pt x="661372" y="192874"/>
                  <a:pt x="647114" y="196948"/>
                </a:cubicBezTo>
                <a:cubicBezTo>
                  <a:pt x="628524" y="202260"/>
                  <a:pt x="609682" y="206669"/>
                  <a:pt x="590843" y="211016"/>
                </a:cubicBezTo>
                <a:cubicBezTo>
                  <a:pt x="434790" y="247028"/>
                  <a:pt x="495408" y="235687"/>
                  <a:pt x="337625" y="253219"/>
                </a:cubicBezTo>
                <a:cubicBezTo>
                  <a:pt x="323557" y="262597"/>
                  <a:pt x="310544" y="273793"/>
                  <a:pt x="295422" y="281354"/>
                </a:cubicBezTo>
                <a:cubicBezTo>
                  <a:pt x="241293" y="308419"/>
                  <a:pt x="138017" y="305894"/>
                  <a:pt x="98474" y="309489"/>
                </a:cubicBezTo>
                <a:cubicBezTo>
                  <a:pt x="79717" y="314178"/>
                  <a:pt x="60793" y="318245"/>
                  <a:pt x="42203" y="323557"/>
                </a:cubicBezTo>
                <a:cubicBezTo>
                  <a:pt x="27945" y="327631"/>
                  <a:pt x="0" y="337625"/>
                  <a:pt x="0" y="337625"/>
                </a:cubicBezTo>
              </a:path>
            </a:pathLst>
          </a:cu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7817814" y="4820180"/>
            <a:ext cx="825475" cy="279441"/>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7817815" y="5031593"/>
            <a:ext cx="825476" cy="442613"/>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7936510" y="5133376"/>
            <a:ext cx="144000" cy="297688"/>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8163207" y="5133376"/>
            <a:ext cx="144000" cy="297688"/>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389904" y="5133376"/>
            <a:ext cx="144000" cy="297688"/>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9370534" y="4820180"/>
            <a:ext cx="196715" cy="610884"/>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9567250" y="4820180"/>
            <a:ext cx="620802" cy="610884"/>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9664686" y="4875510"/>
            <a:ext cx="360000" cy="115533"/>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9664686" y="5055530"/>
            <a:ext cx="360000" cy="115533"/>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9664686" y="5235550"/>
            <a:ext cx="360000" cy="115533"/>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p:cNvSpPr/>
          <p:nvPr/>
        </p:nvSpPr>
        <p:spPr>
          <a:xfrm>
            <a:off x="8307207" y="3866236"/>
            <a:ext cx="360000" cy="115533"/>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p:cNvSpPr/>
          <p:nvPr/>
        </p:nvSpPr>
        <p:spPr>
          <a:xfrm>
            <a:off x="7826219" y="4090987"/>
            <a:ext cx="465475" cy="39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1" name="直接连接符 70"/>
          <p:cNvCxnSpPr/>
          <p:nvPr/>
        </p:nvCxnSpPr>
        <p:spPr>
          <a:xfrm>
            <a:off x="-48000" y="855092"/>
            <a:ext cx="12240000" cy="0"/>
          </a:xfrm>
          <a:prstGeom prst="line">
            <a:avLst/>
          </a:prstGeom>
          <a:ln w="571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8085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64994" y="-102235"/>
            <a:ext cx="10515600" cy="1325563"/>
          </a:xfrm>
        </p:spPr>
        <p:txBody>
          <a:bodyPr>
            <a:normAutofit/>
          </a:bodyPr>
          <a:lstStyle/>
          <a:p>
            <a:r>
              <a:rPr lang="zh-CN" altLang="en-US" sz="4000" b="1" dirty="0" smtClean="0">
                <a:latin typeface="微软雅黑" panose="020B0503020204020204" pitchFamily="34" charset="-122"/>
                <a:ea typeface="微软雅黑" panose="020B0503020204020204" pitchFamily="34" charset="-122"/>
              </a:rPr>
              <a:t>回归最简单，常见</a:t>
            </a:r>
            <a:r>
              <a:rPr lang="zh-CN" altLang="en-US" sz="4000" b="1" dirty="0">
                <a:latin typeface="微软雅黑" panose="020B0503020204020204" pitchFamily="34" charset="-122"/>
                <a:ea typeface="微软雅黑" panose="020B0503020204020204" pitchFamily="34" charset="-122"/>
              </a:rPr>
              <a:t>图文</a:t>
            </a:r>
            <a:r>
              <a:rPr lang="zh-CN" altLang="en-US" sz="4000" b="1" dirty="0" smtClean="0">
                <a:latin typeface="微软雅黑" panose="020B0503020204020204" pitchFamily="34" charset="-122"/>
                <a:ea typeface="微软雅黑" panose="020B0503020204020204" pitchFamily="34" charset="-122"/>
              </a:rPr>
              <a:t>排版（自己画一下</a:t>
            </a:r>
            <a:r>
              <a:rPr lang="en-US" altLang="zh-CN" sz="4000" b="1" dirty="0" smtClean="0">
                <a:latin typeface="微软雅黑" panose="020B0503020204020204" pitchFamily="34" charset="-122"/>
                <a:ea typeface="微软雅黑" panose="020B0503020204020204" pitchFamily="34" charset="-122"/>
              </a:rPr>
              <a:t>~</a:t>
            </a:r>
            <a:r>
              <a:rPr lang="zh-CN" altLang="en-US" sz="4000" b="1" dirty="0" smtClean="0">
                <a:latin typeface="微软雅黑" panose="020B0503020204020204" pitchFamily="34" charset="-122"/>
                <a:ea typeface="微软雅黑" panose="020B0503020204020204" pitchFamily="34" charset="-122"/>
              </a:rPr>
              <a:t>）</a:t>
            </a:r>
            <a:endParaRPr lang="zh-CN" altLang="en-US" sz="4000" b="1" dirty="0">
              <a:latin typeface="微软雅黑" panose="020B0503020204020204" pitchFamily="34" charset="-122"/>
              <a:ea typeface="微软雅黑" panose="020B0503020204020204" pitchFamily="34" charset="-122"/>
            </a:endParaRPr>
          </a:p>
        </p:txBody>
      </p:sp>
      <p:sp>
        <p:nvSpPr>
          <p:cNvPr id="5" name="矩形 4"/>
          <p:cNvSpPr/>
          <p:nvPr/>
        </p:nvSpPr>
        <p:spPr>
          <a:xfrm>
            <a:off x="2012025" y="4893359"/>
            <a:ext cx="2532583" cy="175286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矩形 5"/>
          <p:cNvSpPr/>
          <p:nvPr/>
        </p:nvSpPr>
        <p:spPr>
          <a:xfrm>
            <a:off x="2012028" y="4893359"/>
            <a:ext cx="799408" cy="175286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标题</a:t>
            </a:r>
            <a:endParaRPr lang="zh-CN" altLang="en-US" dirty="0">
              <a:latin typeface="微软雅黑" panose="020B0503020204020204" pitchFamily="34" charset="-122"/>
              <a:ea typeface="微软雅黑" panose="020B0503020204020204" pitchFamily="34" charset="-122"/>
            </a:endParaRPr>
          </a:p>
        </p:txBody>
      </p:sp>
      <p:sp>
        <p:nvSpPr>
          <p:cNvPr id="8" name="矩形 7"/>
          <p:cNvSpPr/>
          <p:nvPr/>
        </p:nvSpPr>
        <p:spPr>
          <a:xfrm>
            <a:off x="2023658" y="1069133"/>
            <a:ext cx="2532582" cy="175286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latin typeface="微软雅黑" panose="020B0503020204020204" pitchFamily="34" charset="-122"/>
              <a:ea typeface="微软雅黑" panose="020B0503020204020204" pitchFamily="34" charset="-122"/>
            </a:endParaRPr>
          </a:p>
        </p:txBody>
      </p:sp>
      <p:sp>
        <p:nvSpPr>
          <p:cNvPr id="9" name="矩形 8"/>
          <p:cNvSpPr/>
          <p:nvPr/>
        </p:nvSpPr>
        <p:spPr>
          <a:xfrm>
            <a:off x="2023655" y="1069133"/>
            <a:ext cx="2532579" cy="39365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latin typeface="微软雅黑" panose="020B0503020204020204" pitchFamily="34" charset="-122"/>
                <a:ea typeface="微软雅黑" panose="020B0503020204020204" pitchFamily="34" charset="-122"/>
              </a:rPr>
              <a:t>标题</a:t>
            </a:r>
            <a:endParaRPr lang="zh-CN" altLang="en-US" dirty="0">
              <a:latin typeface="微软雅黑" panose="020B0503020204020204" pitchFamily="34" charset="-122"/>
              <a:ea typeface="微软雅黑" panose="020B0503020204020204" pitchFamily="34" charset="-122"/>
            </a:endParaRPr>
          </a:p>
        </p:txBody>
      </p:sp>
      <p:sp>
        <p:nvSpPr>
          <p:cNvPr id="11" name="矩形 10"/>
          <p:cNvSpPr/>
          <p:nvPr/>
        </p:nvSpPr>
        <p:spPr>
          <a:xfrm>
            <a:off x="4856210" y="2960836"/>
            <a:ext cx="2581815" cy="17869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矩形 11"/>
          <p:cNvSpPr/>
          <p:nvPr/>
        </p:nvSpPr>
        <p:spPr>
          <a:xfrm>
            <a:off x="5228742" y="3165646"/>
            <a:ext cx="1836752" cy="141982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4" name="矩形 13"/>
          <p:cNvSpPr/>
          <p:nvPr/>
        </p:nvSpPr>
        <p:spPr>
          <a:xfrm>
            <a:off x="4856210" y="1069133"/>
            <a:ext cx="2581815" cy="17869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矩形 14"/>
          <p:cNvSpPr/>
          <p:nvPr/>
        </p:nvSpPr>
        <p:spPr>
          <a:xfrm>
            <a:off x="5228742" y="1069133"/>
            <a:ext cx="1836752" cy="178693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内容</a:t>
            </a:r>
            <a:endParaRPr lang="zh-CN" altLang="en-US" dirty="0">
              <a:latin typeface="微软雅黑" panose="020B0503020204020204" pitchFamily="34" charset="-122"/>
              <a:ea typeface="微软雅黑" panose="020B0503020204020204" pitchFamily="34" charset="-122"/>
            </a:endParaRPr>
          </a:p>
        </p:txBody>
      </p:sp>
      <p:sp>
        <p:nvSpPr>
          <p:cNvPr id="17" name="矩形 16"/>
          <p:cNvSpPr/>
          <p:nvPr/>
        </p:nvSpPr>
        <p:spPr>
          <a:xfrm>
            <a:off x="4856210" y="4866192"/>
            <a:ext cx="2581815" cy="17869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8" name="矩形 17"/>
          <p:cNvSpPr/>
          <p:nvPr/>
        </p:nvSpPr>
        <p:spPr>
          <a:xfrm>
            <a:off x="5271959" y="5381870"/>
            <a:ext cx="1836752" cy="12712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图片</a:t>
            </a:r>
            <a:endParaRPr lang="zh-CN" altLang="en-US" dirty="0">
              <a:latin typeface="微软雅黑" panose="020B0503020204020204" pitchFamily="34" charset="-122"/>
              <a:ea typeface="微软雅黑" panose="020B0503020204020204" pitchFamily="34" charset="-122"/>
            </a:endParaRPr>
          </a:p>
        </p:txBody>
      </p:sp>
      <p:sp>
        <p:nvSpPr>
          <p:cNvPr id="20" name="矩形 19"/>
          <p:cNvSpPr/>
          <p:nvPr/>
        </p:nvSpPr>
        <p:spPr>
          <a:xfrm>
            <a:off x="7747539" y="1075803"/>
            <a:ext cx="2532583" cy="175286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dirty="0" smtClean="0">
                <a:latin typeface="微软雅黑" panose="020B0503020204020204" pitchFamily="34" charset="-122"/>
                <a:ea typeface="微软雅黑" panose="020B0503020204020204" pitchFamily="34" charset="-122"/>
              </a:rPr>
              <a:t>内容</a:t>
            </a:r>
            <a:endParaRPr lang="zh-CN" altLang="en-US" dirty="0">
              <a:latin typeface="微软雅黑" panose="020B0503020204020204" pitchFamily="34" charset="-122"/>
              <a:ea typeface="微软雅黑" panose="020B0503020204020204" pitchFamily="34" charset="-122"/>
            </a:endParaRPr>
          </a:p>
        </p:txBody>
      </p:sp>
      <p:sp>
        <p:nvSpPr>
          <p:cNvPr id="21" name="矩形 14"/>
          <p:cNvSpPr/>
          <p:nvPr/>
        </p:nvSpPr>
        <p:spPr>
          <a:xfrm>
            <a:off x="7747542" y="1075803"/>
            <a:ext cx="1249784" cy="1752865"/>
          </a:xfrm>
          <a:custGeom>
            <a:avLst/>
            <a:gdLst>
              <a:gd name="connsiteX0" fmla="*/ 0 w 799408"/>
              <a:gd name="connsiteY0" fmla="*/ 0 h 1752865"/>
              <a:gd name="connsiteX1" fmla="*/ 799408 w 799408"/>
              <a:gd name="connsiteY1" fmla="*/ 0 h 1752865"/>
              <a:gd name="connsiteX2" fmla="*/ 799408 w 799408"/>
              <a:gd name="connsiteY2" fmla="*/ 1752865 h 1752865"/>
              <a:gd name="connsiteX3" fmla="*/ 0 w 799408"/>
              <a:gd name="connsiteY3" fmla="*/ 1752865 h 1752865"/>
              <a:gd name="connsiteX4" fmla="*/ 0 w 799408"/>
              <a:gd name="connsiteY4" fmla="*/ 0 h 1752865"/>
              <a:gd name="connsiteX0" fmla="*/ 0 w 1113307"/>
              <a:gd name="connsiteY0" fmla="*/ 0 h 1752865"/>
              <a:gd name="connsiteX1" fmla="*/ 1113307 w 1113307"/>
              <a:gd name="connsiteY1" fmla="*/ 0 h 1752865"/>
              <a:gd name="connsiteX2" fmla="*/ 799408 w 1113307"/>
              <a:gd name="connsiteY2" fmla="*/ 1752865 h 1752865"/>
              <a:gd name="connsiteX3" fmla="*/ 0 w 1113307"/>
              <a:gd name="connsiteY3" fmla="*/ 1752865 h 1752865"/>
              <a:gd name="connsiteX4" fmla="*/ 0 w 1113307"/>
              <a:gd name="connsiteY4" fmla="*/ 0 h 1752865"/>
              <a:gd name="connsiteX0" fmla="*/ 0 w 1249784"/>
              <a:gd name="connsiteY0" fmla="*/ 0 h 1752865"/>
              <a:gd name="connsiteX1" fmla="*/ 1249784 w 1249784"/>
              <a:gd name="connsiteY1" fmla="*/ 0 h 1752865"/>
              <a:gd name="connsiteX2" fmla="*/ 799408 w 1249784"/>
              <a:gd name="connsiteY2" fmla="*/ 1752865 h 1752865"/>
              <a:gd name="connsiteX3" fmla="*/ 0 w 1249784"/>
              <a:gd name="connsiteY3" fmla="*/ 1752865 h 1752865"/>
              <a:gd name="connsiteX4" fmla="*/ 0 w 1249784"/>
              <a:gd name="connsiteY4" fmla="*/ 0 h 17528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9784" h="1752865">
                <a:moveTo>
                  <a:pt x="0" y="0"/>
                </a:moveTo>
                <a:lnTo>
                  <a:pt x="1249784" y="0"/>
                </a:lnTo>
                <a:lnTo>
                  <a:pt x="799408" y="1752865"/>
                </a:lnTo>
                <a:lnTo>
                  <a:pt x="0" y="1752865"/>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图片</a:t>
            </a:r>
            <a:endParaRPr lang="zh-CN" altLang="en-US" dirty="0">
              <a:latin typeface="微软雅黑" panose="020B0503020204020204" pitchFamily="34" charset="-122"/>
              <a:ea typeface="微软雅黑" panose="020B0503020204020204" pitchFamily="34" charset="-122"/>
            </a:endParaRPr>
          </a:p>
        </p:txBody>
      </p:sp>
      <p:sp>
        <p:nvSpPr>
          <p:cNvPr id="23" name="矩形 22"/>
          <p:cNvSpPr/>
          <p:nvPr/>
        </p:nvSpPr>
        <p:spPr>
          <a:xfrm>
            <a:off x="2040988" y="2974419"/>
            <a:ext cx="2532583" cy="175286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dirty="0" smtClean="0">
                <a:latin typeface="微软雅黑" panose="020B0503020204020204" pitchFamily="34" charset="-122"/>
                <a:ea typeface="微软雅黑" panose="020B0503020204020204" pitchFamily="34" charset="-122"/>
              </a:rPr>
              <a:t>内容</a:t>
            </a:r>
            <a:endParaRPr lang="zh-CN" altLang="en-US" dirty="0">
              <a:latin typeface="微软雅黑" panose="020B0503020204020204" pitchFamily="34" charset="-122"/>
              <a:ea typeface="微软雅黑" panose="020B0503020204020204" pitchFamily="34" charset="-122"/>
            </a:endParaRPr>
          </a:p>
        </p:txBody>
      </p:sp>
      <p:sp>
        <p:nvSpPr>
          <p:cNvPr id="24" name="矩形 23"/>
          <p:cNvSpPr/>
          <p:nvPr/>
        </p:nvSpPr>
        <p:spPr>
          <a:xfrm>
            <a:off x="2040991" y="2974419"/>
            <a:ext cx="1244441" cy="175286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图片</a:t>
            </a:r>
            <a:endParaRPr lang="zh-CN" altLang="en-US" dirty="0">
              <a:latin typeface="微软雅黑" panose="020B0503020204020204" pitchFamily="34" charset="-122"/>
              <a:ea typeface="微软雅黑" panose="020B0503020204020204" pitchFamily="34" charset="-122"/>
            </a:endParaRPr>
          </a:p>
        </p:txBody>
      </p:sp>
      <p:sp>
        <p:nvSpPr>
          <p:cNvPr id="26" name="矩形 25"/>
          <p:cNvSpPr/>
          <p:nvPr/>
        </p:nvSpPr>
        <p:spPr>
          <a:xfrm>
            <a:off x="7742511" y="2960836"/>
            <a:ext cx="2532583" cy="175286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8" name="矩形 27"/>
          <p:cNvSpPr/>
          <p:nvPr/>
        </p:nvSpPr>
        <p:spPr>
          <a:xfrm>
            <a:off x="8090426" y="3575713"/>
            <a:ext cx="1836752" cy="105721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内容</a:t>
            </a:r>
            <a:endParaRPr lang="zh-CN" altLang="en-US" dirty="0">
              <a:latin typeface="微软雅黑" panose="020B0503020204020204" pitchFamily="34" charset="-122"/>
              <a:ea typeface="微软雅黑" panose="020B0503020204020204" pitchFamily="34" charset="-122"/>
            </a:endParaRPr>
          </a:p>
        </p:txBody>
      </p:sp>
      <p:sp>
        <p:nvSpPr>
          <p:cNvPr id="29" name="矩形 28"/>
          <p:cNvSpPr/>
          <p:nvPr/>
        </p:nvSpPr>
        <p:spPr>
          <a:xfrm>
            <a:off x="8090426" y="3113190"/>
            <a:ext cx="1836752" cy="39643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标题</a:t>
            </a:r>
            <a:endParaRPr lang="zh-CN" altLang="en-US" dirty="0">
              <a:latin typeface="微软雅黑" panose="020B0503020204020204" pitchFamily="34" charset="-122"/>
              <a:ea typeface="微软雅黑" panose="020B0503020204020204" pitchFamily="34" charset="-122"/>
            </a:endParaRPr>
          </a:p>
        </p:txBody>
      </p:sp>
      <p:sp>
        <p:nvSpPr>
          <p:cNvPr id="30" name="矩形 29"/>
          <p:cNvSpPr/>
          <p:nvPr/>
        </p:nvSpPr>
        <p:spPr>
          <a:xfrm>
            <a:off x="2205181" y="1630497"/>
            <a:ext cx="2182510" cy="105721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2" name="矩形 31"/>
          <p:cNvSpPr/>
          <p:nvPr/>
        </p:nvSpPr>
        <p:spPr>
          <a:xfrm>
            <a:off x="7749627" y="4859284"/>
            <a:ext cx="2581815" cy="17869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3" name="矩形 32"/>
          <p:cNvSpPr/>
          <p:nvPr/>
        </p:nvSpPr>
        <p:spPr>
          <a:xfrm>
            <a:off x="8670361" y="5117124"/>
            <a:ext cx="1483573" cy="12712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内容</a:t>
            </a:r>
            <a:endParaRPr lang="zh-CN" altLang="en-US" dirty="0">
              <a:latin typeface="微软雅黑" panose="020B0503020204020204" pitchFamily="34" charset="-122"/>
              <a:ea typeface="微软雅黑" panose="020B0503020204020204" pitchFamily="34" charset="-122"/>
            </a:endParaRPr>
          </a:p>
        </p:txBody>
      </p:sp>
      <p:sp>
        <p:nvSpPr>
          <p:cNvPr id="34" name="矩形 33"/>
          <p:cNvSpPr/>
          <p:nvPr/>
        </p:nvSpPr>
        <p:spPr>
          <a:xfrm>
            <a:off x="7983275" y="5117124"/>
            <a:ext cx="568197" cy="12712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标题</a:t>
            </a:r>
            <a:endParaRPr lang="zh-CN" altLang="en-US" dirty="0">
              <a:latin typeface="微软雅黑" panose="020B0503020204020204" pitchFamily="34" charset="-122"/>
              <a:ea typeface="微软雅黑" panose="020B0503020204020204" pitchFamily="34" charset="-122"/>
            </a:endParaRPr>
          </a:p>
        </p:txBody>
      </p:sp>
      <p:sp>
        <p:nvSpPr>
          <p:cNvPr id="35" name="矩形 34"/>
          <p:cNvSpPr/>
          <p:nvPr/>
        </p:nvSpPr>
        <p:spPr>
          <a:xfrm>
            <a:off x="2987155" y="5134160"/>
            <a:ext cx="1483573" cy="12712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内容</a:t>
            </a:r>
            <a:endParaRPr lang="zh-CN" altLang="en-US" dirty="0">
              <a:latin typeface="微软雅黑" panose="020B0503020204020204" pitchFamily="34" charset="-122"/>
              <a:ea typeface="微软雅黑" panose="020B0503020204020204" pitchFamily="34" charset="-122"/>
            </a:endParaRPr>
          </a:p>
        </p:txBody>
      </p:sp>
      <p:sp>
        <p:nvSpPr>
          <p:cNvPr id="37" name="矩形 36"/>
          <p:cNvSpPr/>
          <p:nvPr/>
        </p:nvSpPr>
        <p:spPr>
          <a:xfrm>
            <a:off x="5823951" y="5023938"/>
            <a:ext cx="646332" cy="369332"/>
          </a:xfrm>
          <a:prstGeom prst="rect">
            <a:avLst/>
          </a:prstGeom>
        </p:spPr>
        <p:txBody>
          <a:bodyPr wrap="none">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8" name="矩形 37"/>
          <p:cNvSpPr/>
          <p:nvPr/>
        </p:nvSpPr>
        <p:spPr>
          <a:xfrm>
            <a:off x="572830" y="1595940"/>
            <a:ext cx="609964" cy="5016758"/>
          </a:xfrm>
          <a:prstGeom prst="rect">
            <a:avLst/>
          </a:prstGeom>
        </p:spPr>
        <p:txBody>
          <a:bodyPr wrap="square">
            <a:spAutoFit/>
          </a:bodyPr>
          <a:lstStyle/>
          <a:p>
            <a:r>
              <a:rPr lang="zh-CN" altLang="en-US" sz="3200" b="1" dirty="0" smtClean="0">
                <a:solidFill>
                  <a:srgbClr val="D91E25"/>
                </a:solidFill>
                <a:latin typeface="微软雅黑" panose="020B0503020204020204" pitchFamily="34" charset="-122"/>
                <a:ea typeface="微软雅黑" panose="020B0503020204020204" pitchFamily="34" charset="-122"/>
              </a:rPr>
              <a:t>眼前</a:t>
            </a:r>
            <a:r>
              <a:rPr lang="zh-CN" altLang="en-US" sz="3200" b="1" dirty="0">
                <a:solidFill>
                  <a:srgbClr val="D91E25"/>
                </a:solidFill>
                <a:latin typeface="微软雅黑" panose="020B0503020204020204" pitchFamily="34" charset="-122"/>
                <a:ea typeface="微软雅黑" panose="020B0503020204020204" pitchFamily="34" charset="-122"/>
              </a:rPr>
              <a:t>无</a:t>
            </a:r>
            <a:r>
              <a:rPr lang="zh-CN" altLang="en-US" sz="3200" b="1" dirty="0" smtClean="0">
                <a:solidFill>
                  <a:srgbClr val="D91E25"/>
                </a:solidFill>
                <a:latin typeface="微软雅黑" panose="020B0503020204020204" pitchFamily="34" charset="-122"/>
                <a:ea typeface="微软雅黑" panose="020B0503020204020204" pitchFamily="34" charset="-122"/>
              </a:rPr>
              <a:t>版</a:t>
            </a:r>
            <a:endParaRPr lang="en-US" altLang="zh-CN" sz="3200" b="1" dirty="0" smtClean="0">
              <a:solidFill>
                <a:srgbClr val="D91E25"/>
              </a:solidFill>
              <a:latin typeface="微软雅黑" panose="020B0503020204020204" pitchFamily="34" charset="-122"/>
              <a:ea typeface="微软雅黑" panose="020B0503020204020204" pitchFamily="34" charset="-122"/>
            </a:endParaRPr>
          </a:p>
          <a:p>
            <a:r>
              <a:rPr lang="zh-CN" altLang="en-US" sz="3200" b="1" dirty="0" smtClean="0">
                <a:solidFill>
                  <a:srgbClr val="D91E25"/>
                </a:solidFill>
                <a:latin typeface="微软雅黑" panose="020B0503020204020204" pitchFamily="34" charset="-122"/>
                <a:ea typeface="微软雅黑" panose="020B0503020204020204" pitchFamily="34" charset="-122"/>
              </a:rPr>
              <a:t>，</a:t>
            </a:r>
            <a:r>
              <a:rPr lang="zh-CN" altLang="en-US" sz="3200" b="1" dirty="0">
                <a:solidFill>
                  <a:srgbClr val="D91E25"/>
                </a:solidFill>
                <a:latin typeface="微软雅黑" panose="020B0503020204020204" pitchFamily="34" charset="-122"/>
                <a:ea typeface="微软雅黑" panose="020B0503020204020204" pitchFamily="34" charset="-122"/>
              </a:rPr>
              <a:t>心中有版</a:t>
            </a:r>
            <a:r>
              <a:rPr lang="en-US" altLang="zh-CN" sz="3200" b="1" dirty="0">
                <a:solidFill>
                  <a:srgbClr val="D91E25"/>
                </a:solidFill>
                <a:latin typeface="微软雅黑" panose="020B0503020204020204" pitchFamily="34" charset="-122"/>
                <a:ea typeface="微软雅黑" panose="020B0503020204020204" pitchFamily="34" charset="-122"/>
              </a:rPr>
              <a:t/>
            </a:r>
            <a:br>
              <a:rPr lang="en-US" altLang="zh-CN" sz="3200" b="1" dirty="0">
                <a:solidFill>
                  <a:srgbClr val="D91E25"/>
                </a:solidFill>
                <a:latin typeface="微软雅黑" panose="020B0503020204020204" pitchFamily="34" charset="-122"/>
                <a:ea typeface="微软雅黑" panose="020B0503020204020204" pitchFamily="34" charset="-122"/>
              </a:rPr>
            </a:br>
            <a:endParaRPr lang="zh-CN" altLang="en-US" sz="3200" dirty="0"/>
          </a:p>
        </p:txBody>
      </p:sp>
      <p:cxnSp>
        <p:nvCxnSpPr>
          <p:cNvPr id="39" name="直接连接符 38"/>
          <p:cNvCxnSpPr/>
          <p:nvPr/>
        </p:nvCxnSpPr>
        <p:spPr>
          <a:xfrm>
            <a:off x="-48000" y="855092"/>
            <a:ext cx="12240000" cy="0"/>
          </a:xfrm>
          <a:prstGeom prst="line">
            <a:avLst/>
          </a:prstGeom>
          <a:ln w="57150">
            <a:solidFill>
              <a:schemeClr val="tx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5375738" y="3898176"/>
            <a:ext cx="714250" cy="494350"/>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内容</a:t>
            </a:r>
            <a:endParaRPr lang="zh-CN" altLang="en-US" dirty="0">
              <a:latin typeface="微软雅黑" panose="020B0503020204020204" pitchFamily="34" charset="-122"/>
              <a:ea typeface="微软雅黑" panose="020B0503020204020204" pitchFamily="34" charset="-122"/>
            </a:endParaRPr>
          </a:p>
        </p:txBody>
      </p:sp>
      <p:sp>
        <p:nvSpPr>
          <p:cNvPr id="41" name="矩形 40"/>
          <p:cNvSpPr/>
          <p:nvPr/>
        </p:nvSpPr>
        <p:spPr>
          <a:xfrm>
            <a:off x="6229610" y="3901497"/>
            <a:ext cx="714250" cy="494350"/>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内容</a:t>
            </a:r>
            <a:endParaRPr lang="zh-CN" altLang="en-US" dirty="0">
              <a:latin typeface="微软雅黑" panose="020B0503020204020204" pitchFamily="34" charset="-122"/>
              <a:ea typeface="微软雅黑" panose="020B0503020204020204" pitchFamily="34" charset="-122"/>
            </a:endParaRPr>
          </a:p>
        </p:txBody>
      </p:sp>
      <p:sp>
        <p:nvSpPr>
          <p:cNvPr id="42" name="矩形 41"/>
          <p:cNvSpPr/>
          <p:nvPr/>
        </p:nvSpPr>
        <p:spPr>
          <a:xfrm>
            <a:off x="5377078" y="3339637"/>
            <a:ext cx="714250" cy="494350"/>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内容</a:t>
            </a:r>
            <a:endParaRPr lang="zh-CN" altLang="en-US" dirty="0">
              <a:latin typeface="微软雅黑" panose="020B0503020204020204" pitchFamily="34" charset="-122"/>
              <a:ea typeface="微软雅黑" panose="020B0503020204020204" pitchFamily="34" charset="-122"/>
            </a:endParaRPr>
          </a:p>
        </p:txBody>
      </p:sp>
      <p:sp>
        <p:nvSpPr>
          <p:cNvPr id="43" name="矩形 42"/>
          <p:cNvSpPr/>
          <p:nvPr/>
        </p:nvSpPr>
        <p:spPr>
          <a:xfrm>
            <a:off x="6230950" y="3342958"/>
            <a:ext cx="714250" cy="494350"/>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内容</a:t>
            </a:r>
            <a:endParaRPr lang="zh-CN" altLang="en-US" dirty="0">
              <a:latin typeface="微软雅黑" panose="020B0503020204020204" pitchFamily="34" charset="-122"/>
              <a:ea typeface="微软雅黑" panose="020B0503020204020204" pitchFamily="34" charset="-122"/>
            </a:endParaRPr>
          </a:p>
        </p:txBody>
      </p:sp>
      <p:sp>
        <p:nvSpPr>
          <p:cNvPr id="44" name="矩形 43"/>
          <p:cNvSpPr/>
          <p:nvPr/>
        </p:nvSpPr>
        <p:spPr>
          <a:xfrm>
            <a:off x="2375869" y="1837097"/>
            <a:ext cx="556227" cy="556227"/>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内容</a:t>
            </a:r>
            <a:endParaRPr lang="zh-CN" altLang="en-US" dirty="0">
              <a:latin typeface="微软雅黑" panose="020B0503020204020204" pitchFamily="34" charset="-122"/>
              <a:ea typeface="微软雅黑" panose="020B0503020204020204" pitchFamily="34" charset="-122"/>
            </a:endParaRPr>
          </a:p>
        </p:txBody>
      </p:sp>
      <p:sp>
        <p:nvSpPr>
          <p:cNvPr id="45" name="矩形 44"/>
          <p:cNvSpPr/>
          <p:nvPr/>
        </p:nvSpPr>
        <p:spPr>
          <a:xfrm>
            <a:off x="2997127" y="1837097"/>
            <a:ext cx="556227" cy="556227"/>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内容</a:t>
            </a:r>
            <a:endParaRPr lang="zh-CN" altLang="en-US" dirty="0">
              <a:latin typeface="微软雅黑" panose="020B0503020204020204" pitchFamily="34" charset="-122"/>
              <a:ea typeface="微软雅黑" panose="020B0503020204020204" pitchFamily="34" charset="-122"/>
            </a:endParaRPr>
          </a:p>
        </p:txBody>
      </p:sp>
      <p:sp>
        <p:nvSpPr>
          <p:cNvPr id="46" name="矩形 45"/>
          <p:cNvSpPr/>
          <p:nvPr/>
        </p:nvSpPr>
        <p:spPr>
          <a:xfrm>
            <a:off x="3618386" y="1837097"/>
            <a:ext cx="556227" cy="556227"/>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内容</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52677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latin typeface="微软雅黑" panose="020B0503020204020204" pitchFamily="34" charset="-122"/>
                <a:ea typeface="微软雅黑" panose="020B0503020204020204" pitchFamily="34" charset="-122"/>
              </a:rPr>
              <a:t>自己画</a:t>
            </a:r>
            <a:r>
              <a:rPr lang="zh-CN" altLang="en-US" b="1" dirty="0" smtClean="0">
                <a:latin typeface="微软雅黑" panose="020B0503020204020204" pitchFamily="34" charset="-122"/>
                <a:ea typeface="微软雅黑" panose="020B0503020204020204" pitchFamily="34" charset="-122"/>
              </a:rPr>
              <a:t>一下版式</a:t>
            </a:r>
            <a:endParaRPr lang="zh-CN" altLang="en-US" dirty="0"/>
          </a:p>
        </p:txBody>
      </p:sp>
      <p:sp>
        <p:nvSpPr>
          <p:cNvPr id="3" name="内容占位符 2"/>
          <p:cNvSpPr>
            <a:spLocks noGrp="1"/>
          </p:cNvSpPr>
          <p:nvPr>
            <p:ph idx="1"/>
          </p:nvPr>
        </p:nvSpPr>
        <p:spPr/>
        <p:txBody>
          <a:bodyPr/>
          <a:lstStyle/>
          <a:p>
            <a:endParaRPr lang="zh-CN" altLang="en-US"/>
          </a:p>
        </p:txBody>
      </p:sp>
    </p:spTree>
    <p:extLst>
      <p:ext uri="{BB962C8B-B14F-4D97-AF65-F5344CB8AC3E}">
        <p14:creationId xmlns:p14="http://schemas.microsoft.com/office/powerpoint/2010/main" val="3832780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sp>
        <p:nvSpPr>
          <p:cNvPr id="3" name="文本框 2"/>
          <p:cNvSpPr txBox="1"/>
          <p:nvPr/>
        </p:nvSpPr>
        <p:spPr>
          <a:xfrm>
            <a:off x="694774" y="2925241"/>
            <a:ext cx="11000095" cy="1938992"/>
          </a:xfrm>
          <a:prstGeom prst="rect">
            <a:avLst/>
          </a:prstGeom>
          <a:noFill/>
        </p:spPr>
        <p:txBody>
          <a:bodyPr wrap="square" rtlCol="0">
            <a:spAutoFit/>
          </a:bodyPr>
          <a:lstStyle/>
          <a:p>
            <a:r>
              <a:rPr lang="zh-CN" altLang="en-US" sz="6000" b="1" dirty="0" smtClean="0">
                <a:solidFill>
                  <a:schemeClr val="bg1"/>
                </a:solidFill>
                <a:latin typeface="+mn-ea"/>
              </a:rPr>
              <a:t>案例</a:t>
            </a:r>
            <a:r>
              <a:rPr lang="en-US" altLang="zh-CN" sz="6000" b="1" dirty="0" smtClean="0">
                <a:solidFill>
                  <a:schemeClr val="bg1"/>
                </a:solidFill>
                <a:latin typeface="+mn-ea"/>
              </a:rPr>
              <a:t>1</a:t>
            </a:r>
            <a:r>
              <a:rPr lang="zh-CN" altLang="en-US" sz="6000" b="1" dirty="0" smtClean="0">
                <a:solidFill>
                  <a:schemeClr val="bg1"/>
                </a:solidFill>
                <a:latin typeface="+mn-ea"/>
              </a:rPr>
              <a:t>（请逐步美化练习）</a:t>
            </a:r>
            <a:endParaRPr lang="en-US" altLang="zh-CN" sz="6000" b="1" dirty="0" smtClean="0">
              <a:solidFill>
                <a:schemeClr val="bg1"/>
              </a:solidFill>
              <a:latin typeface="+mn-ea"/>
            </a:endParaRPr>
          </a:p>
          <a:p>
            <a:r>
              <a:rPr lang="zh-CN" altLang="en-US" sz="6000" b="1" dirty="0" smtClean="0">
                <a:solidFill>
                  <a:schemeClr val="bg1"/>
                </a:solidFill>
                <a:latin typeface="+mn-ea"/>
              </a:rPr>
              <a:t>用色块搞定单薄的封面</a:t>
            </a:r>
            <a:endParaRPr lang="zh-CN" altLang="en-US" sz="6000" b="1" dirty="0">
              <a:solidFill>
                <a:schemeClr val="bg1"/>
              </a:solidFill>
              <a:latin typeface="+mn-ea"/>
            </a:endParaRPr>
          </a:p>
        </p:txBody>
      </p:sp>
    </p:spTree>
    <p:extLst>
      <p:ext uri="{BB962C8B-B14F-4D97-AF65-F5344CB8AC3E}">
        <p14:creationId xmlns:p14="http://schemas.microsoft.com/office/powerpoint/2010/main" val="9840347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9579428" y="3200399"/>
            <a:ext cx="2612572" cy="3657601"/>
          </a:xfrm>
          <a:prstGeom prst="rect">
            <a:avLst/>
          </a:prstGeom>
        </p:spPr>
      </p:pic>
      <p:sp>
        <p:nvSpPr>
          <p:cNvPr id="3" name="矩形 2"/>
          <p:cNvSpPr/>
          <p:nvPr/>
        </p:nvSpPr>
        <p:spPr>
          <a:xfrm>
            <a:off x="1055699" y="1918887"/>
            <a:ext cx="6724358" cy="88626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t>某某部门工作会议</a:t>
            </a:r>
            <a:endParaRPr lang="zh-CN" altLang="en-US" sz="3600" dirty="0"/>
          </a:p>
        </p:txBody>
      </p:sp>
      <p:sp>
        <p:nvSpPr>
          <p:cNvPr id="4" name="矩形 3"/>
          <p:cNvSpPr/>
          <p:nvPr/>
        </p:nvSpPr>
        <p:spPr>
          <a:xfrm>
            <a:off x="0" y="3967091"/>
            <a:ext cx="8440616" cy="8862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latin typeface="微软雅黑" panose="020B0503020204020204" pitchFamily="34" charset="-122"/>
                <a:ea typeface="微软雅黑" panose="020B0503020204020204" pitchFamily="34" charset="-122"/>
              </a:rPr>
              <a:t>某某部门</a:t>
            </a:r>
            <a:endParaRPr lang="en-US" altLang="zh-CN" sz="2400" dirty="0" smtClean="0">
              <a:solidFill>
                <a:schemeClr val="tx1"/>
              </a:solidFill>
              <a:latin typeface="微软雅黑" panose="020B0503020204020204" pitchFamily="34" charset="-122"/>
              <a:ea typeface="微软雅黑" panose="020B0503020204020204" pitchFamily="34" charset="-122"/>
            </a:endParaRPr>
          </a:p>
          <a:p>
            <a:pPr algn="ctr"/>
            <a:r>
              <a:rPr lang="en-US" altLang="zh-CN" sz="2400" dirty="0" smtClean="0">
                <a:solidFill>
                  <a:schemeClr val="tx1"/>
                </a:solidFill>
                <a:latin typeface="微软雅黑" panose="020B0503020204020204" pitchFamily="34" charset="-122"/>
                <a:ea typeface="微软雅黑" panose="020B0503020204020204" pitchFamily="34" charset="-122"/>
              </a:rPr>
              <a:t>2014</a:t>
            </a:r>
            <a:r>
              <a:rPr lang="zh-CN" altLang="en-US" sz="2400" dirty="0" smtClean="0">
                <a:solidFill>
                  <a:schemeClr val="tx1"/>
                </a:solidFill>
                <a:latin typeface="微软雅黑" panose="020B0503020204020204" pitchFamily="34" charset="-122"/>
                <a:ea typeface="微软雅黑" panose="020B0503020204020204" pitchFamily="34" charset="-122"/>
              </a:rPr>
              <a:t>年</a:t>
            </a:r>
            <a:r>
              <a:rPr lang="en-US" altLang="zh-CN" sz="2400" dirty="0" smtClean="0">
                <a:solidFill>
                  <a:schemeClr val="tx1"/>
                </a:solidFill>
                <a:latin typeface="微软雅黑" panose="020B0503020204020204" pitchFamily="34" charset="-122"/>
                <a:ea typeface="微软雅黑" panose="020B0503020204020204" pitchFamily="34" charset="-122"/>
              </a:rPr>
              <a:t>12</a:t>
            </a:r>
            <a:r>
              <a:rPr lang="zh-CN" altLang="en-US" sz="2400" dirty="0" smtClean="0">
                <a:solidFill>
                  <a:schemeClr val="tx1"/>
                </a:solidFill>
                <a:latin typeface="微软雅黑" panose="020B0503020204020204" pitchFamily="34" charset="-122"/>
                <a:ea typeface="微软雅黑" panose="020B0503020204020204" pitchFamily="34" charset="-122"/>
              </a:rPr>
              <a:t>月</a:t>
            </a:r>
            <a:endParaRPr lang="zh-CN" altLang="en-US" sz="2400"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796496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180770" y="1712792"/>
            <a:ext cx="6724358" cy="3657601"/>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dirty="0"/>
          </a:p>
        </p:txBody>
      </p:sp>
      <p:sp>
        <p:nvSpPr>
          <p:cNvPr id="12" name="矩形 11"/>
          <p:cNvSpPr/>
          <p:nvPr/>
        </p:nvSpPr>
        <p:spPr>
          <a:xfrm>
            <a:off x="3870793" y="1226149"/>
            <a:ext cx="7071351" cy="3154710"/>
          </a:xfrm>
          <a:prstGeom prst="rect">
            <a:avLst/>
          </a:prstGeom>
        </p:spPr>
        <p:txBody>
          <a:bodyPr wrap="square">
            <a:spAutoFit/>
          </a:bodyPr>
          <a:lstStyle/>
          <a:p>
            <a:pPr algn="ctr"/>
            <a:r>
              <a:rPr lang="en-US" altLang="zh-CN" sz="19900" b="1" dirty="0" smtClean="0">
                <a:solidFill>
                  <a:schemeClr val="bg1">
                    <a:alpha val="21000"/>
                  </a:schemeClr>
                </a:solidFill>
                <a:latin typeface="微软雅黑" panose="020B0503020204020204" pitchFamily="34" charset="-122"/>
                <a:ea typeface="微软雅黑" panose="020B0503020204020204" pitchFamily="34" charset="-122"/>
              </a:rPr>
              <a:t>2014</a:t>
            </a:r>
            <a:endParaRPr lang="zh-CN" altLang="en-US" sz="19900" b="1" dirty="0">
              <a:solidFill>
                <a:schemeClr val="bg1">
                  <a:alpha val="21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1254298" y="1712793"/>
            <a:ext cx="2612572" cy="3657601"/>
          </a:xfrm>
          <a:prstGeom prst="rect">
            <a:avLst/>
          </a:prstGeom>
        </p:spPr>
      </p:pic>
      <p:sp>
        <p:nvSpPr>
          <p:cNvPr id="4" name="矩形 3"/>
          <p:cNvSpPr/>
          <p:nvPr/>
        </p:nvSpPr>
        <p:spPr>
          <a:xfrm>
            <a:off x="2188119" y="4138078"/>
            <a:ext cx="8440616" cy="8862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2400" dirty="0" smtClean="0">
                <a:solidFill>
                  <a:schemeClr val="bg1"/>
                </a:solidFill>
                <a:latin typeface="微软雅黑" panose="020B0503020204020204" pitchFamily="34" charset="-122"/>
                <a:ea typeface="微软雅黑" panose="020B0503020204020204" pitchFamily="34" charset="-122"/>
              </a:rPr>
              <a:t>某某部门</a:t>
            </a:r>
            <a:endParaRPr lang="en-US" altLang="zh-CN" sz="2400" dirty="0" smtClean="0">
              <a:solidFill>
                <a:schemeClr val="bg1"/>
              </a:solidFill>
              <a:latin typeface="微软雅黑" panose="020B0503020204020204" pitchFamily="34" charset="-122"/>
              <a:ea typeface="微软雅黑" panose="020B0503020204020204" pitchFamily="34" charset="-122"/>
            </a:endParaRPr>
          </a:p>
          <a:p>
            <a:pPr algn="r"/>
            <a:r>
              <a:rPr lang="en-US" altLang="zh-CN" sz="2400" dirty="0" smtClean="0">
                <a:solidFill>
                  <a:schemeClr val="bg1"/>
                </a:solidFill>
                <a:latin typeface="微软雅黑" panose="020B0503020204020204" pitchFamily="34" charset="-122"/>
                <a:ea typeface="微软雅黑" panose="020B0503020204020204" pitchFamily="34" charset="-122"/>
              </a:rPr>
              <a:t>2014</a:t>
            </a:r>
            <a:r>
              <a:rPr lang="zh-CN" altLang="en-US" sz="2400" dirty="0" smtClean="0">
                <a:solidFill>
                  <a:schemeClr val="bg1"/>
                </a:solidFill>
                <a:latin typeface="微软雅黑" panose="020B0503020204020204" pitchFamily="34" charset="-122"/>
                <a:ea typeface="微软雅黑" panose="020B0503020204020204" pitchFamily="34" charset="-122"/>
              </a:rPr>
              <a:t>年</a:t>
            </a:r>
            <a:r>
              <a:rPr lang="en-US" altLang="zh-CN" sz="2400" dirty="0" smtClean="0">
                <a:solidFill>
                  <a:schemeClr val="bg1"/>
                </a:solidFill>
                <a:latin typeface="微软雅黑" panose="020B0503020204020204" pitchFamily="34" charset="-122"/>
                <a:ea typeface="微软雅黑" panose="020B0503020204020204" pitchFamily="34" charset="-122"/>
              </a:rPr>
              <a:t>12</a:t>
            </a:r>
            <a:r>
              <a:rPr lang="zh-CN" altLang="en-US" sz="2400" dirty="0" smtClean="0">
                <a:solidFill>
                  <a:schemeClr val="bg1"/>
                </a:solidFill>
                <a:latin typeface="微软雅黑" panose="020B0503020204020204" pitchFamily="34" charset="-122"/>
                <a:ea typeface="微软雅黑" panose="020B0503020204020204" pitchFamily="34" charset="-122"/>
              </a:rPr>
              <a:t>月</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5854894" y="2912688"/>
            <a:ext cx="4773841" cy="769441"/>
          </a:xfrm>
          <a:prstGeom prst="rect">
            <a:avLst/>
          </a:prstGeom>
        </p:spPr>
        <p:txBody>
          <a:bodyPr wrap="square">
            <a:spAutoFit/>
          </a:bodyPr>
          <a:lstStyle/>
          <a:p>
            <a:pPr algn="ctr"/>
            <a:r>
              <a:rPr lang="zh-CN" altLang="en-US" sz="4400" b="1" dirty="0">
                <a:solidFill>
                  <a:schemeClr val="bg1"/>
                </a:solidFill>
                <a:latin typeface="微软雅黑" panose="020B0503020204020204" pitchFamily="34" charset="-122"/>
                <a:ea typeface="微软雅黑" panose="020B0503020204020204" pitchFamily="34" charset="-122"/>
              </a:rPr>
              <a:t>某某部门工作会议</a:t>
            </a:r>
          </a:p>
        </p:txBody>
      </p:sp>
      <p:cxnSp>
        <p:nvCxnSpPr>
          <p:cNvPr id="10" name="直接连接符 9"/>
          <p:cNvCxnSpPr/>
          <p:nvPr/>
        </p:nvCxnSpPr>
        <p:spPr>
          <a:xfrm>
            <a:off x="6018667" y="3712194"/>
            <a:ext cx="4462818"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587250" y="6180062"/>
            <a:ext cx="4698722" cy="584775"/>
          </a:xfrm>
          <a:prstGeom prst="rect">
            <a:avLst/>
          </a:prstGeom>
        </p:spPr>
        <p:txBody>
          <a:bodyPr wrap="none">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第四步，四步法修改页面</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85146541"/>
      </p:ext>
    </p:extLst>
  </p:cSld>
  <p:clrMapOvr>
    <a:masterClrMapping/>
  </p:clrMapOvr>
</p:sld>
</file>

<file path=ppt/theme/theme1.xml><?xml version="1.0" encoding="utf-8"?>
<a:theme xmlns:a="http://schemas.openxmlformats.org/drawingml/2006/main" name="1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a:normAutofit fontScale="92500" lnSpcReduction="20000"/>
      </a:bodyPr>
      <a:lstStyle>
        <a:defPPr marL="0" indent="0">
          <a:buNone/>
          <a:defRPr sz="2400" dirty="0" smtClean="0">
            <a:latin typeface="微软雅黑" pitchFamily="34" charset="-122"/>
            <a:ea typeface="微软雅黑" pitchFamily="34" charset="-122"/>
          </a:defRPr>
        </a:defPPr>
      </a:lstStyle>
    </a:txDef>
  </a:objectDefaults>
  <a:extraClrSchemeLst/>
</a:theme>
</file>

<file path=ppt/theme/theme4.xml><?xml version="1.0" encoding="utf-8"?>
<a:theme xmlns:a="http://schemas.openxmlformats.org/drawingml/2006/main" name="5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3">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726CD1A6-0326-4C5F-832C-7976390094BF}">
  <we:reference id="wa104038830" version="1.0.0.1" store="en-us" storeType="OMEX"/>
  <we:alternateReferences>
    <we:reference id="WA104038830" version="1.0.0.1" store="WA104038830"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Office Theme</Template>
  <TotalTime>6825</TotalTime>
  <Words>1260</Words>
  <Application>Microsoft Office PowerPoint</Application>
  <PresentationFormat>宽屏</PresentationFormat>
  <Paragraphs>163</Paragraphs>
  <Slides>24</Slides>
  <Notes>0</Notes>
  <HiddenSlides>0</HiddenSlides>
  <MMClips>0</MMClips>
  <ScaleCrop>false</ScaleCrop>
  <HeadingPairs>
    <vt:vector size="6" baseType="variant">
      <vt:variant>
        <vt:lpstr>已用的字体</vt:lpstr>
      </vt:variant>
      <vt:variant>
        <vt:i4>14</vt:i4>
      </vt:variant>
      <vt:variant>
        <vt:lpstr>主题</vt:lpstr>
      </vt:variant>
      <vt:variant>
        <vt:i4>7</vt:i4>
      </vt:variant>
      <vt:variant>
        <vt:lpstr>幻灯片标题</vt:lpstr>
      </vt:variant>
      <vt:variant>
        <vt:i4>24</vt:i4>
      </vt:variant>
    </vt:vector>
  </HeadingPairs>
  <TitlesOfParts>
    <vt:vector size="45" baseType="lpstr">
      <vt:lpstr>Microsoft JhengHei UI Light</vt:lpstr>
      <vt:lpstr>方正剪纸简体</vt:lpstr>
      <vt:lpstr>方正宋刻本秀楷简体</vt:lpstr>
      <vt:lpstr>黑体</vt:lpstr>
      <vt:lpstr>华文细黑</vt:lpstr>
      <vt:lpstr>时装变化体,&lt;做字网&gt;更多下载....</vt:lpstr>
      <vt:lpstr>宋体</vt:lpstr>
      <vt:lpstr>微软雅黑</vt:lpstr>
      <vt:lpstr>叶根友特楷简体</vt:lpstr>
      <vt:lpstr>Arial</vt:lpstr>
      <vt:lpstr>Calibri</vt:lpstr>
      <vt:lpstr>Calibri Light</vt:lpstr>
      <vt:lpstr>Verdana</vt:lpstr>
      <vt:lpstr>Wingdings 2</vt:lpstr>
      <vt:lpstr>1_Office 主题</vt:lpstr>
      <vt:lpstr>11_Office 主题</vt:lpstr>
      <vt:lpstr>Office 主题​​</vt:lpstr>
      <vt:lpstr>5_Office 主题</vt:lpstr>
      <vt:lpstr>默认设计模板</vt:lpstr>
      <vt:lpstr>2_Office 主题</vt:lpstr>
      <vt:lpstr>Office 主题</vt:lpstr>
      <vt:lpstr>PowerPoint 演示文稿</vt:lpstr>
      <vt:lpstr>PowerPoint 演示文稿</vt:lpstr>
      <vt:lpstr>PowerPoint 演示文稿</vt:lpstr>
      <vt:lpstr>3、常见版式类型</vt:lpstr>
      <vt:lpstr>回归最简单，常见图文排版（自己画一下~）</vt:lpstr>
      <vt:lpstr>自己画一下版式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从精兵到强将——班组长管理能力提升进阶式培训</vt:lpstr>
      <vt:lpstr>从精兵到强将——班组长管理能力提升进阶式培训</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xiaoba ba</dc:creator>
  <cp:lastModifiedBy>Administrator</cp:lastModifiedBy>
  <cp:revision>650</cp:revision>
  <dcterms:created xsi:type="dcterms:W3CDTF">2013-08-13T15:33:02Z</dcterms:created>
  <dcterms:modified xsi:type="dcterms:W3CDTF">2014-12-23T11:38:01Z</dcterms:modified>
</cp:coreProperties>
</file>