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</p:sldMasterIdLst>
  <p:notesMasterIdLst>
    <p:notesMasterId r:id="rId12"/>
  </p:notesMasterIdLst>
  <p:sldIdLst>
    <p:sldId id="279" r:id="rId3"/>
    <p:sldId id="269" r:id="rId4"/>
    <p:sldId id="272" r:id="rId5"/>
    <p:sldId id="271" r:id="rId6"/>
    <p:sldId id="273" r:id="rId7"/>
    <p:sldId id="275" r:id="rId8"/>
    <p:sldId id="278" r:id="rId9"/>
    <p:sldId id="276" r:id="rId10"/>
    <p:sldId id="274" r:id="rId11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方正超粗黑简体" panose="03000509000000000000" pitchFamily="65" charset="-122"/>
      <p:regular r:id="rId19"/>
    </p:embeddedFont>
  </p:embeddedFontLst>
  <p:custDataLst>
    <p:tags r:id="rId20"/>
  </p:custDataLst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626" autoAdjust="0"/>
    <p:restoredTop sz="94660"/>
  </p:normalViewPr>
  <p:slideViewPr>
    <p:cSldViewPr snapToGrid="0">
      <p:cViewPr varScale="1">
        <p:scale>
          <a:sx n="70" d="100"/>
          <a:sy n="70" d="100"/>
        </p:scale>
        <p:origin x="34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867A0-CB97-46BC-AD19-0E7D06D243AB}" type="datetimeFigureOut">
              <a:rPr lang="zh-CN" altLang="en-US" smtClean="0"/>
              <a:t>2014/2/24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D671B6-40C2-4ED4-AFE9-7F9932A05F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459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70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938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32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05207-7D38-4DD7-83BD-B6277AB10A0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6B26-CE40-4518-A15B-649D90D0A5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0116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05207-7D38-4DD7-83BD-B6277AB10A0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6B26-CE40-4518-A15B-649D90D0A5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31956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05207-7D38-4DD7-83BD-B6277AB10A0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6B26-CE40-4518-A15B-649D90D0A5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4113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05207-7D38-4DD7-83BD-B6277AB10A0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6B26-CE40-4518-A15B-649D90D0A5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8377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05207-7D38-4DD7-83BD-B6277AB10A0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6B26-CE40-4518-A15B-649D90D0A5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936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05207-7D38-4DD7-83BD-B6277AB10A0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6B26-CE40-4518-A15B-649D90D0A5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8149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 flipH="1">
            <a:off x="9118948" y="-1"/>
            <a:ext cx="3073052" cy="68619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2658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05207-7D38-4DD7-83BD-B6277AB10A0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6B26-CE40-4518-A15B-649D90D0A5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915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076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05207-7D38-4DD7-83BD-B6277AB10A0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6B26-CE40-4518-A15B-649D90D0A5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9608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05207-7D38-4DD7-83BD-B6277AB10A0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6B26-CE40-4518-A15B-649D90D0A5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021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05207-7D38-4DD7-83BD-B6277AB10A0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6B26-CE40-4518-A15B-649D90D0A5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0798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05207-7D38-4DD7-83BD-B6277AB10A0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C6B26-CE40-4518-A15B-649D90D0A5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140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5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4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70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27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84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41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98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55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695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6876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700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00" b="1"/>
            </a:lvl4pPr>
            <a:lvl5pPr marL="2438278" indent="0">
              <a:buNone/>
              <a:defRPr sz="2100" b="1"/>
            </a:lvl5pPr>
            <a:lvl6pPr marL="3047848" indent="0">
              <a:buNone/>
              <a:defRPr sz="2100" b="1"/>
            </a:lvl6pPr>
            <a:lvl7pPr marL="3657418" indent="0">
              <a:buNone/>
              <a:defRPr sz="2100" b="1"/>
            </a:lvl7pPr>
            <a:lvl8pPr marL="4266987" indent="0">
              <a:buNone/>
              <a:defRPr sz="2100" b="1"/>
            </a:lvl8pPr>
            <a:lvl9pPr marL="487655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70" indent="0">
              <a:buNone/>
              <a:defRPr sz="2700" b="1"/>
            </a:lvl2pPr>
            <a:lvl3pPr marL="1219140" indent="0">
              <a:buNone/>
              <a:defRPr sz="2400" b="1"/>
            </a:lvl3pPr>
            <a:lvl4pPr marL="1828709" indent="0">
              <a:buNone/>
              <a:defRPr sz="2100" b="1"/>
            </a:lvl4pPr>
            <a:lvl5pPr marL="2438278" indent="0">
              <a:buNone/>
              <a:defRPr sz="2100" b="1"/>
            </a:lvl5pPr>
            <a:lvl6pPr marL="3047848" indent="0">
              <a:buNone/>
              <a:defRPr sz="2100" b="1"/>
            </a:lvl6pPr>
            <a:lvl7pPr marL="3657418" indent="0">
              <a:buNone/>
              <a:defRPr sz="2100" b="1"/>
            </a:lvl7pPr>
            <a:lvl8pPr marL="4266987" indent="0">
              <a:buNone/>
              <a:defRPr sz="2100" b="1"/>
            </a:lvl8pPr>
            <a:lvl9pPr marL="487655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368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068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8505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49"/>
            <a:ext cx="4011084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570" indent="0">
              <a:buNone/>
              <a:defRPr sz="1600"/>
            </a:lvl2pPr>
            <a:lvl3pPr marL="1219140" indent="0">
              <a:buNone/>
              <a:defRPr sz="1300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266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570" indent="0">
              <a:buNone/>
              <a:defRPr sz="3700"/>
            </a:lvl2pPr>
            <a:lvl3pPr marL="1219140" indent="0">
              <a:buNone/>
              <a:defRPr sz="3200"/>
            </a:lvl3pPr>
            <a:lvl4pPr marL="1828709" indent="0">
              <a:buNone/>
              <a:defRPr sz="2700"/>
            </a:lvl4pPr>
            <a:lvl5pPr marL="2438278" indent="0">
              <a:buNone/>
              <a:defRPr sz="2700"/>
            </a:lvl5pPr>
            <a:lvl6pPr marL="3047848" indent="0">
              <a:buNone/>
              <a:defRPr sz="2700"/>
            </a:lvl6pPr>
            <a:lvl7pPr marL="3657418" indent="0">
              <a:buNone/>
              <a:defRPr sz="2700"/>
            </a:lvl7pPr>
            <a:lvl8pPr marL="4266987" indent="0">
              <a:buNone/>
              <a:defRPr sz="2700"/>
            </a:lvl8pPr>
            <a:lvl9pPr marL="4876557" indent="0">
              <a:buNone/>
              <a:defRPr sz="27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9"/>
            <a:ext cx="73152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570" indent="0">
              <a:buNone/>
              <a:defRPr sz="1600"/>
            </a:lvl2pPr>
            <a:lvl3pPr marL="1219140" indent="0">
              <a:buNone/>
              <a:defRPr sz="1300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8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595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1E2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121914" tIns="60957" rIns="121914" bIns="60957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121914" tIns="60957" rIns="121914" bIns="60957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4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40"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4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121914" tIns="60957" rIns="121914" bIns="60957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914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21914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809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1219140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8" indent="-457178" algn="l" defTabSz="1219140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550" indent="-380981" algn="l" defTabSz="1219140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25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493" indent="-304784" algn="l" defTabSz="1219140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062" indent="-304784" algn="l" defTabSz="1219140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63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0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2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341" indent="-304784" algn="l" defTabSz="121914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7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40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09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7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4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418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8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57" algn="l" defTabSz="121914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9C105207-7D38-4DD7-83BD-B6277AB10A0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2014/2/24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23C6B26-CE40-4518-A15B-649D90D0A58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127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6028" y="2167989"/>
            <a:ext cx="2350122" cy="248049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47960" y="3415817"/>
            <a:ext cx="3611886" cy="12741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20000"/>
              </a:lnSpc>
            </a:pPr>
            <a:r>
              <a:rPr lang="en-US" altLang="zh-CN" sz="3200" b="1" dirty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Edit </a:t>
            </a:r>
            <a:r>
              <a:rPr lang="en-US" altLang="zh-CN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vertices</a:t>
            </a:r>
            <a:r>
              <a:rPr lang="zh-CN" altLang="en-US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en-US" altLang="zh-CN" sz="3200" b="1" dirty="0" smtClean="0">
              <a:solidFill>
                <a:prstClr val="black">
                  <a:lumMod val="75000"/>
                  <a:lumOff val="25000"/>
                </a:prstClr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  <a:p>
            <a:pPr defTabSz="914400"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>
                    <a:lumMod val="75000"/>
                    <a:lumOff val="25000"/>
                  </a:prstClr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in </a:t>
            </a:r>
            <a:r>
              <a:rPr lang="en-US" altLang="zh-CN" sz="3200" b="1" dirty="0" smtClean="0">
                <a:solidFill>
                  <a:srgbClr val="D91E2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rPr>
              <a:t>POWERPOINT</a:t>
            </a:r>
            <a:endParaRPr lang="zh-CN" altLang="en-US" sz="3200" b="1" dirty="0">
              <a:solidFill>
                <a:srgbClr val="D91E25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26367" y="2279217"/>
            <a:ext cx="3544278" cy="1129021"/>
            <a:chOff x="6432659" y="1696933"/>
            <a:chExt cx="4776857" cy="1521655"/>
          </a:xfrm>
        </p:grpSpPr>
        <p:sp>
          <p:nvSpPr>
            <p:cNvPr id="6" name="任意多边形 5"/>
            <p:cNvSpPr/>
            <p:nvPr/>
          </p:nvSpPr>
          <p:spPr>
            <a:xfrm>
              <a:off x="6432659" y="1814130"/>
              <a:ext cx="4723725" cy="1404458"/>
            </a:xfrm>
            <a:custGeom>
              <a:avLst/>
              <a:gdLst>
                <a:gd name="connsiteX0" fmla="*/ 310714 w 4076370"/>
                <a:gd name="connsiteY0" fmla="*/ 777972 h 1211985"/>
                <a:gd name="connsiteX1" fmla="*/ 310714 w 4076370"/>
                <a:gd name="connsiteY1" fmla="*/ 965349 h 1211985"/>
                <a:gd name="connsiteX2" fmla="*/ 870474 w 4076370"/>
                <a:gd name="connsiteY2" fmla="*/ 965349 h 1211985"/>
                <a:gd name="connsiteX3" fmla="*/ 870474 w 4076370"/>
                <a:gd name="connsiteY3" fmla="*/ 777972 h 1211985"/>
                <a:gd name="connsiteX4" fmla="*/ 1031760 w 4076370"/>
                <a:gd name="connsiteY4" fmla="*/ 773190 h 1211985"/>
                <a:gd name="connsiteX5" fmla="*/ 1031760 w 4076370"/>
                <a:gd name="connsiteY5" fmla="*/ 1081564 h 1211985"/>
                <a:gd name="connsiteX6" fmla="*/ 1075638 w 4076370"/>
                <a:gd name="connsiteY6" fmla="*/ 1042471 h 1211985"/>
                <a:gd name="connsiteX7" fmla="*/ 1198493 w 4076370"/>
                <a:gd name="connsiteY7" fmla="*/ 773190 h 1211985"/>
                <a:gd name="connsiteX8" fmla="*/ 1368080 w 4076370"/>
                <a:gd name="connsiteY8" fmla="*/ 521751 h 1211985"/>
                <a:gd name="connsiteX9" fmla="*/ 1368080 w 4076370"/>
                <a:gd name="connsiteY9" fmla="*/ 622290 h 1211985"/>
                <a:gd name="connsiteX10" fmla="*/ 1375790 w 4076370"/>
                <a:gd name="connsiteY10" fmla="*/ 622290 h 1211985"/>
                <a:gd name="connsiteX11" fmla="*/ 1375790 w 4076370"/>
                <a:gd name="connsiteY11" fmla="*/ 623763 h 1211985"/>
                <a:gd name="connsiteX12" fmla="*/ 1682352 w 4076370"/>
                <a:gd name="connsiteY12" fmla="*/ 623763 h 1211985"/>
                <a:gd name="connsiteX13" fmla="*/ 1682352 w 4076370"/>
                <a:gd name="connsiteY13" fmla="*/ 521751 h 1211985"/>
                <a:gd name="connsiteX14" fmla="*/ 589408 w 4076370"/>
                <a:gd name="connsiteY14" fmla="*/ 171960 h 1211985"/>
                <a:gd name="connsiteX15" fmla="*/ 368825 w 4076370"/>
                <a:gd name="connsiteY15" fmla="*/ 372383 h 1211985"/>
                <a:gd name="connsiteX16" fmla="*/ 801690 w 4076370"/>
                <a:gd name="connsiteY16" fmla="*/ 372383 h 1211985"/>
                <a:gd name="connsiteX17" fmla="*/ 589408 w 4076370"/>
                <a:gd name="connsiteY17" fmla="*/ 171960 h 1211985"/>
                <a:gd name="connsiteX18" fmla="*/ 514694 w 4076370"/>
                <a:gd name="connsiteY18" fmla="*/ 0 h 1211985"/>
                <a:gd name="connsiteX19" fmla="*/ 740021 w 4076370"/>
                <a:gd name="connsiteY19" fmla="*/ 0 h 1211985"/>
                <a:gd name="connsiteX20" fmla="*/ 697328 w 4076370"/>
                <a:gd name="connsiteY20" fmla="*/ 52181 h 1211985"/>
                <a:gd name="connsiteX21" fmla="*/ 1029760 w 4076370"/>
                <a:gd name="connsiteY21" fmla="*/ 323463 h 1211985"/>
                <a:gd name="connsiteX22" fmla="*/ 1130820 w 4076370"/>
                <a:gd name="connsiteY22" fmla="*/ 372323 h 1211985"/>
                <a:gd name="connsiteX23" fmla="*/ 1251266 w 4076370"/>
                <a:gd name="connsiteY23" fmla="*/ 372323 h 1211985"/>
                <a:gd name="connsiteX24" fmla="*/ 1154612 w 4076370"/>
                <a:gd name="connsiteY24" fmla="*/ 258473 h 1211985"/>
                <a:gd name="connsiteX25" fmla="*/ 1288623 w 4076370"/>
                <a:gd name="connsiteY25" fmla="*/ 163599 h 1211985"/>
                <a:gd name="connsiteX26" fmla="*/ 1436864 w 4076370"/>
                <a:gd name="connsiteY26" fmla="*/ 317770 h 1211985"/>
                <a:gd name="connsiteX27" fmla="*/ 1358592 w 4076370"/>
                <a:gd name="connsiteY27" fmla="*/ 372323 h 1211985"/>
                <a:gd name="connsiteX28" fmla="*/ 1585698 w 4076370"/>
                <a:gd name="connsiteY28" fmla="*/ 372323 h 1211985"/>
                <a:gd name="connsiteX29" fmla="*/ 1728604 w 4076370"/>
                <a:gd name="connsiteY29" fmla="*/ 163599 h 1211985"/>
                <a:gd name="connsiteX30" fmla="*/ 1899377 w 4076370"/>
                <a:gd name="connsiteY30" fmla="*/ 252544 h 1211985"/>
                <a:gd name="connsiteX31" fmla="*/ 1796939 w 4076370"/>
                <a:gd name="connsiteY31" fmla="*/ 370115 h 1211985"/>
                <a:gd name="connsiteX32" fmla="*/ 4076370 w 4076370"/>
                <a:gd name="connsiteY32" fmla="*/ 370115 h 1211985"/>
                <a:gd name="connsiteX33" fmla="*/ 4076370 w 4076370"/>
                <a:gd name="connsiteY33" fmla="*/ 1191690 h 1211985"/>
                <a:gd name="connsiteX34" fmla="*/ 1862022 w 4076370"/>
                <a:gd name="connsiteY34" fmla="*/ 1191690 h 1211985"/>
                <a:gd name="connsiteX35" fmla="*/ 1862022 w 4076370"/>
                <a:gd name="connsiteY35" fmla="*/ 1191824 h 1211985"/>
                <a:gd name="connsiteX36" fmla="*/ 1690062 w 4076370"/>
                <a:gd name="connsiteY36" fmla="*/ 1191824 h 1211985"/>
                <a:gd name="connsiteX37" fmla="*/ 1690062 w 4076370"/>
                <a:gd name="connsiteY37" fmla="*/ 773190 h 1211985"/>
                <a:gd name="connsiteX38" fmla="*/ 1372232 w 4076370"/>
                <a:gd name="connsiteY38" fmla="*/ 773190 h 1211985"/>
                <a:gd name="connsiteX39" fmla="*/ 1161136 w 4076370"/>
                <a:gd name="connsiteY39" fmla="*/ 1211985 h 1211985"/>
                <a:gd name="connsiteX40" fmla="*/ 1089387 w 4076370"/>
                <a:gd name="connsiteY40" fmla="*/ 1162769 h 1211985"/>
                <a:gd name="connsiteX41" fmla="*/ 1031760 w 4076370"/>
                <a:gd name="connsiteY41" fmla="*/ 1128804 h 1211985"/>
                <a:gd name="connsiteX42" fmla="*/ 1031760 w 4076370"/>
                <a:gd name="connsiteY42" fmla="*/ 1174073 h 1211985"/>
                <a:gd name="connsiteX43" fmla="*/ 870474 w 4076370"/>
                <a:gd name="connsiteY43" fmla="*/ 1174073 h 1211985"/>
                <a:gd name="connsiteX44" fmla="*/ 870474 w 4076370"/>
                <a:gd name="connsiteY44" fmla="*/ 1119520 h 1211985"/>
                <a:gd name="connsiteX45" fmla="*/ 310714 w 4076370"/>
                <a:gd name="connsiteY45" fmla="*/ 1119520 h 1211985"/>
                <a:gd name="connsiteX46" fmla="*/ 310714 w 4076370"/>
                <a:gd name="connsiteY46" fmla="*/ 1174073 h 1211985"/>
                <a:gd name="connsiteX47" fmla="*/ 149427 w 4076370"/>
                <a:gd name="connsiteY47" fmla="*/ 1174073 h 1211985"/>
                <a:gd name="connsiteX48" fmla="*/ 149427 w 4076370"/>
                <a:gd name="connsiteY48" fmla="*/ 623801 h 1211985"/>
                <a:gd name="connsiteX49" fmla="*/ 928693 w 4076370"/>
                <a:gd name="connsiteY49" fmla="*/ 623801 h 1211985"/>
                <a:gd name="connsiteX50" fmla="*/ 928693 w 4076370"/>
                <a:gd name="connsiteY50" fmla="*/ 623763 h 1211985"/>
                <a:gd name="connsiteX51" fmla="*/ 1197306 w 4076370"/>
                <a:gd name="connsiteY51" fmla="*/ 623763 h 1211985"/>
                <a:gd name="connsiteX52" fmla="*/ 1197306 w 4076370"/>
                <a:gd name="connsiteY52" fmla="*/ 521751 h 1211985"/>
                <a:gd name="connsiteX53" fmla="*/ 927398 w 4076370"/>
                <a:gd name="connsiteY53" fmla="*/ 521751 h 1211985"/>
                <a:gd name="connsiteX54" fmla="*/ 927398 w 4076370"/>
                <a:gd name="connsiteY54" fmla="*/ 524182 h 1211985"/>
                <a:gd name="connsiteX55" fmla="*/ 253789 w 4076370"/>
                <a:gd name="connsiteY55" fmla="*/ 524182 h 1211985"/>
                <a:gd name="connsiteX56" fmla="*/ 253789 w 4076370"/>
                <a:gd name="connsiteY56" fmla="*/ 454213 h 1211985"/>
                <a:gd name="connsiteX57" fmla="*/ 105548 w 4076370"/>
                <a:gd name="connsiteY57" fmla="*/ 545529 h 1211985"/>
                <a:gd name="connsiteX58" fmla="*/ 0 w 4076370"/>
                <a:gd name="connsiteY58" fmla="*/ 405589 h 1211985"/>
                <a:gd name="connsiteX59" fmla="*/ 514694 w 4076370"/>
                <a:gd name="connsiteY59" fmla="*/ 0 h 1211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076370" h="1211985">
                  <a:moveTo>
                    <a:pt x="310714" y="777972"/>
                  </a:moveTo>
                  <a:lnTo>
                    <a:pt x="310714" y="965349"/>
                  </a:lnTo>
                  <a:lnTo>
                    <a:pt x="870474" y="965349"/>
                  </a:lnTo>
                  <a:lnTo>
                    <a:pt x="870474" y="777972"/>
                  </a:lnTo>
                  <a:close/>
                  <a:moveTo>
                    <a:pt x="1031760" y="773190"/>
                  </a:moveTo>
                  <a:lnTo>
                    <a:pt x="1031760" y="1081564"/>
                  </a:lnTo>
                  <a:lnTo>
                    <a:pt x="1075638" y="1042471"/>
                  </a:lnTo>
                  <a:cubicBezTo>
                    <a:pt x="1142717" y="969388"/>
                    <a:pt x="1183669" y="879628"/>
                    <a:pt x="1198493" y="773190"/>
                  </a:cubicBezTo>
                  <a:close/>
                  <a:moveTo>
                    <a:pt x="1368080" y="521751"/>
                  </a:moveTo>
                  <a:lnTo>
                    <a:pt x="1368080" y="622290"/>
                  </a:lnTo>
                  <a:lnTo>
                    <a:pt x="1375790" y="622290"/>
                  </a:lnTo>
                  <a:lnTo>
                    <a:pt x="1375790" y="623763"/>
                  </a:lnTo>
                  <a:lnTo>
                    <a:pt x="1682352" y="623763"/>
                  </a:lnTo>
                  <a:lnTo>
                    <a:pt x="1682352" y="521751"/>
                  </a:lnTo>
                  <a:close/>
                  <a:moveTo>
                    <a:pt x="589408" y="171960"/>
                  </a:moveTo>
                  <a:cubicBezTo>
                    <a:pt x="534064" y="237582"/>
                    <a:pt x="460537" y="304389"/>
                    <a:pt x="368825" y="372383"/>
                  </a:cubicBezTo>
                  <a:lnTo>
                    <a:pt x="801690" y="372383"/>
                  </a:lnTo>
                  <a:cubicBezTo>
                    <a:pt x="723419" y="313086"/>
                    <a:pt x="652658" y="246279"/>
                    <a:pt x="589408" y="171960"/>
                  </a:cubicBezTo>
                  <a:close/>
                  <a:moveTo>
                    <a:pt x="514694" y="0"/>
                  </a:moveTo>
                  <a:lnTo>
                    <a:pt x="740021" y="0"/>
                  </a:lnTo>
                  <a:lnTo>
                    <a:pt x="697328" y="52181"/>
                  </a:lnTo>
                  <a:cubicBezTo>
                    <a:pt x="778564" y="155950"/>
                    <a:pt x="889375" y="246377"/>
                    <a:pt x="1029760" y="323463"/>
                  </a:cubicBezTo>
                  <a:lnTo>
                    <a:pt x="1130820" y="372323"/>
                  </a:lnTo>
                  <a:lnTo>
                    <a:pt x="1251266" y="372323"/>
                  </a:lnTo>
                  <a:cubicBezTo>
                    <a:pt x="1219641" y="332001"/>
                    <a:pt x="1187423" y="294052"/>
                    <a:pt x="1154612" y="258473"/>
                  </a:cubicBezTo>
                  <a:lnTo>
                    <a:pt x="1288623" y="163599"/>
                  </a:lnTo>
                  <a:cubicBezTo>
                    <a:pt x="1343175" y="216571"/>
                    <a:pt x="1392589" y="267961"/>
                    <a:pt x="1436864" y="317770"/>
                  </a:cubicBezTo>
                  <a:lnTo>
                    <a:pt x="1358592" y="372323"/>
                  </a:lnTo>
                  <a:lnTo>
                    <a:pt x="1585698" y="372323"/>
                  </a:lnTo>
                  <a:cubicBezTo>
                    <a:pt x="1640646" y="298400"/>
                    <a:pt x="1688282" y="228825"/>
                    <a:pt x="1728604" y="163599"/>
                  </a:cubicBezTo>
                  <a:lnTo>
                    <a:pt x="1899377" y="252544"/>
                  </a:lnTo>
                  <a:lnTo>
                    <a:pt x="1796939" y="370115"/>
                  </a:lnTo>
                  <a:lnTo>
                    <a:pt x="4076370" y="370115"/>
                  </a:lnTo>
                  <a:lnTo>
                    <a:pt x="4076370" y="1191690"/>
                  </a:lnTo>
                  <a:lnTo>
                    <a:pt x="1862022" y="1191690"/>
                  </a:lnTo>
                  <a:lnTo>
                    <a:pt x="1862022" y="1191824"/>
                  </a:lnTo>
                  <a:lnTo>
                    <a:pt x="1690062" y="1191824"/>
                  </a:lnTo>
                  <a:lnTo>
                    <a:pt x="1690062" y="773190"/>
                  </a:lnTo>
                  <a:lnTo>
                    <a:pt x="1372232" y="773190"/>
                  </a:lnTo>
                  <a:cubicBezTo>
                    <a:pt x="1355629" y="970846"/>
                    <a:pt x="1285263" y="1117110"/>
                    <a:pt x="1161136" y="1211985"/>
                  </a:cubicBezTo>
                  <a:cubicBezTo>
                    <a:pt x="1140185" y="1196173"/>
                    <a:pt x="1116268" y="1179768"/>
                    <a:pt x="1089387" y="1162769"/>
                  </a:cubicBezTo>
                  <a:lnTo>
                    <a:pt x="1031760" y="1128804"/>
                  </a:lnTo>
                  <a:lnTo>
                    <a:pt x="1031760" y="1174073"/>
                  </a:lnTo>
                  <a:lnTo>
                    <a:pt x="870474" y="1174073"/>
                  </a:lnTo>
                  <a:lnTo>
                    <a:pt x="870474" y="1119520"/>
                  </a:lnTo>
                  <a:lnTo>
                    <a:pt x="310714" y="1119520"/>
                  </a:lnTo>
                  <a:lnTo>
                    <a:pt x="310714" y="1174073"/>
                  </a:lnTo>
                  <a:lnTo>
                    <a:pt x="149427" y="1174073"/>
                  </a:lnTo>
                  <a:lnTo>
                    <a:pt x="149427" y="623801"/>
                  </a:lnTo>
                  <a:lnTo>
                    <a:pt x="928693" y="623801"/>
                  </a:lnTo>
                  <a:lnTo>
                    <a:pt x="928693" y="623763"/>
                  </a:lnTo>
                  <a:lnTo>
                    <a:pt x="1197306" y="623763"/>
                  </a:lnTo>
                  <a:lnTo>
                    <a:pt x="1197306" y="521751"/>
                  </a:lnTo>
                  <a:lnTo>
                    <a:pt x="927398" y="521751"/>
                  </a:lnTo>
                  <a:lnTo>
                    <a:pt x="927398" y="524182"/>
                  </a:lnTo>
                  <a:lnTo>
                    <a:pt x="253789" y="524182"/>
                  </a:lnTo>
                  <a:lnTo>
                    <a:pt x="253789" y="454213"/>
                  </a:lnTo>
                  <a:cubicBezTo>
                    <a:pt x="207933" y="484256"/>
                    <a:pt x="158520" y="514695"/>
                    <a:pt x="105548" y="545529"/>
                  </a:cubicBezTo>
                  <a:cubicBezTo>
                    <a:pt x="73132" y="496511"/>
                    <a:pt x="37949" y="449864"/>
                    <a:pt x="0" y="405589"/>
                  </a:cubicBezTo>
                  <a:cubicBezTo>
                    <a:pt x="245883" y="279089"/>
                    <a:pt x="417448" y="143893"/>
                    <a:pt x="514694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prstClr val="white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8688507" y="2370537"/>
              <a:ext cx="2184671" cy="7051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800" b="1" dirty="0" smtClean="0">
                  <a:solidFill>
                    <a:prstClr val="white"/>
                  </a:solidFill>
                </a:rPr>
                <a:t>编辑顶点</a:t>
              </a:r>
              <a:endParaRPr lang="zh-CN" altLang="en-US" sz="2800" b="1" dirty="0">
                <a:solidFill>
                  <a:prstClr val="white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9923603" y="1696933"/>
              <a:ext cx="1285913" cy="5392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zh-CN" altLang="en-US" sz="2000" b="1" dirty="0" smtClean="0">
                  <a:solidFill>
                    <a:prstClr val="black"/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a:rPr>
                <a:t>第八讲</a:t>
              </a:r>
              <a:endParaRPr lang="zh-CN" altLang="en-US" sz="2000" b="1" dirty="0">
                <a:solidFill>
                  <a:prstClr val="black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6462636" y="2279217"/>
            <a:ext cx="0" cy="2219807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62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7"/>
            <a:ext cx="12192000" cy="1143000"/>
          </a:xfrm>
        </p:spPr>
        <p:txBody>
          <a:bodyPr>
            <a:noAutofit/>
          </a:bodyPr>
          <a:lstStyle/>
          <a:p>
            <a:r>
              <a:rPr lang="zh-CN" altLang="en-US" sz="4800" b="1" dirty="0" smtClean="0"/>
              <a:t>请使用素材做一个课件中的线条勾勒效果</a:t>
            </a:r>
            <a:endParaRPr lang="zh-CN" altLang="en-US" sz="48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1575" y="1417637"/>
            <a:ext cx="8268850" cy="504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49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933450"/>
            <a:ext cx="85629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426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7"/>
            <a:ext cx="12192000" cy="1143000"/>
          </a:xfrm>
        </p:spPr>
        <p:txBody>
          <a:bodyPr>
            <a:noAutofit/>
          </a:bodyPr>
          <a:lstStyle/>
          <a:p>
            <a:r>
              <a:rPr lang="zh-CN" altLang="en-US" sz="4800" b="1" dirty="0" smtClean="0"/>
              <a:t>请使用素材做一个课件中的艺术字体效果</a:t>
            </a:r>
            <a:endParaRPr lang="zh-CN" altLang="en-US" sz="48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3054141" y="2497976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i="1" dirty="0" smtClean="0"/>
              <a:t>艺术字体</a:t>
            </a:r>
            <a:endParaRPr lang="zh-CN" altLang="en-US" sz="11500" b="1" i="1" dirty="0"/>
          </a:p>
        </p:txBody>
      </p:sp>
    </p:spTree>
    <p:extLst>
      <p:ext uri="{BB962C8B-B14F-4D97-AF65-F5344CB8AC3E}">
        <p14:creationId xmlns:p14="http://schemas.microsoft.com/office/powerpoint/2010/main" val="40317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797999" y="2438528"/>
            <a:ext cx="6596002" cy="1797981"/>
          </a:xfrm>
          <a:custGeom>
            <a:avLst/>
            <a:gdLst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643133 w 6329416"/>
              <a:gd name="connsiteY7" fmla="*/ 488147 h 1735129"/>
              <a:gd name="connsiteX8" fmla="*/ 1680624 w 6329416"/>
              <a:gd name="connsiteY8" fmla="*/ 488147 h 1735129"/>
              <a:gd name="connsiteX9" fmla="*/ 1616781 w 6329416"/>
              <a:gd name="connsiteY9" fmla="*/ 676005 h 1735129"/>
              <a:gd name="connsiteX10" fmla="*/ 1000221 w 6329416"/>
              <a:gd name="connsiteY10" fmla="*/ 926127 h 1735129"/>
              <a:gd name="connsiteX11" fmla="*/ 653707 w 6329416"/>
              <a:gd name="connsiteY11" fmla="*/ 1122880 h 1735129"/>
              <a:gd name="connsiteX12" fmla="*/ 710812 w 6329416"/>
              <a:gd name="connsiteY12" fmla="*/ 1168422 h 1735129"/>
              <a:gd name="connsiteX13" fmla="*/ 1268962 w 6329416"/>
              <a:gd name="connsiteY13" fmla="*/ 1168422 h 1735129"/>
              <a:gd name="connsiteX14" fmla="*/ 1385778 w 6329416"/>
              <a:gd name="connsiteY14" fmla="*/ 1126254 h 1735129"/>
              <a:gd name="connsiteX15" fmla="*/ 1368636 w 6329416"/>
              <a:gd name="connsiteY15" fmla="*/ 1040872 h 1735129"/>
              <a:gd name="connsiteX16" fmla="*/ 1291494 w 6329416"/>
              <a:gd name="connsiteY16" fmla="*/ 974992 h 1735129"/>
              <a:gd name="connsiteX17" fmla="*/ 1469988 w 6329416"/>
              <a:gd name="connsiteY17" fmla="*/ 901276 h 1735129"/>
              <a:gd name="connsiteX18" fmla="*/ 1583523 w 6329416"/>
              <a:gd name="connsiteY18" fmla="*/ 1042499 h 1735129"/>
              <a:gd name="connsiteX19" fmla="*/ 1555115 w 6329416"/>
              <a:gd name="connsiteY19" fmla="*/ 1230357 h 1735129"/>
              <a:gd name="connsiteX20" fmla="*/ 1430969 w 6329416"/>
              <a:gd name="connsiteY20" fmla="*/ 1319722 h 1735129"/>
              <a:gd name="connsiteX21" fmla="*/ 1174988 w 6329416"/>
              <a:gd name="connsiteY21" fmla="*/ 1352011 h 1735129"/>
              <a:gd name="connsiteX22" fmla="*/ 698226 w 6329416"/>
              <a:gd name="connsiteY22" fmla="*/ 1352011 h 1735129"/>
              <a:gd name="connsiteX23" fmla="*/ 433472 w 6329416"/>
              <a:gd name="connsiteY23" fmla="*/ 1303979 h 1735129"/>
              <a:gd name="connsiteX24" fmla="*/ 409834 w 6329416"/>
              <a:gd name="connsiteY24" fmla="*/ 1128573 h 1735129"/>
              <a:gd name="connsiteX25" fmla="*/ 690020 w 6329416"/>
              <a:gd name="connsiteY25" fmla="*/ 900866 h 1735129"/>
              <a:gd name="connsiteX26" fmla="*/ 1229223 w 6329416"/>
              <a:gd name="connsiteY26" fmla="*/ 673159 h 1735129"/>
              <a:gd name="connsiteX27" fmla="*/ 580258 w 6329416"/>
              <a:gd name="connsiteY27" fmla="*/ 673159 h 1735129"/>
              <a:gd name="connsiteX28" fmla="*/ 3749733 w 6329416"/>
              <a:gd name="connsiteY28" fmla="*/ 442606 h 1735129"/>
              <a:gd name="connsiteX29" fmla="*/ 4552401 w 6329416"/>
              <a:gd name="connsiteY29" fmla="*/ 442606 h 1735129"/>
              <a:gd name="connsiteX30" fmla="*/ 4490971 w 6329416"/>
              <a:gd name="connsiteY30" fmla="*/ 623348 h 1735129"/>
              <a:gd name="connsiteX31" fmla="*/ 4166778 w 6329416"/>
              <a:gd name="connsiteY31" fmla="*/ 798398 h 1735129"/>
              <a:gd name="connsiteX32" fmla="*/ 4163876 w 6329416"/>
              <a:gd name="connsiteY32" fmla="*/ 806937 h 1735129"/>
              <a:gd name="connsiteX33" fmla="*/ 4717488 w 6329416"/>
              <a:gd name="connsiteY33" fmla="*/ 806937 h 1735129"/>
              <a:gd name="connsiteX34" fmla="*/ 4653646 w 6329416"/>
              <a:gd name="connsiteY34" fmla="*/ 994795 h 1735129"/>
              <a:gd name="connsiteX35" fmla="*/ 4100033 w 6329416"/>
              <a:gd name="connsiteY35" fmla="*/ 994795 h 1735129"/>
              <a:gd name="connsiteX36" fmla="*/ 4034256 w 6329416"/>
              <a:gd name="connsiteY36" fmla="*/ 1188346 h 1735129"/>
              <a:gd name="connsiteX37" fmla="*/ 3744496 w 6329416"/>
              <a:gd name="connsiteY37" fmla="*/ 1391859 h 1735129"/>
              <a:gd name="connsiteX38" fmla="*/ 3508250 w 6329416"/>
              <a:gd name="connsiteY38" fmla="*/ 1391859 h 1735129"/>
              <a:gd name="connsiteX39" fmla="*/ 3526641 w 6329416"/>
              <a:gd name="connsiteY39" fmla="*/ 1191193 h 1735129"/>
              <a:gd name="connsiteX40" fmla="*/ 3695709 w 6329416"/>
              <a:gd name="connsiteY40" fmla="*/ 1198308 h 1735129"/>
              <a:gd name="connsiteX41" fmla="*/ 3802696 w 6329416"/>
              <a:gd name="connsiteY41" fmla="*/ 1178740 h 1735129"/>
              <a:gd name="connsiteX42" fmla="*/ 3853069 w 6329416"/>
              <a:gd name="connsiteY42" fmla="*/ 1110072 h 1735129"/>
              <a:gd name="connsiteX43" fmla="*/ 3892251 w 6329416"/>
              <a:gd name="connsiteY43" fmla="*/ 994795 h 1735129"/>
              <a:gd name="connsiteX44" fmla="*/ 3270326 w 6329416"/>
              <a:gd name="connsiteY44" fmla="*/ 994795 h 1735129"/>
              <a:gd name="connsiteX45" fmla="*/ 3334168 w 6329416"/>
              <a:gd name="connsiteY45" fmla="*/ 806937 h 1735129"/>
              <a:gd name="connsiteX46" fmla="*/ 3956093 w 6329416"/>
              <a:gd name="connsiteY46" fmla="*/ 806937 h 1735129"/>
              <a:gd name="connsiteX47" fmla="*/ 3976406 w 6329416"/>
              <a:gd name="connsiteY47" fmla="*/ 747164 h 1735129"/>
              <a:gd name="connsiteX48" fmla="*/ 4211552 w 6329416"/>
              <a:gd name="connsiteY48" fmla="*/ 624771 h 1735129"/>
              <a:gd name="connsiteX49" fmla="*/ 3687825 w 6329416"/>
              <a:gd name="connsiteY49" fmla="*/ 624771 h 1735129"/>
              <a:gd name="connsiteX50" fmla="*/ 4292651 w 6329416"/>
              <a:gd name="connsiteY50" fmla="*/ 16695 h 1735129"/>
              <a:gd name="connsiteX51" fmla="*/ 4358725 w 6329416"/>
              <a:gd name="connsiteY51" fmla="*/ 37121 h 1735129"/>
              <a:gd name="connsiteX52" fmla="*/ 4390426 w 6329416"/>
              <a:gd name="connsiteY52" fmla="*/ 146587 h 1735129"/>
              <a:gd name="connsiteX53" fmla="*/ 4916287 w 6329416"/>
              <a:gd name="connsiteY53" fmla="*/ 146587 h 1735129"/>
              <a:gd name="connsiteX54" fmla="*/ 4791504 w 6329416"/>
              <a:gd name="connsiteY54" fmla="*/ 513764 h 1735129"/>
              <a:gd name="connsiteX55" fmla="*/ 4592261 w 6329416"/>
              <a:gd name="connsiteY55" fmla="*/ 513764 h 1735129"/>
              <a:gd name="connsiteX56" fmla="*/ 4655136 w 6329416"/>
              <a:gd name="connsiteY56" fmla="*/ 328752 h 1735129"/>
              <a:gd name="connsiteX57" fmla="*/ 3727229 w 6329416"/>
              <a:gd name="connsiteY57" fmla="*/ 328752 h 1735129"/>
              <a:gd name="connsiteX58" fmla="*/ 3663387 w 6329416"/>
              <a:gd name="connsiteY58" fmla="*/ 516610 h 1735129"/>
              <a:gd name="connsiteX59" fmla="*/ 3464144 w 6329416"/>
              <a:gd name="connsiteY59" fmla="*/ 516610 h 1735129"/>
              <a:gd name="connsiteX60" fmla="*/ 3589894 w 6329416"/>
              <a:gd name="connsiteY60" fmla="*/ 146587 h 1735129"/>
              <a:gd name="connsiteX61" fmla="*/ 4136200 w 6329416"/>
              <a:gd name="connsiteY61" fmla="*/ 137666 h 1735129"/>
              <a:gd name="connsiteX62" fmla="*/ 4166234 w 6329416"/>
              <a:gd name="connsiteY62" fmla="*/ 59306 h 1735129"/>
              <a:gd name="connsiteX63" fmla="*/ 4292651 w 6329416"/>
              <a:gd name="connsiteY63" fmla="*/ 16695 h 1735129"/>
              <a:gd name="connsiteX64" fmla="*/ 5277772 w 6329416"/>
              <a:gd name="connsiteY64" fmla="*/ 0 h 1735129"/>
              <a:gd name="connsiteX65" fmla="*/ 5445406 w 6329416"/>
              <a:gd name="connsiteY65" fmla="*/ 46965 h 1735129"/>
              <a:gd name="connsiteX66" fmla="*/ 5226160 w 6329416"/>
              <a:gd name="connsiteY66" fmla="*/ 386391 h 1735129"/>
              <a:gd name="connsiteX67" fmla="*/ 5029552 w 6329416"/>
              <a:gd name="connsiteY67" fmla="*/ 964909 h 1735129"/>
              <a:gd name="connsiteX68" fmla="*/ 5556669 w 6329416"/>
              <a:gd name="connsiteY68" fmla="*/ 408450 h 1735129"/>
              <a:gd name="connsiteX69" fmla="*/ 5299787 w 6329416"/>
              <a:gd name="connsiteY69" fmla="*/ 408450 h 1735129"/>
              <a:gd name="connsiteX70" fmla="*/ 5360238 w 6329416"/>
              <a:gd name="connsiteY70" fmla="*/ 230553 h 1735129"/>
              <a:gd name="connsiteX71" fmla="*/ 5731685 w 6329416"/>
              <a:gd name="connsiteY71" fmla="*/ 230553 h 1735129"/>
              <a:gd name="connsiteX72" fmla="*/ 5810037 w 6329416"/>
              <a:gd name="connsiteY72" fmla="*/ 0 h 1735129"/>
              <a:gd name="connsiteX73" fmla="*/ 5997895 w 6329416"/>
              <a:gd name="connsiteY73" fmla="*/ 0 h 1735129"/>
              <a:gd name="connsiteX74" fmla="*/ 5919543 w 6329416"/>
              <a:gd name="connsiteY74" fmla="*/ 230553 h 1735129"/>
              <a:gd name="connsiteX75" fmla="*/ 6329416 w 6329416"/>
              <a:gd name="connsiteY75" fmla="*/ 230553 h 1735129"/>
              <a:gd name="connsiteX76" fmla="*/ 6268965 w 6329416"/>
              <a:gd name="connsiteY76" fmla="*/ 408450 h 1735129"/>
              <a:gd name="connsiteX77" fmla="*/ 5962272 w 6329416"/>
              <a:gd name="connsiteY77" fmla="*/ 408450 h 1735129"/>
              <a:gd name="connsiteX78" fmla="*/ 6144037 w 6329416"/>
              <a:gd name="connsiteY78" fmla="*/ 943561 h 1735129"/>
              <a:gd name="connsiteX79" fmla="*/ 5951542 w 6329416"/>
              <a:gd name="connsiteY79" fmla="*/ 1145651 h 1735129"/>
              <a:gd name="connsiteX80" fmla="*/ 5889301 w 6329416"/>
              <a:gd name="connsiteY80" fmla="*/ 1014720 h 1735129"/>
              <a:gd name="connsiteX81" fmla="*/ 5839479 w 6329416"/>
              <a:gd name="connsiteY81" fmla="*/ 1161306 h 1735129"/>
              <a:gd name="connsiteX82" fmla="*/ 5603233 w 6329416"/>
              <a:gd name="connsiteY82" fmla="*/ 1161306 h 1735129"/>
              <a:gd name="connsiteX83" fmla="*/ 5521979 w 6329416"/>
              <a:gd name="connsiteY83" fmla="*/ 1400398 h 1735129"/>
              <a:gd name="connsiteX84" fmla="*/ 5334121 w 6329416"/>
              <a:gd name="connsiteY84" fmla="*/ 1400398 h 1735129"/>
              <a:gd name="connsiteX85" fmla="*/ 5415375 w 6329416"/>
              <a:gd name="connsiteY85" fmla="*/ 1161306 h 1735129"/>
              <a:gd name="connsiteX86" fmla="*/ 5186244 w 6329416"/>
              <a:gd name="connsiteY86" fmla="*/ 1161306 h 1735129"/>
              <a:gd name="connsiteX87" fmla="*/ 5238001 w 6329416"/>
              <a:gd name="connsiteY87" fmla="*/ 1009027 h 1735129"/>
              <a:gd name="connsiteX88" fmla="*/ 5065253 w 6329416"/>
              <a:gd name="connsiteY88" fmla="*/ 1165576 h 1735129"/>
              <a:gd name="connsiteX89" fmla="*/ 5016254 w 6329416"/>
              <a:gd name="connsiteY89" fmla="*/ 1004046 h 1735129"/>
              <a:gd name="connsiteX90" fmla="*/ 4882520 w 6329416"/>
              <a:gd name="connsiteY90" fmla="*/ 1397552 h 1735129"/>
              <a:gd name="connsiteX91" fmla="*/ 4711740 w 6329416"/>
              <a:gd name="connsiteY91" fmla="*/ 1397552 h 1735129"/>
              <a:gd name="connsiteX92" fmla="*/ 4924548 w 6329416"/>
              <a:gd name="connsiteY92" fmla="*/ 771358 h 1735129"/>
              <a:gd name="connsiteX93" fmla="*/ 4778874 w 6329416"/>
              <a:gd name="connsiteY93" fmla="*/ 923637 h 1735129"/>
              <a:gd name="connsiteX94" fmla="*/ 4824738 w 6329416"/>
              <a:gd name="connsiteY94" fmla="*/ 654658 h 1735129"/>
              <a:gd name="connsiteX95" fmla="*/ 5277772 w 6329416"/>
              <a:gd name="connsiteY95" fmla="*/ 0 h 1735129"/>
              <a:gd name="connsiteX96" fmla="*/ 2737415 w 6329416"/>
              <a:gd name="connsiteY96" fmla="*/ 0 h 1735129"/>
              <a:gd name="connsiteX97" fmla="*/ 2943775 w 6329416"/>
              <a:gd name="connsiteY97" fmla="*/ 0 h 1735129"/>
              <a:gd name="connsiteX98" fmla="*/ 2835925 w 6329416"/>
              <a:gd name="connsiteY98" fmla="*/ 317367 h 1735129"/>
              <a:gd name="connsiteX99" fmla="*/ 3133368 w 6329416"/>
              <a:gd name="connsiteY99" fmla="*/ 317367 h 1735129"/>
              <a:gd name="connsiteX100" fmla="*/ 3033805 w 6329416"/>
              <a:gd name="connsiteY100" fmla="*/ 177029 h 1735129"/>
              <a:gd name="connsiteX101" fmla="*/ 3156554 w 6329416"/>
              <a:gd name="connsiteY101" fmla="*/ 68193 h 1735129"/>
              <a:gd name="connsiteX102" fmla="*/ 3274471 w 6329416"/>
              <a:gd name="connsiteY102" fmla="*/ 173723 h 1735129"/>
              <a:gd name="connsiteX103" fmla="*/ 3174793 w 6329416"/>
              <a:gd name="connsiteY103" fmla="*/ 317367 h 1735129"/>
              <a:gd name="connsiteX104" fmla="*/ 3389538 w 6329416"/>
              <a:gd name="connsiteY104" fmla="*/ 317367 h 1735129"/>
              <a:gd name="connsiteX105" fmla="*/ 3324728 w 6329416"/>
              <a:gd name="connsiteY105" fmla="*/ 508071 h 1735129"/>
              <a:gd name="connsiteX106" fmla="*/ 2818792 w 6329416"/>
              <a:gd name="connsiteY106" fmla="*/ 508071 h 1735129"/>
              <a:gd name="connsiteX107" fmla="*/ 3191662 w 6329416"/>
              <a:gd name="connsiteY107" fmla="*/ 1054568 h 1735129"/>
              <a:gd name="connsiteX108" fmla="*/ 3024148 w 6329416"/>
              <a:gd name="connsiteY108" fmla="*/ 1189077 h 1735129"/>
              <a:gd name="connsiteX109" fmla="*/ 2926456 w 6329416"/>
              <a:gd name="connsiteY109" fmla="*/ 1190105 h 1735129"/>
              <a:gd name="connsiteX110" fmla="*/ 2873634 w 6329416"/>
              <a:gd name="connsiteY110" fmla="*/ 1130575 h 1735129"/>
              <a:gd name="connsiteX111" fmla="*/ 2691552 w 6329416"/>
              <a:gd name="connsiteY111" fmla="*/ 742183 h 1735129"/>
              <a:gd name="connsiteX112" fmla="*/ 2537941 w 6329416"/>
              <a:gd name="connsiteY112" fmla="*/ 1194195 h 1735129"/>
              <a:gd name="connsiteX113" fmla="*/ 2392295 w 6329416"/>
              <a:gd name="connsiteY113" fmla="*/ 1195728 h 1735129"/>
              <a:gd name="connsiteX114" fmla="*/ 2489259 w 6329416"/>
              <a:gd name="connsiteY114" fmla="*/ 1337445 h 1735129"/>
              <a:gd name="connsiteX115" fmla="*/ 2470283 w 6329416"/>
              <a:gd name="connsiteY115" fmla="*/ 1393283 h 1735129"/>
              <a:gd name="connsiteX116" fmla="*/ 2263923 w 6329416"/>
              <a:gd name="connsiteY116" fmla="*/ 1393283 h 1735129"/>
              <a:gd name="connsiteX117" fmla="*/ 2490518 w 6329416"/>
              <a:gd name="connsiteY117" fmla="*/ 726528 h 1735129"/>
              <a:gd name="connsiteX118" fmla="*/ 1650170 w 6329416"/>
              <a:gd name="connsiteY118" fmla="*/ 1435238 h 1735129"/>
              <a:gd name="connsiteX119" fmla="*/ 571448 w 6329416"/>
              <a:gd name="connsiteY119" fmla="*/ 1735129 h 1735129"/>
              <a:gd name="connsiteX120" fmla="*/ 0 w 6329416"/>
              <a:gd name="connsiteY120" fmla="*/ 1438053 h 1735129"/>
              <a:gd name="connsiteX121" fmla="*/ 1528444 w 6329416"/>
              <a:gd name="connsiteY121" fmla="*/ 1323611 h 1735129"/>
              <a:gd name="connsiteX122" fmla="*/ 2497867 w 6329416"/>
              <a:gd name="connsiteY122" fmla="*/ 508071 h 1735129"/>
              <a:gd name="connsiteX123" fmla="*/ 2013990 w 6329416"/>
              <a:gd name="connsiteY123" fmla="*/ 508071 h 1735129"/>
              <a:gd name="connsiteX124" fmla="*/ 2078800 w 6329416"/>
              <a:gd name="connsiteY124" fmla="*/ 317367 h 1735129"/>
              <a:gd name="connsiteX125" fmla="*/ 2629566 w 6329416"/>
              <a:gd name="connsiteY125" fmla="*/ 317367 h 1735129"/>
              <a:gd name="connsiteX126" fmla="*/ 1025343 w 6329416"/>
              <a:gd name="connsiteY126" fmla="*/ 0 h 1735129"/>
              <a:gd name="connsiteX127" fmla="*/ 1235972 w 6329416"/>
              <a:gd name="connsiteY127" fmla="*/ 0 h 1735129"/>
              <a:gd name="connsiteX128" fmla="*/ 1184227 w 6329416"/>
              <a:gd name="connsiteY128" fmla="*/ 152279 h 1735129"/>
              <a:gd name="connsiteX129" fmla="*/ 1480246 w 6329416"/>
              <a:gd name="connsiteY129" fmla="*/ 152279 h 1735129"/>
              <a:gd name="connsiteX130" fmla="*/ 1531991 w 6329416"/>
              <a:gd name="connsiteY130" fmla="*/ 0 h 1735129"/>
              <a:gd name="connsiteX131" fmla="*/ 1742621 w 6329416"/>
              <a:gd name="connsiteY131" fmla="*/ 0 h 1735129"/>
              <a:gd name="connsiteX132" fmla="*/ 1690875 w 6329416"/>
              <a:gd name="connsiteY132" fmla="*/ 152279 h 1735129"/>
              <a:gd name="connsiteX133" fmla="*/ 2029589 w 6329416"/>
              <a:gd name="connsiteY133" fmla="*/ 152279 h 1735129"/>
              <a:gd name="connsiteX134" fmla="*/ 1968649 w 6329416"/>
              <a:gd name="connsiteY134" fmla="*/ 331598 h 1735129"/>
              <a:gd name="connsiteX135" fmla="*/ 1629935 w 6329416"/>
              <a:gd name="connsiteY135" fmla="*/ 331598 h 1735129"/>
              <a:gd name="connsiteX136" fmla="*/ 1594144 w 6329416"/>
              <a:gd name="connsiteY136" fmla="*/ 436913 h 1735129"/>
              <a:gd name="connsiteX137" fmla="*/ 1383515 w 6329416"/>
              <a:gd name="connsiteY137" fmla="*/ 436913 h 1735129"/>
              <a:gd name="connsiteX138" fmla="*/ 1419305 w 6329416"/>
              <a:gd name="connsiteY138" fmla="*/ 331598 h 1735129"/>
              <a:gd name="connsiteX139" fmla="*/ 1123286 w 6329416"/>
              <a:gd name="connsiteY139" fmla="*/ 331598 h 1735129"/>
              <a:gd name="connsiteX140" fmla="*/ 1087496 w 6329416"/>
              <a:gd name="connsiteY140" fmla="*/ 436913 h 1735129"/>
              <a:gd name="connsiteX141" fmla="*/ 876867 w 6329416"/>
              <a:gd name="connsiteY141" fmla="*/ 436913 h 1735129"/>
              <a:gd name="connsiteX142" fmla="*/ 912657 w 6329416"/>
              <a:gd name="connsiteY142" fmla="*/ 331598 h 1735129"/>
              <a:gd name="connsiteX143" fmla="*/ 573943 w 6329416"/>
              <a:gd name="connsiteY143" fmla="*/ 331598 h 1735129"/>
              <a:gd name="connsiteX144" fmla="*/ 634884 w 6329416"/>
              <a:gd name="connsiteY144" fmla="*/ 152279 h 1735129"/>
              <a:gd name="connsiteX145" fmla="*/ 973598 w 6329416"/>
              <a:gd name="connsiteY145" fmla="*/ 152279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44496 w 6329416"/>
              <a:gd name="connsiteY39" fmla="*/ 1391859 h 1735129"/>
              <a:gd name="connsiteX40" fmla="*/ 3508250 w 6329416"/>
              <a:gd name="connsiteY40" fmla="*/ 1391859 h 1735129"/>
              <a:gd name="connsiteX41" fmla="*/ 2468153 w 6329416"/>
              <a:gd name="connsiteY41" fmla="*/ 1224444 h 1735129"/>
              <a:gd name="connsiteX42" fmla="*/ 3695709 w 6329416"/>
              <a:gd name="connsiteY42" fmla="*/ 1198308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89077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44496 w 6329416"/>
              <a:gd name="connsiteY39" fmla="*/ 1391859 h 1735129"/>
              <a:gd name="connsiteX40" fmla="*/ 2527348 w 6329416"/>
              <a:gd name="connsiteY40" fmla="*/ 1391859 h 1735129"/>
              <a:gd name="connsiteX41" fmla="*/ 2468153 w 6329416"/>
              <a:gd name="connsiteY41" fmla="*/ 1224444 h 1735129"/>
              <a:gd name="connsiteX42" fmla="*/ 3695709 w 6329416"/>
              <a:gd name="connsiteY42" fmla="*/ 1198308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89077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44496 w 6329416"/>
              <a:gd name="connsiteY39" fmla="*/ 1391859 h 1735129"/>
              <a:gd name="connsiteX40" fmla="*/ 2527348 w 6329416"/>
              <a:gd name="connsiteY40" fmla="*/ 1391859 h 1735129"/>
              <a:gd name="connsiteX41" fmla="*/ 2468153 w 6329416"/>
              <a:gd name="connsiteY41" fmla="*/ 1224444 h 1735129"/>
              <a:gd name="connsiteX42" fmla="*/ 3695709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89077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44496 w 6329416"/>
              <a:gd name="connsiteY39" fmla="*/ 1391859 h 1735129"/>
              <a:gd name="connsiteX40" fmla="*/ 2527348 w 6329416"/>
              <a:gd name="connsiteY40" fmla="*/ 1391859 h 1735129"/>
              <a:gd name="connsiteX41" fmla="*/ 2468153 w 6329416"/>
              <a:gd name="connsiteY41" fmla="*/ 1224444 h 1735129"/>
              <a:gd name="connsiteX42" fmla="*/ 3695709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89077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27348 w 6329416"/>
              <a:gd name="connsiteY40" fmla="*/ 1391859 h 1735129"/>
              <a:gd name="connsiteX41" fmla="*/ 2468153 w 6329416"/>
              <a:gd name="connsiteY41" fmla="*/ 1224444 h 1735129"/>
              <a:gd name="connsiteX42" fmla="*/ 3695709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89077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27348 w 6329416"/>
              <a:gd name="connsiteY40" fmla="*/ 1391859 h 1735129"/>
              <a:gd name="connsiteX41" fmla="*/ 2468153 w 6329416"/>
              <a:gd name="connsiteY41" fmla="*/ 1224444 h 1735129"/>
              <a:gd name="connsiteX42" fmla="*/ 3695709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89077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27348 w 6329416"/>
              <a:gd name="connsiteY40" fmla="*/ 1391859 h 1735129"/>
              <a:gd name="connsiteX41" fmla="*/ 2468153 w 6329416"/>
              <a:gd name="connsiteY41" fmla="*/ 1224444 h 1735129"/>
              <a:gd name="connsiteX42" fmla="*/ 3695709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89077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27348 w 6329416"/>
              <a:gd name="connsiteY40" fmla="*/ 1391859 h 1735129"/>
              <a:gd name="connsiteX41" fmla="*/ 2457070 w 6329416"/>
              <a:gd name="connsiteY41" fmla="*/ 1218903 h 1735129"/>
              <a:gd name="connsiteX42" fmla="*/ 3695709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89077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27348 w 6329416"/>
              <a:gd name="connsiteY40" fmla="*/ 1391859 h 1735129"/>
              <a:gd name="connsiteX41" fmla="*/ 2457070 w 6329416"/>
              <a:gd name="connsiteY41" fmla="*/ 1218903 h 1735129"/>
              <a:gd name="connsiteX42" fmla="*/ 3695709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89077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27348 w 6329416"/>
              <a:gd name="connsiteY40" fmla="*/ 1391859 h 1735129"/>
              <a:gd name="connsiteX41" fmla="*/ 2451529 w 6329416"/>
              <a:gd name="connsiteY41" fmla="*/ 1218903 h 1735129"/>
              <a:gd name="connsiteX42" fmla="*/ 3695709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89077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16265 w 6329416"/>
              <a:gd name="connsiteY40" fmla="*/ 1391859 h 1735129"/>
              <a:gd name="connsiteX41" fmla="*/ 2451529 w 6329416"/>
              <a:gd name="connsiteY41" fmla="*/ 1218903 h 1735129"/>
              <a:gd name="connsiteX42" fmla="*/ 3695709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89077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16265 w 6329416"/>
              <a:gd name="connsiteY40" fmla="*/ 1391859 h 1735129"/>
              <a:gd name="connsiteX41" fmla="*/ 2434903 w 6329416"/>
              <a:gd name="connsiteY41" fmla="*/ 1218903 h 1735129"/>
              <a:gd name="connsiteX42" fmla="*/ 3695709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89077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1626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14933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89077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1626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14933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89077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1626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89077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1626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89077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1626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94618 h 1735129"/>
              <a:gd name="connsiteX112" fmla="*/ 2926456 w 6329416"/>
              <a:gd name="connsiteY112" fmla="*/ 1190105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1626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194618 h 1735129"/>
              <a:gd name="connsiteX112" fmla="*/ 2926456 w 6329416"/>
              <a:gd name="connsiteY112" fmla="*/ 119564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1626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6456 w 6329416"/>
              <a:gd name="connsiteY112" fmla="*/ 119564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1626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645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1626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1088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1626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1626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19419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1626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19572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1626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0483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0483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0483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0483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0483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0483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04835 w 6329416"/>
              <a:gd name="connsiteY40" fmla="*/ 1391859 h 1735129"/>
              <a:gd name="connsiteX41" fmla="*/ 2434903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04835 w 6329416"/>
              <a:gd name="connsiteY40" fmla="*/ 1391859 h 1735129"/>
              <a:gd name="connsiteX41" fmla="*/ 2428984 w 6329416"/>
              <a:gd name="connsiteY41" fmla="*/ 1218903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04835 w 6329416"/>
              <a:gd name="connsiteY40" fmla="*/ 1391859 h 1735129"/>
              <a:gd name="connsiteX41" fmla="*/ 2431944 w 6329416"/>
              <a:gd name="connsiteY41" fmla="*/ 1224822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04835 w 6329416"/>
              <a:gd name="connsiteY40" fmla="*/ 1391859 h 1735129"/>
              <a:gd name="connsiteX41" fmla="*/ 2431944 w 6329416"/>
              <a:gd name="connsiteY41" fmla="*/ 1224822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04835 w 6329416"/>
              <a:gd name="connsiteY40" fmla="*/ 1391859 h 1735129"/>
              <a:gd name="connsiteX41" fmla="*/ 2431944 w 6329416"/>
              <a:gd name="connsiteY41" fmla="*/ 1224822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04835 w 6329416"/>
              <a:gd name="connsiteY40" fmla="*/ 1391859 h 1735129"/>
              <a:gd name="connsiteX41" fmla="*/ 2431944 w 6329416"/>
              <a:gd name="connsiteY41" fmla="*/ 1224822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504835 w 6329416"/>
              <a:gd name="connsiteY40" fmla="*/ 1391859 h 1735129"/>
              <a:gd name="connsiteX41" fmla="*/ 2431944 w 6329416"/>
              <a:gd name="connsiteY41" fmla="*/ 1224822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495957 w 6329416"/>
              <a:gd name="connsiteY40" fmla="*/ 1391859 h 1735129"/>
              <a:gd name="connsiteX41" fmla="*/ 2431944 w 6329416"/>
              <a:gd name="connsiteY41" fmla="*/ 1224822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495957 w 6329416"/>
              <a:gd name="connsiteY40" fmla="*/ 1391859 h 1735129"/>
              <a:gd name="connsiteX41" fmla="*/ 2431944 w 6329416"/>
              <a:gd name="connsiteY41" fmla="*/ 1224822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495957 w 6329416"/>
              <a:gd name="connsiteY40" fmla="*/ 1391859 h 1735129"/>
              <a:gd name="connsiteX41" fmla="*/ 2431944 w 6329416"/>
              <a:gd name="connsiteY41" fmla="*/ 1224822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495957 w 6329416"/>
              <a:gd name="connsiteY40" fmla="*/ 1391859 h 1735129"/>
              <a:gd name="connsiteX41" fmla="*/ 2431944 w 6329416"/>
              <a:gd name="connsiteY41" fmla="*/ 1224822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495957 w 6329416"/>
              <a:gd name="connsiteY40" fmla="*/ 1391859 h 1735129"/>
              <a:gd name="connsiteX41" fmla="*/ 2431944 w 6329416"/>
              <a:gd name="connsiteY41" fmla="*/ 1224822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495957 w 6329416"/>
              <a:gd name="connsiteY40" fmla="*/ 1391859 h 1735129"/>
              <a:gd name="connsiteX41" fmla="*/ 2431944 w 6329416"/>
              <a:gd name="connsiteY41" fmla="*/ 1224822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495957 w 6329416"/>
              <a:gd name="connsiteY40" fmla="*/ 1391859 h 1735129"/>
              <a:gd name="connsiteX41" fmla="*/ 2431944 w 6329416"/>
              <a:gd name="connsiteY41" fmla="*/ 1224822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495957 w 6329416"/>
              <a:gd name="connsiteY40" fmla="*/ 1391859 h 1735129"/>
              <a:gd name="connsiteX41" fmla="*/ 2431944 w 6329416"/>
              <a:gd name="connsiteY41" fmla="*/ 1224822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329416 w 6329416"/>
              <a:gd name="connsiteY78" fmla="*/ 230553 h 1735129"/>
              <a:gd name="connsiteX79" fmla="*/ 6268965 w 6329416"/>
              <a:gd name="connsiteY79" fmla="*/ 408450 h 1735129"/>
              <a:gd name="connsiteX80" fmla="*/ 5962272 w 6329416"/>
              <a:gd name="connsiteY80" fmla="*/ 408450 h 1735129"/>
              <a:gd name="connsiteX81" fmla="*/ 6144037 w 6329416"/>
              <a:gd name="connsiteY81" fmla="*/ 943561 h 1735129"/>
              <a:gd name="connsiteX82" fmla="*/ 5951542 w 6329416"/>
              <a:gd name="connsiteY82" fmla="*/ 1145651 h 1735129"/>
              <a:gd name="connsiteX83" fmla="*/ 5889301 w 6329416"/>
              <a:gd name="connsiteY83" fmla="*/ 1014720 h 1735129"/>
              <a:gd name="connsiteX84" fmla="*/ 5839479 w 6329416"/>
              <a:gd name="connsiteY84" fmla="*/ 1161306 h 1735129"/>
              <a:gd name="connsiteX85" fmla="*/ 5603233 w 6329416"/>
              <a:gd name="connsiteY85" fmla="*/ 1161306 h 1735129"/>
              <a:gd name="connsiteX86" fmla="*/ 5521979 w 6329416"/>
              <a:gd name="connsiteY86" fmla="*/ 1400398 h 1735129"/>
              <a:gd name="connsiteX87" fmla="*/ 5334121 w 6329416"/>
              <a:gd name="connsiteY87" fmla="*/ 1400398 h 1735129"/>
              <a:gd name="connsiteX88" fmla="*/ 5415375 w 6329416"/>
              <a:gd name="connsiteY88" fmla="*/ 1161306 h 1735129"/>
              <a:gd name="connsiteX89" fmla="*/ 5186244 w 6329416"/>
              <a:gd name="connsiteY89" fmla="*/ 1161306 h 1735129"/>
              <a:gd name="connsiteX90" fmla="*/ 5238001 w 6329416"/>
              <a:gd name="connsiteY90" fmla="*/ 1009027 h 1735129"/>
              <a:gd name="connsiteX91" fmla="*/ 5065253 w 6329416"/>
              <a:gd name="connsiteY91" fmla="*/ 1165576 h 1735129"/>
              <a:gd name="connsiteX92" fmla="*/ 5016254 w 6329416"/>
              <a:gd name="connsiteY92" fmla="*/ 1004046 h 1735129"/>
              <a:gd name="connsiteX93" fmla="*/ 4882520 w 6329416"/>
              <a:gd name="connsiteY93" fmla="*/ 1397552 h 1735129"/>
              <a:gd name="connsiteX94" fmla="*/ 4711740 w 6329416"/>
              <a:gd name="connsiteY94" fmla="*/ 1397552 h 1735129"/>
              <a:gd name="connsiteX95" fmla="*/ 4924548 w 6329416"/>
              <a:gd name="connsiteY95" fmla="*/ 771358 h 1735129"/>
              <a:gd name="connsiteX96" fmla="*/ 4778874 w 6329416"/>
              <a:gd name="connsiteY96" fmla="*/ 923637 h 1735129"/>
              <a:gd name="connsiteX97" fmla="*/ 4824738 w 6329416"/>
              <a:gd name="connsiteY97" fmla="*/ 654658 h 1735129"/>
              <a:gd name="connsiteX98" fmla="*/ 5277772 w 6329416"/>
              <a:gd name="connsiteY98" fmla="*/ 0 h 1735129"/>
              <a:gd name="connsiteX99" fmla="*/ 2737415 w 6329416"/>
              <a:gd name="connsiteY99" fmla="*/ 0 h 1735129"/>
              <a:gd name="connsiteX100" fmla="*/ 2943775 w 6329416"/>
              <a:gd name="connsiteY100" fmla="*/ 0 h 1735129"/>
              <a:gd name="connsiteX101" fmla="*/ 2835925 w 6329416"/>
              <a:gd name="connsiteY101" fmla="*/ 317367 h 1735129"/>
              <a:gd name="connsiteX102" fmla="*/ 3133368 w 6329416"/>
              <a:gd name="connsiteY102" fmla="*/ 317367 h 1735129"/>
              <a:gd name="connsiteX103" fmla="*/ 3033805 w 6329416"/>
              <a:gd name="connsiteY103" fmla="*/ 177029 h 1735129"/>
              <a:gd name="connsiteX104" fmla="*/ 3156554 w 6329416"/>
              <a:gd name="connsiteY104" fmla="*/ 68193 h 1735129"/>
              <a:gd name="connsiteX105" fmla="*/ 3274471 w 6329416"/>
              <a:gd name="connsiteY105" fmla="*/ 173723 h 1735129"/>
              <a:gd name="connsiteX106" fmla="*/ 3174793 w 6329416"/>
              <a:gd name="connsiteY106" fmla="*/ 317367 h 1735129"/>
              <a:gd name="connsiteX107" fmla="*/ 3389538 w 6329416"/>
              <a:gd name="connsiteY107" fmla="*/ 317367 h 1735129"/>
              <a:gd name="connsiteX108" fmla="*/ 3324728 w 6329416"/>
              <a:gd name="connsiteY108" fmla="*/ 508071 h 1735129"/>
              <a:gd name="connsiteX109" fmla="*/ 2818792 w 6329416"/>
              <a:gd name="connsiteY109" fmla="*/ 508071 h 1735129"/>
              <a:gd name="connsiteX110" fmla="*/ 3191662 w 6329416"/>
              <a:gd name="connsiteY110" fmla="*/ 1054568 h 1735129"/>
              <a:gd name="connsiteX111" fmla="*/ 3024148 w 6329416"/>
              <a:gd name="connsiteY111" fmla="*/ 1206048 h 1735129"/>
              <a:gd name="connsiteX112" fmla="*/ 2922646 w 6329416"/>
              <a:gd name="connsiteY112" fmla="*/ 1203267 h 1735129"/>
              <a:gd name="connsiteX113" fmla="*/ 2873634 w 6329416"/>
              <a:gd name="connsiteY113" fmla="*/ 1130575 h 1735129"/>
              <a:gd name="connsiteX114" fmla="*/ 2691552 w 6329416"/>
              <a:gd name="connsiteY114" fmla="*/ 742183 h 1735129"/>
              <a:gd name="connsiteX115" fmla="*/ 2537941 w 6329416"/>
              <a:gd name="connsiteY115" fmla="*/ 1201815 h 1735129"/>
              <a:gd name="connsiteX116" fmla="*/ 2392295 w 6329416"/>
              <a:gd name="connsiteY116" fmla="*/ 1203348 h 1735129"/>
              <a:gd name="connsiteX117" fmla="*/ 2489259 w 6329416"/>
              <a:gd name="connsiteY117" fmla="*/ 1337445 h 1735129"/>
              <a:gd name="connsiteX118" fmla="*/ 2470283 w 6329416"/>
              <a:gd name="connsiteY118" fmla="*/ 1393283 h 1735129"/>
              <a:gd name="connsiteX119" fmla="*/ 2263923 w 6329416"/>
              <a:gd name="connsiteY119" fmla="*/ 1393283 h 1735129"/>
              <a:gd name="connsiteX120" fmla="*/ 2490518 w 6329416"/>
              <a:gd name="connsiteY120" fmla="*/ 726528 h 1735129"/>
              <a:gd name="connsiteX121" fmla="*/ 1650170 w 6329416"/>
              <a:gd name="connsiteY121" fmla="*/ 1435238 h 1735129"/>
              <a:gd name="connsiteX122" fmla="*/ 571448 w 6329416"/>
              <a:gd name="connsiteY122" fmla="*/ 1735129 h 1735129"/>
              <a:gd name="connsiteX123" fmla="*/ 0 w 6329416"/>
              <a:gd name="connsiteY123" fmla="*/ 1438053 h 1735129"/>
              <a:gd name="connsiteX124" fmla="*/ 1528444 w 6329416"/>
              <a:gd name="connsiteY124" fmla="*/ 1323611 h 1735129"/>
              <a:gd name="connsiteX125" fmla="*/ 2497867 w 6329416"/>
              <a:gd name="connsiteY125" fmla="*/ 508071 h 1735129"/>
              <a:gd name="connsiteX126" fmla="*/ 2013990 w 6329416"/>
              <a:gd name="connsiteY126" fmla="*/ 508071 h 1735129"/>
              <a:gd name="connsiteX127" fmla="*/ 2078800 w 6329416"/>
              <a:gd name="connsiteY127" fmla="*/ 317367 h 1735129"/>
              <a:gd name="connsiteX128" fmla="*/ 2629566 w 6329416"/>
              <a:gd name="connsiteY128" fmla="*/ 317367 h 1735129"/>
              <a:gd name="connsiteX129" fmla="*/ 2737415 w 6329416"/>
              <a:gd name="connsiteY129" fmla="*/ 0 h 1735129"/>
              <a:gd name="connsiteX130" fmla="*/ 1025343 w 6329416"/>
              <a:gd name="connsiteY130" fmla="*/ 0 h 1735129"/>
              <a:gd name="connsiteX131" fmla="*/ 1235972 w 6329416"/>
              <a:gd name="connsiteY131" fmla="*/ 0 h 1735129"/>
              <a:gd name="connsiteX132" fmla="*/ 1184227 w 6329416"/>
              <a:gd name="connsiteY132" fmla="*/ 152279 h 1735129"/>
              <a:gd name="connsiteX133" fmla="*/ 1480246 w 6329416"/>
              <a:gd name="connsiteY133" fmla="*/ 152279 h 1735129"/>
              <a:gd name="connsiteX134" fmla="*/ 1531991 w 6329416"/>
              <a:gd name="connsiteY134" fmla="*/ 0 h 1735129"/>
              <a:gd name="connsiteX135" fmla="*/ 1742621 w 6329416"/>
              <a:gd name="connsiteY135" fmla="*/ 0 h 1735129"/>
              <a:gd name="connsiteX136" fmla="*/ 1690875 w 6329416"/>
              <a:gd name="connsiteY136" fmla="*/ 152279 h 1735129"/>
              <a:gd name="connsiteX137" fmla="*/ 2029589 w 6329416"/>
              <a:gd name="connsiteY137" fmla="*/ 152279 h 1735129"/>
              <a:gd name="connsiteX138" fmla="*/ 1968649 w 6329416"/>
              <a:gd name="connsiteY138" fmla="*/ 331598 h 1735129"/>
              <a:gd name="connsiteX139" fmla="*/ 1629935 w 6329416"/>
              <a:gd name="connsiteY139" fmla="*/ 331598 h 1735129"/>
              <a:gd name="connsiteX140" fmla="*/ 1594144 w 6329416"/>
              <a:gd name="connsiteY140" fmla="*/ 436913 h 1735129"/>
              <a:gd name="connsiteX141" fmla="*/ 1383515 w 6329416"/>
              <a:gd name="connsiteY141" fmla="*/ 436913 h 1735129"/>
              <a:gd name="connsiteX142" fmla="*/ 1419305 w 6329416"/>
              <a:gd name="connsiteY142" fmla="*/ 331598 h 1735129"/>
              <a:gd name="connsiteX143" fmla="*/ 1123286 w 6329416"/>
              <a:gd name="connsiteY143" fmla="*/ 331598 h 1735129"/>
              <a:gd name="connsiteX144" fmla="*/ 1087496 w 6329416"/>
              <a:gd name="connsiteY144" fmla="*/ 436913 h 1735129"/>
              <a:gd name="connsiteX145" fmla="*/ 876867 w 6329416"/>
              <a:gd name="connsiteY145" fmla="*/ 436913 h 1735129"/>
              <a:gd name="connsiteX146" fmla="*/ 912657 w 6329416"/>
              <a:gd name="connsiteY146" fmla="*/ 331598 h 1735129"/>
              <a:gd name="connsiteX147" fmla="*/ 573943 w 6329416"/>
              <a:gd name="connsiteY147" fmla="*/ 331598 h 1735129"/>
              <a:gd name="connsiteX148" fmla="*/ 634884 w 6329416"/>
              <a:gd name="connsiteY148" fmla="*/ 152279 h 1735129"/>
              <a:gd name="connsiteX149" fmla="*/ 973598 w 6329416"/>
              <a:gd name="connsiteY149" fmla="*/ 152279 h 1735129"/>
              <a:gd name="connsiteX150" fmla="*/ 1025343 w 6329416"/>
              <a:gd name="connsiteY150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495957 w 6329416"/>
              <a:gd name="connsiteY40" fmla="*/ 1391859 h 1735129"/>
              <a:gd name="connsiteX41" fmla="*/ 2431944 w 6329416"/>
              <a:gd name="connsiteY41" fmla="*/ 1224822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238963 w 6329416"/>
              <a:gd name="connsiteY78" fmla="*/ 229996 h 1735129"/>
              <a:gd name="connsiteX79" fmla="*/ 6329416 w 6329416"/>
              <a:gd name="connsiteY79" fmla="*/ 230553 h 1735129"/>
              <a:gd name="connsiteX80" fmla="*/ 6268965 w 6329416"/>
              <a:gd name="connsiteY80" fmla="*/ 408450 h 1735129"/>
              <a:gd name="connsiteX81" fmla="*/ 5962272 w 6329416"/>
              <a:gd name="connsiteY81" fmla="*/ 408450 h 1735129"/>
              <a:gd name="connsiteX82" fmla="*/ 6144037 w 6329416"/>
              <a:gd name="connsiteY82" fmla="*/ 943561 h 1735129"/>
              <a:gd name="connsiteX83" fmla="*/ 5951542 w 6329416"/>
              <a:gd name="connsiteY83" fmla="*/ 1145651 h 1735129"/>
              <a:gd name="connsiteX84" fmla="*/ 5889301 w 6329416"/>
              <a:gd name="connsiteY84" fmla="*/ 1014720 h 1735129"/>
              <a:gd name="connsiteX85" fmla="*/ 5839479 w 6329416"/>
              <a:gd name="connsiteY85" fmla="*/ 1161306 h 1735129"/>
              <a:gd name="connsiteX86" fmla="*/ 5603233 w 6329416"/>
              <a:gd name="connsiteY86" fmla="*/ 1161306 h 1735129"/>
              <a:gd name="connsiteX87" fmla="*/ 5521979 w 6329416"/>
              <a:gd name="connsiteY87" fmla="*/ 1400398 h 1735129"/>
              <a:gd name="connsiteX88" fmla="*/ 5334121 w 6329416"/>
              <a:gd name="connsiteY88" fmla="*/ 1400398 h 1735129"/>
              <a:gd name="connsiteX89" fmla="*/ 5415375 w 6329416"/>
              <a:gd name="connsiteY89" fmla="*/ 1161306 h 1735129"/>
              <a:gd name="connsiteX90" fmla="*/ 5186244 w 6329416"/>
              <a:gd name="connsiteY90" fmla="*/ 1161306 h 1735129"/>
              <a:gd name="connsiteX91" fmla="*/ 5238001 w 6329416"/>
              <a:gd name="connsiteY91" fmla="*/ 1009027 h 1735129"/>
              <a:gd name="connsiteX92" fmla="*/ 5065253 w 6329416"/>
              <a:gd name="connsiteY92" fmla="*/ 1165576 h 1735129"/>
              <a:gd name="connsiteX93" fmla="*/ 5016254 w 6329416"/>
              <a:gd name="connsiteY93" fmla="*/ 1004046 h 1735129"/>
              <a:gd name="connsiteX94" fmla="*/ 4882520 w 6329416"/>
              <a:gd name="connsiteY94" fmla="*/ 1397552 h 1735129"/>
              <a:gd name="connsiteX95" fmla="*/ 4711740 w 6329416"/>
              <a:gd name="connsiteY95" fmla="*/ 1397552 h 1735129"/>
              <a:gd name="connsiteX96" fmla="*/ 4924548 w 6329416"/>
              <a:gd name="connsiteY96" fmla="*/ 771358 h 1735129"/>
              <a:gd name="connsiteX97" fmla="*/ 4778874 w 6329416"/>
              <a:gd name="connsiteY97" fmla="*/ 923637 h 1735129"/>
              <a:gd name="connsiteX98" fmla="*/ 4824738 w 6329416"/>
              <a:gd name="connsiteY98" fmla="*/ 654658 h 1735129"/>
              <a:gd name="connsiteX99" fmla="*/ 5277772 w 6329416"/>
              <a:gd name="connsiteY99" fmla="*/ 0 h 1735129"/>
              <a:gd name="connsiteX100" fmla="*/ 2737415 w 6329416"/>
              <a:gd name="connsiteY100" fmla="*/ 0 h 1735129"/>
              <a:gd name="connsiteX101" fmla="*/ 2943775 w 6329416"/>
              <a:gd name="connsiteY101" fmla="*/ 0 h 1735129"/>
              <a:gd name="connsiteX102" fmla="*/ 2835925 w 6329416"/>
              <a:gd name="connsiteY102" fmla="*/ 317367 h 1735129"/>
              <a:gd name="connsiteX103" fmla="*/ 3133368 w 6329416"/>
              <a:gd name="connsiteY103" fmla="*/ 317367 h 1735129"/>
              <a:gd name="connsiteX104" fmla="*/ 3033805 w 6329416"/>
              <a:gd name="connsiteY104" fmla="*/ 177029 h 1735129"/>
              <a:gd name="connsiteX105" fmla="*/ 3156554 w 6329416"/>
              <a:gd name="connsiteY105" fmla="*/ 68193 h 1735129"/>
              <a:gd name="connsiteX106" fmla="*/ 3274471 w 6329416"/>
              <a:gd name="connsiteY106" fmla="*/ 173723 h 1735129"/>
              <a:gd name="connsiteX107" fmla="*/ 3174793 w 6329416"/>
              <a:gd name="connsiteY107" fmla="*/ 317367 h 1735129"/>
              <a:gd name="connsiteX108" fmla="*/ 3389538 w 6329416"/>
              <a:gd name="connsiteY108" fmla="*/ 317367 h 1735129"/>
              <a:gd name="connsiteX109" fmla="*/ 3324728 w 6329416"/>
              <a:gd name="connsiteY109" fmla="*/ 508071 h 1735129"/>
              <a:gd name="connsiteX110" fmla="*/ 2818792 w 6329416"/>
              <a:gd name="connsiteY110" fmla="*/ 508071 h 1735129"/>
              <a:gd name="connsiteX111" fmla="*/ 3191662 w 6329416"/>
              <a:gd name="connsiteY111" fmla="*/ 1054568 h 1735129"/>
              <a:gd name="connsiteX112" fmla="*/ 3024148 w 6329416"/>
              <a:gd name="connsiteY112" fmla="*/ 1206048 h 1735129"/>
              <a:gd name="connsiteX113" fmla="*/ 2922646 w 6329416"/>
              <a:gd name="connsiteY113" fmla="*/ 1203267 h 1735129"/>
              <a:gd name="connsiteX114" fmla="*/ 2873634 w 6329416"/>
              <a:gd name="connsiteY114" fmla="*/ 1130575 h 1735129"/>
              <a:gd name="connsiteX115" fmla="*/ 2691552 w 6329416"/>
              <a:gd name="connsiteY115" fmla="*/ 742183 h 1735129"/>
              <a:gd name="connsiteX116" fmla="*/ 2537941 w 6329416"/>
              <a:gd name="connsiteY116" fmla="*/ 1201815 h 1735129"/>
              <a:gd name="connsiteX117" fmla="*/ 2392295 w 6329416"/>
              <a:gd name="connsiteY117" fmla="*/ 1203348 h 1735129"/>
              <a:gd name="connsiteX118" fmla="*/ 2489259 w 6329416"/>
              <a:gd name="connsiteY118" fmla="*/ 1337445 h 1735129"/>
              <a:gd name="connsiteX119" fmla="*/ 2470283 w 6329416"/>
              <a:gd name="connsiteY119" fmla="*/ 1393283 h 1735129"/>
              <a:gd name="connsiteX120" fmla="*/ 2263923 w 6329416"/>
              <a:gd name="connsiteY120" fmla="*/ 1393283 h 1735129"/>
              <a:gd name="connsiteX121" fmla="*/ 2490518 w 6329416"/>
              <a:gd name="connsiteY121" fmla="*/ 726528 h 1735129"/>
              <a:gd name="connsiteX122" fmla="*/ 1650170 w 6329416"/>
              <a:gd name="connsiteY122" fmla="*/ 1435238 h 1735129"/>
              <a:gd name="connsiteX123" fmla="*/ 571448 w 6329416"/>
              <a:gd name="connsiteY123" fmla="*/ 1735129 h 1735129"/>
              <a:gd name="connsiteX124" fmla="*/ 0 w 6329416"/>
              <a:gd name="connsiteY124" fmla="*/ 1438053 h 1735129"/>
              <a:gd name="connsiteX125" fmla="*/ 1528444 w 6329416"/>
              <a:gd name="connsiteY125" fmla="*/ 1323611 h 1735129"/>
              <a:gd name="connsiteX126" fmla="*/ 2497867 w 6329416"/>
              <a:gd name="connsiteY126" fmla="*/ 508071 h 1735129"/>
              <a:gd name="connsiteX127" fmla="*/ 2013990 w 6329416"/>
              <a:gd name="connsiteY127" fmla="*/ 508071 h 1735129"/>
              <a:gd name="connsiteX128" fmla="*/ 2078800 w 6329416"/>
              <a:gd name="connsiteY128" fmla="*/ 317367 h 1735129"/>
              <a:gd name="connsiteX129" fmla="*/ 2629566 w 6329416"/>
              <a:gd name="connsiteY129" fmla="*/ 317367 h 1735129"/>
              <a:gd name="connsiteX130" fmla="*/ 2737415 w 6329416"/>
              <a:gd name="connsiteY130" fmla="*/ 0 h 1735129"/>
              <a:gd name="connsiteX131" fmla="*/ 1025343 w 6329416"/>
              <a:gd name="connsiteY131" fmla="*/ 0 h 1735129"/>
              <a:gd name="connsiteX132" fmla="*/ 1235972 w 6329416"/>
              <a:gd name="connsiteY132" fmla="*/ 0 h 1735129"/>
              <a:gd name="connsiteX133" fmla="*/ 1184227 w 6329416"/>
              <a:gd name="connsiteY133" fmla="*/ 152279 h 1735129"/>
              <a:gd name="connsiteX134" fmla="*/ 1480246 w 6329416"/>
              <a:gd name="connsiteY134" fmla="*/ 152279 h 1735129"/>
              <a:gd name="connsiteX135" fmla="*/ 1531991 w 6329416"/>
              <a:gd name="connsiteY135" fmla="*/ 0 h 1735129"/>
              <a:gd name="connsiteX136" fmla="*/ 1742621 w 6329416"/>
              <a:gd name="connsiteY136" fmla="*/ 0 h 1735129"/>
              <a:gd name="connsiteX137" fmla="*/ 1690875 w 6329416"/>
              <a:gd name="connsiteY137" fmla="*/ 152279 h 1735129"/>
              <a:gd name="connsiteX138" fmla="*/ 2029589 w 6329416"/>
              <a:gd name="connsiteY138" fmla="*/ 152279 h 1735129"/>
              <a:gd name="connsiteX139" fmla="*/ 1968649 w 6329416"/>
              <a:gd name="connsiteY139" fmla="*/ 331598 h 1735129"/>
              <a:gd name="connsiteX140" fmla="*/ 1629935 w 6329416"/>
              <a:gd name="connsiteY140" fmla="*/ 331598 h 1735129"/>
              <a:gd name="connsiteX141" fmla="*/ 1594144 w 6329416"/>
              <a:gd name="connsiteY141" fmla="*/ 436913 h 1735129"/>
              <a:gd name="connsiteX142" fmla="*/ 1383515 w 6329416"/>
              <a:gd name="connsiteY142" fmla="*/ 436913 h 1735129"/>
              <a:gd name="connsiteX143" fmla="*/ 1419305 w 6329416"/>
              <a:gd name="connsiteY143" fmla="*/ 331598 h 1735129"/>
              <a:gd name="connsiteX144" fmla="*/ 1123286 w 6329416"/>
              <a:gd name="connsiteY144" fmla="*/ 331598 h 1735129"/>
              <a:gd name="connsiteX145" fmla="*/ 1087496 w 6329416"/>
              <a:gd name="connsiteY145" fmla="*/ 436913 h 1735129"/>
              <a:gd name="connsiteX146" fmla="*/ 876867 w 6329416"/>
              <a:gd name="connsiteY146" fmla="*/ 436913 h 1735129"/>
              <a:gd name="connsiteX147" fmla="*/ 912657 w 6329416"/>
              <a:gd name="connsiteY147" fmla="*/ 331598 h 1735129"/>
              <a:gd name="connsiteX148" fmla="*/ 573943 w 6329416"/>
              <a:gd name="connsiteY148" fmla="*/ 331598 h 1735129"/>
              <a:gd name="connsiteX149" fmla="*/ 634884 w 6329416"/>
              <a:gd name="connsiteY149" fmla="*/ 152279 h 1735129"/>
              <a:gd name="connsiteX150" fmla="*/ 973598 w 6329416"/>
              <a:gd name="connsiteY150" fmla="*/ 152279 h 1735129"/>
              <a:gd name="connsiteX151" fmla="*/ 1025343 w 6329416"/>
              <a:gd name="connsiteY151" fmla="*/ 0 h 1735129"/>
              <a:gd name="connsiteX0" fmla="*/ 5829106 w 6329416"/>
              <a:gd name="connsiteY0" fmla="*/ 496686 h 1735129"/>
              <a:gd name="connsiteX1" fmla="*/ 5664173 w 6329416"/>
              <a:gd name="connsiteY1" fmla="*/ 981987 h 1735129"/>
              <a:gd name="connsiteX2" fmla="*/ 5878360 w 6329416"/>
              <a:gd name="connsiteY2" fmla="*/ 981987 h 1735129"/>
              <a:gd name="connsiteX3" fmla="*/ 5829106 w 6329416"/>
              <a:gd name="connsiteY3" fmla="*/ 496686 h 1735129"/>
              <a:gd name="connsiteX4" fmla="*/ 5643904 w 6329416"/>
              <a:gd name="connsiteY4" fmla="*/ 488859 h 1735129"/>
              <a:gd name="connsiteX5" fmla="*/ 5264974 w 6329416"/>
              <a:gd name="connsiteY5" fmla="*/ 981987 h 1735129"/>
              <a:gd name="connsiteX6" fmla="*/ 5476315 w 6329416"/>
              <a:gd name="connsiteY6" fmla="*/ 981987 h 1735129"/>
              <a:gd name="connsiteX7" fmla="*/ 5643904 w 6329416"/>
              <a:gd name="connsiteY7" fmla="*/ 488859 h 1735129"/>
              <a:gd name="connsiteX8" fmla="*/ 643133 w 6329416"/>
              <a:gd name="connsiteY8" fmla="*/ 488147 h 1735129"/>
              <a:gd name="connsiteX9" fmla="*/ 1680624 w 6329416"/>
              <a:gd name="connsiteY9" fmla="*/ 488147 h 1735129"/>
              <a:gd name="connsiteX10" fmla="*/ 1616781 w 6329416"/>
              <a:gd name="connsiteY10" fmla="*/ 676005 h 1735129"/>
              <a:gd name="connsiteX11" fmla="*/ 1000221 w 6329416"/>
              <a:gd name="connsiteY11" fmla="*/ 926127 h 1735129"/>
              <a:gd name="connsiteX12" fmla="*/ 653707 w 6329416"/>
              <a:gd name="connsiteY12" fmla="*/ 1122880 h 1735129"/>
              <a:gd name="connsiteX13" fmla="*/ 710812 w 6329416"/>
              <a:gd name="connsiteY13" fmla="*/ 1168422 h 1735129"/>
              <a:gd name="connsiteX14" fmla="*/ 1268962 w 6329416"/>
              <a:gd name="connsiteY14" fmla="*/ 1168422 h 1735129"/>
              <a:gd name="connsiteX15" fmla="*/ 1385778 w 6329416"/>
              <a:gd name="connsiteY15" fmla="*/ 1126254 h 1735129"/>
              <a:gd name="connsiteX16" fmla="*/ 1368636 w 6329416"/>
              <a:gd name="connsiteY16" fmla="*/ 1040872 h 1735129"/>
              <a:gd name="connsiteX17" fmla="*/ 1291494 w 6329416"/>
              <a:gd name="connsiteY17" fmla="*/ 974992 h 1735129"/>
              <a:gd name="connsiteX18" fmla="*/ 1469988 w 6329416"/>
              <a:gd name="connsiteY18" fmla="*/ 901276 h 1735129"/>
              <a:gd name="connsiteX19" fmla="*/ 1583523 w 6329416"/>
              <a:gd name="connsiteY19" fmla="*/ 1042499 h 1735129"/>
              <a:gd name="connsiteX20" fmla="*/ 1555115 w 6329416"/>
              <a:gd name="connsiteY20" fmla="*/ 1230357 h 1735129"/>
              <a:gd name="connsiteX21" fmla="*/ 1430969 w 6329416"/>
              <a:gd name="connsiteY21" fmla="*/ 1319722 h 1735129"/>
              <a:gd name="connsiteX22" fmla="*/ 1174988 w 6329416"/>
              <a:gd name="connsiteY22" fmla="*/ 1352011 h 1735129"/>
              <a:gd name="connsiteX23" fmla="*/ 698226 w 6329416"/>
              <a:gd name="connsiteY23" fmla="*/ 1352011 h 1735129"/>
              <a:gd name="connsiteX24" fmla="*/ 433472 w 6329416"/>
              <a:gd name="connsiteY24" fmla="*/ 1303979 h 1735129"/>
              <a:gd name="connsiteX25" fmla="*/ 409834 w 6329416"/>
              <a:gd name="connsiteY25" fmla="*/ 1128573 h 1735129"/>
              <a:gd name="connsiteX26" fmla="*/ 690020 w 6329416"/>
              <a:gd name="connsiteY26" fmla="*/ 900866 h 1735129"/>
              <a:gd name="connsiteX27" fmla="*/ 1229223 w 6329416"/>
              <a:gd name="connsiteY27" fmla="*/ 673159 h 1735129"/>
              <a:gd name="connsiteX28" fmla="*/ 580258 w 6329416"/>
              <a:gd name="connsiteY28" fmla="*/ 673159 h 1735129"/>
              <a:gd name="connsiteX29" fmla="*/ 643133 w 6329416"/>
              <a:gd name="connsiteY29" fmla="*/ 488147 h 1735129"/>
              <a:gd name="connsiteX30" fmla="*/ 3749733 w 6329416"/>
              <a:gd name="connsiteY30" fmla="*/ 442606 h 1735129"/>
              <a:gd name="connsiteX31" fmla="*/ 4552401 w 6329416"/>
              <a:gd name="connsiteY31" fmla="*/ 442606 h 1735129"/>
              <a:gd name="connsiteX32" fmla="*/ 4490971 w 6329416"/>
              <a:gd name="connsiteY32" fmla="*/ 623348 h 1735129"/>
              <a:gd name="connsiteX33" fmla="*/ 4166778 w 6329416"/>
              <a:gd name="connsiteY33" fmla="*/ 798398 h 1735129"/>
              <a:gd name="connsiteX34" fmla="*/ 4163876 w 6329416"/>
              <a:gd name="connsiteY34" fmla="*/ 806937 h 1735129"/>
              <a:gd name="connsiteX35" fmla="*/ 4717488 w 6329416"/>
              <a:gd name="connsiteY35" fmla="*/ 806937 h 1735129"/>
              <a:gd name="connsiteX36" fmla="*/ 4653646 w 6329416"/>
              <a:gd name="connsiteY36" fmla="*/ 994795 h 1735129"/>
              <a:gd name="connsiteX37" fmla="*/ 4100033 w 6329416"/>
              <a:gd name="connsiteY37" fmla="*/ 994795 h 1735129"/>
              <a:gd name="connsiteX38" fmla="*/ 4034256 w 6329416"/>
              <a:gd name="connsiteY38" fmla="*/ 1188346 h 1735129"/>
              <a:gd name="connsiteX39" fmla="*/ 3700162 w 6329416"/>
              <a:gd name="connsiteY39" fmla="*/ 1397401 h 1735129"/>
              <a:gd name="connsiteX40" fmla="*/ 2495957 w 6329416"/>
              <a:gd name="connsiteY40" fmla="*/ 1391859 h 1735129"/>
              <a:gd name="connsiteX41" fmla="*/ 2431944 w 6329416"/>
              <a:gd name="connsiteY41" fmla="*/ 1224822 h 1735129"/>
              <a:gd name="connsiteX42" fmla="*/ 3651374 w 6329416"/>
              <a:gd name="connsiteY42" fmla="*/ 1220475 h 1735129"/>
              <a:gd name="connsiteX43" fmla="*/ 3802696 w 6329416"/>
              <a:gd name="connsiteY43" fmla="*/ 1178740 h 1735129"/>
              <a:gd name="connsiteX44" fmla="*/ 3853069 w 6329416"/>
              <a:gd name="connsiteY44" fmla="*/ 1110072 h 1735129"/>
              <a:gd name="connsiteX45" fmla="*/ 3892251 w 6329416"/>
              <a:gd name="connsiteY45" fmla="*/ 994795 h 1735129"/>
              <a:gd name="connsiteX46" fmla="*/ 3270326 w 6329416"/>
              <a:gd name="connsiteY46" fmla="*/ 994795 h 1735129"/>
              <a:gd name="connsiteX47" fmla="*/ 3334168 w 6329416"/>
              <a:gd name="connsiteY47" fmla="*/ 806937 h 1735129"/>
              <a:gd name="connsiteX48" fmla="*/ 3956093 w 6329416"/>
              <a:gd name="connsiteY48" fmla="*/ 806937 h 1735129"/>
              <a:gd name="connsiteX49" fmla="*/ 3976406 w 6329416"/>
              <a:gd name="connsiteY49" fmla="*/ 747164 h 1735129"/>
              <a:gd name="connsiteX50" fmla="*/ 4211552 w 6329416"/>
              <a:gd name="connsiteY50" fmla="*/ 624771 h 1735129"/>
              <a:gd name="connsiteX51" fmla="*/ 3687825 w 6329416"/>
              <a:gd name="connsiteY51" fmla="*/ 624771 h 1735129"/>
              <a:gd name="connsiteX52" fmla="*/ 3749733 w 6329416"/>
              <a:gd name="connsiteY52" fmla="*/ 442606 h 1735129"/>
              <a:gd name="connsiteX53" fmla="*/ 4292651 w 6329416"/>
              <a:gd name="connsiteY53" fmla="*/ 16695 h 1735129"/>
              <a:gd name="connsiteX54" fmla="*/ 4358725 w 6329416"/>
              <a:gd name="connsiteY54" fmla="*/ 37121 h 1735129"/>
              <a:gd name="connsiteX55" fmla="*/ 4390426 w 6329416"/>
              <a:gd name="connsiteY55" fmla="*/ 146587 h 1735129"/>
              <a:gd name="connsiteX56" fmla="*/ 4916287 w 6329416"/>
              <a:gd name="connsiteY56" fmla="*/ 146587 h 1735129"/>
              <a:gd name="connsiteX57" fmla="*/ 4791504 w 6329416"/>
              <a:gd name="connsiteY57" fmla="*/ 513764 h 1735129"/>
              <a:gd name="connsiteX58" fmla="*/ 4592261 w 6329416"/>
              <a:gd name="connsiteY58" fmla="*/ 513764 h 1735129"/>
              <a:gd name="connsiteX59" fmla="*/ 4655136 w 6329416"/>
              <a:gd name="connsiteY59" fmla="*/ 328752 h 1735129"/>
              <a:gd name="connsiteX60" fmla="*/ 3727229 w 6329416"/>
              <a:gd name="connsiteY60" fmla="*/ 328752 h 1735129"/>
              <a:gd name="connsiteX61" fmla="*/ 3663387 w 6329416"/>
              <a:gd name="connsiteY61" fmla="*/ 516610 h 1735129"/>
              <a:gd name="connsiteX62" fmla="*/ 3464144 w 6329416"/>
              <a:gd name="connsiteY62" fmla="*/ 516610 h 1735129"/>
              <a:gd name="connsiteX63" fmla="*/ 3589894 w 6329416"/>
              <a:gd name="connsiteY63" fmla="*/ 146587 h 1735129"/>
              <a:gd name="connsiteX64" fmla="*/ 4136200 w 6329416"/>
              <a:gd name="connsiteY64" fmla="*/ 137666 h 1735129"/>
              <a:gd name="connsiteX65" fmla="*/ 4166234 w 6329416"/>
              <a:gd name="connsiteY65" fmla="*/ 59306 h 1735129"/>
              <a:gd name="connsiteX66" fmla="*/ 4292651 w 6329416"/>
              <a:gd name="connsiteY66" fmla="*/ 16695 h 1735129"/>
              <a:gd name="connsiteX67" fmla="*/ 5277772 w 6329416"/>
              <a:gd name="connsiteY67" fmla="*/ 0 h 1735129"/>
              <a:gd name="connsiteX68" fmla="*/ 5445406 w 6329416"/>
              <a:gd name="connsiteY68" fmla="*/ 46965 h 1735129"/>
              <a:gd name="connsiteX69" fmla="*/ 5226160 w 6329416"/>
              <a:gd name="connsiteY69" fmla="*/ 386391 h 1735129"/>
              <a:gd name="connsiteX70" fmla="*/ 5029552 w 6329416"/>
              <a:gd name="connsiteY70" fmla="*/ 964909 h 1735129"/>
              <a:gd name="connsiteX71" fmla="*/ 5556669 w 6329416"/>
              <a:gd name="connsiteY71" fmla="*/ 408450 h 1735129"/>
              <a:gd name="connsiteX72" fmla="*/ 5299787 w 6329416"/>
              <a:gd name="connsiteY72" fmla="*/ 408450 h 1735129"/>
              <a:gd name="connsiteX73" fmla="*/ 5360238 w 6329416"/>
              <a:gd name="connsiteY73" fmla="*/ 230553 h 1735129"/>
              <a:gd name="connsiteX74" fmla="*/ 5731685 w 6329416"/>
              <a:gd name="connsiteY74" fmla="*/ 230553 h 1735129"/>
              <a:gd name="connsiteX75" fmla="*/ 5810037 w 6329416"/>
              <a:gd name="connsiteY75" fmla="*/ 0 h 1735129"/>
              <a:gd name="connsiteX76" fmla="*/ 5997895 w 6329416"/>
              <a:gd name="connsiteY76" fmla="*/ 0 h 1735129"/>
              <a:gd name="connsiteX77" fmla="*/ 5919543 w 6329416"/>
              <a:gd name="connsiteY77" fmla="*/ 230553 h 1735129"/>
              <a:gd name="connsiteX78" fmla="*/ 6238963 w 6329416"/>
              <a:gd name="connsiteY78" fmla="*/ 229996 h 1735129"/>
              <a:gd name="connsiteX79" fmla="*/ 6329416 w 6329416"/>
              <a:gd name="connsiteY79" fmla="*/ 230553 h 1735129"/>
              <a:gd name="connsiteX80" fmla="*/ 6268965 w 6329416"/>
              <a:gd name="connsiteY80" fmla="*/ 408450 h 1735129"/>
              <a:gd name="connsiteX81" fmla="*/ 6202868 w 6329416"/>
              <a:gd name="connsiteY81" fmla="*/ 406459 h 1735129"/>
              <a:gd name="connsiteX82" fmla="*/ 5962272 w 6329416"/>
              <a:gd name="connsiteY82" fmla="*/ 408450 h 1735129"/>
              <a:gd name="connsiteX83" fmla="*/ 6144037 w 6329416"/>
              <a:gd name="connsiteY83" fmla="*/ 943561 h 1735129"/>
              <a:gd name="connsiteX84" fmla="*/ 5951542 w 6329416"/>
              <a:gd name="connsiteY84" fmla="*/ 1145651 h 1735129"/>
              <a:gd name="connsiteX85" fmla="*/ 5889301 w 6329416"/>
              <a:gd name="connsiteY85" fmla="*/ 1014720 h 1735129"/>
              <a:gd name="connsiteX86" fmla="*/ 5839479 w 6329416"/>
              <a:gd name="connsiteY86" fmla="*/ 1161306 h 1735129"/>
              <a:gd name="connsiteX87" fmla="*/ 5603233 w 6329416"/>
              <a:gd name="connsiteY87" fmla="*/ 1161306 h 1735129"/>
              <a:gd name="connsiteX88" fmla="*/ 5521979 w 6329416"/>
              <a:gd name="connsiteY88" fmla="*/ 1400398 h 1735129"/>
              <a:gd name="connsiteX89" fmla="*/ 5334121 w 6329416"/>
              <a:gd name="connsiteY89" fmla="*/ 1400398 h 1735129"/>
              <a:gd name="connsiteX90" fmla="*/ 5415375 w 6329416"/>
              <a:gd name="connsiteY90" fmla="*/ 1161306 h 1735129"/>
              <a:gd name="connsiteX91" fmla="*/ 5186244 w 6329416"/>
              <a:gd name="connsiteY91" fmla="*/ 1161306 h 1735129"/>
              <a:gd name="connsiteX92" fmla="*/ 5238001 w 6329416"/>
              <a:gd name="connsiteY92" fmla="*/ 1009027 h 1735129"/>
              <a:gd name="connsiteX93" fmla="*/ 5065253 w 6329416"/>
              <a:gd name="connsiteY93" fmla="*/ 1165576 h 1735129"/>
              <a:gd name="connsiteX94" fmla="*/ 5016254 w 6329416"/>
              <a:gd name="connsiteY94" fmla="*/ 1004046 h 1735129"/>
              <a:gd name="connsiteX95" fmla="*/ 4882520 w 6329416"/>
              <a:gd name="connsiteY95" fmla="*/ 1397552 h 1735129"/>
              <a:gd name="connsiteX96" fmla="*/ 4711740 w 6329416"/>
              <a:gd name="connsiteY96" fmla="*/ 1397552 h 1735129"/>
              <a:gd name="connsiteX97" fmla="*/ 4924548 w 6329416"/>
              <a:gd name="connsiteY97" fmla="*/ 771358 h 1735129"/>
              <a:gd name="connsiteX98" fmla="*/ 4778874 w 6329416"/>
              <a:gd name="connsiteY98" fmla="*/ 923637 h 1735129"/>
              <a:gd name="connsiteX99" fmla="*/ 4824738 w 6329416"/>
              <a:gd name="connsiteY99" fmla="*/ 654658 h 1735129"/>
              <a:gd name="connsiteX100" fmla="*/ 5277772 w 6329416"/>
              <a:gd name="connsiteY100" fmla="*/ 0 h 1735129"/>
              <a:gd name="connsiteX101" fmla="*/ 2737415 w 6329416"/>
              <a:gd name="connsiteY101" fmla="*/ 0 h 1735129"/>
              <a:gd name="connsiteX102" fmla="*/ 2943775 w 6329416"/>
              <a:gd name="connsiteY102" fmla="*/ 0 h 1735129"/>
              <a:gd name="connsiteX103" fmla="*/ 2835925 w 6329416"/>
              <a:gd name="connsiteY103" fmla="*/ 317367 h 1735129"/>
              <a:gd name="connsiteX104" fmla="*/ 3133368 w 6329416"/>
              <a:gd name="connsiteY104" fmla="*/ 317367 h 1735129"/>
              <a:gd name="connsiteX105" fmla="*/ 3033805 w 6329416"/>
              <a:gd name="connsiteY105" fmla="*/ 177029 h 1735129"/>
              <a:gd name="connsiteX106" fmla="*/ 3156554 w 6329416"/>
              <a:gd name="connsiteY106" fmla="*/ 68193 h 1735129"/>
              <a:gd name="connsiteX107" fmla="*/ 3274471 w 6329416"/>
              <a:gd name="connsiteY107" fmla="*/ 173723 h 1735129"/>
              <a:gd name="connsiteX108" fmla="*/ 3174793 w 6329416"/>
              <a:gd name="connsiteY108" fmla="*/ 317367 h 1735129"/>
              <a:gd name="connsiteX109" fmla="*/ 3389538 w 6329416"/>
              <a:gd name="connsiteY109" fmla="*/ 317367 h 1735129"/>
              <a:gd name="connsiteX110" fmla="*/ 3324728 w 6329416"/>
              <a:gd name="connsiteY110" fmla="*/ 508071 h 1735129"/>
              <a:gd name="connsiteX111" fmla="*/ 2818792 w 6329416"/>
              <a:gd name="connsiteY111" fmla="*/ 508071 h 1735129"/>
              <a:gd name="connsiteX112" fmla="*/ 3191662 w 6329416"/>
              <a:gd name="connsiteY112" fmla="*/ 1054568 h 1735129"/>
              <a:gd name="connsiteX113" fmla="*/ 3024148 w 6329416"/>
              <a:gd name="connsiteY113" fmla="*/ 1206048 h 1735129"/>
              <a:gd name="connsiteX114" fmla="*/ 2922646 w 6329416"/>
              <a:gd name="connsiteY114" fmla="*/ 1203267 h 1735129"/>
              <a:gd name="connsiteX115" fmla="*/ 2873634 w 6329416"/>
              <a:gd name="connsiteY115" fmla="*/ 1130575 h 1735129"/>
              <a:gd name="connsiteX116" fmla="*/ 2691552 w 6329416"/>
              <a:gd name="connsiteY116" fmla="*/ 742183 h 1735129"/>
              <a:gd name="connsiteX117" fmla="*/ 2537941 w 6329416"/>
              <a:gd name="connsiteY117" fmla="*/ 1201815 h 1735129"/>
              <a:gd name="connsiteX118" fmla="*/ 2392295 w 6329416"/>
              <a:gd name="connsiteY118" fmla="*/ 1203348 h 1735129"/>
              <a:gd name="connsiteX119" fmla="*/ 2489259 w 6329416"/>
              <a:gd name="connsiteY119" fmla="*/ 1337445 h 1735129"/>
              <a:gd name="connsiteX120" fmla="*/ 2470283 w 6329416"/>
              <a:gd name="connsiteY120" fmla="*/ 1393283 h 1735129"/>
              <a:gd name="connsiteX121" fmla="*/ 2263923 w 6329416"/>
              <a:gd name="connsiteY121" fmla="*/ 1393283 h 1735129"/>
              <a:gd name="connsiteX122" fmla="*/ 2490518 w 6329416"/>
              <a:gd name="connsiteY122" fmla="*/ 726528 h 1735129"/>
              <a:gd name="connsiteX123" fmla="*/ 1650170 w 6329416"/>
              <a:gd name="connsiteY123" fmla="*/ 1435238 h 1735129"/>
              <a:gd name="connsiteX124" fmla="*/ 571448 w 6329416"/>
              <a:gd name="connsiteY124" fmla="*/ 1735129 h 1735129"/>
              <a:gd name="connsiteX125" fmla="*/ 0 w 6329416"/>
              <a:gd name="connsiteY125" fmla="*/ 1438053 h 1735129"/>
              <a:gd name="connsiteX126" fmla="*/ 1528444 w 6329416"/>
              <a:gd name="connsiteY126" fmla="*/ 1323611 h 1735129"/>
              <a:gd name="connsiteX127" fmla="*/ 2497867 w 6329416"/>
              <a:gd name="connsiteY127" fmla="*/ 508071 h 1735129"/>
              <a:gd name="connsiteX128" fmla="*/ 2013990 w 6329416"/>
              <a:gd name="connsiteY128" fmla="*/ 508071 h 1735129"/>
              <a:gd name="connsiteX129" fmla="*/ 2078800 w 6329416"/>
              <a:gd name="connsiteY129" fmla="*/ 317367 h 1735129"/>
              <a:gd name="connsiteX130" fmla="*/ 2629566 w 6329416"/>
              <a:gd name="connsiteY130" fmla="*/ 317367 h 1735129"/>
              <a:gd name="connsiteX131" fmla="*/ 2737415 w 6329416"/>
              <a:gd name="connsiteY131" fmla="*/ 0 h 1735129"/>
              <a:gd name="connsiteX132" fmla="*/ 1025343 w 6329416"/>
              <a:gd name="connsiteY132" fmla="*/ 0 h 1735129"/>
              <a:gd name="connsiteX133" fmla="*/ 1235972 w 6329416"/>
              <a:gd name="connsiteY133" fmla="*/ 0 h 1735129"/>
              <a:gd name="connsiteX134" fmla="*/ 1184227 w 6329416"/>
              <a:gd name="connsiteY134" fmla="*/ 152279 h 1735129"/>
              <a:gd name="connsiteX135" fmla="*/ 1480246 w 6329416"/>
              <a:gd name="connsiteY135" fmla="*/ 152279 h 1735129"/>
              <a:gd name="connsiteX136" fmla="*/ 1531991 w 6329416"/>
              <a:gd name="connsiteY136" fmla="*/ 0 h 1735129"/>
              <a:gd name="connsiteX137" fmla="*/ 1742621 w 6329416"/>
              <a:gd name="connsiteY137" fmla="*/ 0 h 1735129"/>
              <a:gd name="connsiteX138" fmla="*/ 1690875 w 6329416"/>
              <a:gd name="connsiteY138" fmla="*/ 152279 h 1735129"/>
              <a:gd name="connsiteX139" fmla="*/ 2029589 w 6329416"/>
              <a:gd name="connsiteY139" fmla="*/ 152279 h 1735129"/>
              <a:gd name="connsiteX140" fmla="*/ 1968649 w 6329416"/>
              <a:gd name="connsiteY140" fmla="*/ 331598 h 1735129"/>
              <a:gd name="connsiteX141" fmla="*/ 1629935 w 6329416"/>
              <a:gd name="connsiteY141" fmla="*/ 331598 h 1735129"/>
              <a:gd name="connsiteX142" fmla="*/ 1594144 w 6329416"/>
              <a:gd name="connsiteY142" fmla="*/ 436913 h 1735129"/>
              <a:gd name="connsiteX143" fmla="*/ 1383515 w 6329416"/>
              <a:gd name="connsiteY143" fmla="*/ 436913 h 1735129"/>
              <a:gd name="connsiteX144" fmla="*/ 1419305 w 6329416"/>
              <a:gd name="connsiteY144" fmla="*/ 331598 h 1735129"/>
              <a:gd name="connsiteX145" fmla="*/ 1123286 w 6329416"/>
              <a:gd name="connsiteY145" fmla="*/ 331598 h 1735129"/>
              <a:gd name="connsiteX146" fmla="*/ 1087496 w 6329416"/>
              <a:gd name="connsiteY146" fmla="*/ 436913 h 1735129"/>
              <a:gd name="connsiteX147" fmla="*/ 876867 w 6329416"/>
              <a:gd name="connsiteY147" fmla="*/ 436913 h 1735129"/>
              <a:gd name="connsiteX148" fmla="*/ 912657 w 6329416"/>
              <a:gd name="connsiteY148" fmla="*/ 331598 h 1735129"/>
              <a:gd name="connsiteX149" fmla="*/ 573943 w 6329416"/>
              <a:gd name="connsiteY149" fmla="*/ 331598 h 1735129"/>
              <a:gd name="connsiteX150" fmla="*/ 634884 w 6329416"/>
              <a:gd name="connsiteY150" fmla="*/ 152279 h 1735129"/>
              <a:gd name="connsiteX151" fmla="*/ 973598 w 6329416"/>
              <a:gd name="connsiteY151" fmla="*/ 152279 h 1735129"/>
              <a:gd name="connsiteX152" fmla="*/ 1025343 w 6329416"/>
              <a:gd name="connsiteY152" fmla="*/ 0 h 1735129"/>
              <a:gd name="connsiteX0" fmla="*/ 5829106 w 6589807"/>
              <a:gd name="connsiteY0" fmla="*/ 496686 h 1735129"/>
              <a:gd name="connsiteX1" fmla="*/ 5664173 w 6589807"/>
              <a:gd name="connsiteY1" fmla="*/ 981987 h 1735129"/>
              <a:gd name="connsiteX2" fmla="*/ 5878360 w 6589807"/>
              <a:gd name="connsiteY2" fmla="*/ 981987 h 1735129"/>
              <a:gd name="connsiteX3" fmla="*/ 5829106 w 6589807"/>
              <a:gd name="connsiteY3" fmla="*/ 496686 h 1735129"/>
              <a:gd name="connsiteX4" fmla="*/ 5643904 w 6589807"/>
              <a:gd name="connsiteY4" fmla="*/ 488859 h 1735129"/>
              <a:gd name="connsiteX5" fmla="*/ 5264974 w 6589807"/>
              <a:gd name="connsiteY5" fmla="*/ 981987 h 1735129"/>
              <a:gd name="connsiteX6" fmla="*/ 5476315 w 6589807"/>
              <a:gd name="connsiteY6" fmla="*/ 981987 h 1735129"/>
              <a:gd name="connsiteX7" fmla="*/ 5643904 w 6589807"/>
              <a:gd name="connsiteY7" fmla="*/ 488859 h 1735129"/>
              <a:gd name="connsiteX8" fmla="*/ 643133 w 6589807"/>
              <a:gd name="connsiteY8" fmla="*/ 488147 h 1735129"/>
              <a:gd name="connsiteX9" fmla="*/ 1680624 w 6589807"/>
              <a:gd name="connsiteY9" fmla="*/ 488147 h 1735129"/>
              <a:gd name="connsiteX10" fmla="*/ 1616781 w 6589807"/>
              <a:gd name="connsiteY10" fmla="*/ 676005 h 1735129"/>
              <a:gd name="connsiteX11" fmla="*/ 1000221 w 6589807"/>
              <a:gd name="connsiteY11" fmla="*/ 926127 h 1735129"/>
              <a:gd name="connsiteX12" fmla="*/ 653707 w 6589807"/>
              <a:gd name="connsiteY12" fmla="*/ 1122880 h 1735129"/>
              <a:gd name="connsiteX13" fmla="*/ 710812 w 6589807"/>
              <a:gd name="connsiteY13" fmla="*/ 1168422 h 1735129"/>
              <a:gd name="connsiteX14" fmla="*/ 1268962 w 6589807"/>
              <a:gd name="connsiteY14" fmla="*/ 1168422 h 1735129"/>
              <a:gd name="connsiteX15" fmla="*/ 1385778 w 6589807"/>
              <a:gd name="connsiteY15" fmla="*/ 1126254 h 1735129"/>
              <a:gd name="connsiteX16" fmla="*/ 1368636 w 6589807"/>
              <a:gd name="connsiteY16" fmla="*/ 1040872 h 1735129"/>
              <a:gd name="connsiteX17" fmla="*/ 1291494 w 6589807"/>
              <a:gd name="connsiteY17" fmla="*/ 974992 h 1735129"/>
              <a:gd name="connsiteX18" fmla="*/ 1469988 w 6589807"/>
              <a:gd name="connsiteY18" fmla="*/ 901276 h 1735129"/>
              <a:gd name="connsiteX19" fmla="*/ 1583523 w 6589807"/>
              <a:gd name="connsiteY19" fmla="*/ 1042499 h 1735129"/>
              <a:gd name="connsiteX20" fmla="*/ 1555115 w 6589807"/>
              <a:gd name="connsiteY20" fmla="*/ 1230357 h 1735129"/>
              <a:gd name="connsiteX21" fmla="*/ 1430969 w 6589807"/>
              <a:gd name="connsiteY21" fmla="*/ 1319722 h 1735129"/>
              <a:gd name="connsiteX22" fmla="*/ 1174988 w 6589807"/>
              <a:gd name="connsiteY22" fmla="*/ 1352011 h 1735129"/>
              <a:gd name="connsiteX23" fmla="*/ 698226 w 6589807"/>
              <a:gd name="connsiteY23" fmla="*/ 1352011 h 1735129"/>
              <a:gd name="connsiteX24" fmla="*/ 433472 w 6589807"/>
              <a:gd name="connsiteY24" fmla="*/ 1303979 h 1735129"/>
              <a:gd name="connsiteX25" fmla="*/ 409834 w 6589807"/>
              <a:gd name="connsiteY25" fmla="*/ 1128573 h 1735129"/>
              <a:gd name="connsiteX26" fmla="*/ 690020 w 6589807"/>
              <a:gd name="connsiteY26" fmla="*/ 900866 h 1735129"/>
              <a:gd name="connsiteX27" fmla="*/ 1229223 w 6589807"/>
              <a:gd name="connsiteY27" fmla="*/ 673159 h 1735129"/>
              <a:gd name="connsiteX28" fmla="*/ 580258 w 6589807"/>
              <a:gd name="connsiteY28" fmla="*/ 673159 h 1735129"/>
              <a:gd name="connsiteX29" fmla="*/ 643133 w 6589807"/>
              <a:gd name="connsiteY29" fmla="*/ 488147 h 1735129"/>
              <a:gd name="connsiteX30" fmla="*/ 3749733 w 6589807"/>
              <a:gd name="connsiteY30" fmla="*/ 442606 h 1735129"/>
              <a:gd name="connsiteX31" fmla="*/ 4552401 w 6589807"/>
              <a:gd name="connsiteY31" fmla="*/ 442606 h 1735129"/>
              <a:gd name="connsiteX32" fmla="*/ 4490971 w 6589807"/>
              <a:gd name="connsiteY32" fmla="*/ 623348 h 1735129"/>
              <a:gd name="connsiteX33" fmla="*/ 4166778 w 6589807"/>
              <a:gd name="connsiteY33" fmla="*/ 798398 h 1735129"/>
              <a:gd name="connsiteX34" fmla="*/ 4163876 w 6589807"/>
              <a:gd name="connsiteY34" fmla="*/ 806937 h 1735129"/>
              <a:gd name="connsiteX35" fmla="*/ 4717488 w 6589807"/>
              <a:gd name="connsiteY35" fmla="*/ 806937 h 1735129"/>
              <a:gd name="connsiteX36" fmla="*/ 4653646 w 6589807"/>
              <a:gd name="connsiteY36" fmla="*/ 994795 h 1735129"/>
              <a:gd name="connsiteX37" fmla="*/ 4100033 w 6589807"/>
              <a:gd name="connsiteY37" fmla="*/ 994795 h 1735129"/>
              <a:gd name="connsiteX38" fmla="*/ 4034256 w 6589807"/>
              <a:gd name="connsiteY38" fmla="*/ 1188346 h 1735129"/>
              <a:gd name="connsiteX39" fmla="*/ 3700162 w 6589807"/>
              <a:gd name="connsiteY39" fmla="*/ 1397401 h 1735129"/>
              <a:gd name="connsiteX40" fmla="*/ 2495957 w 6589807"/>
              <a:gd name="connsiteY40" fmla="*/ 1391859 h 1735129"/>
              <a:gd name="connsiteX41" fmla="*/ 2431944 w 6589807"/>
              <a:gd name="connsiteY41" fmla="*/ 1224822 h 1735129"/>
              <a:gd name="connsiteX42" fmla="*/ 3651374 w 6589807"/>
              <a:gd name="connsiteY42" fmla="*/ 1220475 h 1735129"/>
              <a:gd name="connsiteX43" fmla="*/ 3802696 w 6589807"/>
              <a:gd name="connsiteY43" fmla="*/ 1178740 h 1735129"/>
              <a:gd name="connsiteX44" fmla="*/ 3853069 w 6589807"/>
              <a:gd name="connsiteY44" fmla="*/ 1110072 h 1735129"/>
              <a:gd name="connsiteX45" fmla="*/ 3892251 w 6589807"/>
              <a:gd name="connsiteY45" fmla="*/ 994795 h 1735129"/>
              <a:gd name="connsiteX46" fmla="*/ 3270326 w 6589807"/>
              <a:gd name="connsiteY46" fmla="*/ 994795 h 1735129"/>
              <a:gd name="connsiteX47" fmla="*/ 3334168 w 6589807"/>
              <a:gd name="connsiteY47" fmla="*/ 806937 h 1735129"/>
              <a:gd name="connsiteX48" fmla="*/ 3956093 w 6589807"/>
              <a:gd name="connsiteY48" fmla="*/ 806937 h 1735129"/>
              <a:gd name="connsiteX49" fmla="*/ 3976406 w 6589807"/>
              <a:gd name="connsiteY49" fmla="*/ 747164 h 1735129"/>
              <a:gd name="connsiteX50" fmla="*/ 4211552 w 6589807"/>
              <a:gd name="connsiteY50" fmla="*/ 624771 h 1735129"/>
              <a:gd name="connsiteX51" fmla="*/ 3687825 w 6589807"/>
              <a:gd name="connsiteY51" fmla="*/ 624771 h 1735129"/>
              <a:gd name="connsiteX52" fmla="*/ 3749733 w 6589807"/>
              <a:gd name="connsiteY52" fmla="*/ 442606 h 1735129"/>
              <a:gd name="connsiteX53" fmla="*/ 4292651 w 6589807"/>
              <a:gd name="connsiteY53" fmla="*/ 16695 h 1735129"/>
              <a:gd name="connsiteX54" fmla="*/ 4358725 w 6589807"/>
              <a:gd name="connsiteY54" fmla="*/ 37121 h 1735129"/>
              <a:gd name="connsiteX55" fmla="*/ 4390426 w 6589807"/>
              <a:gd name="connsiteY55" fmla="*/ 146587 h 1735129"/>
              <a:gd name="connsiteX56" fmla="*/ 4916287 w 6589807"/>
              <a:gd name="connsiteY56" fmla="*/ 146587 h 1735129"/>
              <a:gd name="connsiteX57" fmla="*/ 4791504 w 6589807"/>
              <a:gd name="connsiteY57" fmla="*/ 513764 h 1735129"/>
              <a:gd name="connsiteX58" fmla="*/ 4592261 w 6589807"/>
              <a:gd name="connsiteY58" fmla="*/ 513764 h 1735129"/>
              <a:gd name="connsiteX59" fmla="*/ 4655136 w 6589807"/>
              <a:gd name="connsiteY59" fmla="*/ 328752 h 1735129"/>
              <a:gd name="connsiteX60" fmla="*/ 3727229 w 6589807"/>
              <a:gd name="connsiteY60" fmla="*/ 328752 h 1735129"/>
              <a:gd name="connsiteX61" fmla="*/ 3663387 w 6589807"/>
              <a:gd name="connsiteY61" fmla="*/ 516610 h 1735129"/>
              <a:gd name="connsiteX62" fmla="*/ 3464144 w 6589807"/>
              <a:gd name="connsiteY62" fmla="*/ 516610 h 1735129"/>
              <a:gd name="connsiteX63" fmla="*/ 3589894 w 6589807"/>
              <a:gd name="connsiteY63" fmla="*/ 146587 h 1735129"/>
              <a:gd name="connsiteX64" fmla="*/ 4136200 w 6589807"/>
              <a:gd name="connsiteY64" fmla="*/ 137666 h 1735129"/>
              <a:gd name="connsiteX65" fmla="*/ 4166234 w 6589807"/>
              <a:gd name="connsiteY65" fmla="*/ 59306 h 1735129"/>
              <a:gd name="connsiteX66" fmla="*/ 4292651 w 6589807"/>
              <a:gd name="connsiteY66" fmla="*/ 16695 h 1735129"/>
              <a:gd name="connsiteX67" fmla="*/ 5277772 w 6589807"/>
              <a:gd name="connsiteY67" fmla="*/ 0 h 1735129"/>
              <a:gd name="connsiteX68" fmla="*/ 5445406 w 6589807"/>
              <a:gd name="connsiteY68" fmla="*/ 46965 h 1735129"/>
              <a:gd name="connsiteX69" fmla="*/ 5226160 w 6589807"/>
              <a:gd name="connsiteY69" fmla="*/ 386391 h 1735129"/>
              <a:gd name="connsiteX70" fmla="*/ 5029552 w 6589807"/>
              <a:gd name="connsiteY70" fmla="*/ 964909 h 1735129"/>
              <a:gd name="connsiteX71" fmla="*/ 5556669 w 6589807"/>
              <a:gd name="connsiteY71" fmla="*/ 408450 h 1735129"/>
              <a:gd name="connsiteX72" fmla="*/ 5299787 w 6589807"/>
              <a:gd name="connsiteY72" fmla="*/ 408450 h 1735129"/>
              <a:gd name="connsiteX73" fmla="*/ 5360238 w 6589807"/>
              <a:gd name="connsiteY73" fmla="*/ 230553 h 1735129"/>
              <a:gd name="connsiteX74" fmla="*/ 5731685 w 6589807"/>
              <a:gd name="connsiteY74" fmla="*/ 230553 h 1735129"/>
              <a:gd name="connsiteX75" fmla="*/ 5810037 w 6589807"/>
              <a:gd name="connsiteY75" fmla="*/ 0 h 1735129"/>
              <a:gd name="connsiteX76" fmla="*/ 5997895 w 6589807"/>
              <a:gd name="connsiteY76" fmla="*/ 0 h 1735129"/>
              <a:gd name="connsiteX77" fmla="*/ 5919543 w 6589807"/>
              <a:gd name="connsiteY77" fmla="*/ 230553 h 1735129"/>
              <a:gd name="connsiteX78" fmla="*/ 6238963 w 6589807"/>
              <a:gd name="connsiteY78" fmla="*/ 229996 h 1735129"/>
              <a:gd name="connsiteX79" fmla="*/ 6329416 w 6589807"/>
              <a:gd name="connsiteY79" fmla="*/ 230553 h 1735129"/>
              <a:gd name="connsiteX80" fmla="*/ 6589807 w 6589807"/>
              <a:gd name="connsiteY80" fmla="*/ 215944 h 1735129"/>
              <a:gd name="connsiteX81" fmla="*/ 6202868 w 6589807"/>
              <a:gd name="connsiteY81" fmla="*/ 406459 h 1735129"/>
              <a:gd name="connsiteX82" fmla="*/ 5962272 w 6589807"/>
              <a:gd name="connsiteY82" fmla="*/ 408450 h 1735129"/>
              <a:gd name="connsiteX83" fmla="*/ 6144037 w 6589807"/>
              <a:gd name="connsiteY83" fmla="*/ 943561 h 1735129"/>
              <a:gd name="connsiteX84" fmla="*/ 5951542 w 6589807"/>
              <a:gd name="connsiteY84" fmla="*/ 1145651 h 1735129"/>
              <a:gd name="connsiteX85" fmla="*/ 5889301 w 6589807"/>
              <a:gd name="connsiteY85" fmla="*/ 1014720 h 1735129"/>
              <a:gd name="connsiteX86" fmla="*/ 5839479 w 6589807"/>
              <a:gd name="connsiteY86" fmla="*/ 1161306 h 1735129"/>
              <a:gd name="connsiteX87" fmla="*/ 5603233 w 6589807"/>
              <a:gd name="connsiteY87" fmla="*/ 1161306 h 1735129"/>
              <a:gd name="connsiteX88" fmla="*/ 5521979 w 6589807"/>
              <a:gd name="connsiteY88" fmla="*/ 1400398 h 1735129"/>
              <a:gd name="connsiteX89" fmla="*/ 5334121 w 6589807"/>
              <a:gd name="connsiteY89" fmla="*/ 1400398 h 1735129"/>
              <a:gd name="connsiteX90" fmla="*/ 5415375 w 6589807"/>
              <a:gd name="connsiteY90" fmla="*/ 1161306 h 1735129"/>
              <a:gd name="connsiteX91" fmla="*/ 5186244 w 6589807"/>
              <a:gd name="connsiteY91" fmla="*/ 1161306 h 1735129"/>
              <a:gd name="connsiteX92" fmla="*/ 5238001 w 6589807"/>
              <a:gd name="connsiteY92" fmla="*/ 1009027 h 1735129"/>
              <a:gd name="connsiteX93" fmla="*/ 5065253 w 6589807"/>
              <a:gd name="connsiteY93" fmla="*/ 1165576 h 1735129"/>
              <a:gd name="connsiteX94" fmla="*/ 5016254 w 6589807"/>
              <a:gd name="connsiteY94" fmla="*/ 1004046 h 1735129"/>
              <a:gd name="connsiteX95" fmla="*/ 4882520 w 6589807"/>
              <a:gd name="connsiteY95" fmla="*/ 1397552 h 1735129"/>
              <a:gd name="connsiteX96" fmla="*/ 4711740 w 6589807"/>
              <a:gd name="connsiteY96" fmla="*/ 1397552 h 1735129"/>
              <a:gd name="connsiteX97" fmla="*/ 4924548 w 6589807"/>
              <a:gd name="connsiteY97" fmla="*/ 771358 h 1735129"/>
              <a:gd name="connsiteX98" fmla="*/ 4778874 w 6589807"/>
              <a:gd name="connsiteY98" fmla="*/ 923637 h 1735129"/>
              <a:gd name="connsiteX99" fmla="*/ 4824738 w 6589807"/>
              <a:gd name="connsiteY99" fmla="*/ 654658 h 1735129"/>
              <a:gd name="connsiteX100" fmla="*/ 5277772 w 6589807"/>
              <a:gd name="connsiteY100" fmla="*/ 0 h 1735129"/>
              <a:gd name="connsiteX101" fmla="*/ 2737415 w 6589807"/>
              <a:gd name="connsiteY101" fmla="*/ 0 h 1735129"/>
              <a:gd name="connsiteX102" fmla="*/ 2943775 w 6589807"/>
              <a:gd name="connsiteY102" fmla="*/ 0 h 1735129"/>
              <a:gd name="connsiteX103" fmla="*/ 2835925 w 6589807"/>
              <a:gd name="connsiteY103" fmla="*/ 317367 h 1735129"/>
              <a:gd name="connsiteX104" fmla="*/ 3133368 w 6589807"/>
              <a:gd name="connsiteY104" fmla="*/ 317367 h 1735129"/>
              <a:gd name="connsiteX105" fmla="*/ 3033805 w 6589807"/>
              <a:gd name="connsiteY105" fmla="*/ 177029 h 1735129"/>
              <a:gd name="connsiteX106" fmla="*/ 3156554 w 6589807"/>
              <a:gd name="connsiteY106" fmla="*/ 68193 h 1735129"/>
              <a:gd name="connsiteX107" fmla="*/ 3274471 w 6589807"/>
              <a:gd name="connsiteY107" fmla="*/ 173723 h 1735129"/>
              <a:gd name="connsiteX108" fmla="*/ 3174793 w 6589807"/>
              <a:gd name="connsiteY108" fmla="*/ 317367 h 1735129"/>
              <a:gd name="connsiteX109" fmla="*/ 3389538 w 6589807"/>
              <a:gd name="connsiteY109" fmla="*/ 317367 h 1735129"/>
              <a:gd name="connsiteX110" fmla="*/ 3324728 w 6589807"/>
              <a:gd name="connsiteY110" fmla="*/ 508071 h 1735129"/>
              <a:gd name="connsiteX111" fmla="*/ 2818792 w 6589807"/>
              <a:gd name="connsiteY111" fmla="*/ 508071 h 1735129"/>
              <a:gd name="connsiteX112" fmla="*/ 3191662 w 6589807"/>
              <a:gd name="connsiteY112" fmla="*/ 1054568 h 1735129"/>
              <a:gd name="connsiteX113" fmla="*/ 3024148 w 6589807"/>
              <a:gd name="connsiteY113" fmla="*/ 1206048 h 1735129"/>
              <a:gd name="connsiteX114" fmla="*/ 2922646 w 6589807"/>
              <a:gd name="connsiteY114" fmla="*/ 1203267 h 1735129"/>
              <a:gd name="connsiteX115" fmla="*/ 2873634 w 6589807"/>
              <a:gd name="connsiteY115" fmla="*/ 1130575 h 1735129"/>
              <a:gd name="connsiteX116" fmla="*/ 2691552 w 6589807"/>
              <a:gd name="connsiteY116" fmla="*/ 742183 h 1735129"/>
              <a:gd name="connsiteX117" fmla="*/ 2537941 w 6589807"/>
              <a:gd name="connsiteY117" fmla="*/ 1201815 h 1735129"/>
              <a:gd name="connsiteX118" fmla="*/ 2392295 w 6589807"/>
              <a:gd name="connsiteY118" fmla="*/ 1203348 h 1735129"/>
              <a:gd name="connsiteX119" fmla="*/ 2489259 w 6589807"/>
              <a:gd name="connsiteY119" fmla="*/ 1337445 h 1735129"/>
              <a:gd name="connsiteX120" fmla="*/ 2470283 w 6589807"/>
              <a:gd name="connsiteY120" fmla="*/ 1393283 h 1735129"/>
              <a:gd name="connsiteX121" fmla="*/ 2263923 w 6589807"/>
              <a:gd name="connsiteY121" fmla="*/ 1393283 h 1735129"/>
              <a:gd name="connsiteX122" fmla="*/ 2490518 w 6589807"/>
              <a:gd name="connsiteY122" fmla="*/ 726528 h 1735129"/>
              <a:gd name="connsiteX123" fmla="*/ 1650170 w 6589807"/>
              <a:gd name="connsiteY123" fmla="*/ 1435238 h 1735129"/>
              <a:gd name="connsiteX124" fmla="*/ 571448 w 6589807"/>
              <a:gd name="connsiteY124" fmla="*/ 1735129 h 1735129"/>
              <a:gd name="connsiteX125" fmla="*/ 0 w 6589807"/>
              <a:gd name="connsiteY125" fmla="*/ 1438053 h 1735129"/>
              <a:gd name="connsiteX126" fmla="*/ 1528444 w 6589807"/>
              <a:gd name="connsiteY126" fmla="*/ 1323611 h 1735129"/>
              <a:gd name="connsiteX127" fmla="*/ 2497867 w 6589807"/>
              <a:gd name="connsiteY127" fmla="*/ 508071 h 1735129"/>
              <a:gd name="connsiteX128" fmla="*/ 2013990 w 6589807"/>
              <a:gd name="connsiteY128" fmla="*/ 508071 h 1735129"/>
              <a:gd name="connsiteX129" fmla="*/ 2078800 w 6589807"/>
              <a:gd name="connsiteY129" fmla="*/ 317367 h 1735129"/>
              <a:gd name="connsiteX130" fmla="*/ 2629566 w 6589807"/>
              <a:gd name="connsiteY130" fmla="*/ 317367 h 1735129"/>
              <a:gd name="connsiteX131" fmla="*/ 2737415 w 6589807"/>
              <a:gd name="connsiteY131" fmla="*/ 0 h 1735129"/>
              <a:gd name="connsiteX132" fmla="*/ 1025343 w 6589807"/>
              <a:gd name="connsiteY132" fmla="*/ 0 h 1735129"/>
              <a:gd name="connsiteX133" fmla="*/ 1235972 w 6589807"/>
              <a:gd name="connsiteY133" fmla="*/ 0 h 1735129"/>
              <a:gd name="connsiteX134" fmla="*/ 1184227 w 6589807"/>
              <a:gd name="connsiteY134" fmla="*/ 152279 h 1735129"/>
              <a:gd name="connsiteX135" fmla="*/ 1480246 w 6589807"/>
              <a:gd name="connsiteY135" fmla="*/ 152279 h 1735129"/>
              <a:gd name="connsiteX136" fmla="*/ 1531991 w 6589807"/>
              <a:gd name="connsiteY136" fmla="*/ 0 h 1735129"/>
              <a:gd name="connsiteX137" fmla="*/ 1742621 w 6589807"/>
              <a:gd name="connsiteY137" fmla="*/ 0 h 1735129"/>
              <a:gd name="connsiteX138" fmla="*/ 1690875 w 6589807"/>
              <a:gd name="connsiteY138" fmla="*/ 152279 h 1735129"/>
              <a:gd name="connsiteX139" fmla="*/ 2029589 w 6589807"/>
              <a:gd name="connsiteY139" fmla="*/ 152279 h 1735129"/>
              <a:gd name="connsiteX140" fmla="*/ 1968649 w 6589807"/>
              <a:gd name="connsiteY140" fmla="*/ 331598 h 1735129"/>
              <a:gd name="connsiteX141" fmla="*/ 1629935 w 6589807"/>
              <a:gd name="connsiteY141" fmla="*/ 331598 h 1735129"/>
              <a:gd name="connsiteX142" fmla="*/ 1594144 w 6589807"/>
              <a:gd name="connsiteY142" fmla="*/ 436913 h 1735129"/>
              <a:gd name="connsiteX143" fmla="*/ 1383515 w 6589807"/>
              <a:gd name="connsiteY143" fmla="*/ 436913 h 1735129"/>
              <a:gd name="connsiteX144" fmla="*/ 1419305 w 6589807"/>
              <a:gd name="connsiteY144" fmla="*/ 331598 h 1735129"/>
              <a:gd name="connsiteX145" fmla="*/ 1123286 w 6589807"/>
              <a:gd name="connsiteY145" fmla="*/ 331598 h 1735129"/>
              <a:gd name="connsiteX146" fmla="*/ 1087496 w 6589807"/>
              <a:gd name="connsiteY146" fmla="*/ 436913 h 1735129"/>
              <a:gd name="connsiteX147" fmla="*/ 876867 w 6589807"/>
              <a:gd name="connsiteY147" fmla="*/ 436913 h 1735129"/>
              <a:gd name="connsiteX148" fmla="*/ 912657 w 6589807"/>
              <a:gd name="connsiteY148" fmla="*/ 331598 h 1735129"/>
              <a:gd name="connsiteX149" fmla="*/ 573943 w 6589807"/>
              <a:gd name="connsiteY149" fmla="*/ 331598 h 1735129"/>
              <a:gd name="connsiteX150" fmla="*/ 634884 w 6589807"/>
              <a:gd name="connsiteY150" fmla="*/ 152279 h 1735129"/>
              <a:gd name="connsiteX151" fmla="*/ 973598 w 6589807"/>
              <a:gd name="connsiteY151" fmla="*/ 152279 h 1735129"/>
              <a:gd name="connsiteX152" fmla="*/ 1025343 w 6589807"/>
              <a:gd name="connsiteY152" fmla="*/ 0 h 1735129"/>
              <a:gd name="connsiteX0" fmla="*/ 5829106 w 6589807"/>
              <a:gd name="connsiteY0" fmla="*/ 496686 h 1735129"/>
              <a:gd name="connsiteX1" fmla="*/ 5664173 w 6589807"/>
              <a:gd name="connsiteY1" fmla="*/ 981987 h 1735129"/>
              <a:gd name="connsiteX2" fmla="*/ 5878360 w 6589807"/>
              <a:gd name="connsiteY2" fmla="*/ 981987 h 1735129"/>
              <a:gd name="connsiteX3" fmla="*/ 5829106 w 6589807"/>
              <a:gd name="connsiteY3" fmla="*/ 496686 h 1735129"/>
              <a:gd name="connsiteX4" fmla="*/ 5643904 w 6589807"/>
              <a:gd name="connsiteY4" fmla="*/ 488859 h 1735129"/>
              <a:gd name="connsiteX5" fmla="*/ 5264974 w 6589807"/>
              <a:gd name="connsiteY5" fmla="*/ 981987 h 1735129"/>
              <a:gd name="connsiteX6" fmla="*/ 5476315 w 6589807"/>
              <a:gd name="connsiteY6" fmla="*/ 981987 h 1735129"/>
              <a:gd name="connsiteX7" fmla="*/ 5643904 w 6589807"/>
              <a:gd name="connsiteY7" fmla="*/ 488859 h 1735129"/>
              <a:gd name="connsiteX8" fmla="*/ 643133 w 6589807"/>
              <a:gd name="connsiteY8" fmla="*/ 488147 h 1735129"/>
              <a:gd name="connsiteX9" fmla="*/ 1680624 w 6589807"/>
              <a:gd name="connsiteY9" fmla="*/ 488147 h 1735129"/>
              <a:gd name="connsiteX10" fmla="*/ 1616781 w 6589807"/>
              <a:gd name="connsiteY10" fmla="*/ 676005 h 1735129"/>
              <a:gd name="connsiteX11" fmla="*/ 1000221 w 6589807"/>
              <a:gd name="connsiteY11" fmla="*/ 926127 h 1735129"/>
              <a:gd name="connsiteX12" fmla="*/ 653707 w 6589807"/>
              <a:gd name="connsiteY12" fmla="*/ 1122880 h 1735129"/>
              <a:gd name="connsiteX13" fmla="*/ 710812 w 6589807"/>
              <a:gd name="connsiteY13" fmla="*/ 1168422 h 1735129"/>
              <a:gd name="connsiteX14" fmla="*/ 1268962 w 6589807"/>
              <a:gd name="connsiteY14" fmla="*/ 1168422 h 1735129"/>
              <a:gd name="connsiteX15" fmla="*/ 1385778 w 6589807"/>
              <a:gd name="connsiteY15" fmla="*/ 1126254 h 1735129"/>
              <a:gd name="connsiteX16" fmla="*/ 1368636 w 6589807"/>
              <a:gd name="connsiteY16" fmla="*/ 1040872 h 1735129"/>
              <a:gd name="connsiteX17" fmla="*/ 1291494 w 6589807"/>
              <a:gd name="connsiteY17" fmla="*/ 974992 h 1735129"/>
              <a:gd name="connsiteX18" fmla="*/ 1469988 w 6589807"/>
              <a:gd name="connsiteY18" fmla="*/ 901276 h 1735129"/>
              <a:gd name="connsiteX19" fmla="*/ 1583523 w 6589807"/>
              <a:gd name="connsiteY19" fmla="*/ 1042499 h 1735129"/>
              <a:gd name="connsiteX20" fmla="*/ 1555115 w 6589807"/>
              <a:gd name="connsiteY20" fmla="*/ 1230357 h 1735129"/>
              <a:gd name="connsiteX21" fmla="*/ 1430969 w 6589807"/>
              <a:gd name="connsiteY21" fmla="*/ 1319722 h 1735129"/>
              <a:gd name="connsiteX22" fmla="*/ 1174988 w 6589807"/>
              <a:gd name="connsiteY22" fmla="*/ 1352011 h 1735129"/>
              <a:gd name="connsiteX23" fmla="*/ 698226 w 6589807"/>
              <a:gd name="connsiteY23" fmla="*/ 1352011 h 1735129"/>
              <a:gd name="connsiteX24" fmla="*/ 433472 w 6589807"/>
              <a:gd name="connsiteY24" fmla="*/ 1303979 h 1735129"/>
              <a:gd name="connsiteX25" fmla="*/ 409834 w 6589807"/>
              <a:gd name="connsiteY25" fmla="*/ 1128573 h 1735129"/>
              <a:gd name="connsiteX26" fmla="*/ 690020 w 6589807"/>
              <a:gd name="connsiteY26" fmla="*/ 900866 h 1735129"/>
              <a:gd name="connsiteX27" fmla="*/ 1229223 w 6589807"/>
              <a:gd name="connsiteY27" fmla="*/ 673159 h 1735129"/>
              <a:gd name="connsiteX28" fmla="*/ 580258 w 6589807"/>
              <a:gd name="connsiteY28" fmla="*/ 673159 h 1735129"/>
              <a:gd name="connsiteX29" fmla="*/ 643133 w 6589807"/>
              <a:gd name="connsiteY29" fmla="*/ 488147 h 1735129"/>
              <a:gd name="connsiteX30" fmla="*/ 3749733 w 6589807"/>
              <a:gd name="connsiteY30" fmla="*/ 442606 h 1735129"/>
              <a:gd name="connsiteX31" fmla="*/ 4552401 w 6589807"/>
              <a:gd name="connsiteY31" fmla="*/ 442606 h 1735129"/>
              <a:gd name="connsiteX32" fmla="*/ 4490971 w 6589807"/>
              <a:gd name="connsiteY32" fmla="*/ 623348 h 1735129"/>
              <a:gd name="connsiteX33" fmla="*/ 4166778 w 6589807"/>
              <a:gd name="connsiteY33" fmla="*/ 798398 h 1735129"/>
              <a:gd name="connsiteX34" fmla="*/ 4163876 w 6589807"/>
              <a:gd name="connsiteY34" fmla="*/ 806937 h 1735129"/>
              <a:gd name="connsiteX35" fmla="*/ 4717488 w 6589807"/>
              <a:gd name="connsiteY35" fmla="*/ 806937 h 1735129"/>
              <a:gd name="connsiteX36" fmla="*/ 4653646 w 6589807"/>
              <a:gd name="connsiteY36" fmla="*/ 994795 h 1735129"/>
              <a:gd name="connsiteX37" fmla="*/ 4100033 w 6589807"/>
              <a:gd name="connsiteY37" fmla="*/ 994795 h 1735129"/>
              <a:gd name="connsiteX38" fmla="*/ 4034256 w 6589807"/>
              <a:gd name="connsiteY38" fmla="*/ 1188346 h 1735129"/>
              <a:gd name="connsiteX39" fmla="*/ 3700162 w 6589807"/>
              <a:gd name="connsiteY39" fmla="*/ 1397401 h 1735129"/>
              <a:gd name="connsiteX40" fmla="*/ 2495957 w 6589807"/>
              <a:gd name="connsiteY40" fmla="*/ 1391859 h 1735129"/>
              <a:gd name="connsiteX41" fmla="*/ 2431944 w 6589807"/>
              <a:gd name="connsiteY41" fmla="*/ 1224822 h 1735129"/>
              <a:gd name="connsiteX42" fmla="*/ 3651374 w 6589807"/>
              <a:gd name="connsiteY42" fmla="*/ 1220475 h 1735129"/>
              <a:gd name="connsiteX43" fmla="*/ 3802696 w 6589807"/>
              <a:gd name="connsiteY43" fmla="*/ 1178740 h 1735129"/>
              <a:gd name="connsiteX44" fmla="*/ 3853069 w 6589807"/>
              <a:gd name="connsiteY44" fmla="*/ 1110072 h 1735129"/>
              <a:gd name="connsiteX45" fmla="*/ 3892251 w 6589807"/>
              <a:gd name="connsiteY45" fmla="*/ 994795 h 1735129"/>
              <a:gd name="connsiteX46" fmla="*/ 3270326 w 6589807"/>
              <a:gd name="connsiteY46" fmla="*/ 994795 h 1735129"/>
              <a:gd name="connsiteX47" fmla="*/ 3334168 w 6589807"/>
              <a:gd name="connsiteY47" fmla="*/ 806937 h 1735129"/>
              <a:gd name="connsiteX48" fmla="*/ 3956093 w 6589807"/>
              <a:gd name="connsiteY48" fmla="*/ 806937 h 1735129"/>
              <a:gd name="connsiteX49" fmla="*/ 3976406 w 6589807"/>
              <a:gd name="connsiteY49" fmla="*/ 747164 h 1735129"/>
              <a:gd name="connsiteX50" fmla="*/ 4211552 w 6589807"/>
              <a:gd name="connsiteY50" fmla="*/ 624771 h 1735129"/>
              <a:gd name="connsiteX51" fmla="*/ 3687825 w 6589807"/>
              <a:gd name="connsiteY51" fmla="*/ 624771 h 1735129"/>
              <a:gd name="connsiteX52" fmla="*/ 3749733 w 6589807"/>
              <a:gd name="connsiteY52" fmla="*/ 442606 h 1735129"/>
              <a:gd name="connsiteX53" fmla="*/ 4292651 w 6589807"/>
              <a:gd name="connsiteY53" fmla="*/ 16695 h 1735129"/>
              <a:gd name="connsiteX54" fmla="*/ 4358725 w 6589807"/>
              <a:gd name="connsiteY54" fmla="*/ 37121 h 1735129"/>
              <a:gd name="connsiteX55" fmla="*/ 4390426 w 6589807"/>
              <a:gd name="connsiteY55" fmla="*/ 146587 h 1735129"/>
              <a:gd name="connsiteX56" fmla="*/ 4916287 w 6589807"/>
              <a:gd name="connsiteY56" fmla="*/ 146587 h 1735129"/>
              <a:gd name="connsiteX57" fmla="*/ 4791504 w 6589807"/>
              <a:gd name="connsiteY57" fmla="*/ 513764 h 1735129"/>
              <a:gd name="connsiteX58" fmla="*/ 4592261 w 6589807"/>
              <a:gd name="connsiteY58" fmla="*/ 513764 h 1735129"/>
              <a:gd name="connsiteX59" fmla="*/ 4655136 w 6589807"/>
              <a:gd name="connsiteY59" fmla="*/ 328752 h 1735129"/>
              <a:gd name="connsiteX60" fmla="*/ 3727229 w 6589807"/>
              <a:gd name="connsiteY60" fmla="*/ 328752 h 1735129"/>
              <a:gd name="connsiteX61" fmla="*/ 3663387 w 6589807"/>
              <a:gd name="connsiteY61" fmla="*/ 516610 h 1735129"/>
              <a:gd name="connsiteX62" fmla="*/ 3464144 w 6589807"/>
              <a:gd name="connsiteY62" fmla="*/ 516610 h 1735129"/>
              <a:gd name="connsiteX63" fmla="*/ 3589894 w 6589807"/>
              <a:gd name="connsiteY63" fmla="*/ 146587 h 1735129"/>
              <a:gd name="connsiteX64" fmla="*/ 4136200 w 6589807"/>
              <a:gd name="connsiteY64" fmla="*/ 137666 h 1735129"/>
              <a:gd name="connsiteX65" fmla="*/ 4166234 w 6589807"/>
              <a:gd name="connsiteY65" fmla="*/ 59306 h 1735129"/>
              <a:gd name="connsiteX66" fmla="*/ 4292651 w 6589807"/>
              <a:gd name="connsiteY66" fmla="*/ 16695 h 1735129"/>
              <a:gd name="connsiteX67" fmla="*/ 5277772 w 6589807"/>
              <a:gd name="connsiteY67" fmla="*/ 0 h 1735129"/>
              <a:gd name="connsiteX68" fmla="*/ 5445406 w 6589807"/>
              <a:gd name="connsiteY68" fmla="*/ 46965 h 1735129"/>
              <a:gd name="connsiteX69" fmla="*/ 5226160 w 6589807"/>
              <a:gd name="connsiteY69" fmla="*/ 386391 h 1735129"/>
              <a:gd name="connsiteX70" fmla="*/ 5029552 w 6589807"/>
              <a:gd name="connsiteY70" fmla="*/ 964909 h 1735129"/>
              <a:gd name="connsiteX71" fmla="*/ 5556669 w 6589807"/>
              <a:gd name="connsiteY71" fmla="*/ 408450 h 1735129"/>
              <a:gd name="connsiteX72" fmla="*/ 5299787 w 6589807"/>
              <a:gd name="connsiteY72" fmla="*/ 408450 h 1735129"/>
              <a:gd name="connsiteX73" fmla="*/ 5360238 w 6589807"/>
              <a:gd name="connsiteY73" fmla="*/ 230553 h 1735129"/>
              <a:gd name="connsiteX74" fmla="*/ 5731685 w 6589807"/>
              <a:gd name="connsiteY74" fmla="*/ 230553 h 1735129"/>
              <a:gd name="connsiteX75" fmla="*/ 5810037 w 6589807"/>
              <a:gd name="connsiteY75" fmla="*/ 0 h 1735129"/>
              <a:gd name="connsiteX76" fmla="*/ 5997895 w 6589807"/>
              <a:gd name="connsiteY76" fmla="*/ 0 h 1735129"/>
              <a:gd name="connsiteX77" fmla="*/ 5919543 w 6589807"/>
              <a:gd name="connsiteY77" fmla="*/ 230553 h 1735129"/>
              <a:gd name="connsiteX78" fmla="*/ 6238963 w 6589807"/>
              <a:gd name="connsiteY78" fmla="*/ 229996 h 1735129"/>
              <a:gd name="connsiteX79" fmla="*/ 6525932 w 6589807"/>
              <a:gd name="connsiteY79" fmla="*/ 82163 h 1735129"/>
              <a:gd name="connsiteX80" fmla="*/ 6589807 w 6589807"/>
              <a:gd name="connsiteY80" fmla="*/ 215944 h 1735129"/>
              <a:gd name="connsiteX81" fmla="*/ 6202868 w 6589807"/>
              <a:gd name="connsiteY81" fmla="*/ 406459 h 1735129"/>
              <a:gd name="connsiteX82" fmla="*/ 5962272 w 6589807"/>
              <a:gd name="connsiteY82" fmla="*/ 408450 h 1735129"/>
              <a:gd name="connsiteX83" fmla="*/ 6144037 w 6589807"/>
              <a:gd name="connsiteY83" fmla="*/ 943561 h 1735129"/>
              <a:gd name="connsiteX84" fmla="*/ 5951542 w 6589807"/>
              <a:gd name="connsiteY84" fmla="*/ 1145651 h 1735129"/>
              <a:gd name="connsiteX85" fmla="*/ 5889301 w 6589807"/>
              <a:gd name="connsiteY85" fmla="*/ 1014720 h 1735129"/>
              <a:gd name="connsiteX86" fmla="*/ 5839479 w 6589807"/>
              <a:gd name="connsiteY86" fmla="*/ 1161306 h 1735129"/>
              <a:gd name="connsiteX87" fmla="*/ 5603233 w 6589807"/>
              <a:gd name="connsiteY87" fmla="*/ 1161306 h 1735129"/>
              <a:gd name="connsiteX88" fmla="*/ 5521979 w 6589807"/>
              <a:gd name="connsiteY88" fmla="*/ 1400398 h 1735129"/>
              <a:gd name="connsiteX89" fmla="*/ 5334121 w 6589807"/>
              <a:gd name="connsiteY89" fmla="*/ 1400398 h 1735129"/>
              <a:gd name="connsiteX90" fmla="*/ 5415375 w 6589807"/>
              <a:gd name="connsiteY90" fmla="*/ 1161306 h 1735129"/>
              <a:gd name="connsiteX91" fmla="*/ 5186244 w 6589807"/>
              <a:gd name="connsiteY91" fmla="*/ 1161306 h 1735129"/>
              <a:gd name="connsiteX92" fmla="*/ 5238001 w 6589807"/>
              <a:gd name="connsiteY92" fmla="*/ 1009027 h 1735129"/>
              <a:gd name="connsiteX93" fmla="*/ 5065253 w 6589807"/>
              <a:gd name="connsiteY93" fmla="*/ 1165576 h 1735129"/>
              <a:gd name="connsiteX94" fmla="*/ 5016254 w 6589807"/>
              <a:gd name="connsiteY94" fmla="*/ 1004046 h 1735129"/>
              <a:gd name="connsiteX95" fmla="*/ 4882520 w 6589807"/>
              <a:gd name="connsiteY95" fmla="*/ 1397552 h 1735129"/>
              <a:gd name="connsiteX96" fmla="*/ 4711740 w 6589807"/>
              <a:gd name="connsiteY96" fmla="*/ 1397552 h 1735129"/>
              <a:gd name="connsiteX97" fmla="*/ 4924548 w 6589807"/>
              <a:gd name="connsiteY97" fmla="*/ 771358 h 1735129"/>
              <a:gd name="connsiteX98" fmla="*/ 4778874 w 6589807"/>
              <a:gd name="connsiteY98" fmla="*/ 923637 h 1735129"/>
              <a:gd name="connsiteX99" fmla="*/ 4824738 w 6589807"/>
              <a:gd name="connsiteY99" fmla="*/ 654658 h 1735129"/>
              <a:gd name="connsiteX100" fmla="*/ 5277772 w 6589807"/>
              <a:gd name="connsiteY100" fmla="*/ 0 h 1735129"/>
              <a:gd name="connsiteX101" fmla="*/ 2737415 w 6589807"/>
              <a:gd name="connsiteY101" fmla="*/ 0 h 1735129"/>
              <a:gd name="connsiteX102" fmla="*/ 2943775 w 6589807"/>
              <a:gd name="connsiteY102" fmla="*/ 0 h 1735129"/>
              <a:gd name="connsiteX103" fmla="*/ 2835925 w 6589807"/>
              <a:gd name="connsiteY103" fmla="*/ 317367 h 1735129"/>
              <a:gd name="connsiteX104" fmla="*/ 3133368 w 6589807"/>
              <a:gd name="connsiteY104" fmla="*/ 317367 h 1735129"/>
              <a:gd name="connsiteX105" fmla="*/ 3033805 w 6589807"/>
              <a:gd name="connsiteY105" fmla="*/ 177029 h 1735129"/>
              <a:gd name="connsiteX106" fmla="*/ 3156554 w 6589807"/>
              <a:gd name="connsiteY106" fmla="*/ 68193 h 1735129"/>
              <a:gd name="connsiteX107" fmla="*/ 3274471 w 6589807"/>
              <a:gd name="connsiteY107" fmla="*/ 173723 h 1735129"/>
              <a:gd name="connsiteX108" fmla="*/ 3174793 w 6589807"/>
              <a:gd name="connsiteY108" fmla="*/ 317367 h 1735129"/>
              <a:gd name="connsiteX109" fmla="*/ 3389538 w 6589807"/>
              <a:gd name="connsiteY109" fmla="*/ 317367 h 1735129"/>
              <a:gd name="connsiteX110" fmla="*/ 3324728 w 6589807"/>
              <a:gd name="connsiteY110" fmla="*/ 508071 h 1735129"/>
              <a:gd name="connsiteX111" fmla="*/ 2818792 w 6589807"/>
              <a:gd name="connsiteY111" fmla="*/ 508071 h 1735129"/>
              <a:gd name="connsiteX112" fmla="*/ 3191662 w 6589807"/>
              <a:gd name="connsiteY112" fmla="*/ 1054568 h 1735129"/>
              <a:gd name="connsiteX113" fmla="*/ 3024148 w 6589807"/>
              <a:gd name="connsiteY113" fmla="*/ 1206048 h 1735129"/>
              <a:gd name="connsiteX114" fmla="*/ 2922646 w 6589807"/>
              <a:gd name="connsiteY114" fmla="*/ 1203267 h 1735129"/>
              <a:gd name="connsiteX115" fmla="*/ 2873634 w 6589807"/>
              <a:gd name="connsiteY115" fmla="*/ 1130575 h 1735129"/>
              <a:gd name="connsiteX116" fmla="*/ 2691552 w 6589807"/>
              <a:gd name="connsiteY116" fmla="*/ 742183 h 1735129"/>
              <a:gd name="connsiteX117" fmla="*/ 2537941 w 6589807"/>
              <a:gd name="connsiteY117" fmla="*/ 1201815 h 1735129"/>
              <a:gd name="connsiteX118" fmla="*/ 2392295 w 6589807"/>
              <a:gd name="connsiteY118" fmla="*/ 1203348 h 1735129"/>
              <a:gd name="connsiteX119" fmla="*/ 2489259 w 6589807"/>
              <a:gd name="connsiteY119" fmla="*/ 1337445 h 1735129"/>
              <a:gd name="connsiteX120" fmla="*/ 2470283 w 6589807"/>
              <a:gd name="connsiteY120" fmla="*/ 1393283 h 1735129"/>
              <a:gd name="connsiteX121" fmla="*/ 2263923 w 6589807"/>
              <a:gd name="connsiteY121" fmla="*/ 1393283 h 1735129"/>
              <a:gd name="connsiteX122" fmla="*/ 2490518 w 6589807"/>
              <a:gd name="connsiteY122" fmla="*/ 726528 h 1735129"/>
              <a:gd name="connsiteX123" fmla="*/ 1650170 w 6589807"/>
              <a:gd name="connsiteY123" fmla="*/ 1435238 h 1735129"/>
              <a:gd name="connsiteX124" fmla="*/ 571448 w 6589807"/>
              <a:gd name="connsiteY124" fmla="*/ 1735129 h 1735129"/>
              <a:gd name="connsiteX125" fmla="*/ 0 w 6589807"/>
              <a:gd name="connsiteY125" fmla="*/ 1438053 h 1735129"/>
              <a:gd name="connsiteX126" fmla="*/ 1528444 w 6589807"/>
              <a:gd name="connsiteY126" fmla="*/ 1323611 h 1735129"/>
              <a:gd name="connsiteX127" fmla="*/ 2497867 w 6589807"/>
              <a:gd name="connsiteY127" fmla="*/ 508071 h 1735129"/>
              <a:gd name="connsiteX128" fmla="*/ 2013990 w 6589807"/>
              <a:gd name="connsiteY128" fmla="*/ 508071 h 1735129"/>
              <a:gd name="connsiteX129" fmla="*/ 2078800 w 6589807"/>
              <a:gd name="connsiteY129" fmla="*/ 317367 h 1735129"/>
              <a:gd name="connsiteX130" fmla="*/ 2629566 w 6589807"/>
              <a:gd name="connsiteY130" fmla="*/ 317367 h 1735129"/>
              <a:gd name="connsiteX131" fmla="*/ 2737415 w 6589807"/>
              <a:gd name="connsiteY131" fmla="*/ 0 h 1735129"/>
              <a:gd name="connsiteX132" fmla="*/ 1025343 w 6589807"/>
              <a:gd name="connsiteY132" fmla="*/ 0 h 1735129"/>
              <a:gd name="connsiteX133" fmla="*/ 1235972 w 6589807"/>
              <a:gd name="connsiteY133" fmla="*/ 0 h 1735129"/>
              <a:gd name="connsiteX134" fmla="*/ 1184227 w 6589807"/>
              <a:gd name="connsiteY134" fmla="*/ 152279 h 1735129"/>
              <a:gd name="connsiteX135" fmla="*/ 1480246 w 6589807"/>
              <a:gd name="connsiteY135" fmla="*/ 152279 h 1735129"/>
              <a:gd name="connsiteX136" fmla="*/ 1531991 w 6589807"/>
              <a:gd name="connsiteY136" fmla="*/ 0 h 1735129"/>
              <a:gd name="connsiteX137" fmla="*/ 1742621 w 6589807"/>
              <a:gd name="connsiteY137" fmla="*/ 0 h 1735129"/>
              <a:gd name="connsiteX138" fmla="*/ 1690875 w 6589807"/>
              <a:gd name="connsiteY138" fmla="*/ 152279 h 1735129"/>
              <a:gd name="connsiteX139" fmla="*/ 2029589 w 6589807"/>
              <a:gd name="connsiteY139" fmla="*/ 152279 h 1735129"/>
              <a:gd name="connsiteX140" fmla="*/ 1968649 w 6589807"/>
              <a:gd name="connsiteY140" fmla="*/ 331598 h 1735129"/>
              <a:gd name="connsiteX141" fmla="*/ 1629935 w 6589807"/>
              <a:gd name="connsiteY141" fmla="*/ 331598 h 1735129"/>
              <a:gd name="connsiteX142" fmla="*/ 1594144 w 6589807"/>
              <a:gd name="connsiteY142" fmla="*/ 436913 h 1735129"/>
              <a:gd name="connsiteX143" fmla="*/ 1383515 w 6589807"/>
              <a:gd name="connsiteY143" fmla="*/ 436913 h 1735129"/>
              <a:gd name="connsiteX144" fmla="*/ 1419305 w 6589807"/>
              <a:gd name="connsiteY144" fmla="*/ 331598 h 1735129"/>
              <a:gd name="connsiteX145" fmla="*/ 1123286 w 6589807"/>
              <a:gd name="connsiteY145" fmla="*/ 331598 h 1735129"/>
              <a:gd name="connsiteX146" fmla="*/ 1087496 w 6589807"/>
              <a:gd name="connsiteY146" fmla="*/ 436913 h 1735129"/>
              <a:gd name="connsiteX147" fmla="*/ 876867 w 6589807"/>
              <a:gd name="connsiteY147" fmla="*/ 436913 h 1735129"/>
              <a:gd name="connsiteX148" fmla="*/ 912657 w 6589807"/>
              <a:gd name="connsiteY148" fmla="*/ 331598 h 1735129"/>
              <a:gd name="connsiteX149" fmla="*/ 573943 w 6589807"/>
              <a:gd name="connsiteY149" fmla="*/ 331598 h 1735129"/>
              <a:gd name="connsiteX150" fmla="*/ 634884 w 6589807"/>
              <a:gd name="connsiteY150" fmla="*/ 152279 h 1735129"/>
              <a:gd name="connsiteX151" fmla="*/ 973598 w 6589807"/>
              <a:gd name="connsiteY151" fmla="*/ 152279 h 1735129"/>
              <a:gd name="connsiteX152" fmla="*/ 1025343 w 6589807"/>
              <a:gd name="connsiteY152" fmla="*/ 0 h 1735129"/>
              <a:gd name="connsiteX0" fmla="*/ 5829106 w 6653975"/>
              <a:gd name="connsiteY0" fmla="*/ 496686 h 1735129"/>
              <a:gd name="connsiteX1" fmla="*/ 5664173 w 6653975"/>
              <a:gd name="connsiteY1" fmla="*/ 981987 h 1735129"/>
              <a:gd name="connsiteX2" fmla="*/ 5878360 w 6653975"/>
              <a:gd name="connsiteY2" fmla="*/ 981987 h 1735129"/>
              <a:gd name="connsiteX3" fmla="*/ 5829106 w 6653975"/>
              <a:gd name="connsiteY3" fmla="*/ 496686 h 1735129"/>
              <a:gd name="connsiteX4" fmla="*/ 5643904 w 6653975"/>
              <a:gd name="connsiteY4" fmla="*/ 488859 h 1735129"/>
              <a:gd name="connsiteX5" fmla="*/ 5264974 w 6653975"/>
              <a:gd name="connsiteY5" fmla="*/ 981987 h 1735129"/>
              <a:gd name="connsiteX6" fmla="*/ 5476315 w 6653975"/>
              <a:gd name="connsiteY6" fmla="*/ 981987 h 1735129"/>
              <a:gd name="connsiteX7" fmla="*/ 5643904 w 6653975"/>
              <a:gd name="connsiteY7" fmla="*/ 488859 h 1735129"/>
              <a:gd name="connsiteX8" fmla="*/ 643133 w 6653975"/>
              <a:gd name="connsiteY8" fmla="*/ 488147 h 1735129"/>
              <a:gd name="connsiteX9" fmla="*/ 1680624 w 6653975"/>
              <a:gd name="connsiteY9" fmla="*/ 488147 h 1735129"/>
              <a:gd name="connsiteX10" fmla="*/ 1616781 w 6653975"/>
              <a:gd name="connsiteY10" fmla="*/ 676005 h 1735129"/>
              <a:gd name="connsiteX11" fmla="*/ 1000221 w 6653975"/>
              <a:gd name="connsiteY11" fmla="*/ 926127 h 1735129"/>
              <a:gd name="connsiteX12" fmla="*/ 653707 w 6653975"/>
              <a:gd name="connsiteY12" fmla="*/ 1122880 h 1735129"/>
              <a:gd name="connsiteX13" fmla="*/ 710812 w 6653975"/>
              <a:gd name="connsiteY13" fmla="*/ 1168422 h 1735129"/>
              <a:gd name="connsiteX14" fmla="*/ 1268962 w 6653975"/>
              <a:gd name="connsiteY14" fmla="*/ 1168422 h 1735129"/>
              <a:gd name="connsiteX15" fmla="*/ 1385778 w 6653975"/>
              <a:gd name="connsiteY15" fmla="*/ 1126254 h 1735129"/>
              <a:gd name="connsiteX16" fmla="*/ 1368636 w 6653975"/>
              <a:gd name="connsiteY16" fmla="*/ 1040872 h 1735129"/>
              <a:gd name="connsiteX17" fmla="*/ 1291494 w 6653975"/>
              <a:gd name="connsiteY17" fmla="*/ 974992 h 1735129"/>
              <a:gd name="connsiteX18" fmla="*/ 1469988 w 6653975"/>
              <a:gd name="connsiteY18" fmla="*/ 901276 h 1735129"/>
              <a:gd name="connsiteX19" fmla="*/ 1583523 w 6653975"/>
              <a:gd name="connsiteY19" fmla="*/ 1042499 h 1735129"/>
              <a:gd name="connsiteX20" fmla="*/ 1555115 w 6653975"/>
              <a:gd name="connsiteY20" fmla="*/ 1230357 h 1735129"/>
              <a:gd name="connsiteX21" fmla="*/ 1430969 w 6653975"/>
              <a:gd name="connsiteY21" fmla="*/ 1319722 h 1735129"/>
              <a:gd name="connsiteX22" fmla="*/ 1174988 w 6653975"/>
              <a:gd name="connsiteY22" fmla="*/ 1352011 h 1735129"/>
              <a:gd name="connsiteX23" fmla="*/ 698226 w 6653975"/>
              <a:gd name="connsiteY23" fmla="*/ 1352011 h 1735129"/>
              <a:gd name="connsiteX24" fmla="*/ 433472 w 6653975"/>
              <a:gd name="connsiteY24" fmla="*/ 1303979 h 1735129"/>
              <a:gd name="connsiteX25" fmla="*/ 409834 w 6653975"/>
              <a:gd name="connsiteY25" fmla="*/ 1128573 h 1735129"/>
              <a:gd name="connsiteX26" fmla="*/ 690020 w 6653975"/>
              <a:gd name="connsiteY26" fmla="*/ 900866 h 1735129"/>
              <a:gd name="connsiteX27" fmla="*/ 1229223 w 6653975"/>
              <a:gd name="connsiteY27" fmla="*/ 673159 h 1735129"/>
              <a:gd name="connsiteX28" fmla="*/ 580258 w 6653975"/>
              <a:gd name="connsiteY28" fmla="*/ 673159 h 1735129"/>
              <a:gd name="connsiteX29" fmla="*/ 643133 w 6653975"/>
              <a:gd name="connsiteY29" fmla="*/ 488147 h 1735129"/>
              <a:gd name="connsiteX30" fmla="*/ 3749733 w 6653975"/>
              <a:gd name="connsiteY30" fmla="*/ 442606 h 1735129"/>
              <a:gd name="connsiteX31" fmla="*/ 4552401 w 6653975"/>
              <a:gd name="connsiteY31" fmla="*/ 442606 h 1735129"/>
              <a:gd name="connsiteX32" fmla="*/ 4490971 w 6653975"/>
              <a:gd name="connsiteY32" fmla="*/ 623348 h 1735129"/>
              <a:gd name="connsiteX33" fmla="*/ 4166778 w 6653975"/>
              <a:gd name="connsiteY33" fmla="*/ 798398 h 1735129"/>
              <a:gd name="connsiteX34" fmla="*/ 4163876 w 6653975"/>
              <a:gd name="connsiteY34" fmla="*/ 806937 h 1735129"/>
              <a:gd name="connsiteX35" fmla="*/ 4717488 w 6653975"/>
              <a:gd name="connsiteY35" fmla="*/ 806937 h 1735129"/>
              <a:gd name="connsiteX36" fmla="*/ 4653646 w 6653975"/>
              <a:gd name="connsiteY36" fmla="*/ 994795 h 1735129"/>
              <a:gd name="connsiteX37" fmla="*/ 4100033 w 6653975"/>
              <a:gd name="connsiteY37" fmla="*/ 994795 h 1735129"/>
              <a:gd name="connsiteX38" fmla="*/ 4034256 w 6653975"/>
              <a:gd name="connsiteY38" fmla="*/ 1188346 h 1735129"/>
              <a:gd name="connsiteX39" fmla="*/ 3700162 w 6653975"/>
              <a:gd name="connsiteY39" fmla="*/ 1397401 h 1735129"/>
              <a:gd name="connsiteX40" fmla="*/ 2495957 w 6653975"/>
              <a:gd name="connsiteY40" fmla="*/ 1391859 h 1735129"/>
              <a:gd name="connsiteX41" fmla="*/ 2431944 w 6653975"/>
              <a:gd name="connsiteY41" fmla="*/ 1224822 h 1735129"/>
              <a:gd name="connsiteX42" fmla="*/ 3651374 w 6653975"/>
              <a:gd name="connsiteY42" fmla="*/ 1220475 h 1735129"/>
              <a:gd name="connsiteX43" fmla="*/ 3802696 w 6653975"/>
              <a:gd name="connsiteY43" fmla="*/ 1178740 h 1735129"/>
              <a:gd name="connsiteX44" fmla="*/ 3853069 w 6653975"/>
              <a:gd name="connsiteY44" fmla="*/ 1110072 h 1735129"/>
              <a:gd name="connsiteX45" fmla="*/ 3892251 w 6653975"/>
              <a:gd name="connsiteY45" fmla="*/ 994795 h 1735129"/>
              <a:gd name="connsiteX46" fmla="*/ 3270326 w 6653975"/>
              <a:gd name="connsiteY46" fmla="*/ 994795 h 1735129"/>
              <a:gd name="connsiteX47" fmla="*/ 3334168 w 6653975"/>
              <a:gd name="connsiteY47" fmla="*/ 806937 h 1735129"/>
              <a:gd name="connsiteX48" fmla="*/ 3956093 w 6653975"/>
              <a:gd name="connsiteY48" fmla="*/ 806937 h 1735129"/>
              <a:gd name="connsiteX49" fmla="*/ 3976406 w 6653975"/>
              <a:gd name="connsiteY49" fmla="*/ 747164 h 1735129"/>
              <a:gd name="connsiteX50" fmla="*/ 4211552 w 6653975"/>
              <a:gd name="connsiteY50" fmla="*/ 624771 h 1735129"/>
              <a:gd name="connsiteX51" fmla="*/ 3687825 w 6653975"/>
              <a:gd name="connsiteY51" fmla="*/ 624771 h 1735129"/>
              <a:gd name="connsiteX52" fmla="*/ 3749733 w 6653975"/>
              <a:gd name="connsiteY52" fmla="*/ 442606 h 1735129"/>
              <a:gd name="connsiteX53" fmla="*/ 4292651 w 6653975"/>
              <a:gd name="connsiteY53" fmla="*/ 16695 h 1735129"/>
              <a:gd name="connsiteX54" fmla="*/ 4358725 w 6653975"/>
              <a:gd name="connsiteY54" fmla="*/ 37121 h 1735129"/>
              <a:gd name="connsiteX55" fmla="*/ 4390426 w 6653975"/>
              <a:gd name="connsiteY55" fmla="*/ 146587 h 1735129"/>
              <a:gd name="connsiteX56" fmla="*/ 4916287 w 6653975"/>
              <a:gd name="connsiteY56" fmla="*/ 146587 h 1735129"/>
              <a:gd name="connsiteX57" fmla="*/ 4791504 w 6653975"/>
              <a:gd name="connsiteY57" fmla="*/ 513764 h 1735129"/>
              <a:gd name="connsiteX58" fmla="*/ 4592261 w 6653975"/>
              <a:gd name="connsiteY58" fmla="*/ 513764 h 1735129"/>
              <a:gd name="connsiteX59" fmla="*/ 4655136 w 6653975"/>
              <a:gd name="connsiteY59" fmla="*/ 328752 h 1735129"/>
              <a:gd name="connsiteX60" fmla="*/ 3727229 w 6653975"/>
              <a:gd name="connsiteY60" fmla="*/ 328752 h 1735129"/>
              <a:gd name="connsiteX61" fmla="*/ 3663387 w 6653975"/>
              <a:gd name="connsiteY61" fmla="*/ 516610 h 1735129"/>
              <a:gd name="connsiteX62" fmla="*/ 3464144 w 6653975"/>
              <a:gd name="connsiteY62" fmla="*/ 516610 h 1735129"/>
              <a:gd name="connsiteX63" fmla="*/ 3589894 w 6653975"/>
              <a:gd name="connsiteY63" fmla="*/ 146587 h 1735129"/>
              <a:gd name="connsiteX64" fmla="*/ 4136200 w 6653975"/>
              <a:gd name="connsiteY64" fmla="*/ 137666 h 1735129"/>
              <a:gd name="connsiteX65" fmla="*/ 4166234 w 6653975"/>
              <a:gd name="connsiteY65" fmla="*/ 59306 h 1735129"/>
              <a:gd name="connsiteX66" fmla="*/ 4292651 w 6653975"/>
              <a:gd name="connsiteY66" fmla="*/ 16695 h 1735129"/>
              <a:gd name="connsiteX67" fmla="*/ 5277772 w 6653975"/>
              <a:gd name="connsiteY67" fmla="*/ 0 h 1735129"/>
              <a:gd name="connsiteX68" fmla="*/ 5445406 w 6653975"/>
              <a:gd name="connsiteY68" fmla="*/ 46965 h 1735129"/>
              <a:gd name="connsiteX69" fmla="*/ 5226160 w 6653975"/>
              <a:gd name="connsiteY69" fmla="*/ 386391 h 1735129"/>
              <a:gd name="connsiteX70" fmla="*/ 5029552 w 6653975"/>
              <a:gd name="connsiteY70" fmla="*/ 964909 h 1735129"/>
              <a:gd name="connsiteX71" fmla="*/ 5556669 w 6653975"/>
              <a:gd name="connsiteY71" fmla="*/ 408450 h 1735129"/>
              <a:gd name="connsiteX72" fmla="*/ 5299787 w 6653975"/>
              <a:gd name="connsiteY72" fmla="*/ 408450 h 1735129"/>
              <a:gd name="connsiteX73" fmla="*/ 5360238 w 6653975"/>
              <a:gd name="connsiteY73" fmla="*/ 230553 h 1735129"/>
              <a:gd name="connsiteX74" fmla="*/ 5731685 w 6653975"/>
              <a:gd name="connsiteY74" fmla="*/ 230553 h 1735129"/>
              <a:gd name="connsiteX75" fmla="*/ 5810037 w 6653975"/>
              <a:gd name="connsiteY75" fmla="*/ 0 h 1735129"/>
              <a:gd name="connsiteX76" fmla="*/ 5997895 w 6653975"/>
              <a:gd name="connsiteY76" fmla="*/ 0 h 1735129"/>
              <a:gd name="connsiteX77" fmla="*/ 5919543 w 6653975"/>
              <a:gd name="connsiteY77" fmla="*/ 230553 h 1735129"/>
              <a:gd name="connsiteX78" fmla="*/ 6238963 w 6653975"/>
              <a:gd name="connsiteY78" fmla="*/ 229996 h 1735129"/>
              <a:gd name="connsiteX79" fmla="*/ 6525932 w 6653975"/>
              <a:gd name="connsiteY79" fmla="*/ 82163 h 1735129"/>
              <a:gd name="connsiteX80" fmla="*/ 6653975 w 6653975"/>
              <a:gd name="connsiteY80" fmla="*/ 183860 h 1735129"/>
              <a:gd name="connsiteX81" fmla="*/ 6202868 w 6653975"/>
              <a:gd name="connsiteY81" fmla="*/ 406459 h 1735129"/>
              <a:gd name="connsiteX82" fmla="*/ 5962272 w 6653975"/>
              <a:gd name="connsiteY82" fmla="*/ 408450 h 1735129"/>
              <a:gd name="connsiteX83" fmla="*/ 6144037 w 6653975"/>
              <a:gd name="connsiteY83" fmla="*/ 943561 h 1735129"/>
              <a:gd name="connsiteX84" fmla="*/ 5951542 w 6653975"/>
              <a:gd name="connsiteY84" fmla="*/ 1145651 h 1735129"/>
              <a:gd name="connsiteX85" fmla="*/ 5889301 w 6653975"/>
              <a:gd name="connsiteY85" fmla="*/ 1014720 h 1735129"/>
              <a:gd name="connsiteX86" fmla="*/ 5839479 w 6653975"/>
              <a:gd name="connsiteY86" fmla="*/ 1161306 h 1735129"/>
              <a:gd name="connsiteX87" fmla="*/ 5603233 w 6653975"/>
              <a:gd name="connsiteY87" fmla="*/ 1161306 h 1735129"/>
              <a:gd name="connsiteX88" fmla="*/ 5521979 w 6653975"/>
              <a:gd name="connsiteY88" fmla="*/ 1400398 h 1735129"/>
              <a:gd name="connsiteX89" fmla="*/ 5334121 w 6653975"/>
              <a:gd name="connsiteY89" fmla="*/ 1400398 h 1735129"/>
              <a:gd name="connsiteX90" fmla="*/ 5415375 w 6653975"/>
              <a:gd name="connsiteY90" fmla="*/ 1161306 h 1735129"/>
              <a:gd name="connsiteX91" fmla="*/ 5186244 w 6653975"/>
              <a:gd name="connsiteY91" fmla="*/ 1161306 h 1735129"/>
              <a:gd name="connsiteX92" fmla="*/ 5238001 w 6653975"/>
              <a:gd name="connsiteY92" fmla="*/ 1009027 h 1735129"/>
              <a:gd name="connsiteX93" fmla="*/ 5065253 w 6653975"/>
              <a:gd name="connsiteY93" fmla="*/ 1165576 h 1735129"/>
              <a:gd name="connsiteX94" fmla="*/ 5016254 w 6653975"/>
              <a:gd name="connsiteY94" fmla="*/ 1004046 h 1735129"/>
              <a:gd name="connsiteX95" fmla="*/ 4882520 w 6653975"/>
              <a:gd name="connsiteY95" fmla="*/ 1397552 h 1735129"/>
              <a:gd name="connsiteX96" fmla="*/ 4711740 w 6653975"/>
              <a:gd name="connsiteY96" fmla="*/ 1397552 h 1735129"/>
              <a:gd name="connsiteX97" fmla="*/ 4924548 w 6653975"/>
              <a:gd name="connsiteY97" fmla="*/ 771358 h 1735129"/>
              <a:gd name="connsiteX98" fmla="*/ 4778874 w 6653975"/>
              <a:gd name="connsiteY98" fmla="*/ 923637 h 1735129"/>
              <a:gd name="connsiteX99" fmla="*/ 4824738 w 6653975"/>
              <a:gd name="connsiteY99" fmla="*/ 654658 h 1735129"/>
              <a:gd name="connsiteX100" fmla="*/ 5277772 w 6653975"/>
              <a:gd name="connsiteY100" fmla="*/ 0 h 1735129"/>
              <a:gd name="connsiteX101" fmla="*/ 2737415 w 6653975"/>
              <a:gd name="connsiteY101" fmla="*/ 0 h 1735129"/>
              <a:gd name="connsiteX102" fmla="*/ 2943775 w 6653975"/>
              <a:gd name="connsiteY102" fmla="*/ 0 h 1735129"/>
              <a:gd name="connsiteX103" fmla="*/ 2835925 w 6653975"/>
              <a:gd name="connsiteY103" fmla="*/ 317367 h 1735129"/>
              <a:gd name="connsiteX104" fmla="*/ 3133368 w 6653975"/>
              <a:gd name="connsiteY104" fmla="*/ 317367 h 1735129"/>
              <a:gd name="connsiteX105" fmla="*/ 3033805 w 6653975"/>
              <a:gd name="connsiteY105" fmla="*/ 177029 h 1735129"/>
              <a:gd name="connsiteX106" fmla="*/ 3156554 w 6653975"/>
              <a:gd name="connsiteY106" fmla="*/ 68193 h 1735129"/>
              <a:gd name="connsiteX107" fmla="*/ 3274471 w 6653975"/>
              <a:gd name="connsiteY107" fmla="*/ 173723 h 1735129"/>
              <a:gd name="connsiteX108" fmla="*/ 3174793 w 6653975"/>
              <a:gd name="connsiteY108" fmla="*/ 317367 h 1735129"/>
              <a:gd name="connsiteX109" fmla="*/ 3389538 w 6653975"/>
              <a:gd name="connsiteY109" fmla="*/ 317367 h 1735129"/>
              <a:gd name="connsiteX110" fmla="*/ 3324728 w 6653975"/>
              <a:gd name="connsiteY110" fmla="*/ 508071 h 1735129"/>
              <a:gd name="connsiteX111" fmla="*/ 2818792 w 6653975"/>
              <a:gd name="connsiteY111" fmla="*/ 508071 h 1735129"/>
              <a:gd name="connsiteX112" fmla="*/ 3191662 w 6653975"/>
              <a:gd name="connsiteY112" fmla="*/ 1054568 h 1735129"/>
              <a:gd name="connsiteX113" fmla="*/ 3024148 w 6653975"/>
              <a:gd name="connsiteY113" fmla="*/ 1206048 h 1735129"/>
              <a:gd name="connsiteX114" fmla="*/ 2922646 w 6653975"/>
              <a:gd name="connsiteY114" fmla="*/ 1203267 h 1735129"/>
              <a:gd name="connsiteX115" fmla="*/ 2873634 w 6653975"/>
              <a:gd name="connsiteY115" fmla="*/ 1130575 h 1735129"/>
              <a:gd name="connsiteX116" fmla="*/ 2691552 w 6653975"/>
              <a:gd name="connsiteY116" fmla="*/ 742183 h 1735129"/>
              <a:gd name="connsiteX117" fmla="*/ 2537941 w 6653975"/>
              <a:gd name="connsiteY117" fmla="*/ 1201815 h 1735129"/>
              <a:gd name="connsiteX118" fmla="*/ 2392295 w 6653975"/>
              <a:gd name="connsiteY118" fmla="*/ 1203348 h 1735129"/>
              <a:gd name="connsiteX119" fmla="*/ 2489259 w 6653975"/>
              <a:gd name="connsiteY119" fmla="*/ 1337445 h 1735129"/>
              <a:gd name="connsiteX120" fmla="*/ 2470283 w 6653975"/>
              <a:gd name="connsiteY120" fmla="*/ 1393283 h 1735129"/>
              <a:gd name="connsiteX121" fmla="*/ 2263923 w 6653975"/>
              <a:gd name="connsiteY121" fmla="*/ 1393283 h 1735129"/>
              <a:gd name="connsiteX122" fmla="*/ 2490518 w 6653975"/>
              <a:gd name="connsiteY122" fmla="*/ 726528 h 1735129"/>
              <a:gd name="connsiteX123" fmla="*/ 1650170 w 6653975"/>
              <a:gd name="connsiteY123" fmla="*/ 1435238 h 1735129"/>
              <a:gd name="connsiteX124" fmla="*/ 571448 w 6653975"/>
              <a:gd name="connsiteY124" fmla="*/ 1735129 h 1735129"/>
              <a:gd name="connsiteX125" fmla="*/ 0 w 6653975"/>
              <a:gd name="connsiteY125" fmla="*/ 1438053 h 1735129"/>
              <a:gd name="connsiteX126" fmla="*/ 1528444 w 6653975"/>
              <a:gd name="connsiteY126" fmla="*/ 1323611 h 1735129"/>
              <a:gd name="connsiteX127" fmla="*/ 2497867 w 6653975"/>
              <a:gd name="connsiteY127" fmla="*/ 508071 h 1735129"/>
              <a:gd name="connsiteX128" fmla="*/ 2013990 w 6653975"/>
              <a:gd name="connsiteY128" fmla="*/ 508071 h 1735129"/>
              <a:gd name="connsiteX129" fmla="*/ 2078800 w 6653975"/>
              <a:gd name="connsiteY129" fmla="*/ 317367 h 1735129"/>
              <a:gd name="connsiteX130" fmla="*/ 2629566 w 6653975"/>
              <a:gd name="connsiteY130" fmla="*/ 317367 h 1735129"/>
              <a:gd name="connsiteX131" fmla="*/ 2737415 w 6653975"/>
              <a:gd name="connsiteY131" fmla="*/ 0 h 1735129"/>
              <a:gd name="connsiteX132" fmla="*/ 1025343 w 6653975"/>
              <a:gd name="connsiteY132" fmla="*/ 0 h 1735129"/>
              <a:gd name="connsiteX133" fmla="*/ 1235972 w 6653975"/>
              <a:gd name="connsiteY133" fmla="*/ 0 h 1735129"/>
              <a:gd name="connsiteX134" fmla="*/ 1184227 w 6653975"/>
              <a:gd name="connsiteY134" fmla="*/ 152279 h 1735129"/>
              <a:gd name="connsiteX135" fmla="*/ 1480246 w 6653975"/>
              <a:gd name="connsiteY135" fmla="*/ 152279 h 1735129"/>
              <a:gd name="connsiteX136" fmla="*/ 1531991 w 6653975"/>
              <a:gd name="connsiteY136" fmla="*/ 0 h 1735129"/>
              <a:gd name="connsiteX137" fmla="*/ 1742621 w 6653975"/>
              <a:gd name="connsiteY137" fmla="*/ 0 h 1735129"/>
              <a:gd name="connsiteX138" fmla="*/ 1690875 w 6653975"/>
              <a:gd name="connsiteY138" fmla="*/ 152279 h 1735129"/>
              <a:gd name="connsiteX139" fmla="*/ 2029589 w 6653975"/>
              <a:gd name="connsiteY139" fmla="*/ 152279 h 1735129"/>
              <a:gd name="connsiteX140" fmla="*/ 1968649 w 6653975"/>
              <a:gd name="connsiteY140" fmla="*/ 331598 h 1735129"/>
              <a:gd name="connsiteX141" fmla="*/ 1629935 w 6653975"/>
              <a:gd name="connsiteY141" fmla="*/ 331598 h 1735129"/>
              <a:gd name="connsiteX142" fmla="*/ 1594144 w 6653975"/>
              <a:gd name="connsiteY142" fmla="*/ 436913 h 1735129"/>
              <a:gd name="connsiteX143" fmla="*/ 1383515 w 6653975"/>
              <a:gd name="connsiteY143" fmla="*/ 436913 h 1735129"/>
              <a:gd name="connsiteX144" fmla="*/ 1419305 w 6653975"/>
              <a:gd name="connsiteY144" fmla="*/ 331598 h 1735129"/>
              <a:gd name="connsiteX145" fmla="*/ 1123286 w 6653975"/>
              <a:gd name="connsiteY145" fmla="*/ 331598 h 1735129"/>
              <a:gd name="connsiteX146" fmla="*/ 1087496 w 6653975"/>
              <a:gd name="connsiteY146" fmla="*/ 436913 h 1735129"/>
              <a:gd name="connsiteX147" fmla="*/ 876867 w 6653975"/>
              <a:gd name="connsiteY147" fmla="*/ 436913 h 1735129"/>
              <a:gd name="connsiteX148" fmla="*/ 912657 w 6653975"/>
              <a:gd name="connsiteY148" fmla="*/ 331598 h 1735129"/>
              <a:gd name="connsiteX149" fmla="*/ 573943 w 6653975"/>
              <a:gd name="connsiteY149" fmla="*/ 331598 h 1735129"/>
              <a:gd name="connsiteX150" fmla="*/ 634884 w 6653975"/>
              <a:gd name="connsiteY150" fmla="*/ 152279 h 1735129"/>
              <a:gd name="connsiteX151" fmla="*/ 973598 w 6653975"/>
              <a:gd name="connsiteY151" fmla="*/ 152279 h 1735129"/>
              <a:gd name="connsiteX152" fmla="*/ 1025343 w 6653975"/>
              <a:gd name="connsiteY152" fmla="*/ 0 h 1735129"/>
              <a:gd name="connsiteX0" fmla="*/ 5829106 w 6653975"/>
              <a:gd name="connsiteY0" fmla="*/ 496686 h 1735129"/>
              <a:gd name="connsiteX1" fmla="*/ 5664173 w 6653975"/>
              <a:gd name="connsiteY1" fmla="*/ 981987 h 1735129"/>
              <a:gd name="connsiteX2" fmla="*/ 5878360 w 6653975"/>
              <a:gd name="connsiteY2" fmla="*/ 981987 h 1735129"/>
              <a:gd name="connsiteX3" fmla="*/ 5829106 w 6653975"/>
              <a:gd name="connsiteY3" fmla="*/ 496686 h 1735129"/>
              <a:gd name="connsiteX4" fmla="*/ 5643904 w 6653975"/>
              <a:gd name="connsiteY4" fmla="*/ 488859 h 1735129"/>
              <a:gd name="connsiteX5" fmla="*/ 5264974 w 6653975"/>
              <a:gd name="connsiteY5" fmla="*/ 981987 h 1735129"/>
              <a:gd name="connsiteX6" fmla="*/ 5476315 w 6653975"/>
              <a:gd name="connsiteY6" fmla="*/ 981987 h 1735129"/>
              <a:gd name="connsiteX7" fmla="*/ 5643904 w 6653975"/>
              <a:gd name="connsiteY7" fmla="*/ 488859 h 1735129"/>
              <a:gd name="connsiteX8" fmla="*/ 643133 w 6653975"/>
              <a:gd name="connsiteY8" fmla="*/ 488147 h 1735129"/>
              <a:gd name="connsiteX9" fmla="*/ 1680624 w 6653975"/>
              <a:gd name="connsiteY9" fmla="*/ 488147 h 1735129"/>
              <a:gd name="connsiteX10" fmla="*/ 1616781 w 6653975"/>
              <a:gd name="connsiteY10" fmla="*/ 676005 h 1735129"/>
              <a:gd name="connsiteX11" fmla="*/ 1000221 w 6653975"/>
              <a:gd name="connsiteY11" fmla="*/ 926127 h 1735129"/>
              <a:gd name="connsiteX12" fmla="*/ 653707 w 6653975"/>
              <a:gd name="connsiteY12" fmla="*/ 1122880 h 1735129"/>
              <a:gd name="connsiteX13" fmla="*/ 710812 w 6653975"/>
              <a:gd name="connsiteY13" fmla="*/ 1168422 h 1735129"/>
              <a:gd name="connsiteX14" fmla="*/ 1268962 w 6653975"/>
              <a:gd name="connsiteY14" fmla="*/ 1168422 h 1735129"/>
              <a:gd name="connsiteX15" fmla="*/ 1385778 w 6653975"/>
              <a:gd name="connsiteY15" fmla="*/ 1126254 h 1735129"/>
              <a:gd name="connsiteX16" fmla="*/ 1368636 w 6653975"/>
              <a:gd name="connsiteY16" fmla="*/ 1040872 h 1735129"/>
              <a:gd name="connsiteX17" fmla="*/ 1291494 w 6653975"/>
              <a:gd name="connsiteY17" fmla="*/ 974992 h 1735129"/>
              <a:gd name="connsiteX18" fmla="*/ 1469988 w 6653975"/>
              <a:gd name="connsiteY18" fmla="*/ 901276 h 1735129"/>
              <a:gd name="connsiteX19" fmla="*/ 1583523 w 6653975"/>
              <a:gd name="connsiteY19" fmla="*/ 1042499 h 1735129"/>
              <a:gd name="connsiteX20" fmla="*/ 1555115 w 6653975"/>
              <a:gd name="connsiteY20" fmla="*/ 1230357 h 1735129"/>
              <a:gd name="connsiteX21" fmla="*/ 1430969 w 6653975"/>
              <a:gd name="connsiteY21" fmla="*/ 1319722 h 1735129"/>
              <a:gd name="connsiteX22" fmla="*/ 1174988 w 6653975"/>
              <a:gd name="connsiteY22" fmla="*/ 1352011 h 1735129"/>
              <a:gd name="connsiteX23" fmla="*/ 698226 w 6653975"/>
              <a:gd name="connsiteY23" fmla="*/ 1352011 h 1735129"/>
              <a:gd name="connsiteX24" fmla="*/ 433472 w 6653975"/>
              <a:gd name="connsiteY24" fmla="*/ 1303979 h 1735129"/>
              <a:gd name="connsiteX25" fmla="*/ 409834 w 6653975"/>
              <a:gd name="connsiteY25" fmla="*/ 1128573 h 1735129"/>
              <a:gd name="connsiteX26" fmla="*/ 690020 w 6653975"/>
              <a:gd name="connsiteY26" fmla="*/ 900866 h 1735129"/>
              <a:gd name="connsiteX27" fmla="*/ 1229223 w 6653975"/>
              <a:gd name="connsiteY27" fmla="*/ 673159 h 1735129"/>
              <a:gd name="connsiteX28" fmla="*/ 580258 w 6653975"/>
              <a:gd name="connsiteY28" fmla="*/ 673159 h 1735129"/>
              <a:gd name="connsiteX29" fmla="*/ 643133 w 6653975"/>
              <a:gd name="connsiteY29" fmla="*/ 488147 h 1735129"/>
              <a:gd name="connsiteX30" fmla="*/ 3749733 w 6653975"/>
              <a:gd name="connsiteY30" fmla="*/ 442606 h 1735129"/>
              <a:gd name="connsiteX31" fmla="*/ 4552401 w 6653975"/>
              <a:gd name="connsiteY31" fmla="*/ 442606 h 1735129"/>
              <a:gd name="connsiteX32" fmla="*/ 4490971 w 6653975"/>
              <a:gd name="connsiteY32" fmla="*/ 623348 h 1735129"/>
              <a:gd name="connsiteX33" fmla="*/ 4166778 w 6653975"/>
              <a:gd name="connsiteY33" fmla="*/ 798398 h 1735129"/>
              <a:gd name="connsiteX34" fmla="*/ 4163876 w 6653975"/>
              <a:gd name="connsiteY34" fmla="*/ 806937 h 1735129"/>
              <a:gd name="connsiteX35" fmla="*/ 4717488 w 6653975"/>
              <a:gd name="connsiteY35" fmla="*/ 806937 h 1735129"/>
              <a:gd name="connsiteX36" fmla="*/ 4653646 w 6653975"/>
              <a:gd name="connsiteY36" fmla="*/ 994795 h 1735129"/>
              <a:gd name="connsiteX37" fmla="*/ 4100033 w 6653975"/>
              <a:gd name="connsiteY37" fmla="*/ 994795 h 1735129"/>
              <a:gd name="connsiteX38" fmla="*/ 4034256 w 6653975"/>
              <a:gd name="connsiteY38" fmla="*/ 1188346 h 1735129"/>
              <a:gd name="connsiteX39" fmla="*/ 3700162 w 6653975"/>
              <a:gd name="connsiteY39" fmla="*/ 1397401 h 1735129"/>
              <a:gd name="connsiteX40" fmla="*/ 2495957 w 6653975"/>
              <a:gd name="connsiteY40" fmla="*/ 1391859 h 1735129"/>
              <a:gd name="connsiteX41" fmla="*/ 2431944 w 6653975"/>
              <a:gd name="connsiteY41" fmla="*/ 1224822 h 1735129"/>
              <a:gd name="connsiteX42" fmla="*/ 3651374 w 6653975"/>
              <a:gd name="connsiteY42" fmla="*/ 1220475 h 1735129"/>
              <a:gd name="connsiteX43" fmla="*/ 3802696 w 6653975"/>
              <a:gd name="connsiteY43" fmla="*/ 1178740 h 1735129"/>
              <a:gd name="connsiteX44" fmla="*/ 3853069 w 6653975"/>
              <a:gd name="connsiteY44" fmla="*/ 1110072 h 1735129"/>
              <a:gd name="connsiteX45" fmla="*/ 3892251 w 6653975"/>
              <a:gd name="connsiteY45" fmla="*/ 994795 h 1735129"/>
              <a:gd name="connsiteX46" fmla="*/ 3270326 w 6653975"/>
              <a:gd name="connsiteY46" fmla="*/ 994795 h 1735129"/>
              <a:gd name="connsiteX47" fmla="*/ 3334168 w 6653975"/>
              <a:gd name="connsiteY47" fmla="*/ 806937 h 1735129"/>
              <a:gd name="connsiteX48" fmla="*/ 3956093 w 6653975"/>
              <a:gd name="connsiteY48" fmla="*/ 806937 h 1735129"/>
              <a:gd name="connsiteX49" fmla="*/ 3976406 w 6653975"/>
              <a:gd name="connsiteY49" fmla="*/ 747164 h 1735129"/>
              <a:gd name="connsiteX50" fmla="*/ 4211552 w 6653975"/>
              <a:gd name="connsiteY50" fmla="*/ 624771 h 1735129"/>
              <a:gd name="connsiteX51" fmla="*/ 3687825 w 6653975"/>
              <a:gd name="connsiteY51" fmla="*/ 624771 h 1735129"/>
              <a:gd name="connsiteX52" fmla="*/ 3749733 w 6653975"/>
              <a:gd name="connsiteY52" fmla="*/ 442606 h 1735129"/>
              <a:gd name="connsiteX53" fmla="*/ 4292651 w 6653975"/>
              <a:gd name="connsiteY53" fmla="*/ 16695 h 1735129"/>
              <a:gd name="connsiteX54" fmla="*/ 4358725 w 6653975"/>
              <a:gd name="connsiteY54" fmla="*/ 37121 h 1735129"/>
              <a:gd name="connsiteX55" fmla="*/ 4390426 w 6653975"/>
              <a:gd name="connsiteY55" fmla="*/ 146587 h 1735129"/>
              <a:gd name="connsiteX56" fmla="*/ 4916287 w 6653975"/>
              <a:gd name="connsiteY56" fmla="*/ 146587 h 1735129"/>
              <a:gd name="connsiteX57" fmla="*/ 4791504 w 6653975"/>
              <a:gd name="connsiteY57" fmla="*/ 513764 h 1735129"/>
              <a:gd name="connsiteX58" fmla="*/ 4592261 w 6653975"/>
              <a:gd name="connsiteY58" fmla="*/ 513764 h 1735129"/>
              <a:gd name="connsiteX59" fmla="*/ 4655136 w 6653975"/>
              <a:gd name="connsiteY59" fmla="*/ 328752 h 1735129"/>
              <a:gd name="connsiteX60" fmla="*/ 3727229 w 6653975"/>
              <a:gd name="connsiteY60" fmla="*/ 328752 h 1735129"/>
              <a:gd name="connsiteX61" fmla="*/ 3663387 w 6653975"/>
              <a:gd name="connsiteY61" fmla="*/ 516610 h 1735129"/>
              <a:gd name="connsiteX62" fmla="*/ 3464144 w 6653975"/>
              <a:gd name="connsiteY62" fmla="*/ 516610 h 1735129"/>
              <a:gd name="connsiteX63" fmla="*/ 3589894 w 6653975"/>
              <a:gd name="connsiteY63" fmla="*/ 146587 h 1735129"/>
              <a:gd name="connsiteX64" fmla="*/ 4136200 w 6653975"/>
              <a:gd name="connsiteY64" fmla="*/ 137666 h 1735129"/>
              <a:gd name="connsiteX65" fmla="*/ 4166234 w 6653975"/>
              <a:gd name="connsiteY65" fmla="*/ 59306 h 1735129"/>
              <a:gd name="connsiteX66" fmla="*/ 4292651 w 6653975"/>
              <a:gd name="connsiteY66" fmla="*/ 16695 h 1735129"/>
              <a:gd name="connsiteX67" fmla="*/ 5277772 w 6653975"/>
              <a:gd name="connsiteY67" fmla="*/ 0 h 1735129"/>
              <a:gd name="connsiteX68" fmla="*/ 5445406 w 6653975"/>
              <a:gd name="connsiteY68" fmla="*/ 46965 h 1735129"/>
              <a:gd name="connsiteX69" fmla="*/ 5226160 w 6653975"/>
              <a:gd name="connsiteY69" fmla="*/ 386391 h 1735129"/>
              <a:gd name="connsiteX70" fmla="*/ 5029552 w 6653975"/>
              <a:gd name="connsiteY70" fmla="*/ 964909 h 1735129"/>
              <a:gd name="connsiteX71" fmla="*/ 5556669 w 6653975"/>
              <a:gd name="connsiteY71" fmla="*/ 408450 h 1735129"/>
              <a:gd name="connsiteX72" fmla="*/ 5299787 w 6653975"/>
              <a:gd name="connsiteY72" fmla="*/ 408450 h 1735129"/>
              <a:gd name="connsiteX73" fmla="*/ 5360238 w 6653975"/>
              <a:gd name="connsiteY73" fmla="*/ 230553 h 1735129"/>
              <a:gd name="connsiteX74" fmla="*/ 5731685 w 6653975"/>
              <a:gd name="connsiteY74" fmla="*/ 230553 h 1735129"/>
              <a:gd name="connsiteX75" fmla="*/ 5810037 w 6653975"/>
              <a:gd name="connsiteY75" fmla="*/ 0 h 1735129"/>
              <a:gd name="connsiteX76" fmla="*/ 5997895 w 6653975"/>
              <a:gd name="connsiteY76" fmla="*/ 0 h 1735129"/>
              <a:gd name="connsiteX77" fmla="*/ 5919543 w 6653975"/>
              <a:gd name="connsiteY77" fmla="*/ 230553 h 1735129"/>
              <a:gd name="connsiteX78" fmla="*/ 6238963 w 6653975"/>
              <a:gd name="connsiteY78" fmla="*/ 229996 h 1735129"/>
              <a:gd name="connsiteX79" fmla="*/ 6439489 w 6653975"/>
              <a:gd name="connsiteY79" fmla="*/ 125722 h 1735129"/>
              <a:gd name="connsiteX80" fmla="*/ 6525932 w 6653975"/>
              <a:gd name="connsiteY80" fmla="*/ 82163 h 1735129"/>
              <a:gd name="connsiteX81" fmla="*/ 6653975 w 6653975"/>
              <a:gd name="connsiteY81" fmla="*/ 183860 h 1735129"/>
              <a:gd name="connsiteX82" fmla="*/ 6202868 w 6653975"/>
              <a:gd name="connsiteY82" fmla="*/ 406459 h 1735129"/>
              <a:gd name="connsiteX83" fmla="*/ 5962272 w 6653975"/>
              <a:gd name="connsiteY83" fmla="*/ 408450 h 1735129"/>
              <a:gd name="connsiteX84" fmla="*/ 6144037 w 6653975"/>
              <a:gd name="connsiteY84" fmla="*/ 943561 h 1735129"/>
              <a:gd name="connsiteX85" fmla="*/ 5951542 w 6653975"/>
              <a:gd name="connsiteY85" fmla="*/ 1145651 h 1735129"/>
              <a:gd name="connsiteX86" fmla="*/ 5889301 w 6653975"/>
              <a:gd name="connsiteY86" fmla="*/ 1014720 h 1735129"/>
              <a:gd name="connsiteX87" fmla="*/ 5839479 w 6653975"/>
              <a:gd name="connsiteY87" fmla="*/ 1161306 h 1735129"/>
              <a:gd name="connsiteX88" fmla="*/ 5603233 w 6653975"/>
              <a:gd name="connsiteY88" fmla="*/ 1161306 h 1735129"/>
              <a:gd name="connsiteX89" fmla="*/ 5521979 w 6653975"/>
              <a:gd name="connsiteY89" fmla="*/ 1400398 h 1735129"/>
              <a:gd name="connsiteX90" fmla="*/ 5334121 w 6653975"/>
              <a:gd name="connsiteY90" fmla="*/ 1400398 h 1735129"/>
              <a:gd name="connsiteX91" fmla="*/ 5415375 w 6653975"/>
              <a:gd name="connsiteY91" fmla="*/ 1161306 h 1735129"/>
              <a:gd name="connsiteX92" fmla="*/ 5186244 w 6653975"/>
              <a:gd name="connsiteY92" fmla="*/ 1161306 h 1735129"/>
              <a:gd name="connsiteX93" fmla="*/ 5238001 w 6653975"/>
              <a:gd name="connsiteY93" fmla="*/ 1009027 h 1735129"/>
              <a:gd name="connsiteX94" fmla="*/ 5065253 w 6653975"/>
              <a:gd name="connsiteY94" fmla="*/ 1165576 h 1735129"/>
              <a:gd name="connsiteX95" fmla="*/ 5016254 w 6653975"/>
              <a:gd name="connsiteY95" fmla="*/ 1004046 h 1735129"/>
              <a:gd name="connsiteX96" fmla="*/ 4882520 w 6653975"/>
              <a:gd name="connsiteY96" fmla="*/ 1397552 h 1735129"/>
              <a:gd name="connsiteX97" fmla="*/ 4711740 w 6653975"/>
              <a:gd name="connsiteY97" fmla="*/ 1397552 h 1735129"/>
              <a:gd name="connsiteX98" fmla="*/ 4924548 w 6653975"/>
              <a:gd name="connsiteY98" fmla="*/ 771358 h 1735129"/>
              <a:gd name="connsiteX99" fmla="*/ 4778874 w 6653975"/>
              <a:gd name="connsiteY99" fmla="*/ 923637 h 1735129"/>
              <a:gd name="connsiteX100" fmla="*/ 4824738 w 6653975"/>
              <a:gd name="connsiteY100" fmla="*/ 654658 h 1735129"/>
              <a:gd name="connsiteX101" fmla="*/ 5277772 w 6653975"/>
              <a:gd name="connsiteY101" fmla="*/ 0 h 1735129"/>
              <a:gd name="connsiteX102" fmla="*/ 2737415 w 6653975"/>
              <a:gd name="connsiteY102" fmla="*/ 0 h 1735129"/>
              <a:gd name="connsiteX103" fmla="*/ 2943775 w 6653975"/>
              <a:gd name="connsiteY103" fmla="*/ 0 h 1735129"/>
              <a:gd name="connsiteX104" fmla="*/ 2835925 w 6653975"/>
              <a:gd name="connsiteY104" fmla="*/ 317367 h 1735129"/>
              <a:gd name="connsiteX105" fmla="*/ 3133368 w 6653975"/>
              <a:gd name="connsiteY105" fmla="*/ 317367 h 1735129"/>
              <a:gd name="connsiteX106" fmla="*/ 3033805 w 6653975"/>
              <a:gd name="connsiteY106" fmla="*/ 177029 h 1735129"/>
              <a:gd name="connsiteX107" fmla="*/ 3156554 w 6653975"/>
              <a:gd name="connsiteY107" fmla="*/ 68193 h 1735129"/>
              <a:gd name="connsiteX108" fmla="*/ 3274471 w 6653975"/>
              <a:gd name="connsiteY108" fmla="*/ 173723 h 1735129"/>
              <a:gd name="connsiteX109" fmla="*/ 3174793 w 6653975"/>
              <a:gd name="connsiteY109" fmla="*/ 317367 h 1735129"/>
              <a:gd name="connsiteX110" fmla="*/ 3389538 w 6653975"/>
              <a:gd name="connsiteY110" fmla="*/ 317367 h 1735129"/>
              <a:gd name="connsiteX111" fmla="*/ 3324728 w 6653975"/>
              <a:gd name="connsiteY111" fmla="*/ 508071 h 1735129"/>
              <a:gd name="connsiteX112" fmla="*/ 2818792 w 6653975"/>
              <a:gd name="connsiteY112" fmla="*/ 508071 h 1735129"/>
              <a:gd name="connsiteX113" fmla="*/ 3191662 w 6653975"/>
              <a:gd name="connsiteY113" fmla="*/ 1054568 h 1735129"/>
              <a:gd name="connsiteX114" fmla="*/ 3024148 w 6653975"/>
              <a:gd name="connsiteY114" fmla="*/ 1206048 h 1735129"/>
              <a:gd name="connsiteX115" fmla="*/ 2922646 w 6653975"/>
              <a:gd name="connsiteY115" fmla="*/ 1203267 h 1735129"/>
              <a:gd name="connsiteX116" fmla="*/ 2873634 w 6653975"/>
              <a:gd name="connsiteY116" fmla="*/ 1130575 h 1735129"/>
              <a:gd name="connsiteX117" fmla="*/ 2691552 w 6653975"/>
              <a:gd name="connsiteY117" fmla="*/ 742183 h 1735129"/>
              <a:gd name="connsiteX118" fmla="*/ 2537941 w 6653975"/>
              <a:gd name="connsiteY118" fmla="*/ 1201815 h 1735129"/>
              <a:gd name="connsiteX119" fmla="*/ 2392295 w 6653975"/>
              <a:gd name="connsiteY119" fmla="*/ 1203348 h 1735129"/>
              <a:gd name="connsiteX120" fmla="*/ 2489259 w 6653975"/>
              <a:gd name="connsiteY120" fmla="*/ 1337445 h 1735129"/>
              <a:gd name="connsiteX121" fmla="*/ 2470283 w 6653975"/>
              <a:gd name="connsiteY121" fmla="*/ 1393283 h 1735129"/>
              <a:gd name="connsiteX122" fmla="*/ 2263923 w 6653975"/>
              <a:gd name="connsiteY122" fmla="*/ 1393283 h 1735129"/>
              <a:gd name="connsiteX123" fmla="*/ 2490518 w 6653975"/>
              <a:gd name="connsiteY123" fmla="*/ 726528 h 1735129"/>
              <a:gd name="connsiteX124" fmla="*/ 1650170 w 6653975"/>
              <a:gd name="connsiteY124" fmla="*/ 1435238 h 1735129"/>
              <a:gd name="connsiteX125" fmla="*/ 571448 w 6653975"/>
              <a:gd name="connsiteY125" fmla="*/ 1735129 h 1735129"/>
              <a:gd name="connsiteX126" fmla="*/ 0 w 6653975"/>
              <a:gd name="connsiteY126" fmla="*/ 1438053 h 1735129"/>
              <a:gd name="connsiteX127" fmla="*/ 1528444 w 6653975"/>
              <a:gd name="connsiteY127" fmla="*/ 1323611 h 1735129"/>
              <a:gd name="connsiteX128" fmla="*/ 2497867 w 6653975"/>
              <a:gd name="connsiteY128" fmla="*/ 508071 h 1735129"/>
              <a:gd name="connsiteX129" fmla="*/ 2013990 w 6653975"/>
              <a:gd name="connsiteY129" fmla="*/ 508071 h 1735129"/>
              <a:gd name="connsiteX130" fmla="*/ 2078800 w 6653975"/>
              <a:gd name="connsiteY130" fmla="*/ 317367 h 1735129"/>
              <a:gd name="connsiteX131" fmla="*/ 2629566 w 6653975"/>
              <a:gd name="connsiteY131" fmla="*/ 317367 h 1735129"/>
              <a:gd name="connsiteX132" fmla="*/ 2737415 w 6653975"/>
              <a:gd name="connsiteY132" fmla="*/ 0 h 1735129"/>
              <a:gd name="connsiteX133" fmla="*/ 1025343 w 6653975"/>
              <a:gd name="connsiteY133" fmla="*/ 0 h 1735129"/>
              <a:gd name="connsiteX134" fmla="*/ 1235972 w 6653975"/>
              <a:gd name="connsiteY134" fmla="*/ 0 h 1735129"/>
              <a:gd name="connsiteX135" fmla="*/ 1184227 w 6653975"/>
              <a:gd name="connsiteY135" fmla="*/ 152279 h 1735129"/>
              <a:gd name="connsiteX136" fmla="*/ 1480246 w 6653975"/>
              <a:gd name="connsiteY136" fmla="*/ 152279 h 1735129"/>
              <a:gd name="connsiteX137" fmla="*/ 1531991 w 6653975"/>
              <a:gd name="connsiteY137" fmla="*/ 0 h 1735129"/>
              <a:gd name="connsiteX138" fmla="*/ 1742621 w 6653975"/>
              <a:gd name="connsiteY138" fmla="*/ 0 h 1735129"/>
              <a:gd name="connsiteX139" fmla="*/ 1690875 w 6653975"/>
              <a:gd name="connsiteY139" fmla="*/ 152279 h 1735129"/>
              <a:gd name="connsiteX140" fmla="*/ 2029589 w 6653975"/>
              <a:gd name="connsiteY140" fmla="*/ 152279 h 1735129"/>
              <a:gd name="connsiteX141" fmla="*/ 1968649 w 6653975"/>
              <a:gd name="connsiteY141" fmla="*/ 331598 h 1735129"/>
              <a:gd name="connsiteX142" fmla="*/ 1629935 w 6653975"/>
              <a:gd name="connsiteY142" fmla="*/ 331598 h 1735129"/>
              <a:gd name="connsiteX143" fmla="*/ 1594144 w 6653975"/>
              <a:gd name="connsiteY143" fmla="*/ 436913 h 1735129"/>
              <a:gd name="connsiteX144" fmla="*/ 1383515 w 6653975"/>
              <a:gd name="connsiteY144" fmla="*/ 436913 h 1735129"/>
              <a:gd name="connsiteX145" fmla="*/ 1419305 w 6653975"/>
              <a:gd name="connsiteY145" fmla="*/ 331598 h 1735129"/>
              <a:gd name="connsiteX146" fmla="*/ 1123286 w 6653975"/>
              <a:gd name="connsiteY146" fmla="*/ 331598 h 1735129"/>
              <a:gd name="connsiteX147" fmla="*/ 1087496 w 6653975"/>
              <a:gd name="connsiteY147" fmla="*/ 436913 h 1735129"/>
              <a:gd name="connsiteX148" fmla="*/ 876867 w 6653975"/>
              <a:gd name="connsiteY148" fmla="*/ 436913 h 1735129"/>
              <a:gd name="connsiteX149" fmla="*/ 912657 w 6653975"/>
              <a:gd name="connsiteY149" fmla="*/ 331598 h 1735129"/>
              <a:gd name="connsiteX150" fmla="*/ 573943 w 6653975"/>
              <a:gd name="connsiteY150" fmla="*/ 331598 h 1735129"/>
              <a:gd name="connsiteX151" fmla="*/ 634884 w 6653975"/>
              <a:gd name="connsiteY151" fmla="*/ 152279 h 1735129"/>
              <a:gd name="connsiteX152" fmla="*/ 973598 w 6653975"/>
              <a:gd name="connsiteY152" fmla="*/ 152279 h 1735129"/>
              <a:gd name="connsiteX153" fmla="*/ 1025343 w 6653975"/>
              <a:gd name="connsiteY153" fmla="*/ 0 h 1735129"/>
              <a:gd name="connsiteX0" fmla="*/ 5829106 w 6653975"/>
              <a:gd name="connsiteY0" fmla="*/ 496686 h 1735129"/>
              <a:gd name="connsiteX1" fmla="*/ 5664173 w 6653975"/>
              <a:gd name="connsiteY1" fmla="*/ 981987 h 1735129"/>
              <a:gd name="connsiteX2" fmla="*/ 5878360 w 6653975"/>
              <a:gd name="connsiteY2" fmla="*/ 981987 h 1735129"/>
              <a:gd name="connsiteX3" fmla="*/ 5829106 w 6653975"/>
              <a:gd name="connsiteY3" fmla="*/ 496686 h 1735129"/>
              <a:gd name="connsiteX4" fmla="*/ 5643904 w 6653975"/>
              <a:gd name="connsiteY4" fmla="*/ 488859 h 1735129"/>
              <a:gd name="connsiteX5" fmla="*/ 5264974 w 6653975"/>
              <a:gd name="connsiteY5" fmla="*/ 981987 h 1735129"/>
              <a:gd name="connsiteX6" fmla="*/ 5476315 w 6653975"/>
              <a:gd name="connsiteY6" fmla="*/ 981987 h 1735129"/>
              <a:gd name="connsiteX7" fmla="*/ 5643904 w 6653975"/>
              <a:gd name="connsiteY7" fmla="*/ 488859 h 1735129"/>
              <a:gd name="connsiteX8" fmla="*/ 643133 w 6653975"/>
              <a:gd name="connsiteY8" fmla="*/ 488147 h 1735129"/>
              <a:gd name="connsiteX9" fmla="*/ 1680624 w 6653975"/>
              <a:gd name="connsiteY9" fmla="*/ 488147 h 1735129"/>
              <a:gd name="connsiteX10" fmla="*/ 1616781 w 6653975"/>
              <a:gd name="connsiteY10" fmla="*/ 676005 h 1735129"/>
              <a:gd name="connsiteX11" fmla="*/ 1000221 w 6653975"/>
              <a:gd name="connsiteY11" fmla="*/ 926127 h 1735129"/>
              <a:gd name="connsiteX12" fmla="*/ 653707 w 6653975"/>
              <a:gd name="connsiteY12" fmla="*/ 1122880 h 1735129"/>
              <a:gd name="connsiteX13" fmla="*/ 710812 w 6653975"/>
              <a:gd name="connsiteY13" fmla="*/ 1168422 h 1735129"/>
              <a:gd name="connsiteX14" fmla="*/ 1268962 w 6653975"/>
              <a:gd name="connsiteY14" fmla="*/ 1168422 h 1735129"/>
              <a:gd name="connsiteX15" fmla="*/ 1385778 w 6653975"/>
              <a:gd name="connsiteY15" fmla="*/ 1126254 h 1735129"/>
              <a:gd name="connsiteX16" fmla="*/ 1368636 w 6653975"/>
              <a:gd name="connsiteY16" fmla="*/ 1040872 h 1735129"/>
              <a:gd name="connsiteX17" fmla="*/ 1291494 w 6653975"/>
              <a:gd name="connsiteY17" fmla="*/ 974992 h 1735129"/>
              <a:gd name="connsiteX18" fmla="*/ 1469988 w 6653975"/>
              <a:gd name="connsiteY18" fmla="*/ 901276 h 1735129"/>
              <a:gd name="connsiteX19" fmla="*/ 1583523 w 6653975"/>
              <a:gd name="connsiteY19" fmla="*/ 1042499 h 1735129"/>
              <a:gd name="connsiteX20" fmla="*/ 1555115 w 6653975"/>
              <a:gd name="connsiteY20" fmla="*/ 1230357 h 1735129"/>
              <a:gd name="connsiteX21" fmla="*/ 1430969 w 6653975"/>
              <a:gd name="connsiteY21" fmla="*/ 1319722 h 1735129"/>
              <a:gd name="connsiteX22" fmla="*/ 1174988 w 6653975"/>
              <a:gd name="connsiteY22" fmla="*/ 1352011 h 1735129"/>
              <a:gd name="connsiteX23" fmla="*/ 698226 w 6653975"/>
              <a:gd name="connsiteY23" fmla="*/ 1352011 h 1735129"/>
              <a:gd name="connsiteX24" fmla="*/ 433472 w 6653975"/>
              <a:gd name="connsiteY24" fmla="*/ 1303979 h 1735129"/>
              <a:gd name="connsiteX25" fmla="*/ 409834 w 6653975"/>
              <a:gd name="connsiteY25" fmla="*/ 1128573 h 1735129"/>
              <a:gd name="connsiteX26" fmla="*/ 690020 w 6653975"/>
              <a:gd name="connsiteY26" fmla="*/ 900866 h 1735129"/>
              <a:gd name="connsiteX27" fmla="*/ 1229223 w 6653975"/>
              <a:gd name="connsiteY27" fmla="*/ 673159 h 1735129"/>
              <a:gd name="connsiteX28" fmla="*/ 580258 w 6653975"/>
              <a:gd name="connsiteY28" fmla="*/ 673159 h 1735129"/>
              <a:gd name="connsiteX29" fmla="*/ 643133 w 6653975"/>
              <a:gd name="connsiteY29" fmla="*/ 488147 h 1735129"/>
              <a:gd name="connsiteX30" fmla="*/ 3749733 w 6653975"/>
              <a:gd name="connsiteY30" fmla="*/ 442606 h 1735129"/>
              <a:gd name="connsiteX31" fmla="*/ 4552401 w 6653975"/>
              <a:gd name="connsiteY31" fmla="*/ 442606 h 1735129"/>
              <a:gd name="connsiteX32" fmla="*/ 4490971 w 6653975"/>
              <a:gd name="connsiteY32" fmla="*/ 623348 h 1735129"/>
              <a:gd name="connsiteX33" fmla="*/ 4166778 w 6653975"/>
              <a:gd name="connsiteY33" fmla="*/ 798398 h 1735129"/>
              <a:gd name="connsiteX34" fmla="*/ 4163876 w 6653975"/>
              <a:gd name="connsiteY34" fmla="*/ 806937 h 1735129"/>
              <a:gd name="connsiteX35" fmla="*/ 4717488 w 6653975"/>
              <a:gd name="connsiteY35" fmla="*/ 806937 h 1735129"/>
              <a:gd name="connsiteX36" fmla="*/ 4653646 w 6653975"/>
              <a:gd name="connsiteY36" fmla="*/ 994795 h 1735129"/>
              <a:gd name="connsiteX37" fmla="*/ 4100033 w 6653975"/>
              <a:gd name="connsiteY37" fmla="*/ 994795 h 1735129"/>
              <a:gd name="connsiteX38" fmla="*/ 4034256 w 6653975"/>
              <a:gd name="connsiteY38" fmla="*/ 1188346 h 1735129"/>
              <a:gd name="connsiteX39" fmla="*/ 3700162 w 6653975"/>
              <a:gd name="connsiteY39" fmla="*/ 1397401 h 1735129"/>
              <a:gd name="connsiteX40" fmla="*/ 2495957 w 6653975"/>
              <a:gd name="connsiteY40" fmla="*/ 1391859 h 1735129"/>
              <a:gd name="connsiteX41" fmla="*/ 2431944 w 6653975"/>
              <a:gd name="connsiteY41" fmla="*/ 1224822 h 1735129"/>
              <a:gd name="connsiteX42" fmla="*/ 3651374 w 6653975"/>
              <a:gd name="connsiteY42" fmla="*/ 1220475 h 1735129"/>
              <a:gd name="connsiteX43" fmla="*/ 3802696 w 6653975"/>
              <a:gd name="connsiteY43" fmla="*/ 1178740 h 1735129"/>
              <a:gd name="connsiteX44" fmla="*/ 3853069 w 6653975"/>
              <a:gd name="connsiteY44" fmla="*/ 1110072 h 1735129"/>
              <a:gd name="connsiteX45" fmla="*/ 3892251 w 6653975"/>
              <a:gd name="connsiteY45" fmla="*/ 994795 h 1735129"/>
              <a:gd name="connsiteX46" fmla="*/ 3270326 w 6653975"/>
              <a:gd name="connsiteY46" fmla="*/ 994795 h 1735129"/>
              <a:gd name="connsiteX47" fmla="*/ 3334168 w 6653975"/>
              <a:gd name="connsiteY47" fmla="*/ 806937 h 1735129"/>
              <a:gd name="connsiteX48" fmla="*/ 3956093 w 6653975"/>
              <a:gd name="connsiteY48" fmla="*/ 806937 h 1735129"/>
              <a:gd name="connsiteX49" fmla="*/ 3976406 w 6653975"/>
              <a:gd name="connsiteY49" fmla="*/ 747164 h 1735129"/>
              <a:gd name="connsiteX50" fmla="*/ 4211552 w 6653975"/>
              <a:gd name="connsiteY50" fmla="*/ 624771 h 1735129"/>
              <a:gd name="connsiteX51" fmla="*/ 3687825 w 6653975"/>
              <a:gd name="connsiteY51" fmla="*/ 624771 h 1735129"/>
              <a:gd name="connsiteX52" fmla="*/ 3749733 w 6653975"/>
              <a:gd name="connsiteY52" fmla="*/ 442606 h 1735129"/>
              <a:gd name="connsiteX53" fmla="*/ 4292651 w 6653975"/>
              <a:gd name="connsiteY53" fmla="*/ 16695 h 1735129"/>
              <a:gd name="connsiteX54" fmla="*/ 4358725 w 6653975"/>
              <a:gd name="connsiteY54" fmla="*/ 37121 h 1735129"/>
              <a:gd name="connsiteX55" fmla="*/ 4390426 w 6653975"/>
              <a:gd name="connsiteY55" fmla="*/ 146587 h 1735129"/>
              <a:gd name="connsiteX56" fmla="*/ 4916287 w 6653975"/>
              <a:gd name="connsiteY56" fmla="*/ 146587 h 1735129"/>
              <a:gd name="connsiteX57" fmla="*/ 4791504 w 6653975"/>
              <a:gd name="connsiteY57" fmla="*/ 513764 h 1735129"/>
              <a:gd name="connsiteX58" fmla="*/ 4592261 w 6653975"/>
              <a:gd name="connsiteY58" fmla="*/ 513764 h 1735129"/>
              <a:gd name="connsiteX59" fmla="*/ 4655136 w 6653975"/>
              <a:gd name="connsiteY59" fmla="*/ 328752 h 1735129"/>
              <a:gd name="connsiteX60" fmla="*/ 3727229 w 6653975"/>
              <a:gd name="connsiteY60" fmla="*/ 328752 h 1735129"/>
              <a:gd name="connsiteX61" fmla="*/ 3663387 w 6653975"/>
              <a:gd name="connsiteY61" fmla="*/ 516610 h 1735129"/>
              <a:gd name="connsiteX62" fmla="*/ 3464144 w 6653975"/>
              <a:gd name="connsiteY62" fmla="*/ 516610 h 1735129"/>
              <a:gd name="connsiteX63" fmla="*/ 3589894 w 6653975"/>
              <a:gd name="connsiteY63" fmla="*/ 146587 h 1735129"/>
              <a:gd name="connsiteX64" fmla="*/ 4136200 w 6653975"/>
              <a:gd name="connsiteY64" fmla="*/ 137666 h 1735129"/>
              <a:gd name="connsiteX65" fmla="*/ 4166234 w 6653975"/>
              <a:gd name="connsiteY65" fmla="*/ 59306 h 1735129"/>
              <a:gd name="connsiteX66" fmla="*/ 4292651 w 6653975"/>
              <a:gd name="connsiteY66" fmla="*/ 16695 h 1735129"/>
              <a:gd name="connsiteX67" fmla="*/ 5277772 w 6653975"/>
              <a:gd name="connsiteY67" fmla="*/ 0 h 1735129"/>
              <a:gd name="connsiteX68" fmla="*/ 5445406 w 6653975"/>
              <a:gd name="connsiteY68" fmla="*/ 46965 h 1735129"/>
              <a:gd name="connsiteX69" fmla="*/ 5226160 w 6653975"/>
              <a:gd name="connsiteY69" fmla="*/ 386391 h 1735129"/>
              <a:gd name="connsiteX70" fmla="*/ 5029552 w 6653975"/>
              <a:gd name="connsiteY70" fmla="*/ 964909 h 1735129"/>
              <a:gd name="connsiteX71" fmla="*/ 5556669 w 6653975"/>
              <a:gd name="connsiteY71" fmla="*/ 408450 h 1735129"/>
              <a:gd name="connsiteX72" fmla="*/ 5299787 w 6653975"/>
              <a:gd name="connsiteY72" fmla="*/ 408450 h 1735129"/>
              <a:gd name="connsiteX73" fmla="*/ 5360238 w 6653975"/>
              <a:gd name="connsiteY73" fmla="*/ 230553 h 1735129"/>
              <a:gd name="connsiteX74" fmla="*/ 5731685 w 6653975"/>
              <a:gd name="connsiteY74" fmla="*/ 230553 h 1735129"/>
              <a:gd name="connsiteX75" fmla="*/ 5810037 w 6653975"/>
              <a:gd name="connsiteY75" fmla="*/ 0 h 1735129"/>
              <a:gd name="connsiteX76" fmla="*/ 5997895 w 6653975"/>
              <a:gd name="connsiteY76" fmla="*/ 0 h 1735129"/>
              <a:gd name="connsiteX77" fmla="*/ 5919543 w 6653975"/>
              <a:gd name="connsiteY77" fmla="*/ 230553 h 1735129"/>
              <a:gd name="connsiteX78" fmla="*/ 6238963 w 6653975"/>
              <a:gd name="connsiteY78" fmla="*/ 229996 h 1735129"/>
              <a:gd name="connsiteX79" fmla="*/ 6439489 w 6653975"/>
              <a:gd name="connsiteY79" fmla="*/ 125722 h 1735129"/>
              <a:gd name="connsiteX80" fmla="*/ 6525932 w 6653975"/>
              <a:gd name="connsiteY80" fmla="*/ 82163 h 1735129"/>
              <a:gd name="connsiteX81" fmla="*/ 6653975 w 6653975"/>
              <a:gd name="connsiteY81" fmla="*/ 183860 h 1735129"/>
              <a:gd name="connsiteX82" fmla="*/ 6551784 w 6653975"/>
              <a:gd name="connsiteY82" fmla="*/ 234006 h 1735129"/>
              <a:gd name="connsiteX83" fmla="*/ 6202868 w 6653975"/>
              <a:gd name="connsiteY83" fmla="*/ 406459 h 1735129"/>
              <a:gd name="connsiteX84" fmla="*/ 5962272 w 6653975"/>
              <a:gd name="connsiteY84" fmla="*/ 408450 h 1735129"/>
              <a:gd name="connsiteX85" fmla="*/ 6144037 w 6653975"/>
              <a:gd name="connsiteY85" fmla="*/ 943561 h 1735129"/>
              <a:gd name="connsiteX86" fmla="*/ 5951542 w 6653975"/>
              <a:gd name="connsiteY86" fmla="*/ 1145651 h 1735129"/>
              <a:gd name="connsiteX87" fmla="*/ 5889301 w 6653975"/>
              <a:gd name="connsiteY87" fmla="*/ 1014720 h 1735129"/>
              <a:gd name="connsiteX88" fmla="*/ 5839479 w 6653975"/>
              <a:gd name="connsiteY88" fmla="*/ 1161306 h 1735129"/>
              <a:gd name="connsiteX89" fmla="*/ 5603233 w 6653975"/>
              <a:gd name="connsiteY89" fmla="*/ 1161306 h 1735129"/>
              <a:gd name="connsiteX90" fmla="*/ 5521979 w 6653975"/>
              <a:gd name="connsiteY90" fmla="*/ 1400398 h 1735129"/>
              <a:gd name="connsiteX91" fmla="*/ 5334121 w 6653975"/>
              <a:gd name="connsiteY91" fmla="*/ 1400398 h 1735129"/>
              <a:gd name="connsiteX92" fmla="*/ 5415375 w 6653975"/>
              <a:gd name="connsiteY92" fmla="*/ 1161306 h 1735129"/>
              <a:gd name="connsiteX93" fmla="*/ 5186244 w 6653975"/>
              <a:gd name="connsiteY93" fmla="*/ 1161306 h 1735129"/>
              <a:gd name="connsiteX94" fmla="*/ 5238001 w 6653975"/>
              <a:gd name="connsiteY94" fmla="*/ 1009027 h 1735129"/>
              <a:gd name="connsiteX95" fmla="*/ 5065253 w 6653975"/>
              <a:gd name="connsiteY95" fmla="*/ 1165576 h 1735129"/>
              <a:gd name="connsiteX96" fmla="*/ 5016254 w 6653975"/>
              <a:gd name="connsiteY96" fmla="*/ 1004046 h 1735129"/>
              <a:gd name="connsiteX97" fmla="*/ 4882520 w 6653975"/>
              <a:gd name="connsiteY97" fmla="*/ 1397552 h 1735129"/>
              <a:gd name="connsiteX98" fmla="*/ 4711740 w 6653975"/>
              <a:gd name="connsiteY98" fmla="*/ 1397552 h 1735129"/>
              <a:gd name="connsiteX99" fmla="*/ 4924548 w 6653975"/>
              <a:gd name="connsiteY99" fmla="*/ 771358 h 1735129"/>
              <a:gd name="connsiteX100" fmla="*/ 4778874 w 6653975"/>
              <a:gd name="connsiteY100" fmla="*/ 923637 h 1735129"/>
              <a:gd name="connsiteX101" fmla="*/ 4824738 w 6653975"/>
              <a:gd name="connsiteY101" fmla="*/ 654658 h 1735129"/>
              <a:gd name="connsiteX102" fmla="*/ 5277772 w 6653975"/>
              <a:gd name="connsiteY102" fmla="*/ 0 h 1735129"/>
              <a:gd name="connsiteX103" fmla="*/ 2737415 w 6653975"/>
              <a:gd name="connsiteY103" fmla="*/ 0 h 1735129"/>
              <a:gd name="connsiteX104" fmla="*/ 2943775 w 6653975"/>
              <a:gd name="connsiteY104" fmla="*/ 0 h 1735129"/>
              <a:gd name="connsiteX105" fmla="*/ 2835925 w 6653975"/>
              <a:gd name="connsiteY105" fmla="*/ 317367 h 1735129"/>
              <a:gd name="connsiteX106" fmla="*/ 3133368 w 6653975"/>
              <a:gd name="connsiteY106" fmla="*/ 317367 h 1735129"/>
              <a:gd name="connsiteX107" fmla="*/ 3033805 w 6653975"/>
              <a:gd name="connsiteY107" fmla="*/ 177029 h 1735129"/>
              <a:gd name="connsiteX108" fmla="*/ 3156554 w 6653975"/>
              <a:gd name="connsiteY108" fmla="*/ 68193 h 1735129"/>
              <a:gd name="connsiteX109" fmla="*/ 3274471 w 6653975"/>
              <a:gd name="connsiteY109" fmla="*/ 173723 h 1735129"/>
              <a:gd name="connsiteX110" fmla="*/ 3174793 w 6653975"/>
              <a:gd name="connsiteY110" fmla="*/ 317367 h 1735129"/>
              <a:gd name="connsiteX111" fmla="*/ 3389538 w 6653975"/>
              <a:gd name="connsiteY111" fmla="*/ 317367 h 1735129"/>
              <a:gd name="connsiteX112" fmla="*/ 3324728 w 6653975"/>
              <a:gd name="connsiteY112" fmla="*/ 508071 h 1735129"/>
              <a:gd name="connsiteX113" fmla="*/ 2818792 w 6653975"/>
              <a:gd name="connsiteY113" fmla="*/ 508071 h 1735129"/>
              <a:gd name="connsiteX114" fmla="*/ 3191662 w 6653975"/>
              <a:gd name="connsiteY114" fmla="*/ 1054568 h 1735129"/>
              <a:gd name="connsiteX115" fmla="*/ 3024148 w 6653975"/>
              <a:gd name="connsiteY115" fmla="*/ 1206048 h 1735129"/>
              <a:gd name="connsiteX116" fmla="*/ 2922646 w 6653975"/>
              <a:gd name="connsiteY116" fmla="*/ 1203267 h 1735129"/>
              <a:gd name="connsiteX117" fmla="*/ 2873634 w 6653975"/>
              <a:gd name="connsiteY117" fmla="*/ 1130575 h 1735129"/>
              <a:gd name="connsiteX118" fmla="*/ 2691552 w 6653975"/>
              <a:gd name="connsiteY118" fmla="*/ 742183 h 1735129"/>
              <a:gd name="connsiteX119" fmla="*/ 2537941 w 6653975"/>
              <a:gd name="connsiteY119" fmla="*/ 1201815 h 1735129"/>
              <a:gd name="connsiteX120" fmla="*/ 2392295 w 6653975"/>
              <a:gd name="connsiteY120" fmla="*/ 1203348 h 1735129"/>
              <a:gd name="connsiteX121" fmla="*/ 2489259 w 6653975"/>
              <a:gd name="connsiteY121" fmla="*/ 1337445 h 1735129"/>
              <a:gd name="connsiteX122" fmla="*/ 2470283 w 6653975"/>
              <a:gd name="connsiteY122" fmla="*/ 1393283 h 1735129"/>
              <a:gd name="connsiteX123" fmla="*/ 2263923 w 6653975"/>
              <a:gd name="connsiteY123" fmla="*/ 1393283 h 1735129"/>
              <a:gd name="connsiteX124" fmla="*/ 2490518 w 6653975"/>
              <a:gd name="connsiteY124" fmla="*/ 726528 h 1735129"/>
              <a:gd name="connsiteX125" fmla="*/ 1650170 w 6653975"/>
              <a:gd name="connsiteY125" fmla="*/ 1435238 h 1735129"/>
              <a:gd name="connsiteX126" fmla="*/ 571448 w 6653975"/>
              <a:gd name="connsiteY126" fmla="*/ 1735129 h 1735129"/>
              <a:gd name="connsiteX127" fmla="*/ 0 w 6653975"/>
              <a:gd name="connsiteY127" fmla="*/ 1438053 h 1735129"/>
              <a:gd name="connsiteX128" fmla="*/ 1528444 w 6653975"/>
              <a:gd name="connsiteY128" fmla="*/ 1323611 h 1735129"/>
              <a:gd name="connsiteX129" fmla="*/ 2497867 w 6653975"/>
              <a:gd name="connsiteY129" fmla="*/ 508071 h 1735129"/>
              <a:gd name="connsiteX130" fmla="*/ 2013990 w 6653975"/>
              <a:gd name="connsiteY130" fmla="*/ 508071 h 1735129"/>
              <a:gd name="connsiteX131" fmla="*/ 2078800 w 6653975"/>
              <a:gd name="connsiteY131" fmla="*/ 317367 h 1735129"/>
              <a:gd name="connsiteX132" fmla="*/ 2629566 w 6653975"/>
              <a:gd name="connsiteY132" fmla="*/ 317367 h 1735129"/>
              <a:gd name="connsiteX133" fmla="*/ 2737415 w 6653975"/>
              <a:gd name="connsiteY133" fmla="*/ 0 h 1735129"/>
              <a:gd name="connsiteX134" fmla="*/ 1025343 w 6653975"/>
              <a:gd name="connsiteY134" fmla="*/ 0 h 1735129"/>
              <a:gd name="connsiteX135" fmla="*/ 1235972 w 6653975"/>
              <a:gd name="connsiteY135" fmla="*/ 0 h 1735129"/>
              <a:gd name="connsiteX136" fmla="*/ 1184227 w 6653975"/>
              <a:gd name="connsiteY136" fmla="*/ 152279 h 1735129"/>
              <a:gd name="connsiteX137" fmla="*/ 1480246 w 6653975"/>
              <a:gd name="connsiteY137" fmla="*/ 152279 h 1735129"/>
              <a:gd name="connsiteX138" fmla="*/ 1531991 w 6653975"/>
              <a:gd name="connsiteY138" fmla="*/ 0 h 1735129"/>
              <a:gd name="connsiteX139" fmla="*/ 1742621 w 6653975"/>
              <a:gd name="connsiteY139" fmla="*/ 0 h 1735129"/>
              <a:gd name="connsiteX140" fmla="*/ 1690875 w 6653975"/>
              <a:gd name="connsiteY140" fmla="*/ 152279 h 1735129"/>
              <a:gd name="connsiteX141" fmla="*/ 2029589 w 6653975"/>
              <a:gd name="connsiteY141" fmla="*/ 152279 h 1735129"/>
              <a:gd name="connsiteX142" fmla="*/ 1968649 w 6653975"/>
              <a:gd name="connsiteY142" fmla="*/ 331598 h 1735129"/>
              <a:gd name="connsiteX143" fmla="*/ 1629935 w 6653975"/>
              <a:gd name="connsiteY143" fmla="*/ 331598 h 1735129"/>
              <a:gd name="connsiteX144" fmla="*/ 1594144 w 6653975"/>
              <a:gd name="connsiteY144" fmla="*/ 436913 h 1735129"/>
              <a:gd name="connsiteX145" fmla="*/ 1383515 w 6653975"/>
              <a:gd name="connsiteY145" fmla="*/ 436913 h 1735129"/>
              <a:gd name="connsiteX146" fmla="*/ 1419305 w 6653975"/>
              <a:gd name="connsiteY146" fmla="*/ 331598 h 1735129"/>
              <a:gd name="connsiteX147" fmla="*/ 1123286 w 6653975"/>
              <a:gd name="connsiteY147" fmla="*/ 331598 h 1735129"/>
              <a:gd name="connsiteX148" fmla="*/ 1087496 w 6653975"/>
              <a:gd name="connsiteY148" fmla="*/ 436913 h 1735129"/>
              <a:gd name="connsiteX149" fmla="*/ 876867 w 6653975"/>
              <a:gd name="connsiteY149" fmla="*/ 436913 h 1735129"/>
              <a:gd name="connsiteX150" fmla="*/ 912657 w 6653975"/>
              <a:gd name="connsiteY150" fmla="*/ 331598 h 1735129"/>
              <a:gd name="connsiteX151" fmla="*/ 573943 w 6653975"/>
              <a:gd name="connsiteY151" fmla="*/ 331598 h 1735129"/>
              <a:gd name="connsiteX152" fmla="*/ 634884 w 6653975"/>
              <a:gd name="connsiteY152" fmla="*/ 152279 h 1735129"/>
              <a:gd name="connsiteX153" fmla="*/ 973598 w 6653975"/>
              <a:gd name="connsiteY153" fmla="*/ 152279 h 1735129"/>
              <a:gd name="connsiteX154" fmla="*/ 1025343 w 6653975"/>
              <a:gd name="connsiteY154" fmla="*/ 0 h 1735129"/>
              <a:gd name="connsiteX0" fmla="*/ 5829106 w 6653975"/>
              <a:gd name="connsiteY0" fmla="*/ 496686 h 1735129"/>
              <a:gd name="connsiteX1" fmla="*/ 5664173 w 6653975"/>
              <a:gd name="connsiteY1" fmla="*/ 981987 h 1735129"/>
              <a:gd name="connsiteX2" fmla="*/ 5878360 w 6653975"/>
              <a:gd name="connsiteY2" fmla="*/ 981987 h 1735129"/>
              <a:gd name="connsiteX3" fmla="*/ 5829106 w 6653975"/>
              <a:gd name="connsiteY3" fmla="*/ 496686 h 1735129"/>
              <a:gd name="connsiteX4" fmla="*/ 5643904 w 6653975"/>
              <a:gd name="connsiteY4" fmla="*/ 488859 h 1735129"/>
              <a:gd name="connsiteX5" fmla="*/ 5264974 w 6653975"/>
              <a:gd name="connsiteY5" fmla="*/ 981987 h 1735129"/>
              <a:gd name="connsiteX6" fmla="*/ 5476315 w 6653975"/>
              <a:gd name="connsiteY6" fmla="*/ 981987 h 1735129"/>
              <a:gd name="connsiteX7" fmla="*/ 5643904 w 6653975"/>
              <a:gd name="connsiteY7" fmla="*/ 488859 h 1735129"/>
              <a:gd name="connsiteX8" fmla="*/ 643133 w 6653975"/>
              <a:gd name="connsiteY8" fmla="*/ 488147 h 1735129"/>
              <a:gd name="connsiteX9" fmla="*/ 1680624 w 6653975"/>
              <a:gd name="connsiteY9" fmla="*/ 488147 h 1735129"/>
              <a:gd name="connsiteX10" fmla="*/ 1616781 w 6653975"/>
              <a:gd name="connsiteY10" fmla="*/ 676005 h 1735129"/>
              <a:gd name="connsiteX11" fmla="*/ 1000221 w 6653975"/>
              <a:gd name="connsiteY11" fmla="*/ 926127 h 1735129"/>
              <a:gd name="connsiteX12" fmla="*/ 653707 w 6653975"/>
              <a:gd name="connsiteY12" fmla="*/ 1122880 h 1735129"/>
              <a:gd name="connsiteX13" fmla="*/ 710812 w 6653975"/>
              <a:gd name="connsiteY13" fmla="*/ 1168422 h 1735129"/>
              <a:gd name="connsiteX14" fmla="*/ 1268962 w 6653975"/>
              <a:gd name="connsiteY14" fmla="*/ 1168422 h 1735129"/>
              <a:gd name="connsiteX15" fmla="*/ 1385778 w 6653975"/>
              <a:gd name="connsiteY15" fmla="*/ 1126254 h 1735129"/>
              <a:gd name="connsiteX16" fmla="*/ 1368636 w 6653975"/>
              <a:gd name="connsiteY16" fmla="*/ 1040872 h 1735129"/>
              <a:gd name="connsiteX17" fmla="*/ 1291494 w 6653975"/>
              <a:gd name="connsiteY17" fmla="*/ 974992 h 1735129"/>
              <a:gd name="connsiteX18" fmla="*/ 1469988 w 6653975"/>
              <a:gd name="connsiteY18" fmla="*/ 901276 h 1735129"/>
              <a:gd name="connsiteX19" fmla="*/ 1583523 w 6653975"/>
              <a:gd name="connsiteY19" fmla="*/ 1042499 h 1735129"/>
              <a:gd name="connsiteX20" fmla="*/ 1555115 w 6653975"/>
              <a:gd name="connsiteY20" fmla="*/ 1230357 h 1735129"/>
              <a:gd name="connsiteX21" fmla="*/ 1430969 w 6653975"/>
              <a:gd name="connsiteY21" fmla="*/ 1319722 h 1735129"/>
              <a:gd name="connsiteX22" fmla="*/ 1174988 w 6653975"/>
              <a:gd name="connsiteY22" fmla="*/ 1352011 h 1735129"/>
              <a:gd name="connsiteX23" fmla="*/ 698226 w 6653975"/>
              <a:gd name="connsiteY23" fmla="*/ 1352011 h 1735129"/>
              <a:gd name="connsiteX24" fmla="*/ 433472 w 6653975"/>
              <a:gd name="connsiteY24" fmla="*/ 1303979 h 1735129"/>
              <a:gd name="connsiteX25" fmla="*/ 409834 w 6653975"/>
              <a:gd name="connsiteY25" fmla="*/ 1128573 h 1735129"/>
              <a:gd name="connsiteX26" fmla="*/ 690020 w 6653975"/>
              <a:gd name="connsiteY26" fmla="*/ 900866 h 1735129"/>
              <a:gd name="connsiteX27" fmla="*/ 1229223 w 6653975"/>
              <a:gd name="connsiteY27" fmla="*/ 673159 h 1735129"/>
              <a:gd name="connsiteX28" fmla="*/ 580258 w 6653975"/>
              <a:gd name="connsiteY28" fmla="*/ 673159 h 1735129"/>
              <a:gd name="connsiteX29" fmla="*/ 643133 w 6653975"/>
              <a:gd name="connsiteY29" fmla="*/ 488147 h 1735129"/>
              <a:gd name="connsiteX30" fmla="*/ 3749733 w 6653975"/>
              <a:gd name="connsiteY30" fmla="*/ 442606 h 1735129"/>
              <a:gd name="connsiteX31" fmla="*/ 4552401 w 6653975"/>
              <a:gd name="connsiteY31" fmla="*/ 442606 h 1735129"/>
              <a:gd name="connsiteX32" fmla="*/ 4490971 w 6653975"/>
              <a:gd name="connsiteY32" fmla="*/ 623348 h 1735129"/>
              <a:gd name="connsiteX33" fmla="*/ 4166778 w 6653975"/>
              <a:gd name="connsiteY33" fmla="*/ 798398 h 1735129"/>
              <a:gd name="connsiteX34" fmla="*/ 4163876 w 6653975"/>
              <a:gd name="connsiteY34" fmla="*/ 806937 h 1735129"/>
              <a:gd name="connsiteX35" fmla="*/ 4717488 w 6653975"/>
              <a:gd name="connsiteY35" fmla="*/ 806937 h 1735129"/>
              <a:gd name="connsiteX36" fmla="*/ 4653646 w 6653975"/>
              <a:gd name="connsiteY36" fmla="*/ 994795 h 1735129"/>
              <a:gd name="connsiteX37" fmla="*/ 4100033 w 6653975"/>
              <a:gd name="connsiteY37" fmla="*/ 994795 h 1735129"/>
              <a:gd name="connsiteX38" fmla="*/ 4034256 w 6653975"/>
              <a:gd name="connsiteY38" fmla="*/ 1188346 h 1735129"/>
              <a:gd name="connsiteX39" fmla="*/ 3700162 w 6653975"/>
              <a:gd name="connsiteY39" fmla="*/ 1397401 h 1735129"/>
              <a:gd name="connsiteX40" fmla="*/ 2495957 w 6653975"/>
              <a:gd name="connsiteY40" fmla="*/ 1391859 h 1735129"/>
              <a:gd name="connsiteX41" fmla="*/ 2431944 w 6653975"/>
              <a:gd name="connsiteY41" fmla="*/ 1224822 h 1735129"/>
              <a:gd name="connsiteX42" fmla="*/ 3651374 w 6653975"/>
              <a:gd name="connsiteY42" fmla="*/ 1220475 h 1735129"/>
              <a:gd name="connsiteX43" fmla="*/ 3802696 w 6653975"/>
              <a:gd name="connsiteY43" fmla="*/ 1178740 h 1735129"/>
              <a:gd name="connsiteX44" fmla="*/ 3853069 w 6653975"/>
              <a:gd name="connsiteY44" fmla="*/ 1110072 h 1735129"/>
              <a:gd name="connsiteX45" fmla="*/ 3892251 w 6653975"/>
              <a:gd name="connsiteY45" fmla="*/ 994795 h 1735129"/>
              <a:gd name="connsiteX46" fmla="*/ 3270326 w 6653975"/>
              <a:gd name="connsiteY46" fmla="*/ 994795 h 1735129"/>
              <a:gd name="connsiteX47" fmla="*/ 3334168 w 6653975"/>
              <a:gd name="connsiteY47" fmla="*/ 806937 h 1735129"/>
              <a:gd name="connsiteX48" fmla="*/ 3956093 w 6653975"/>
              <a:gd name="connsiteY48" fmla="*/ 806937 h 1735129"/>
              <a:gd name="connsiteX49" fmla="*/ 3976406 w 6653975"/>
              <a:gd name="connsiteY49" fmla="*/ 747164 h 1735129"/>
              <a:gd name="connsiteX50" fmla="*/ 4211552 w 6653975"/>
              <a:gd name="connsiteY50" fmla="*/ 624771 h 1735129"/>
              <a:gd name="connsiteX51" fmla="*/ 3687825 w 6653975"/>
              <a:gd name="connsiteY51" fmla="*/ 624771 h 1735129"/>
              <a:gd name="connsiteX52" fmla="*/ 3749733 w 6653975"/>
              <a:gd name="connsiteY52" fmla="*/ 442606 h 1735129"/>
              <a:gd name="connsiteX53" fmla="*/ 4292651 w 6653975"/>
              <a:gd name="connsiteY53" fmla="*/ 16695 h 1735129"/>
              <a:gd name="connsiteX54" fmla="*/ 4358725 w 6653975"/>
              <a:gd name="connsiteY54" fmla="*/ 37121 h 1735129"/>
              <a:gd name="connsiteX55" fmla="*/ 4390426 w 6653975"/>
              <a:gd name="connsiteY55" fmla="*/ 146587 h 1735129"/>
              <a:gd name="connsiteX56" fmla="*/ 4916287 w 6653975"/>
              <a:gd name="connsiteY56" fmla="*/ 146587 h 1735129"/>
              <a:gd name="connsiteX57" fmla="*/ 4791504 w 6653975"/>
              <a:gd name="connsiteY57" fmla="*/ 513764 h 1735129"/>
              <a:gd name="connsiteX58" fmla="*/ 4592261 w 6653975"/>
              <a:gd name="connsiteY58" fmla="*/ 513764 h 1735129"/>
              <a:gd name="connsiteX59" fmla="*/ 4655136 w 6653975"/>
              <a:gd name="connsiteY59" fmla="*/ 328752 h 1735129"/>
              <a:gd name="connsiteX60" fmla="*/ 3727229 w 6653975"/>
              <a:gd name="connsiteY60" fmla="*/ 328752 h 1735129"/>
              <a:gd name="connsiteX61" fmla="*/ 3663387 w 6653975"/>
              <a:gd name="connsiteY61" fmla="*/ 516610 h 1735129"/>
              <a:gd name="connsiteX62" fmla="*/ 3464144 w 6653975"/>
              <a:gd name="connsiteY62" fmla="*/ 516610 h 1735129"/>
              <a:gd name="connsiteX63" fmla="*/ 3589894 w 6653975"/>
              <a:gd name="connsiteY63" fmla="*/ 146587 h 1735129"/>
              <a:gd name="connsiteX64" fmla="*/ 4136200 w 6653975"/>
              <a:gd name="connsiteY64" fmla="*/ 137666 h 1735129"/>
              <a:gd name="connsiteX65" fmla="*/ 4166234 w 6653975"/>
              <a:gd name="connsiteY65" fmla="*/ 59306 h 1735129"/>
              <a:gd name="connsiteX66" fmla="*/ 4292651 w 6653975"/>
              <a:gd name="connsiteY66" fmla="*/ 16695 h 1735129"/>
              <a:gd name="connsiteX67" fmla="*/ 5277772 w 6653975"/>
              <a:gd name="connsiteY67" fmla="*/ 0 h 1735129"/>
              <a:gd name="connsiteX68" fmla="*/ 5445406 w 6653975"/>
              <a:gd name="connsiteY68" fmla="*/ 46965 h 1735129"/>
              <a:gd name="connsiteX69" fmla="*/ 5226160 w 6653975"/>
              <a:gd name="connsiteY69" fmla="*/ 386391 h 1735129"/>
              <a:gd name="connsiteX70" fmla="*/ 5029552 w 6653975"/>
              <a:gd name="connsiteY70" fmla="*/ 964909 h 1735129"/>
              <a:gd name="connsiteX71" fmla="*/ 5556669 w 6653975"/>
              <a:gd name="connsiteY71" fmla="*/ 408450 h 1735129"/>
              <a:gd name="connsiteX72" fmla="*/ 5299787 w 6653975"/>
              <a:gd name="connsiteY72" fmla="*/ 408450 h 1735129"/>
              <a:gd name="connsiteX73" fmla="*/ 5360238 w 6653975"/>
              <a:gd name="connsiteY73" fmla="*/ 230553 h 1735129"/>
              <a:gd name="connsiteX74" fmla="*/ 5731685 w 6653975"/>
              <a:gd name="connsiteY74" fmla="*/ 230553 h 1735129"/>
              <a:gd name="connsiteX75" fmla="*/ 5810037 w 6653975"/>
              <a:gd name="connsiteY75" fmla="*/ 0 h 1735129"/>
              <a:gd name="connsiteX76" fmla="*/ 5997895 w 6653975"/>
              <a:gd name="connsiteY76" fmla="*/ 0 h 1735129"/>
              <a:gd name="connsiteX77" fmla="*/ 5919543 w 6653975"/>
              <a:gd name="connsiteY77" fmla="*/ 230553 h 1735129"/>
              <a:gd name="connsiteX78" fmla="*/ 6238963 w 6653975"/>
              <a:gd name="connsiteY78" fmla="*/ 229996 h 1735129"/>
              <a:gd name="connsiteX79" fmla="*/ 6439489 w 6653975"/>
              <a:gd name="connsiteY79" fmla="*/ 125722 h 1735129"/>
              <a:gd name="connsiteX80" fmla="*/ 6401606 w 6653975"/>
              <a:gd name="connsiteY80" fmla="*/ 9973 h 1735129"/>
              <a:gd name="connsiteX81" fmla="*/ 6653975 w 6653975"/>
              <a:gd name="connsiteY81" fmla="*/ 183860 h 1735129"/>
              <a:gd name="connsiteX82" fmla="*/ 6551784 w 6653975"/>
              <a:gd name="connsiteY82" fmla="*/ 234006 h 1735129"/>
              <a:gd name="connsiteX83" fmla="*/ 6202868 w 6653975"/>
              <a:gd name="connsiteY83" fmla="*/ 406459 h 1735129"/>
              <a:gd name="connsiteX84" fmla="*/ 5962272 w 6653975"/>
              <a:gd name="connsiteY84" fmla="*/ 408450 h 1735129"/>
              <a:gd name="connsiteX85" fmla="*/ 6144037 w 6653975"/>
              <a:gd name="connsiteY85" fmla="*/ 943561 h 1735129"/>
              <a:gd name="connsiteX86" fmla="*/ 5951542 w 6653975"/>
              <a:gd name="connsiteY86" fmla="*/ 1145651 h 1735129"/>
              <a:gd name="connsiteX87" fmla="*/ 5889301 w 6653975"/>
              <a:gd name="connsiteY87" fmla="*/ 1014720 h 1735129"/>
              <a:gd name="connsiteX88" fmla="*/ 5839479 w 6653975"/>
              <a:gd name="connsiteY88" fmla="*/ 1161306 h 1735129"/>
              <a:gd name="connsiteX89" fmla="*/ 5603233 w 6653975"/>
              <a:gd name="connsiteY89" fmla="*/ 1161306 h 1735129"/>
              <a:gd name="connsiteX90" fmla="*/ 5521979 w 6653975"/>
              <a:gd name="connsiteY90" fmla="*/ 1400398 h 1735129"/>
              <a:gd name="connsiteX91" fmla="*/ 5334121 w 6653975"/>
              <a:gd name="connsiteY91" fmla="*/ 1400398 h 1735129"/>
              <a:gd name="connsiteX92" fmla="*/ 5415375 w 6653975"/>
              <a:gd name="connsiteY92" fmla="*/ 1161306 h 1735129"/>
              <a:gd name="connsiteX93" fmla="*/ 5186244 w 6653975"/>
              <a:gd name="connsiteY93" fmla="*/ 1161306 h 1735129"/>
              <a:gd name="connsiteX94" fmla="*/ 5238001 w 6653975"/>
              <a:gd name="connsiteY94" fmla="*/ 1009027 h 1735129"/>
              <a:gd name="connsiteX95" fmla="*/ 5065253 w 6653975"/>
              <a:gd name="connsiteY95" fmla="*/ 1165576 h 1735129"/>
              <a:gd name="connsiteX96" fmla="*/ 5016254 w 6653975"/>
              <a:gd name="connsiteY96" fmla="*/ 1004046 h 1735129"/>
              <a:gd name="connsiteX97" fmla="*/ 4882520 w 6653975"/>
              <a:gd name="connsiteY97" fmla="*/ 1397552 h 1735129"/>
              <a:gd name="connsiteX98" fmla="*/ 4711740 w 6653975"/>
              <a:gd name="connsiteY98" fmla="*/ 1397552 h 1735129"/>
              <a:gd name="connsiteX99" fmla="*/ 4924548 w 6653975"/>
              <a:gd name="connsiteY99" fmla="*/ 771358 h 1735129"/>
              <a:gd name="connsiteX100" fmla="*/ 4778874 w 6653975"/>
              <a:gd name="connsiteY100" fmla="*/ 923637 h 1735129"/>
              <a:gd name="connsiteX101" fmla="*/ 4824738 w 6653975"/>
              <a:gd name="connsiteY101" fmla="*/ 654658 h 1735129"/>
              <a:gd name="connsiteX102" fmla="*/ 5277772 w 6653975"/>
              <a:gd name="connsiteY102" fmla="*/ 0 h 1735129"/>
              <a:gd name="connsiteX103" fmla="*/ 2737415 w 6653975"/>
              <a:gd name="connsiteY103" fmla="*/ 0 h 1735129"/>
              <a:gd name="connsiteX104" fmla="*/ 2943775 w 6653975"/>
              <a:gd name="connsiteY104" fmla="*/ 0 h 1735129"/>
              <a:gd name="connsiteX105" fmla="*/ 2835925 w 6653975"/>
              <a:gd name="connsiteY105" fmla="*/ 317367 h 1735129"/>
              <a:gd name="connsiteX106" fmla="*/ 3133368 w 6653975"/>
              <a:gd name="connsiteY106" fmla="*/ 317367 h 1735129"/>
              <a:gd name="connsiteX107" fmla="*/ 3033805 w 6653975"/>
              <a:gd name="connsiteY107" fmla="*/ 177029 h 1735129"/>
              <a:gd name="connsiteX108" fmla="*/ 3156554 w 6653975"/>
              <a:gd name="connsiteY108" fmla="*/ 68193 h 1735129"/>
              <a:gd name="connsiteX109" fmla="*/ 3274471 w 6653975"/>
              <a:gd name="connsiteY109" fmla="*/ 173723 h 1735129"/>
              <a:gd name="connsiteX110" fmla="*/ 3174793 w 6653975"/>
              <a:gd name="connsiteY110" fmla="*/ 317367 h 1735129"/>
              <a:gd name="connsiteX111" fmla="*/ 3389538 w 6653975"/>
              <a:gd name="connsiteY111" fmla="*/ 317367 h 1735129"/>
              <a:gd name="connsiteX112" fmla="*/ 3324728 w 6653975"/>
              <a:gd name="connsiteY112" fmla="*/ 508071 h 1735129"/>
              <a:gd name="connsiteX113" fmla="*/ 2818792 w 6653975"/>
              <a:gd name="connsiteY113" fmla="*/ 508071 h 1735129"/>
              <a:gd name="connsiteX114" fmla="*/ 3191662 w 6653975"/>
              <a:gd name="connsiteY114" fmla="*/ 1054568 h 1735129"/>
              <a:gd name="connsiteX115" fmla="*/ 3024148 w 6653975"/>
              <a:gd name="connsiteY115" fmla="*/ 1206048 h 1735129"/>
              <a:gd name="connsiteX116" fmla="*/ 2922646 w 6653975"/>
              <a:gd name="connsiteY116" fmla="*/ 1203267 h 1735129"/>
              <a:gd name="connsiteX117" fmla="*/ 2873634 w 6653975"/>
              <a:gd name="connsiteY117" fmla="*/ 1130575 h 1735129"/>
              <a:gd name="connsiteX118" fmla="*/ 2691552 w 6653975"/>
              <a:gd name="connsiteY118" fmla="*/ 742183 h 1735129"/>
              <a:gd name="connsiteX119" fmla="*/ 2537941 w 6653975"/>
              <a:gd name="connsiteY119" fmla="*/ 1201815 h 1735129"/>
              <a:gd name="connsiteX120" fmla="*/ 2392295 w 6653975"/>
              <a:gd name="connsiteY120" fmla="*/ 1203348 h 1735129"/>
              <a:gd name="connsiteX121" fmla="*/ 2489259 w 6653975"/>
              <a:gd name="connsiteY121" fmla="*/ 1337445 h 1735129"/>
              <a:gd name="connsiteX122" fmla="*/ 2470283 w 6653975"/>
              <a:gd name="connsiteY122" fmla="*/ 1393283 h 1735129"/>
              <a:gd name="connsiteX123" fmla="*/ 2263923 w 6653975"/>
              <a:gd name="connsiteY123" fmla="*/ 1393283 h 1735129"/>
              <a:gd name="connsiteX124" fmla="*/ 2490518 w 6653975"/>
              <a:gd name="connsiteY124" fmla="*/ 726528 h 1735129"/>
              <a:gd name="connsiteX125" fmla="*/ 1650170 w 6653975"/>
              <a:gd name="connsiteY125" fmla="*/ 1435238 h 1735129"/>
              <a:gd name="connsiteX126" fmla="*/ 571448 w 6653975"/>
              <a:gd name="connsiteY126" fmla="*/ 1735129 h 1735129"/>
              <a:gd name="connsiteX127" fmla="*/ 0 w 6653975"/>
              <a:gd name="connsiteY127" fmla="*/ 1438053 h 1735129"/>
              <a:gd name="connsiteX128" fmla="*/ 1528444 w 6653975"/>
              <a:gd name="connsiteY128" fmla="*/ 1323611 h 1735129"/>
              <a:gd name="connsiteX129" fmla="*/ 2497867 w 6653975"/>
              <a:gd name="connsiteY129" fmla="*/ 508071 h 1735129"/>
              <a:gd name="connsiteX130" fmla="*/ 2013990 w 6653975"/>
              <a:gd name="connsiteY130" fmla="*/ 508071 h 1735129"/>
              <a:gd name="connsiteX131" fmla="*/ 2078800 w 6653975"/>
              <a:gd name="connsiteY131" fmla="*/ 317367 h 1735129"/>
              <a:gd name="connsiteX132" fmla="*/ 2629566 w 6653975"/>
              <a:gd name="connsiteY132" fmla="*/ 317367 h 1735129"/>
              <a:gd name="connsiteX133" fmla="*/ 2737415 w 6653975"/>
              <a:gd name="connsiteY133" fmla="*/ 0 h 1735129"/>
              <a:gd name="connsiteX134" fmla="*/ 1025343 w 6653975"/>
              <a:gd name="connsiteY134" fmla="*/ 0 h 1735129"/>
              <a:gd name="connsiteX135" fmla="*/ 1235972 w 6653975"/>
              <a:gd name="connsiteY135" fmla="*/ 0 h 1735129"/>
              <a:gd name="connsiteX136" fmla="*/ 1184227 w 6653975"/>
              <a:gd name="connsiteY136" fmla="*/ 152279 h 1735129"/>
              <a:gd name="connsiteX137" fmla="*/ 1480246 w 6653975"/>
              <a:gd name="connsiteY137" fmla="*/ 152279 h 1735129"/>
              <a:gd name="connsiteX138" fmla="*/ 1531991 w 6653975"/>
              <a:gd name="connsiteY138" fmla="*/ 0 h 1735129"/>
              <a:gd name="connsiteX139" fmla="*/ 1742621 w 6653975"/>
              <a:gd name="connsiteY139" fmla="*/ 0 h 1735129"/>
              <a:gd name="connsiteX140" fmla="*/ 1690875 w 6653975"/>
              <a:gd name="connsiteY140" fmla="*/ 152279 h 1735129"/>
              <a:gd name="connsiteX141" fmla="*/ 2029589 w 6653975"/>
              <a:gd name="connsiteY141" fmla="*/ 152279 h 1735129"/>
              <a:gd name="connsiteX142" fmla="*/ 1968649 w 6653975"/>
              <a:gd name="connsiteY142" fmla="*/ 331598 h 1735129"/>
              <a:gd name="connsiteX143" fmla="*/ 1629935 w 6653975"/>
              <a:gd name="connsiteY143" fmla="*/ 331598 h 1735129"/>
              <a:gd name="connsiteX144" fmla="*/ 1594144 w 6653975"/>
              <a:gd name="connsiteY144" fmla="*/ 436913 h 1735129"/>
              <a:gd name="connsiteX145" fmla="*/ 1383515 w 6653975"/>
              <a:gd name="connsiteY145" fmla="*/ 436913 h 1735129"/>
              <a:gd name="connsiteX146" fmla="*/ 1419305 w 6653975"/>
              <a:gd name="connsiteY146" fmla="*/ 331598 h 1735129"/>
              <a:gd name="connsiteX147" fmla="*/ 1123286 w 6653975"/>
              <a:gd name="connsiteY147" fmla="*/ 331598 h 1735129"/>
              <a:gd name="connsiteX148" fmla="*/ 1087496 w 6653975"/>
              <a:gd name="connsiteY148" fmla="*/ 436913 h 1735129"/>
              <a:gd name="connsiteX149" fmla="*/ 876867 w 6653975"/>
              <a:gd name="connsiteY149" fmla="*/ 436913 h 1735129"/>
              <a:gd name="connsiteX150" fmla="*/ 912657 w 6653975"/>
              <a:gd name="connsiteY150" fmla="*/ 331598 h 1735129"/>
              <a:gd name="connsiteX151" fmla="*/ 573943 w 6653975"/>
              <a:gd name="connsiteY151" fmla="*/ 331598 h 1735129"/>
              <a:gd name="connsiteX152" fmla="*/ 634884 w 6653975"/>
              <a:gd name="connsiteY152" fmla="*/ 152279 h 1735129"/>
              <a:gd name="connsiteX153" fmla="*/ 973598 w 6653975"/>
              <a:gd name="connsiteY153" fmla="*/ 152279 h 1735129"/>
              <a:gd name="connsiteX154" fmla="*/ 1025343 w 6653975"/>
              <a:gd name="connsiteY154" fmla="*/ 0 h 1735129"/>
              <a:gd name="connsiteX0" fmla="*/ 5829106 w 6551784"/>
              <a:gd name="connsiteY0" fmla="*/ 509342 h 1747785"/>
              <a:gd name="connsiteX1" fmla="*/ 5664173 w 6551784"/>
              <a:gd name="connsiteY1" fmla="*/ 994643 h 1747785"/>
              <a:gd name="connsiteX2" fmla="*/ 5878360 w 6551784"/>
              <a:gd name="connsiteY2" fmla="*/ 994643 h 1747785"/>
              <a:gd name="connsiteX3" fmla="*/ 5829106 w 6551784"/>
              <a:gd name="connsiteY3" fmla="*/ 509342 h 1747785"/>
              <a:gd name="connsiteX4" fmla="*/ 5643904 w 6551784"/>
              <a:gd name="connsiteY4" fmla="*/ 501515 h 1747785"/>
              <a:gd name="connsiteX5" fmla="*/ 5264974 w 6551784"/>
              <a:gd name="connsiteY5" fmla="*/ 994643 h 1747785"/>
              <a:gd name="connsiteX6" fmla="*/ 5476315 w 6551784"/>
              <a:gd name="connsiteY6" fmla="*/ 994643 h 1747785"/>
              <a:gd name="connsiteX7" fmla="*/ 5643904 w 6551784"/>
              <a:gd name="connsiteY7" fmla="*/ 501515 h 1747785"/>
              <a:gd name="connsiteX8" fmla="*/ 643133 w 6551784"/>
              <a:gd name="connsiteY8" fmla="*/ 500803 h 1747785"/>
              <a:gd name="connsiteX9" fmla="*/ 1680624 w 6551784"/>
              <a:gd name="connsiteY9" fmla="*/ 500803 h 1747785"/>
              <a:gd name="connsiteX10" fmla="*/ 1616781 w 6551784"/>
              <a:gd name="connsiteY10" fmla="*/ 688661 h 1747785"/>
              <a:gd name="connsiteX11" fmla="*/ 1000221 w 6551784"/>
              <a:gd name="connsiteY11" fmla="*/ 938783 h 1747785"/>
              <a:gd name="connsiteX12" fmla="*/ 653707 w 6551784"/>
              <a:gd name="connsiteY12" fmla="*/ 1135536 h 1747785"/>
              <a:gd name="connsiteX13" fmla="*/ 710812 w 6551784"/>
              <a:gd name="connsiteY13" fmla="*/ 1181078 h 1747785"/>
              <a:gd name="connsiteX14" fmla="*/ 1268962 w 6551784"/>
              <a:gd name="connsiteY14" fmla="*/ 1181078 h 1747785"/>
              <a:gd name="connsiteX15" fmla="*/ 1385778 w 6551784"/>
              <a:gd name="connsiteY15" fmla="*/ 1138910 h 1747785"/>
              <a:gd name="connsiteX16" fmla="*/ 1368636 w 6551784"/>
              <a:gd name="connsiteY16" fmla="*/ 1053528 h 1747785"/>
              <a:gd name="connsiteX17" fmla="*/ 1291494 w 6551784"/>
              <a:gd name="connsiteY17" fmla="*/ 987648 h 1747785"/>
              <a:gd name="connsiteX18" fmla="*/ 1469988 w 6551784"/>
              <a:gd name="connsiteY18" fmla="*/ 913932 h 1747785"/>
              <a:gd name="connsiteX19" fmla="*/ 1583523 w 6551784"/>
              <a:gd name="connsiteY19" fmla="*/ 1055155 h 1747785"/>
              <a:gd name="connsiteX20" fmla="*/ 1555115 w 6551784"/>
              <a:gd name="connsiteY20" fmla="*/ 1243013 h 1747785"/>
              <a:gd name="connsiteX21" fmla="*/ 1430969 w 6551784"/>
              <a:gd name="connsiteY21" fmla="*/ 1332378 h 1747785"/>
              <a:gd name="connsiteX22" fmla="*/ 1174988 w 6551784"/>
              <a:gd name="connsiteY22" fmla="*/ 1364667 h 1747785"/>
              <a:gd name="connsiteX23" fmla="*/ 698226 w 6551784"/>
              <a:gd name="connsiteY23" fmla="*/ 1364667 h 1747785"/>
              <a:gd name="connsiteX24" fmla="*/ 433472 w 6551784"/>
              <a:gd name="connsiteY24" fmla="*/ 1316635 h 1747785"/>
              <a:gd name="connsiteX25" fmla="*/ 409834 w 6551784"/>
              <a:gd name="connsiteY25" fmla="*/ 1141229 h 1747785"/>
              <a:gd name="connsiteX26" fmla="*/ 690020 w 6551784"/>
              <a:gd name="connsiteY26" fmla="*/ 913522 h 1747785"/>
              <a:gd name="connsiteX27" fmla="*/ 1229223 w 6551784"/>
              <a:gd name="connsiteY27" fmla="*/ 685815 h 1747785"/>
              <a:gd name="connsiteX28" fmla="*/ 580258 w 6551784"/>
              <a:gd name="connsiteY28" fmla="*/ 685815 h 1747785"/>
              <a:gd name="connsiteX29" fmla="*/ 643133 w 6551784"/>
              <a:gd name="connsiteY29" fmla="*/ 500803 h 1747785"/>
              <a:gd name="connsiteX30" fmla="*/ 3749733 w 6551784"/>
              <a:gd name="connsiteY30" fmla="*/ 455262 h 1747785"/>
              <a:gd name="connsiteX31" fmla="*/ 4552401 w 6551784"/>
              <a:gd name="connsiteY31" fmla="*/ 455262 h 1747785"/>
              <a:gd name="connsiteX32" fmla="*/ 4490971 w 6551784"/>
              <a:gd name="connsiteY32" fmla="*/ 636004 h 1747785"/>
              <a:gd name="connsiteX33" fmla="*/ 4166778 w 6551784"/>
              <a:gd name="connsiteY33" fmla="*/ 811054 h 1747785"/>
              <a:gd name="connsiteX34" fmla="*/ 4163876 w 6551784"/>
              <a:gd name="connsiteY34" fmla="*/ 819593 h 1747785"/>
              <a:gd name="connsiteX35" fmla="*/ 4717488 w 6551784"/>
              <a:gd name="connsiteY35" fmla="*/ 819593 h 1747785"/>
              <a:gd name="connsiteX36" fmla="*/ 4653646 w 6551784"/>
              <a:gd name="connsiteY36" fmla="*/ 1007451 h 1747785"/>
              <a:gd name="connsiteX37" fmla="*/ 4100033 w 6551784"/>
              <a:gd name="connsiteY37" fmla="*/ 1007451 h 1747785"/>
              <a:gd name="connsiteX38" fmla="*/ 4034256 w 6551784"/>
              <a:gd name="connsiteY38" fmla="*/ 1201002 h 1747785"/>
              <a:gd name="connsiteX39" fmla="*/ 3700162 w 6551784"/>
              <a:gd name="connsiteY39" fmla="*/ 1410057 h 1747785"/>
              <a:gd name="connsiteX40" fmla="*/ 2495957 w 6551784"/>
              <a:gd name="connsiteY40" fmla="*/ 1404515 h 1747785"/>
              <a:gd name="connsiteX41" fmla="*/ 2431944 w 6551784"/>
              <a:gd name="connsiteY41" fmla="*/ 1237478 h 1747785"/>
              <a:gd name="connsiteX42" fmla="*/ 3651374 w 6551784"/>
              <a:gd name="connsiteY42" fmla="*/ 1233131 h 1747785"/>
              <a:gd name="connsiteX43" fmla="*/ 3802696 w 6551784"/>
              <a:gd name="connsiteY43" fmla="*/ 1191396 h 1747785"/>
              <a:gd name="connsiteX44" fmla="*/ 3853069 w 6551784"/>
              <a:gd name="connsiteY44" fmla="*/ 1122728 h 1747785"/>
              <a:gd name="connsiteX45" fmla="*/ 3892251 w 6551784"/>
              <a:gd name="connsiteY45" fmla="*/ 1007451 h 1747785"/>
              <a:gd name="connsiteX46" fmla="*/ 3270326 w 6551784"/>
              <a:gd name="connsiteY46" fmla="*/ 1007451 h 1747785"/>
              <a:gd name="connsiteX47" fmla="*/ 3334168 w 6551784"/>
              <a:gd name="connsiteY47" fmla="*/ 819593 h 1747785"/>
              <a:gd name="connsiteX48" fmla="*/ 3956093 w 6551784"/>
              <a:gd name="connsiteY48" fmla="*/ 819593 h 1747785"/>
              <a:gd name="connsiteX49" fmla="*/ 3976406 w 6551784"/>
              <a:gd name="connsiteY49" fmla="*/ 759820 h 1747785"/>
              <a:gd name="connsiteX50" fmla="*/ 4211552 w 6551784"/>
              <a:gd name="connsiteY50" fmla="*/ 637427 h 1747785"/>
              <a:gd name="connsiteX51" fmla="*/ 3687825 w 6551784"/>
              <a:gd name="connsiteY51" fmla="*/ 637427 h 1747785"/>
              <a:gd name="connsiteX52" fmla="*/ 3749733 w 6551784"/>
              <a:gd name="connsiteY52" fmla="*/ 455262 h 1747785"/>
              <a:gd name="connsiteX53" fmla="*/ 4292651 w 6551784"/>
              <a:gd name="connsiteY53" fmla="*/ 29351 h 1747785"/>
              <a:gd name="connsiteX54" fmla="*/ 4358725 w 6551784"/>
              <a:gd name="connsiteY54" fmla="*/ 49777 h 1747785"/>
              <a:gd name="connsiteX55" fmla="*/ 4390426 w 6551784"/>
              <a:gd name="connsiteY55" fmla="*/ 159243 h 1747785"/>
              <a:gd name="connsiteX56" fmla="*/ 4916287 w 6551784"/>
              <a:gd name="connsiteY56" fmla="*/ 159243 h 1747785"/>
              <a:gd name="connsiteX57" fmla="*/ 4791504 w 6551784"/>
              <a:gd name="connsiteY57" fmla="*/ 526420 h 1747785"/>
              <a:gd name="connsiteX58" fmla="*/ 4592261 w 6551784"/>
              <a:gd name="connsiteY58" fmla="*/ 526420 h 1747785"/>
              <a:gd name="connsiteX59" fmla="*/ 4655136 w 6551784"/>
              <a:gd name="connsiteY59" fmla="*/ 341408 h 1747785"/>
              <a:gd name="connsiteX60" fmla="*/ 3727229 w 6551784"/>
              <a:gd name="connsiteY60" fmla="*/ 341408 h 1747785"/>
              <a:gd name="connsiteX61" fmla="*/ 3663387 w 6551784"/>
              <a:gd name="connsiteY61" fmla="*/ 529266 h 1747785"/>
              <a:gd name="connsiteX62" fmla="*/ 3464144 w 6551784"/>
              <a:gd name="connsiteY62" fmla="*/ 529266 h 1747785"/>
              <a:gd name="connsiteX63" fmla="*/ 3589894 w 6551784"/>
              <a:gd name="connsiteY63" fmla="*/ 159243 h 1747785"/>
              <a:gd name="connsiteX64" fmla="*/ 4136200 w 6551784"/>
              <a:gd name="connsiteY64" fmla="*/ 150322 h 1747785"/>
              <a:gd name="connsiteX65" fmla="*/ 4166234 w 6551784"/>
              <a:gd name="connsiteY65" fmla="*/ 71962 h 1747785"/>
              <a:gd name="connsiteX66" fmla="*/ 4292651 w 6551784"/>
              <a:gd name="connsiteY66" fmla="*/ 29351 h 1747785"/>
              <a:gd name="connsiteX67" fmla="*/ 5277772 w 6551784"/>
              <a:gd name="connsiteY67" fmla="*/ 12656 h 1747785"/>
              <a:gd name="connsiteX68" fmla="*/ 5445406 w 6551784"/>
              <a:gd name="connsiteY68" fmla="*/ 59621 h 1747785"/>
              <a:gd name="connsiteX69" fmla="*/ 5226160 w 6551784"/>
              <a:gd name="connsiteY69" fmla="*/ 399047 h 1747785"/>
              <a:gd name="connsiteX70" fmla="*/ 5029552 w 6551784"/>
              <a:gd name="connsiteY70" fmla="*/ 977565 h 1747785"/>
              <a:gd name="connsiteX71" fmla="*/ 5556669 w 6551784"/>
              <a:gd name="connsiteY71" fmla="*/ 421106 h 1747785"/>
              <a:gd name="connsiteX72" fmla="*/ 5299787 w 6551784"/>
              <a:gd name="connsiteY72" fmla="*/ 421106 h 1747785"/>
              <a:gd name="connsiteX73" fmla="*/ 5360238 w 6551784"/>
              <a:gd name="connsiteY73" fmla="*/ 243209 h 1747785"/>
              <a:gd name="connsiteX74" fmla="*/ 5731685 w 6551784"/>
              <a:gd name="connsiteY74" fmla="*/ 243209 h 1747785"/>
              <a:gd name="connsiteX75" fmla="*/ 5810037 w 6551784"/>
              <a:gd name="connsiteY75" fmla="*/ 12656 h 1747785"/>
              <a:gd name="connsiteX76" fmla="*/ 5997895 w 6551784"/>
              <a:gd name="connsiteY76" fmla="*/ 12656 h 1747785"/>
              <a:gd name="connsiteX77" fmla="*/ 5919543 w 6551784"/>
              <a:gd name="connsiteY77" fmla="*/ 243209 h 1747785"/>
              <a:gd name="connsiteX78" fmla="*/ 6238963 w 6551784"/>
              <a:gd name="connsiteY78" fmla="*/ 242652 h 1747785"/>
              <a:gd name="connsiteX79" fmla="*/ 6439489 w 6551784"/>
              <a:gd name="connsiteY79" fmla="*/ 138378 h 1747785"/>
              <a:gd name="connsiteX80" fmla="*/ 6401606 w 6551784"/>
              <a:gd name="connsiteY80" fmla="*/ 22629 h 1747785"/>
              <a:gd name="connsiteX81" fmla="*/ 6537670 w 6551784"/>
              <a:gd name="connsiteY81" fmla="*/ 0 h 1747785"/>
              <a:gd name="connsiteX82" fmla="*/ 6551784 w 6551784"/>
              <a:gd name="connsiteY82" fmla="*/ 246662 h 1747785"/>
              <a:gd name="connsiteX83" fmla="*/ 6202868 w 6551784"/>
              <a:gd name="connsiteY83" fmla="*/ 419115 h 1747785"/>
              <a:gd name="connsiteX84" fmla="*/ 5962272 w 6551784"/>
              <a:gd name="connsiteY84" fmla="*/ 421106 h 1747785"/>
              <a:gd name="connsiteX85" fmla="*/ 6144037 w 6551784"/>
              <a:gd name="connsiteY85" fmla="*/ 956217 h 1747785"/>
              <a:gd name="connsiteX86" fmla="*/ 5951542 w 6551784"/>
              <a:gd name="connsiteY86" fmla="*/ 1158307 h 1747785"/>
              <a:gd name="connsiteX87" fmla="*/ 5889301 w 6551784"/>
              <a:gd name="connsiteY87" fmla="*/ 1027376 h 1747785"/>
              <a:gd name="connsiteX88" fmla="*/ 5839479 w 6551784"/>
              <a:gd name="connsiteY88" fmla="*/ 1173962 h 1747785"/>
              <a:gd name="connsiteX89" fmla="*/ 5603233 w 6551784"/>
              <a:gd name="connsiteY89" fmla="*/ 1173962 h 1747785"/>
              <a:gd name="connsiteX90" fmla="*/ 5521979 w 6551784"/>
              <a:gd name="connsiteY90" fmla="*/ 1413054 h 1747785"/>
              <a:gd name="connsiteX91" fmla="*/ 5334121 w 6551784"/>
              <a:gd name="connsiteY91" fmla="*/ 1413054 h 1747785"/>
              <a:gd name="connsiteX92" fmla="*/ 5415375 w 6551784"/>
              <a:gd name="connsiteY92" fmla="*/ 1173962 h 1747785"/>
              <a:gd name="connsiteX93" fmla="*/ 5186244 w 6551784"/>
              <a:gd name="connsiteY93" fmla="*/ 1173962 h 1747785"/>
              <a:gd name="connsiteX94" fmla="*/ 5238001 w 6551784"/>
              <a:gd name="connsiteY94" fmla="*/ 1021683 h 1747785"/>
              <a:gd name="connsiteX95" fmla="*/ 5065253 w 6551784"/>
              <a:gd name="connsiteY95" fmla="*/ 1178232 h 1747785"/>
              <a:gd name="connsiteX96" fmla="*/ 5016254 w 6551784"/>
              <a:gd name="connsiteY96" fmla="*/ 1016702 h 1747785"/>
              <a:gd name="connsiteX97" fmla="*/ 4882520 w 6551784"/>
              <a:gd name="connsiteY97" fmla="*/ 1410208 h 1747785"/>
              <a:gd name="connsiteX98" fmla="*/ 4711740 w 6551784"/>
              <a:gd name="connsiteY98" fmla="*/ 1410208 h 1747785"/>
              <a:gd name="connsiteX99" fmla="*/ 4924548 w 6551784"/>
              <a:gd name="connsiteY99" fmla="*/ 784014 h 1747785"/>
              <a:gd name="connsiteX100" fmla="*/ 4778874 w 6551784"/>
              <a:gd name="connsiteY100" fmla="*/ 936293 h 1747785"/>
              <a:gd name="connsiteX101" fmla="*/ 4824738 w 6551784"/>
              <a:gd name="connsiteY101" fmla="*/ 667314 h 1747785"/>
              <a:gd name="connsiteX102" fmla="*/ 5277772 w 6551784"/>
              <a:gd name="connsiteY102" fmla="*/ 12656 h 1747785"/>
              <a:gd name="connsiteX103" fmla="*/ 2737415 w 6551784"/>
              <a:gd name="connsiteY103" fmla="*/ 12656 h 1747785"/>
              <a:gd name="connsiteX104" fmla="*/ 2943775 w 6551784"/>
              <a:gd name="connsiteY104" fmla="*/ 12656 h 1747785"/>
              <a:gd name="connsiteX105" fmla="*/ 2835925 w 6551784"/>
              <a:gd name="connsiteY105" fmla="*/ 330023 h 1747785"/>
              <a:gd name="connsiteX106" fmla="*/ 3133368 w 6551784"/>
              <a:gd name="connsiteY106" fmla="*/ 330023 h 1747785"/>
              <a:gd name="connsiteX107" fmla="*/ 3033805 w 6551784"/>
              <a:gd name="connsiteY107" fmla="*/ 189685 h 1747785"/>
              <a:gd name="connsiteX108" fmla="*/ 3156554 w 6551784"/>
              <a:gd name="connsiteY108" fmla="*/ 80849 h 1747785"/>
              <a:gd name="connsiteX109" fmla="*/ 3274471 w 6551784"/>
              <a:gd name="connsiteY109" fmla="*/ 186379 h 1747785"/>
              <a:gd name="connsiteX110" fmla="*/ 3174793 w 6551784"/>
              <a:gd name="connsiteY110" fmla="*/ 330023 h 1747785"/>
              <a:gd name="connsiteX111" fmla="*/ 3389538 w 6551784"/>
              <a:gd name="connsiteY111" fmla="*/ 330023 h 1747785"/>
              <a:gd name="connsiteX112" fmla="*/ 3324728 w 6551784"/>
              <a:gd name="connsiteY112" fmla="*/ 520727 h 1747785"/>
              <a:gd name="connsiteX113" fmla="*/ 2818792 w 6551784"/>
              <a:gd name="connsiteY113" fmla="*/ 520727 h 1747785"/>
              <a:gd name="connsiteX114" fmla="*/ 3191662 w 6551784"/>
              <a:gd name="connsiteY114" fmla="*/ 1067224 h 1747785"/>
              <a:gd name="connsiteX115" fmla="*/ 3024148 w 6551784"/>
              <a:gd name="connsiteY115" fmla="*/ 1218704 h 1747785"/>
              <a:gd name="connsiteX116" fmla="*/ 2922646 w 6551784"/>
              <a:gd name="connsiteY116" fmla="*/ 1215923 h 1747785"/>
              <a:gd name="connsiteX117" fmla="*/ 2873634 w 6551784"/>
              <a:gd name="connsiteY117" fmla="*/ 1143231 h 1747785"/>
              <a:gd name="connsiteX118" fmla="*/ 2691552 w 6551784"/>
              <a:gd name="connsiteY118" fmla="*/ 754839 h 1747785"/>
              <a:gd name="connsiteX119" fmla="*/ 2537941 w 6551784"/>
              <a:gd name="connsiteY119" fmla="*/ 1214471 h 1747785"/>
              <a:gd name="connsiteX120" fmla="*/ 2392295 w 6551784"/>
              <a:gd name="connsiteY120" fmla="*/ 1216004 h 1747785"/>
              <a:gd name="connsiteX121" fmla="*/ 2489259 w 6551784"/>
              <a:gd name="connsiteY121" fmla="*/ 1350101 h 1747785"/>
              <a:gd name="connsiteX122" fmla="*/ 2470283 w 6551784"/>
              <a:gd name="connsiteY122" fmla="*/ 1405939 h 1747785"/>
              <a:gd name="connsiteX123" fmla="*/ 2263923 w 6551784"/>
              <a:gd name="connsiteY123" fmla="*/ 1405939 h 1747785"/>
              <a:gd name="connsiteX124" fmla="*/ 2490518 w 6551784"/>
              <a:gd name="connsiteY124" fmla="*/ 739184 h 1747785"/>
              <a:gd name="connsiteX125" fmla="*/ 1650170 w 6551784"/>
              <a:gd name="connsiteY125" fmla="*/ 1447894 h 1747785"/>
              <a:gd name="connsiteX126" fmla="*/ 571448 w 6551784"/>
              <a:gd name="connsiteY126" fmla="*/ 1747785 h 1747785"/>
              <a:gd name="connsiteX127" fmla="*/ 0 w 6551784"/>
              <a:gd name="connsiteY127" fmla="*/ 1450709 h 1747785"/>
              <a:gd name="connsiteX128" fmla="*/ 1528444 w 6551784"/>
              <a:gd name="connsiteY128" fmla="*/ 1336267 h 1747785"/>
              <a:gd name="connsiteX129" fmla="*/ 2497867 w 6551784"/>
              <a:gd name="connsiteY129" fmla="*/ 520727 h 1747785"/>
              <a:gd name="connsiteX130" fmla="*/ 2013990 w 6551784"/>
              <a:gd name="connsiteY130" fmla="*/ 520727 h 1747785"/>
              <a:gd name="connsiteX131" fmla="*/ 2078800 w 6551784"/>
              <a:gd name="connsiteY131" fmla="*/ 330023 h 1747785"/>
              <a:gd name="connsiteX132" fmla="*/ 2629566 w 6551784"/>
              <a:gd name="connsiteY132" fmla="*/ 330023 h 1747785"/>
              <a:gd name="connsiteX133" fmla="*/ 2737415 w 6551784"/>
              <a:gd name="connsiteY133" fmla="*/ 12656 h 1747785"/>
              <a:gd name="connsiteX134" fmla="*/ 1025343 w 6551784"/>
              <a:gd name="connsiteY134" fmla="*/ 12656 h 1747785"/>
              <a:gd name="connsiteX135" fmla="*/ 1235972 w 6551784"/>
              <a:gd name="connsiteY135" fmla="*/ 12656 h 1747785"/>
              <a:gd name="connsiteX136" fmla="*/ 1184227 w 6551784"/>
              <a:gd name="connsiteY136" fmla="*/ 164935 h 1747785"/>
              <a:gd name="connsiteX137" fmla="*/ 1480246 w 6551784"/>
              <a:gd name="connsiteY137" fmla="*/ 164935 h 1747785"/>
              <a:gd name="connsiteX138" fmla="*/ 1531991 w 6551784"/>
              <a:gd name="connsiteY138" fmla="*/ 12656 h 1747785"/>
              <a:gd name="connsiteX139" fmla="*/ 1742621 w 6551784"/>
              <a:gd name="connsiteY139" fmla="*/ 12656 h 1747785"/>
              <a:gd name="connsiteX140" fmla="*/ 1690875 w 6551784"/>
              <a:gd name="connsiteY140" fmla="*/ 164935 h 1747785"/>
              <a:gd name="connsiteX141" fmla="*/ 2029589 w 6551784"/>
              <a:gd name="connsiteY141" fmla="*/ 164935 h 1747785"/>
              <a:gd name="connsiteX142" fmla="*/ 1968649 w 6551784"/>
              <a:gd name="connsiteY142" fmla="*/ 344254 h 1747785"/>
              <a:gd name="connsiteX143" fmla="*/ 1629935 w 6551784"/>
              <a:gd name="connsiteY143" fmla="*/ 344254 h 1747785"/>
              <a:gd name="connsiteX144" fmla="*/ 1594144 w 6551784"/>
              <a:gd name="connsiteY144" fmla="*/ 449569 h 1747785"/>
              <a:gd name="connsiteX145" fmla="*/ 1383515 w 6551784"/>
              <a:gd name="connsiteY145" fmla="*/ 449569 h 1747785"/>
              <a:gd name="connsiteX146" fmla="*/ 1419305 w 6551784"/>
              <a:gd name="connsiteY146" fmla="*/ 344254 h 1747785"/>
              <a:gd name="connsiteX147" fmla="*/ 1123286 w 6551784"/>
              <a:gd name="connsiteY147" fmla="*/ 344254 h 1747785"/>
              <a:gd name="connsiteX148" fmla="*/ 1087496 w 6551784"/>
              <a:gd name="connsiteY148" fmla="*/ 449569 h 1747785"/>
              <a:gd name="connsiteX149" fmla="*/ 876867 w 6551784"/>
              <a:gd name="connsiteY149" fmla="*/ 449569 h 1747785"/>
              <a:gd name="connsiteX150" fmla="*/ 912657 w 6551784"/>
              <a:gd name="connsiteY150" fmla="*/ 344254 h 1747785"/>
              <a:gd name="connsiteX151" fmla="*/ 573943 w 6551784"/>
              <a:gd name="connsiteY151" fmla="*/ 344254 h 1747785"/>
              <a:gd name="connsiteX152" fmla="*/ 634884 w 6551784"/>
              <a:gd name="connsiteY152" fmla="*/ 164935 h 1747785"/>
              <a:gd name="connsiteX153" fmla="*/ 973598 w 6551784"/>
              <a:gd name="connsiteY153" fmla="*/ 164935 h 1747785"/>
              <a:gd name="connsiteX154" fmla="*/ 1025343 w 6551784"/>
              <a:gd name="connsiteY154" fmla="*/ 12656 h 1747785"/>
              <a:gd name="connsiteX0" fmla="*/ 5829106 w 6551784"/>
              <a:gd name="connsiteY0" fmla="*/ 509342 h 1747785"/>
              <a:gd name="connsiteX1" fmla="*/ 5664173 w 6551784"/>
              <a:gd name="connsiteY1" fmla="*/ 994643 h 1747785"/>
              <a:gd name="connsiteX2" fmla="*/ 5878360 w 6551784"/>
              <a:gd name="connsiteY2" fmla="*/ 994643 h 1747785"/>
              <a:gd name="connsiteX3" fmla="*/ 5829106 w 6551784"/>
              <a:gd name="connsiteY3" fmla="*/ 509342 h 1747785"/>
              <a:gd name="connsiteX4" fmla="*/ 5643904 w 6551784"/>
              <a:gd name="connsiteY4" fmla="*/ 501515 h 1747785"/>
              <a:gd name="connsiteX5" fmla="*/ 5264974 w 6551784"/>
              <a:gd name="connsiteY5" fmla="*/ 994643 h 1747785"/>
              <a:gd name="connsiteX6" fmla="*/ 5476315 w 6551784"/>
              <a:gd name="connsiteY6" fmla="*/ 994643 h 1747785"/>
              <a:gd name="connsiteX7" fmla="*/ 5643904 w 6551784"/>
              <a:gd name="connsiteY7" fmla="*/ 501515 h 1747785"/>
              <a:gd name="connsiteX8" fmla="*/ 643133 w 6551784"/>
              <a:gd name="connsiteY8" fmla="*/ 500803 h 1747785"/>
              <a:gd name="connsiteX9" fmla="*/ 1680624 w 6551784"/>
              <a:gd name="connsiteY9" fmla="*/ 500803 h 1747785"/>
              <a:gd name="connsiteX10" fmla="*/ 1616781 w 6551784"/>
              <a:gd name="connsiteY10" fmla="*/ 688661 h 1747785"/>
              <a:gd name="connsiteX11" fmla="*/ 1000221 w 6551784"/>
              <a:gd name="connsiteY11" fmla="*/ 938783 h 1747785"/>
              <a:gd name="connsiteX12" fmla="*/ 653707 w 6551784"/>
              <a:gd name="connsiteY12" fmla="*/ 1135536 h 1747785"/>
              <a:gd name="connsiteX13" fmla="*/ 710812 w 6551784"/>
              <a:gd name="connsiteY13" fmla="*/ 1181078 h 1747785"/>
              <a:gd name="connsiteX14" fmla="*/ 1268962 w 6551784"/>
              <a:gd name="connsiteY14" fmla="*/ 1181078 h 1747785"/>
              <a:gd name="connsiteX15" fmla="*/ 1385778 w 6551784"/>
              <a:gd name="connsiteY15" fmla="*/ 1138910 h 1747785"/>
              <a:gd name="connsiteX16" fmla="*/ 1368636 w 6551784"/>
              <a:gd name="connsiteY16" fmla="*/ 1053528 h 1747785"/>
              <a:gd name="connsiteX17" fmla="*/ 1291494 w 6551784"/>
              <a:gd name="connsiteY17" fmla="*/ 987648 h 1747785"/>
              <a:gd name="connsiteX18" fmla="*/ 1469988 w 6551784"/>
              <a:gd name="connsiteY18" fmla="*/ 913932 h 1747785"/>
              <a:gd name="connsiteX19" fmla="*/ 1583523 w 6551784"/>
              <a:gd name="connsiteY19" fmla="*/ 1055155 h 1747785"/>
              <a:gd name="connsiteX20" fmla="*/ 1555115 w 6551784"/>
              <a:gd name="connsiteY20" fmla="*/ 1243013 h 1747785"/>
              <a:gd name="connsiteX21" fmla="*/ 1430969 w 6551784"/>
              <a:gd name="connsiteY21" fmla="*/ 1332378 h 1747785"/>
              <a:gd name="connsiteX22" fmla="*/ 1174988 w 6551784"/>
              <a:gd name="connsiteY22" fmla="*/ 1364667 h 1747785"/>
              <a:gd name="connsiteX23" fmla="*/ 698226 w 6551784"/>
              <a:gd name="connsiteY23" fmla="*/ 1364667 h 1747785"/>
              <a:gd name="connsiteX24" fmla="*/ 433472 w 6551784"/>
              <a:gd name="connsiteY24" fmla="*/ 1316635 h 1747785"/>
              <a:gd name="connsiteX25" fmla="*/ 409834 w 6551784"/>
              <a:gd name="connsiteY25" fmla="*/ 1141229 h 1747785"/>
              <a:gd name="connsiteX26" fmla="*/ 690020 w 6551784"/>
              <a:gd name="connsiteY26" fmla="*/ 913522 h 1747785"/>
              <a:gd name="connsiteX27" fmla="*/ 1229223 w 6551784"/>
              <a:gd name="connsiteY27" fmla="*/ 685815 h 1747785"/>
              <a:gd name="connsiteX28" fmla="*/ 580258 w 6551784"/>
              <a:gd name="connsiteY28" fmla="*/ 685815 h 1747785"/>
              <a:gd name="connsiteX29" fmla="*/ 643133 w 6551784"/>
              <a:gd name="connsiteY29" fmla="*/ 500803 h 1747785"/>
              <a:gd name="connsiteX30" fmla="*/ 3749733 w 6551784"/>
              <a:gd name="connsiteY30" fmla="*/ 455262 h 1747785"/>
              <a:gd name="connsiteX31" fmla="*/ 4552401 w 6551784"/>
              <a:gd name="connsiteY31" fmla="*/ 455262 h 1747785"/>
              <a:gd name="connsiteX32" fmla="*/ 4490971 w 6551784"/>
              <a:gd name="connsiteY32" fmla="*/ 636004 h 1747785"/>
              <a:gd name="connsiteX33" fmla="*/ 4166778 w 6551784"/>
              <a:gd name="connsiteY33" fmla="*/ 811054 h 1747785"/>
              <a:gd name="connsiteX34" fmla="*/ 4163876 w 6551784"/>
              <a:gd name="connsiteY34" fmla="*/ 819593 h 1747785"/>
              <a:gd name="connsiteX35" fmla="*/ 4717488 w 6551784"/>
              <a:gd name="connsiteY35" fmla="*/ 819593 h 1747785"/>
              <a:gd name="connsiteX36" fmla="*/ 4653646 w 6551784"/>
              <a:gd name="connsiteY36" fmla="*/ 1007451 h 1747785"/>
              <a:gd name="connsiteX37" fmla="*/ 4100033 w 6551784"/>
              <a:gd name="connsiteY37" fmla="*/ 1007451 h 1747785"/>
              <a:gd name="connsiteX38" fmla="*/ 4034256 w 6551784"/>
              <a:gd name="connsiteY38" fmla="*/ 1201002 h 1747785"/>
              <a:gd name="connsiteX39" fmla="*/ 3700162 w 6551784"/>
              <a:gd name="connsiteY39" fmla="*/ 1410057 h 1747785"/>
              <a:gd name="connsiteX40" fmla="*/ 2495957 w 6551784"/>
              <a:gd name="connsiteY40" fmla="*/ 1404515 h 1747785"/>
              <a:gd name="connsiteX41" fmla="*/ 2431944 w 6551784"/>
              <a:gd name="connsiteY41" fmla="*/ 1237478 h 1747785"/>
              <a:gd name="connsiteX42" fmla="*/ 3651374 w 6551784"/>
              <a:gd name="connsiteY42" fmla="*/ 1233131 h 1747785"/>
              <a:gd name="connsiteX43" fmla="*/ 3802696 w 6551784"/>
              <a:gd name="connsiteY43" fmla="*/ 1191396 h 1747785"/>
              <a:gd name="connsiteX44" fmla="*/ 3853069 w 6551784"/>
              <a:gd name="connsiteY44" fmla="*/ 1122728 h 1747785"/>
              <a:gd name="connsiteX45" fmla="*/ 3892251 w 6551784"/>
              <a:gd name="connsiteY45" fmla="*/ 1007451 h 1747785"/>
              <a:gd name="connsiteX46" fmla="*/ 3270326 w 6551784"/>
              <a:gd name="connsiteY46" fmla="*/ 1007451 h 1747785"/>
              <a:gd name="connsiteX47" fmla="*/ 3334168 w 6551784"/>
              <a:gd name="connsiteY47" fmla="*/ 819593 h 1747785"/>
              <a:gd name="connsiteX48" fmla="*/ 3956093 w 6551784"/>
              <a:gd name="connsiteY48" fmla="*/ 819593 h 1747785"/>
              <a:gd name="connsiteX49" fmla="*/ 3976406 w 6551784"/>
              <a:gd name="connsiteY49" fmla="*/ 759820 h 1747785"/>
              <a:gd name="connsiteX50" fmla="*/ 4211552 w 6551784"/>
              <a:gd name="connsiteY50" fmla="*/ 637427 h 1747785"/>
              <a:gd name="connsiteX51" fmla="*/ 3687825 w 6551784"/>
              <a:gd name="connsiteY51" fmla="*/ 637427 h 1747785"/>
              <a:gd name="connsiteX52" fmla="*/ 3749733 w 6551784"/>
              <a:gd name="connsiteY52" fmla="*/ 455262 h 1747785"/>
              <a:gd name="connsiteX53" fmla="*/ 4292651 w 6551784"/>
              <a:gd name="connsiteY53" fmla="*/ 29351 h 1747785"/>
              <a:gd name="connsiteX54" fmla="*/ 4358725 w 6551784"/>
              <a:gd name="connsiteY54" fmla="*/ 49777 h 1747785"/>
              <a:gd name="connsiteX55" fmla="*/ 4390426 w 6551784"/>
              <a:gd name="connsiteY55" fmla="*/ 159243 h 1747785"/>
              <a:gd name="connsiteX56" fmla="*/ 4916287 w 6551784"/>
              <a:gd name="connsiteY56" fmla="*/ 159243 h 1747785"/>
              <a:gd name="connsiteX57" fmla="*/ 4791504 w 6551784"/>
              <a:gd name="connsiteY57" fmla="*/ 526420 h 1747785"/>
              <a:gd name="connsiteX58" fmla="*/ 4592261 w 6551784"/>
              <a:gd name="connsiteY58" fmla="*/ 526420 h 1747785"/>
              <a:gd name="connsiteX59" fmla="*/ 4655136 w 6551784"/>
              <a:gd name="connsiteY59" fmla="*/ 341408 h 1747785"/>
              <a:gd name="connsiteX60" fmla="*/ 3727229 w 6551784"/>
              <a:gd name="connsiteY60" fmla="*/ 341408 h 1747785"/>
              <a:gd name="connsiteX61" fmla="*/ 3663387 w 6551784"/>
              <a:gd name="connsiteY61" fmla="*/ 529266 h 1747785"/>
              <a:gd name="connsiteX62" fmla="*/ 3464144 w 6551784"/>
              <a:gd name="connsiteY62" fmla="*/ 529266 h 1747785"/>
              <a:gd name="connsiteX63" fmla="*/ 3589894 w 6551784"/>
              <a:gd name="connsiteY63" fmla="*/ 159243 h 1747785"/>
              <a:gd name="connsiteX64" fmla="*/ 4136200 w 6551784"/>
              <a:gd name="connsiteY64" fmla="*/ 150322 h 1747785"/>
              <a:gd name="connsiteX65" fmla="*/ 4166234 w 6551784"/>
              <a:gd name="connsiteY65" fmla="*/ 71962 h 1747785"/>
              <a:gd name="connsiteX66" fmla="*/ 4292651 w 6551784"/>
              <a:gd name="connsiteY66" fmla="*/ 29351 h 1747785"/>
              <a:gd name="connsiteX67" fmla="*/ 5277772 w 6551784"/>
              <a:gd name="connsiteY67" fmla="*/ 12656 h 1747785"/>
              <a:gd name="connsiteX68" fmla="*/ 5445406 w 6551784"/>
              <a:gd name="connsiteY68" fmla="*/ 59621 h 1747785"/>
              <a:gd name="connsiteX69" fmla="*/ 5226160 w 6551784"/>
              <a:gd name="connsiteY69" fmla="*/ 399047 h 1747785"/>
              <a:gd name="connsiteX70" fmla="*/ 5029552 w 6551784"/>
              <a:gd name="connsiteY70" fmla="*/ 977565 h 1747785"/>
              <a:gd name="connsiteX71" fmla="*/ 5556669 w 6551784"/>
              <a:gd name="connsiteY71" fmla="*/ 421106 h 1747785"/>
              <a:gd name="connsiteX72" fmla="*/ 5299787 w 6551784"/>
              <a:gd name="connsiteY72" fmla="*/ 421106 h 1747785"/>
              <a:gd name="connsiteX73" fmla="*/ 5360238 w 6551784"/>
              <a:gd name="connsiteY73" fmla="*/ 243209 h 1747785"/>
              <a:gd name="connsiteX74" fmla="*/ 5731685 w 6551784"/>
              <a:gd name="connsiteY74" fmla="*/ 243209 h 1747785"/>
              <a:gd name="connsiteX75" fmla="*/ 5810037 w 6551784"/>
              <a:gd name="connsiteY75" fmla="*/ 12656 h 1747785"/>
              <a:gd name="connsiteX76" fmla="*/ 5997895 w 6551784"/>
              <a:gd name="connsiteY76" fmla="*/ 12656 h 1747785"/>
              <a:gd name="connsiteX77" fmla="*/ 5919543 w 6551784"/>
              <a:gd name="connsiteY77" fmla="*/ 243209 h 1747785"/>
              <a:gd name="connsiteX78" fmla="*/ 6238963 w 6551784"/>
              <a:gd name="connsiteY78" fmla="*/ 242652 h 1747785"/>
              <a:gd name="connsiteX79" fmla="*/ 6387353 w 6551784"/>
              <a:gd name="connsiteY79" fmla="*/ 178484 h 1747785"/>
              <a:gd name="connsiteX80" fmla="*/ 6401606 w 6551784"/>
              <a:gd name="connsiteY80" fmla="*/ 22629 h 1747785"/>
              <a:gd name="connsiteX81" fmla="*/ 6537670 w 6551784"/>
              <a:gd name="connsiteY81" fmla="*/ 0 h 1747785"/>
              <a:gd name="connsiteX82" fmla="*/ 6551784 w 6551784"/>
              <a:gd name="connsiteY82" fmla="*/ 246662 h 1747785"/>
              <a:gd name="connsiteX83" fmla="*/ 6202868 w 6551784"/>
              <a:gd name="connsiteY83" fmla="*/ 419115 h 1747785"/>
              <a:gd name="connsiteX84" fmla="*/ 5962272 w 6551784"/>
              <a:gd name="connsiteY84" fmla="*/ 421106 h 1747785"/>
              <a:gd name="connsiteX85" fmla="*/ 6144037 w 6551784"/>
              <a:gd name="connsiteY85" fmla="*/ 956217 h 1747785"/>
              <a:gd name="connsiteX86" fmla="*/ 5951542 w 6551784"/>
              <a:gd name="connsiteY86" fmla="*/ 1158307 h 1747785"/>
              <a:gd name="connsiteX87" fmla="*/ 5889301 w 6551784"/>
              <a:gd name="connsiteY87" fmla="*/ 1027376 h 1747785"/>
              <a:gd name="connsiteX88" fmla="*/ 5839479 w 6551784"/>
              <a:gd name="connsiteY88" fmla="*/ 1173962 h 1747785"/>
              <a:gd name="connsiteX89" fmla="*/ 5603233 w 6551784"/>
              <a:gd name="connsiteY89" fmla="*/ 1173962 h 1747785"/>
              <a:gd name="connsiteX90" fmla="*/ 5521979 w 6551784"/>
              <a:gd name="connsiteY90" fmla="*/ 1413054 h 1747785"/>
              <a:gd name="connsiteX91" fmla="*/ 5334121 w 6551784"/>
              <a:gd name="connsiteY91" fmla="*/ 1413054 h 1747785"/>
              <a:gd name="connsiteX92" fmla="*/ 5415375 w 6551784"/>
              <a:gd name="connsiteY92" fmla="*/ 1173962 h 1747785"/>
              <a:gd name="connsiteX93" fmla="*/ 5186244 w 6551784"/>
              <a:gd name="connsiteY93" fmla="*/ 1173962 h 1747785"/>
              <a:gd name="connsiteX94" fmla="*/ 5238001 w 6551784"/>
              <a:gd name="connsiteY94" fmla="*/ 1021683 h 1747785"/>
              <a:gd name="connsiteX95" fmla="*/ 5065253 w 6551784"/>
              <a:gd name="connsiteY95" fmla="*/ 1178232 h 1747785"/>
              <a:gd name="connsiteX96" fmla="*/ 5016254 w 6551784"/>
              <a:gd name="connsiteY96" fmla="*/ 1016702 h 1747785"/>
              <a:gd name="connsiteX97" fmla="*/ 4882520 w 6551784"/>
              <a:gd name="connsiteY97" fmla="*/ 1410208 h 1747785"/>
              <a:gd name="connsiteX98" fmla="*/ 4711740 w 6551784"/>
              <a:gd name="connsiteY98" fmla="*/ 1410208 h 1747785"/>
              <a:gd name="connsiteX99" fmla="*/ 4924548 w 6551784"/>
              <a:gd name="connsiteY99" fmla="*/ 784014 h 1747785"/>
              <a:gd name="connsiteX100" fmla="*/ 4778874 w 6551784"/>
              <a:gd name="connsiteY100" fmla="*/ 936293 h 1747785"/>
              <a:gd name="connsiteX101" fmla="*/ 4824738 w 6551784"/>
              <a:gd name="connsiteY101" fmla="*/ 667314 h 1747785"/>
              <a:gd name="connsiteX102" fmla="*/ 5277772 w 6551784"/>
              <a:gd name="connsiteY102" fmla="*/ 12656 h 1747785"/>
              <a:gd name="connsiteX103" fmla="*/ 2737415 w 6551784"/>
              <a:gd name="connsiteY103" fmla="*/ 12656 h 1747785"/>
              <a:gd name="connsiteX104" fmla="*/ 2943775 w 6551784"/>
              <a:gd name="connsiteY104" fmla="*/ 12656 h 1747785"/>
              <a:gd name="connsiteX105" fmla="*/ 2835925 w 6551784"/>
              <a:gd name="connsiteY105" fmla="*/ 330023 h 1747785"/>
              <a:gd name="connsiteX106" fmla="*/ 3133368 w 6551784"/>
              <a:gd name="connsiteY106" fmla="*/ 330023 h 1747785"/>
              <a:gd name="connsiteX107" fmla="*/ 3033805 w 6551784"/>
              <a:gd name="connsiteY107" fmla="*/ 189685 h 1747785"/>
              <a:gd name="connsiteX108" fmla="*/ 3156554 w 6551784"/>
              <a:gd name="connsiteY108" fmla="*/ 80849 h 1747785"/>
              <a:gd name="connsiteX109" fmla="*/ 3274471 w 6551784"/>
              <a:gd name="connsiteY109" fmla="*/ 186379 h 1747785"/>
              <a:gd name="connsiteX110" fmla="*/ 3174793 w 6551784"/>
              <a:gd name="connsiteY110" fmla="*/ 330023 h 1747785"/>
              <a:gd name="connsiteX111" fmla="*/ 3389538 w 6551784"/>
              <a:gd name="connsiteY111" fmla="*/ 330023 h 1747785"/>
              <a:gd name="connsiteX112" fmla="*/ 3324728 w 6551784"/>
              <a:gd name="connsiteY112" fmla="*/ 520727 h 1747785"/>
              <a:gd name="connsiteX113" fmla="*/ 2818792 w 6551784"/>
              <a:gd name="connsiteY113" fmla="*/ 520727 h 1747785"/>
              <a:gd name="connsiteX114" fmla="*/ 3191662 w 6551784"/>
              <a:gd name="connsiteY114" fmla="*/ 1067224 h 1747785"/>
              <a:gd name="connsiteX115" fmla="*/ 3024148 w 6551784"/>
              <a:gd name="connsiteY115" fmla="*/ 1218704 h 1747785"/>
              <a:gd name="connsiteX116" fmla="*/ 2922646 w 6551784"/>
              <a:gd name="connsiteY116" fmla="*/ 1215923 h 1747785"/>
              <a:gd name="connsiteX117" fmla="*/ 2873634 w 6551784"/>
              <a:gd name="connsiteY117" fmla="*/ 1143231 h 1747785"/>
              <a:gd name="connsiteX118" fmla="*/ 2691552 w 6551784"/>
              <a:gd name="connsiteY118" fmla="*/ 754839 h 1747785"/>
              <a:gd name="connsiteX119" fmla="*/ 2537941 w 6551784"/>
              <a:gd name="connsiteY119" fmla="*/ 1214471 h 1747785"/>
              <a:gd name="connsiteX120" fmla="*/ 2392295 w 6551784"/>
              <a:gd name="connsiteY120" fmla="*/ 1216004 h 1747785"/>
              <a:gd name="connsiteX121" fmla="*/ 2489259 w 6551784"/>
              <a:gd name="connsiteY121" fmla="*/ 1350101 h 1747785"/>
              <a:gd name="connsiteX122" fmla="*/ 2470283 w 6551784"/>
              <a:gd name="connsiteY122" fmla="*/ 1405939 h 1747785"/>
              <a:gd name="connsiteX123" fmla="*/ 2263923 w 6551784"/>
              <a:gd name="connsiteY123" fmla="*/ 1405939 h 1747785"/>
              <a:gd name="connsiteX124" fmla="*/ 2490518 w 6551784"/>
              <a:gd name="connsiteY124" fmla="*/ 739184 h 1747785"/>
              <a:gd name="connsiteX125" fmla="*/ 1650170 w 6551784"/>
              <a:gd name="connsiteY125" fmla="*/ 1447894 h 1747785"/>
              <a:gd name="connsiteX126" fmla="*/ 571448 w 6551784"/>
              <a:gd name="connsiteY126" fmla="*/ 1747785 h 1747785"/>
              <a:gd name="connsiteX127" fmla="*/ 0 w 6551784"/>
              <a:gd name="connsiteY127" fmla="*/ 1450709 h 1747785"/>
              <a:gd name="connsiteX128" fmla="*/ 1528444 w 6551784"/>
              <a:gd name="connsiteY128" fmla="*/ 1336267 h 1747785"/>
              <a:gd name="connsiteX129" fmla="*/ 2497867 w 6551784"/>
              <a:gd name="connsiteY129" fmla="*/ 520727 h 1747785"/>
              <a:gd name="connsiteX130" fmla="*/ 2013990 w 6551784"/>
              <a:gd name="connsiteY130" fmla="*/ 520727 h 1747785"/>
              <a:gd name="connsiteX131" fmla="*/ 2078800 w 6551784"/>
              <a:gd name="connsiteY131" fmla="*/ 330023 h 1747785"/>
              <a:gd name="connsiteX132" fmla="*/ 2629566 w 6551784"/>
              <a:gd name="connsiteY132" fmla="*/ 330023 h 1747785"/>
              <a:gd name="connsiteX133" fmla="*/ 2737415 w 6551784"/>
              <a:gd name="connsiteY133" fmla="*/ 12656 h 1747785"/>
              <a:gd name="connsiteX134" fmla="*/ 1025343 w 6551784"/>
              <a:gd name="connsiteY134" fmla="*/ 12656 h 1747785"/>
              <a:gd name="connsiteX135" fmla="*/ 1235972 w 6551784"/>
              <a:gd name="connsiteY135" fmla="*/ 12656 h 1747785"/>
              <a:gd name="connsiteX136" fmla="*/ 1184227 w 6551784"/>
              <a:gd name="connsiteY136" fmla="*/ 164935 h 1747785"/>
              <a:gd name="connsiteX137" fmla="*/ 1480246 w 6551784"/>
              <a:gd name="connsiteY137" fmla="*/ 164935 h 1747785"/>
              <a:gd name="connsiteX138" fmla="*/ 1531991 w 6551784"/>
              <a:gd name="connsiteY138" fmla="*/ 12656 h 1747785"/>
              <a:gd name="connsiteX139" fmla="*/ 1742621 w 6551784"/>
              <a:gd name="connsiteY139" fmla="*/ 12656 h 1747785"/>
              <a:gd name="connsiteX140" fmla="*/ 1690875 w 6551784"/>
              <a:gd name="connsiteY140" fmla="*/ 164935 h 1747785"/>
              <a:gd name="connsiteX141" fmla="*/ 2029589 w 6551784"/>
              <a:gd name="connsiteY141" fmla="*/ 164935 h 1747785"/>
              <a:gd name="connsiteX142" fmla="*/ 1968649 w 6551784"/>
              <a:gd name="connsiteY142" fmla="*/ 344254 h 1747785"/>
              <a:gd name="connsiteX143" fmla="*/ 1629935 w 6551784"/>
              <a:gd name="connsiteY143" fmla="*/ 344254 h 1747785"/>
              <a:gd name="connsiteX144" fmla="*/ 1594144 w 6551784"/>
              <a:gd name="connsiteY144" fmla="*/ 449569 h 1747785"/>
              <a:gd name="connsiteX145" fmla="*/ 1383515 w 6551784"/>
              <a:gd name="connsiteY145" fmla="*/ 449569 h 1747785"/>
              <a:gd name="connsiteX146" fmla="*/ 1419305 w 6551784"/>
              <a:gd name="connsiteY146" fmla="*/ 344254 h 1747785"/>
              <a:gd name="connsiteX147" fmla="*/ 1123286 w 6551784"/>
              <a:gd name="connsiteY147" fmla="*/ 344254 h 1747785"/>
              <a:gd name="connsiteX148" fmla="*/ 1087496 w 6551784"/>
              <a:gd name="connsiteY148" fmla="*/ 449569 h 1747785"/>
              <a:gd name="connsiteX149" fmla="*/ 876867 w 6551784"/>
              <a:gd name="connsiteY149" fmla="*/ 449569 h 1747785"/>
              <a:gd name="connsiteX150" fmla="*/ 912657 w 6551784"/>
              <a:gd name="connsiteY150" fmla="*/ 344254 h 1747785"/>
              <a:gd name="connsiteX151" fmla="*/ 573943 w 6551784"/>
              <a:gd name="connsiteY151" fmla="*/ 344254 h 1747785"/>
              <a:gd name="connsiteX152" fmla="*/ 634884 w 6551784"/>
              <a:gd name="connsiteY152" fmla="*/ 164935 h 1747785"/>
              <a:gd name="connsiteX153" fmla="*/ 973598 w 6551784"/>
              <a:gd name="connsiteY153" fmla="*/ 164935 h 1747785"/>
              <a:gd name="connsiteX154" fmla="*/ 1025343 w 6551784"/>
              <a:gd name="connsiteY154" fmla="*/ 12656 h 1747785"/>
              <a:gd name="connsiteX0" fmla="*/ 5829106 w 6551784"/>
              <a:gd name="connsiteY0" fmla="*/ 509342 h 1747785"/>
              <a:gd name="connsiteX1" fmla="*/ 5664173 w 6551784"/>
              <a:gd name="connsiteY1" fmla="*/ 994643 h 1747785"/>
              <a:gd name="connsiteX2" fmla="*/ 5878360 w 6551784"/>
              <a:gd name="connsiteY2" fmla="*/ 994643 h 1747785"/>
              <a:gd name="connsiteX3" fmla="*/ 5829106 w 6551784"/>
              <a:gd name="connsiteY3" fmla="*/ 509342 h 1747785"/>
              <a:gd name="connsiteX4" fmla="*/ 5643904 w 6551784"/>
              <a:gd name="connsiteY4" fmla="*/ 501515 h 1747785"/>
              <a:gd name="connsiteX5" fmla="*/ 5264974 w 6551784"/>
              <a:gd name="connsiteY5" fmla="*/ 994643 h 1747785"/>
              <a:gd name="connsiteX6" fmla="*/ 5476315 w 6551784"/>
              <a:gd name="connsiteY6" fmla="*/ 994643 h 1747785"/>
              <a:gd name="connsiteX7" fmla="*/ 5643904 w 6551784"/>
              <a:gd name="connsiteY7" fmla="*/ 501515 h 1747785"/>
              <a:gd name="connsiteX8" fmla="*/ 643133 w 6551784"/>
              <a:gd name="connsiteY8" fmla="*/ 500803 h 1747785"/>
              <a:gd name="connsiteX9" fmla="*/ 1680624 w 6551784"/>
              <a:gd name="connsiteY9" fmla="*/ 500803 h 1747785"/>
              <a:gd name="connsiteX10" fmla="*/ 1616781 w 6551784"/>
              <a:gd name="connsiteY10" fmla="*/ 688661 h 1747785"/>
              <a:gd name="connsiteX11" fmla="*/ 1000221 w 6551784"/>
              <a:gd name="connsiteY11" fmla="*/ 938783 h 1747785"/>
              <a:gd name="connsiteX12" fmla="*/ 653707 w 6551784"/>
              <a:gd name="connsiteY12" fmla="*/ 1135536 h 1747785"/>
              <a:gd name="connsiteX13" fmla="*/ 710812 w 6551784"/>
              <a:gd name="connsiteY13" fmla="*/ 1181078 h 1747785"/>
              <a:gd name="connsiteX14" fmla="*/ 1268962 w 6551784"/>
              <a:gd name="connsiteY14" fmla="*/ 1181078 h 1747785"/>
              <a:gd name="connsiteX15" fmla="*/ 1385778 w 6551784"/>
              <a:gd name="connsiteY15" fmla="*/ 1138910 h 1747785"/>
              <a:gd name="connsiteX16" fmla="*/ 1368636 w 6551784"/>
              <a:gd name="connsiteY16" fmla="*/ 1053528 h 1747785"/>
              <a:gd name="connsiteX17" fmla="*/ 1291494 w 6551784"/>
              <a:gd name="connsiteY17" fmla="*/ 987648 h 1747785"/>
              <a:gd name="connsiteX18" fmla="*/ 1469988 w 6551784"/>
              <a:gd name="connsiteY18" fmla="*/ 913932 h 1747785"/>
              <a:gd name="connsiteX19" fmla="*/ 1583523 w 6551784"/>
              <a:gd name="connsiteY19" fmla="*/ 1055155 h 1747785"/>
              <a:gd name="connsiteX20" fmla="*/ 1555115 w 6551784"/>
              <a:gd name="connsiteY20" fmla="*/ 1243013 h 1747785"/>
              <a:gd name="connsiteX21" fmla="*/ 1430969 w 6551784"/>
              <a:gd name="connsiteY21" fmla="*/ 1332378 h 1747785"/>
              <a:gd name="connsiteX22" fmla="*/ 1174988 w 6551784"/>
              <a:gd name="connsiteY22" fmla="*/ 1364667 h 1747785"/>
              <a:gd name="connsiteX23" fmla="*/ 698226 w 6551784"/>
              <a:gd name="connsiteY23" fmla="*/ 1364667 h 1747785"/>
              <a:gd name="connsiteX24" fmla="*/ 433472 w 6551784"/>
              <a:gd name="connsiteY24" fmla="*/ 1316635 h 1747785"/>
              <a:gd name="connsiteX25" fmla="*/ 409834 w 6551784"/>
              <a:gd name="connsiteY25" fmla="*/ 1141229 h 1747785"/>
              <a:gd name="connsiteX26" fmla="*/ 690020 w 6551784"/>
              <a:gd name="connsiteY26" fmla="*/ 913522 h 1747785"/>
              <a:gd name="connsiteX27" fmla="*/ 1229223 w 6551784"/>
              <a:gd name="connsiteY27" fmla="*/ 685815 h 1747785"/>
              <a:gd name="connsiteX28" fmla="*/ 580258 w 6551784"/>
              <a:gd name="connsiteY28" fmla="*/ 685815 h 1747785"/>
              <a:gd name="connsiteX29" fmla="*/ 643133 w 6551784"/>
              <a:gd name="connsiteY29" fmla="*/ 500803 h 1747785"/>
              <a:gd name="connsiteX30" fmla="*/ 3749733 w 6551784"/>
              <a:gd name="connsiteY30" fmla="*/ 455262 h 1747785"/>
              <a:gd name="connsiteX31" fmla="*/ 4552401 w 6551784"/>
              <a:gd name="connsiteY31" fmla="*/ 455262 h 1747785"/>
              <a:gd name="connsiteX32" fmla="*/ 4490971 w 6551784"/>
              <a:gd name="connsiteY32" fmla="*/ 636004 h 1747785"/>
              <a:gd name="connsiteX33" fmla="*/ 4166778 w 6551784"/>
              <a:gd name="connsiteY33" fmla="*/ 811054 h 1747785"/>
              <a:gd name="connsiteX34" fmla="*/ 4163876 w 6551784"/>
              <a:gd name="connsiteY34" fmla="*/ 819593 h 1747785"/>
              <a:gd name="connsiteX35" fmla="*/ 4717488 w 6551784"/>
              <a:gd name="connsiteY35" fmla="*/ 819593 h 1747785"/>
              <a:gd name="connsiteX36" fmla="*/ 4653646 w 6551784"/>
              <a:gd name="connsiteY36" fmla="*/ 1007451 h 1747785"/>
              <a:gd name="connsiteX37" fmla="*/ 4100033 w 6551784"/>
              <a:gd name="connsiteY37" fmla="*/ 1007451 h 1747785"/>
              <a:gd name="connsiteX38" fmla="*/ 4034256 w 6551784"/>
              <a:gd name="connsiteY38" fmla="*/ 1201002 h 1747785"/>
              <a:gd name="connsiteX39" fmla="*/ 3700162 w 6551784"/>
              <a:gd name="connsiteY39" fmla="*/ 1410057 h 1747785"/>
              <a:gd name="connsiteX40" fmla="*/ 2495957 w 6551784"/>
              <a:gd name="connsiteY40" fmla="*/ 1404515 h 1747785"/>
              <a:gd name="connsiteX41" fmla="*/ 2431944 w 6551784"/>
              <a:gd name="connsiteY41" fmla="*/ 1237478 h 1747785"/>
              <a:gd name="connsiteX42" fmla="*/ 3651374 w 6551784"/>
              <a:gd name="connsiteY42" fmla="*/ 1233131 h 1747785"/>
              <a:gd name="connsiteX43" fmla="*/ 3802696 w 6551784"/>
              <a:gd name="connsiteY43" fmla="*/ 1191396 h 1747785"/>
              <a:gd name="connsiteX44" fmla="*/ 3853069 w 6551784"/>
              <a:gd name="connsiteY44" fmla="*/ 1122728 h 1747785"/>
              <a:gd name="connsiteX45" fmla="*/ 3892251 w 6551784"/>
              <a:gd name="connsiteY45" fmla="*/ 1007451 h 1747785"/>
              <a:gd name="connsiteX46" fmla="*/ 3270326 w 6551784"/>
              <a:gd name="connsiteY46" fmla="*/ 1007451 h 1747785"/>
              <a:gd name="connsiteX47" fmla="*/ 3334168 w 6551784"/>
              <a:gd name="connsiteY47" fmla="*/ 819593 h 1747785"/>
              <a:gd name="connsiteX48" fmla="*/ 3956093 w 6551784"/>
              <a:gd name="connsiteY48" fmla="*/ 819593 h 1747785"/>
              <a:gd name="connsiteX49" fmla="*/ 3976406 w 6551784"/>
              <a:gd name="connsiteY49" fmla="*/ 759820 h 1747785"/>
              <a:gd name="connsiteX50" fmla="*/ 4211552 w 6551784"/>
              <a:gd name="connsiteY50" fmla="*/ 637427 h 1747785"/>
              <a:gd name="connsiteX51" fmla="*/ 3687825 w 6551784"/>
              <a:gd name="connsiteY51" fmla="*/ 637427 h 1747785"/>
              <a:gd name="connsiteX52" fmla="*/ 3749733 w 6551784"/>
              <a:gd name="connsiteY52" fmla="*/ 455262 h 1747785"/>
              <a:gd name="connsiteX53" fmla="*/ 4292651 w 6551784"/>
              <a:gd name="connsiteY53" fmla="*/ 29351 h 1747785"/>
              <a:gd name="connsiteX54" fmla="*/ 4358725 w 6551784"/>
              <a:gd name="connsiteY54" fmla="*/ 49777 h 1747785"/>
              <a:gd name="connsiteX55" fmla="*/ 4390426 w 6551784"/>
              <a:gd name="connsiteY55" fmla="*/ 159243 h 1747785"/>
              <a:gd name="connsiteX56" fmla="*/ 4916287 w 6551784"/>
              <a:gd name="connsiteY56" fmla="*/ 159243 h 1747785"/>
              <a:gd name="connsiteX57" fmla="*/ 4791504 w 6551784"/>
              <a:gd name="connsiteY57" fmla="*/ 526420 h 1747785"/>
              <a:gd name="connsiteX58" fmla="*/ 4592261 w 6551784"/>
              <a:gd name="connsiteY58" fmla="*/ 526420 h 1747785"/>
              <a:gd name="connsiteX59" fmla="*/ 4655136 w 6551784"/>
              <a:gd name="connsiteY59" fmla="*/ 341408 h 1747785"/>
              <a:gd name="connsiteX60" fmla="*/ 3727229 w 6551784"/>
              <a:gd name="connsiteY60" fmla="*/ 341408 h 1747785"/>
              <a:gd name="connsiteX61" fmla="*/ 3663387 w 6551784"/>
              <a:gd name="connsiteY61" fmla="*/ 529266 h 1747785"/>
              <a:gd name="connsiteX62" fmla="*/ 3464144 w 6551784"/>
              <a:gd name="connsiteY62" fmla="*/ 529266 h 1747785"/>
              <a:gd name="connsiteX63" fmla="*/ 3589894 w 6551784"/>
              <a:gd name="connsiteY63" fmla="*/ 159243 h 1747785"/>
              <a:gd name="connsiteX64" fmla="*/ 4136200 w 6551784"/>
              <a:gd name="connsiteY64" fmla="*/ 150322 h 1747785"/>
              <a:gd name="connsiteX65" fmla="*/ 4166234 w 6551784"/>
              <a:gd name="connsiteY65" fmla="*/ 71962 h 1747785"/>
              <a:gd name="connsiteX66" fmla="*/ 4292651 w 6551784"/>
              <a:gd name="connsiteY66" fmla="*/ 29351 h 1747785"/>
              <a:gd name="connsiteX67" fmla="*/ 5277772 w 6551784"/>
              <a:gd name="connsiteY67" fmla="*/ 12656 h 1747785"/>
              <a:gd name="connsiteX68" fmla="*/ 5445406 w 6551784"/>
              <a:gd name="connsiteY68" fmla="*/ 59621 h 1747785"/>
              <a:gd name="connsiteX69" fmla="*/ 5226160 w 6551784"/>
              <a:gd name="connsiteY69" fmla="*/ 399047 h 1747785"/>
              <a:gd name="connsiteX70" fmla="*/ 5029552 w 6551784"/>
              <a:gd name="connsiteY70" fmla="*/ 977565 h 1747785"/>
              <a:gd name="connsiteX71" fmla="*/ 5556669 w 6551784"/>
              <a:gd name="connsiteY71" fmla="*/ 421106 h 1747785"/>
              <a:gd name="connsiteX72" fmla="*/ 5299787 w 6551784"/>
              <a:gd name="connsiteY72" fmla="*/ 421106 h 1747785"/>
              <a:gd name="connsiteX73" fmla="*/ 5360238 w 6551784"/>
              <a:gd name="connsiteY73" fmla="*/ 243209 h 1747785"/>
              <a:gd name="connsiteX74" fmla="*/ 5731685 w 6551784"/>
              <a:gd name="connsiteY74" fmla="*/ 243209 h 1747785"/>
              <a:gd name="connsiteX75" fmla="*/ 5810037 w 6551784"/>
              <a:gd name="connsiteY75" fmla="*/ 12656 h 1747785"/>
              <a:gd name="connsiteX76" fmla="*/ 5997895 w 6551784"/>
              <a:gd name="connsiteY76" fmla="*/ 12656 h 1747785"/>
              <a:gd name="connsiteX77" fmla="*/ 5919543 w 6551784"/>
              <a:gd name="connsiteY77" fmla="*/ 243209 h 1747785"/>
              <a:gd name="connsiteX78" fmla="*/ 6279068 w 6551784"/>
              <a:gd name="connsiteY78" fmla="*/ 234630 h 1747785"/>
              <a:gd name="connsiteX79" fmla="*/ 6387353 w 6551784"/>
              <a:gd name="connsiteY79" fmla="*/ 178484 h 1747785"/>
              <a:gd name="connsiteX80" fmla="*/ 6401606 w 6551784"/>
              <a:gd name="connsiteY80" fmla="*/ 22629 h 1747785"/>
              <a:gd name="connsiteX81" fmla="*/ 6537670 w 6551784"/>
              <a:gd name="connsiteY81" fmla="*/ 0 h 1747785"/>
              <a:gd name="connsiteX82" fmla="*/ 6551784 w 6551784"/>
              <a:gd name="connsiteY82" fmla="*/ 246662 h 1747785"/>
              <a:gd name="connsiteX83" fmla="*/ 6202868 w 6551784"/>
              <a:gd name="connsiteY83" fmla="*/ 419115 h 1747785"/>
              <a:gd name="connsiteX84" fmla="*/ 5962272 w 6551784"/>
              <a:gd name="connsiteY84" fmla="*/ 421106 h 1747785"/>
              <a:gd name="connsiteX85" fmla="*/ 6144037 w 6551784"/>
              <a:gd name="connsiteY85" fmla="*/ 956217 h 1747785"/>
              <a:gd name="connsiteX86" fmla="*/ 5951542 w 6551784"/>
              <a:gd name="connsiteY86" fmla="*/ 1158307 h 1747785"/>
              <a:gd name="connsiteX87" fmla="*/ 5889301 w 6551784"/>
              <a:gd name="connsiteY87" fmla="*/ 1027376 h 1747785"/>
              <a:gd name="connsiteX88" fmla="*/ 5839479 w 6551784"/>
              <a:gd name="connsiteY88" fmla="*/ 1173962 h 1747785"/>
              <a:gd name="connsiteX89" fmla="*/ 5603233 w 6551784"/>
              <a:gd name="connsiteY89" fmla="*/ 1173962 h 1747785"/>
              <a:gd name="connsiteX90" fmla="*/ 5521979 w 6551784"/>
              <a:gd name="connsiteY90" fmla="*/ 1413054 h 1747785"/>
              <a:gd name="connsiteX91" fmla="*/ 5334121 w 6551784"/>
              <a:gd name="connsiteY91" fmla="*/ 1413054 h 1747785"/>
              <a:gd name="connsiteX92" fmla="*/ 5415375 w 6551784"/>
              <a:gd name="connsiteY92" fmla="*/ 1173962 h 1747785"/>
              <a:gd name="connsiteX93" fmla="*/ 5186244 w 6551784"/>
              <a:gd name="connsiteY93" fmla="*/ 1173962 h 1747785"/>
              <a:gd name="connsiteX94" fmla="*/ 5238001 w 6551784"/>
              <a:gd name="connsiteY94" fmla="*/ 1021683 h 1747785"/>
              <a:gd name="connsiteX95" fmla="*/ 5065253 w 6551784"/>
              <a:gd name="connsiteY95" fmla="*/ 1178232 h 1747785"/>
              <a:gd name="connsiteX96" fmla="*/ 5016254 w 6551784"/>
              <a:gd name="connsiteY96" fmla="*/ 1016702 h 1747785"/>
              <a:gd name="connsiteX97" fmla="*/ 4882520 w 6551784"/>
              <a:gd name="connsiteY97" fmla="*/ 1410208 h 1747785"/>
              <a:gd name="connsiteX98" fmla="*/ 4711740 w 6551784"/>
              <a:gd name="connsiteY98" fmla="*/ 1410208 h 1747785"/>
              <a:gd name="connsiteX99" fmla="*/ 4924548 w 6551784"/>
              <a:gd name="connsiteY99" fmla="*/ 784014 h 1747785"/>
              <a:gd name="connsiteX100" fmla="*/ 4778874 w 6551784"/>
              <a:gd name="connsiteY100" fmla="*/ 936293 h 1747785"/>
              <a:gd name="connsiteX101" fmla="*/ 4824738 w 6551784"/>
              <a:gd name="connsiteY101" fmla="*/ 667314 h 1747785"/>
              <a:gd name="connsiteX102" fmla="*/ 5277772 w 6551784"/>
              <a:gd name="connsiteY102" fmla="*/ 12656 h 1747785"/>
              <a:gd name="connsiteX103" fmla="*/ 2737415 w 6551784"/>
              <a:gd name="connsiteY103" fmla="*/ 12656 h 1747785"/>
              <a:gd name="connsiteX104" fmla="*/ 2943775 w 6551784"/>
              <a:gd name="connsiteY104" fmla="*/ 12656 h 1747785"/>
              <a:gd name="connsiteX105" fmla="*/ 2835925 w 6551784"/>
              <a:gd name="connsiteY105" fmla="*/ 330023 h 1747785"/>
              <a:gd name="connsiteX106" fmla="*/ 3133368 w 6551784"/>
              <a:gd name="connsiteY106" fmla="*/ 330023 h 1747785"/>
              <a:gd name="connsiteX107" fmla="*/ 3033805 w 6551784"/>
              <a:gd name="connsiteY107" fmla="*/ 189685 h 1747785"/>
              <a:gd name="connsiteX108" fmla="*/ 3156554 w 6551784"/>
              <a:gd name="connsiteY108" fmla="*/ 80849 h 1747785"/>
              <a:gd name="connsiteX109" fmla="*/ 3274471 w 6551784"/>
              <a:gd name="connsiteY109" fmla="*/ 186379 h 1747785"/>
              <a:gd name="connsiteX110" fmla="*/ 3174793 w 6551784"/>
              <a:gd name="connsiteY110" fmla="*/ 330023 h 1747785"/>
              <a:gd name="connsiteX111" fmla="*/ 3389538 w 6551784"/>
              <a:gd name="connsiteY111" fmla="*/ 330023 h 1747785"/>
              <a:gd name="connsiteX112" fmla="*/ 3324728 w 6551784"/>
              <a:gd name="connsiteY112" fmla="*/ 520727 h 1747785"/>
              <a:gd name="connsiteX113" fmla="*/ 2818792 w 6551784"/>
              <a:gd name="connsiteY113" fmla="*/ 520727 h 1747785"/>
              <a:gd name="connsiteX114" fmla="*/ 3191662 w 6551784"/>
              <a:gd name="connsiteY114" fmla="*/ 1067224 h 1747785"/>
              <a:gd name="connsiteX115" fmla="*/ 3024148 w 6551784"/>
              <a:gd name="connsiteY115" fmla="*/ 1218704 h 1747785"/>
              <a:gd name="connsiteX116" fmla="*/ 2922646 w 6551784"/>
              <a:gd name="connsiteY116" fmla="*/ 1215923 h 1747785"/>
              <a:gd name="connsiteX117" fmla="*/ 2873634 w 6551784"/>
              <a:gd name="connsiteY117" fmla="*/ 1143231 h 1747785"/>
              <a:gd name="connsiteX118" fmla="*/ 2691552 w 6551784"/>
              <a:gd name="connsiteY118" fmla="*/ 754839 h 1747785"/>
              <a:gd name="connsiteX119" fmla="*/ 2537941 w 6551784"/>
              <a:gd name="connsiteY119" fmla="*/ 1214471 h 1747785"/>
              <a:gd name="connsiteX120" fmla="*/ 2392295 w 6551784"/>
              <a:gd name="connsiteY120" fmla="*/ 1216004 h 1747785"/>
              <a:gd name="connsiteX121" fmla="*/ 2489259 w 6551784"/>
              <a:gd name="connsiteY121" fmla="*/ 1350101 h 1747785"/>
              <a:gd name="connsiteX122" fmla="*/ 2470283 w 6551784"/>
              <a:gd name="connsiteY122" fmla="*/ 1405939 h 1747785"/>
              <a:gd name="connsiteX123" fmla="*/ 2263923 w 6551784"/>
              <a:gd name="connsiteY123" fmla="*/ 1405939 h 1747785"/>
              <a:gd name="connsiteX124" fmla="*/ 2490518 w 6551784"/>
              <a:gd name="connsiteY124" fmla="*/ 739184 h 1747785"/>
              <a:gd name="connsiteX125" fmla="*/ 1650170 w 6551784"/>
              <a:gd name="connsiteY125" fmla="*/ 1447894 h 1747785"/>
              <a:gd name="connsiteX126" fmla="*/ 571448 w 6551784"/>
              <a:gd name="connsiteY126" fmla="*/ 1747785 h 1747785"/>
              <a:gd name="connsiteX127" fmla="*/ 0 w 6551784"/>
              <a:gd name="connsiteY127" fmla="*/ 1450709 h 1747785"/>
              <a:gd name="connsiteX128" fmla="*/ 1528444 w 6551784"/>
              <a:gd name="connsiteY128" fmla="*/ 1336267 h 1747785"/>
              <a:gd name="connsiteX129" fmla="*/ 2497867 w 6551784"/>
              <a:gd name="connsiteY129" fmla="*/ 520727 h 1747785"/>
              <a:gd name="connsiteX130" fmla="*/ 2013990 w 6551784"/>
              <a:gd name="connsiteY130" fmla="*/ 520727 h 1747785"/>
              <a:gd name="connsiteX131" fmla="*/ 2078800 w 6551784"/>
              <a:gd name="connsiteY131" fmla="*/ 330023 h 1747785"/>
              <a:gd name="connsiteX132" fmla="*/ 2629566 w 6551784"/>
              <a:gd name="connsiteY132" fmla="*/ 330023 h 1747785"/>
              <a:gd name="connsiteX133" fmla="*/ 2737415 w 6551784"/>
              <a:gd name="connsiteY133" fmla="*/ 12656 h 1747785"/>
              <a:gd name="connsiteX134" fmla="*/ 1025343 w 6551784"/>
              <a:gd name="connsiteY134" fmla="*/ 12656 h 1747785"/>
              <a:gd name="connsiteX135" fmla="*/ 1235972 w 6551784"/>
              <a:gd name="connsiteY135" fmla="*/ 12656 h 1747785"/>
              <a:gd name="connsiteX136" fmla="*/ 1184227 w 6551784"/>
              <a:gd name="connsiteY136" fmla="*/ 164935 h 1747785"/>
              <a:gd name="connsiteX137" fmla="*/ 1480246 w 6551784"/>
              <a:gd name="connsiteY137" fmla="*/ 164935 h 1747785"/>
              <a:gd name="connsiteX138" fmla="*/ 1531991 w 6551784"/>
              <a:gd name="connsiteY138" fmla="*/ 12656 h 1747785"/>
              <a:gd name="connsiteX139" fmla="*/ 1742621 w 6551784"/>
              <a:gd name="connsiteY139" fmla="*/ 12656 h 1747785"/>
              <a:gd name="connsiteX140" fmla="*/ 1690875 w 6551784"/>
              <a:gd name="connsiteY140" fmla="*/ 164935 h 1747785"/>
              <a:gd name="connsiteX141" fmla="*/ 2029589 w 6551784"/>
              <a:gd name="connsiteY141" fmla="*/ 164935 h 1747785"/>
              <a:gd name="connsiteX142" fmla="*/ 1968649 w 6551784"/>
              <a:gd name="connsiteY142" fmla="*/ 344254 h 1747785"/>
              <a:gd name="connsiteX143" fmla="*/ 1629935 w 6551784"/>
              <a:gd name="connsiteY143" fmla="*/ 344254 h 1747785"/>
              <a:gd name="connsiteX144" fmla="*/ 1594144 w 6551784"/>
              <a:gd name="connsiteY144" fmla="*/ 449569 h 1747785"/>
              <a:gd name="connsiteX145" fmla="*/ 1383515 w 6551784"/>
              <a:gd name="connsiteY145" fmla="*/ 449569 h 1747785"/>
              <a:gd name="connsiteX146" fmla="*/ 1419305 w 6551784"/>
              <a:gd name="connsiteY146" fmla="*/ 344254 h 1747785"/>
              <a:gd name="connsiteX147" fmla="*/ 1123286 w 6551784"/>
              <a:gd name="connsiteY147" fmla="*/ 344254 h 1747785"/>
              <a:gd name="connsiteX148" fmla="*/ 1087496 w 6551784"/>
              <a:gd name="connsiteY148" fmla="*/ 449569 h 1747785"/>
              <a:gd name="connsiteX149" fmla="*/ 876867 w 6551784"/>
              <a:gd name="connsiteY149" fmla="*/ 449569 h 1747785"/>
              <a:gd name="connsiteX150" fmla="*/ 912657 w 6551784"/>
              <a:gd name="connsiteY150" fmla="*/ 344254 h 1747785"/>
              <a:gd name="connsiteX151" fmla="*/ 573943 w 6551784"/>
              <a:gd name="connsiteY151" fmla="*/ 344254 h 1747785"/>
              <a:gd name="connsiteX152" fmla="*/ 634884 w 6551784"/>
              <a:gd name="connsiteY152" fmla="*/ 164935 h 1747785"/>
              <a:gd name="connsiteX153" fmla="*/ 973598 w 6551784"/>
              <a:gd name="connsiteY153" fmla="*/ 164935 h 1747785"/>
              <a:gd name="connsiteX154" fmla="*/ 1025343 w 6551784"/>
              <a:gd name="connsiteY154" fmla="*/ 12656 h 1747785"/>
              <a:gd name="connsiteX0" fmla="*/ 5829106 w 6551784"/>
              <a:gd name="connsiteY0" fmla="*/ 509342 h 1747785"/>
              <a:gd name="connsiteX1" fmla="*/ 5664173 w 6551784"/>
              <a:gd name="connsiteY1" fmla="*/ 994643 h 1747785"/>
              <a:gd name="connsiteX2" fmla="*/ 5878360 w 6551784"/>
              <a:gd name="connsiteY2" fmla="*/ 994643 h 1747785"/>
              <a:gd name="connsiteX3" fmla="*/ 5829106 w 6551784"/>
              <a:gd name="connsiteY3" fmla="*/ 509342 h 1747785"/>
              <a:gd name="connsiteX4" fmla="*/ 5643904 w 6551784"/>
              <a:gd name="connsiteY4" fmla="*/ 501515 h 1747785"/>
              <a:gd name="connsiteX5" fmla="*/ 5264974 w 6551784"/>
              <a:gd name="connsiteY5" fmla="*/ 994643 h 1747785"/>
              <a:gd name="connsiteX6" fmla="*/ 5476315 w 6551784"/>
              <a:gd name="connsiteY6" fmla="*/ 994643 h 1747785"/>
              <a:gd name="connsiteX7" fmla="*/ 5643904 w 6551784"/>
              <a:gd name="connsiteY7" fmla="*/ 501515 h 1747785"/>
              <a:gd name="connsiteX8" fmla="*/ 643133 w 6551784"/>
              <a:gd name="connsiteY8" fmla="*/ 500803 h 1747785"/>
              <a:gd name="connsiteX9" fmla="*/ 1680624 w 6551784"/>
              <a:gd name="connsiteY9" fmla="*/ 500803 h 1747785"/>
              <a:gd name="connsiteX10" fmla="*/ 1616781 w 6551784"/>
              <a:gd name="connsiteY10" fmla="*/ 688661 h 1747785"/>
              <a:gd name="connsiteX11" fmla="*/ 1000221 w 6551784"/>
              <a:gd name="connsiteY11" fmla="*/ 938783 h 1747785"/>
              <a:gd name="connsiteX12" fmla="*/ 653707 w 6551784"/>
              <a:gd name="connsiteY12" fmla="*/ 1135536 h 1747785"/>
              <a:gd name="connsiteX13" fmla="*/ 710812 w 6551784"/>
              <a:gd name="connsiteY13" fmla="*/ 1181078 h 1747785"/>
              <a:gd name="connsiteX14" fmla="*/ 1268962 w 6551784"/>
              <a:gd name="connsiteY14" fmla="*/ 1181078 h 1747785"/>
              <a:gd name="connsiteX15" fmla="*/ 1385778 w 6551784"/>
              <a:gd name="connsiteY15" fmla="*/ 1138910 h 1747785"/>
              <a:gd name="connsiteX16" fmla="*/ 1368636 w 6551784"/>
              <a:gd name="connsiteY16" fmla="*/ 1053528 h 1747785"/>
              <a:gd name="connsiteX17" fmla="*/ 1291494 w 6551784"/>
              <a:gd name="connsiteY17" fmla="*/ 987648 h 1747785"/>
              <a:gd name="connsiteX18" fmla="*/ 1469988 w 6551784"/>
              <a:gd name="connsiteY18" fmla="*/ 913932 h 1747785"/>
              <a:gd name="connsiteX19" fmla="*/ 1583523 w 6551784"/>
              <a:gd name="connsiteY19" fmla="*/ 1055155 h 1747785"/>
              <a:gd name="connsiteX20" fmla="*/ 1555115 w 6551784"/>
              <a:gd name="connsiteY20" fmla="*/ 1243013 h 1747785"/>
              <a:gd name="connsiteX21" fmla="*/ 1430969 w 6551784"/>
              <a:gd name="connsiteY21" fmla="*/ 1332378 h 1747785"/>
              <a:gd name="connsiteX22" fmla="*/ 1174988 w 6551784"/>
              <a:gd name="connsiteY22" fmla="*/ 1364667 h 1747785"/>
              <a:gd name="connsiteX23" fmla="*/ 698226 w 6551784"/>
              <a:gd name="connsiteY23" fmla="*/ 1364667 h 1747785"/>
              <a:gd name="connsiteX24" fmla="*/ 433472 w 6551784"/>
              <a:gd name="connsiteY24" fmla="*/ 1316635 h 1747785"/>
              <a:gd name="connsiteX25" fmla="*/ 409834 w 6551784"/>
              <a:gd name="connsiteY25" fmla="*/ 1141229 h 1747785"/>
              <a:gd name="connsiteX26" fmla="*/ 690020 w 6551784"/>
              <a:gd name="connsiteY26" fmla="*/ 913522 h 1747785"/>
              <a:gd name="connsiteX27" fmla="*/ 1229223 w 6551784"/>
              <a:gd name="connsiteY27" fmla="*/ 685815 h 1747785"/>
              <a:gd name="connsiteX28" fmla="*/ 580258 w 6551784"/>
              <a:gd name="connsiteY28" fmla="*/ 685815 h 1747785"/>
              <a:gd name="connsiteX29" fmla="*/ 643133 w 6551784"/>
              <a:gd name="connsiteY29" fmla="*/ 500803 h 1747785"/>
              <a:gd name="connsiteX30" fmla="*/ 3749733 w 6551784"/>
              <a:gd name="connsiteY30" fmla="*/ 455262 h 1747785"/>
              <a:gd name="connsiteX31" fmla="*/ 4552401 w 6551784"/>
              <a:gd name="connsiteY31" fmla="*/ 455262 h 1747785"/>
              <a:gd name="connsiteX32" fmla="*/ 4490971 w 6551784"/>
              <a:gd name="connsiteY32" fmla="*/ 636004 h 1747785"/>
              <a:gd name="connsiteX33" fmla="*/ 4166778 w 6551784"/>
              <a:gd name="connsiteY33" fmla="*/ 811054 h 1747785"/>
              <a:gd name="connsiteX34" fmla="*/ 4163876 w 6551784"/>
              <a:gd name="connsiteY34" fmla="*/ 819593 h 1747785"/>
              <a:gd name="connsiteX35" fmla="*/ 4717488 w 6551784"/>
              <a:gd name="connsiteY35" fmla="*/ 819593 h 1747785"/>
              <a:gd name="connsiteX36" fmla="*/ 4653646 w 6551784"/>
              <a:gd name="connsiteY36" fmla="*/ 1007451 h 1747785"/>
              <a:gd name="connsiteX37" fmla="*/ 4100033 w 6551784"/>
              <a:gd name="connsiteY37" fmla="*/ 1007451 h 1747785"/>
              <a:gd name="connsiteX38" fmla="*/ 4034256 w 6551784"/>
              <a:gd name="connsiteY38" fmla="*/ 1201002 h 1747785"/>
              <a:gd name="connsiteX39" fmla="*/ 3700162 w 6551784"/>
              <a:gd name="connsiteY39" fmla="*/ 1410057 h 1747785"/>
              <a:gd name="connsiteX40" fmla="*/ 2495957 w 6551784"/>
              <a:gd name="connsiteY40" fmla="*/ 1404515 h 1747785"/>
              <a:gd name="connsiteX41" fmla="*/ 2431944 w 6551784"/>
              <a:gd name="connsiteY41" fmla="*/ 1237478 h 1747785"/>
              <a:gd name="connsiteX42" fmla="*/ 3651374 w 6551784"/>
              <a:gd name="connsiteY42" fmla="*/ 1233131 h 1747785"/>
              <a:gd name="connsiteX43" fmla="*/ 3802696 w 6551784"/>
              <a:gd name="connsiteY43" fmla="*/ 1191396 h 1747785"/>
              <a:gd name="connsiteX44" fmla="*/ 3853069 w 6551784"/>
              <a:gd name="connsiteY44" fmla="*/ 1122728 h 1747785"/>
              <a:gd name="connsiteX45" fmla="*/ 3892251 w 6551784"/>
              <a:gd name="connsiteY45" fmla="*/ 1007451 h 1747785"/>
              <a:gd name="connsiteX46" fmla="*/ 3270326 w 6551784"/>
              <a:gd name="connsiteY46" fmla="*/ 1007451 h 1747785"/>
              <a:gd name="connsiteX47" fmla="*/ 3334168 w 6551784"/>
              <a:gd name="connsiteY47" fmla="*/ 819593 h 1747785"/>
              <a:gd name="connsiteX48" fmla="*/ 3956093 w 6551784"/>
              <a:gd name="connsiteY48" fmla="*/ 819593 h 1747785"/>
              <a:gd name="connsiteX49" fmla="*/ 3976406 w 6551784"/>
              <a:gd name="connsiteY49" fmla="*/ 759820 h 1747785"/>
              <a:gd name="connsiteX50" fmla="*/ 4211552 w 6551784"/>
              <a:gd name="connsiteY50" fmla="*/ 637427 h 1747785"/>
              <a:gd name="connsiteX51" fmla="*/ 3687825 w 6551784"/>
              <a:gd name="connsiteY51" fmla="*/ 637427 h 1747785"/>
              <a:gd name="connsiteX52" fmla="*/ 3749733 w 6551784"/>
              <a:gd name="connsiteY52" fmla="*/ 455262 h 1747785"/>
              <a:gd name="connsiteX53" fmla="*/ 4292651 w 6551784"/>
              <a:gd name="connsiteY53" fmla="*/ 29351 h 1747785"/>
              <a:gd name="connsiteX54" fmla="*/ 4358725 w 6551784"/>
              <a:gd name="connsiteY54" fmla="*/ 49777 h 1747785"/>
              <a:gd name="connsiteX55" fmla="*/ 4390426 w 6551784"/>
              <a:gd name="connsiteY55" fmla="*/ 159243 h 1747785"/>
              <a:gd name="connsiteX56" fmla="*/ 4916287 w 6551784"/>
              <a:gd name="connsiteY56" fmla="*/ 159243 h 1747785"/>
              <a:gd name="connsiteX57" fmla="*/ 4791504 w 6551784"/>
              <a:gd name="connsiteY57" fmla="*/ 526420 h 1747785"/>
              <a:gd name="connsiteX58" fmla="*/ 4592261 w 6551784"/>
              <a:gd name="connsiteY58" fmla="*/ 526420 h 1747785"/>
              <a:gd name="connsiteX59" fmla="*/ 4655136 w 6551784"/>
              <a:gd name="connsiteY59" fmla="*/ 341408 h 1747785"/>
              <a:gd name="connsiteX60" fmla="*/ 3727229 w 6551784"/>
              <a:gd name="connsiteY60" fmla="*/ 341408 h 1747785"/>
              <a:gd name="connsiteX61" fmla="*/ 3663387 w 6551784"/>
              <a:gd name="connsiteY61" fmla="*/ 529266 h 1747785"/>
              <a:gd name="connsiteX62" fmla="*/ 3464144 w 6551784"/>
              <a:gd name="connsiteY62" fmla="*/ 529266 h 1747785"/>
              <a:gd name="connsiteX63" fmla="*/ 3589894 w 6551784"/>
              <a:gd name="connsiteY63" fmla="*/ 159243 h 1747785"/>
              <a:gd name="connsiteX64" fmla="*/ 4136200 w 6551784"/>
              <a:gd name="connsiteY64" fmla="*/ 150322 h 1747785"/>
              <a:gd name="connsiteX65" fmla="*/ 4166234 w 6551784"/>
              <a:gd name="connsiteY65" fmla="*/ 71962 h 1747785"/>
              <a:gd name="connsiteX66" fmla="*/ 4292651 w 6551784"/>
              <a:gd name="connsiteY66" fmla="*/ 29351 h 1747785"/>
              <a:gd name="connsiteX67" fmla="*/ 5277772 w 6551784"/>
              <a:gd name="connsiteY67" fmla="*/ 12656 h 1747785"/>
              <a:gd name="connsiteX68" fmla="*/ 5445406 w 6551784"/>
              <a:gd name="connsiteY68" fmla="*/ 59621 h 1747785"/>
              <a:gd name="connsiteX69" fmla="*/ 5226160 w 6551784"/>
              <a:gd name="connsiteY69" fmla="*/ 399047 h 1747785"/>
              <a:gd name="connsiteX70" fmla="*/ 5029552 w 6551784"/>
              <a:gd name="connsiteY70" fmla="*/ 977565 h 1747785"/>
              <a:gd name="connsiteX71" fmla="*/ 5556669 w 6551784"/>
              <a:gd name="connsiteY71" fmla="*/ 421106 h 1747785"/>
              <a:gd name="connsiteX72" fmla="*/ 5299787 w 6551784"/>
              <a:gd name="connsiteY72" fmla="*/ 421106 h 1747785"/>
              <a:gd name="connsiteX73" fmla="*/ 5360238 w 6551784"/>
              <a:gd name="connsiteY73" fmla="*/ 243209 h 1747785"/>
              <a:gd name="connsiteX74" fmla="*/ 5731685 w 6551784"/>
              <a:gd name="connsiteY74" fmla="*/ 243209 h 1747785"/>
              <a:gd name="connsiteX75" fmla="*/ 5810037 w 6551784"/>
              <a:gd name="connsiteY75" fmla="*/ 12656 h 1747785"/>
              <a:gd name="connsiteX76" fmla="*/ 5997895 w 6551784"/>
              <a:gd name="connsiteY76" fmla="*/ 12656 h 1747785"/>
              <a:gd name="connsiteX77" fmla="*/ 5919543 w 6551784"/>
              <a:gd name="connsiteY77" fmla="*/ 243209 h 1747785"/>
              <a:gd name="connsiteX78" fmla="*/ 6279068 w 6551784"/>
              <a:gd name="connsiteY78" fmla="*/ 234630 h 1747785"/>
              <a:gd name="connsiteX79" fmla="*/ 6387353 w 6551784"/>
              <a:gd name="connsiteY79" fmla="*/ 178484 h 1747785"/>
              <a:gd name="connsiteX80" fmla="*/ 6261237 w 6551784"/>
              <a:gd name="connsiteY80" fmla="*/ 66745 h 1747785"/>
              <a:gd name="connsiteX81" fmla="*/ 6537670 w 6551784"/>
              <a:gd name="connsiteY81" fmla="*/ 0 h 1747785"/>
              <a:gd name="connsiteX82" fmla="*/ 6551784 w 6551784"/>
              <a:gd name="connsiteY82" fmla="*/ 246662 h 1747785"/>
              <a:gd name="connsiteX83" fmla="*/ 6202868 w 6551784"/>
              <a:gd name="connsiteY83" fmla="*/ 419115 h 1747785"/>
              <a:gd name="connsiteX84" fmla="*/ 5962272 w 6551784"/>
              <a:gd name="connsiteY84" fmla="*/ 421106 h 1747785"/>
              <a:gd name="connsiteX85" fmla="*/ 6144037 w 6551784"/>
              <a:gd name="connsiteY85" fmla="*/ 956217 h 1747785"/>
              <a:gd name="connsiteX86" fmla="*/ 5951542 w 6551784"/>
              <a:gd name="connsiteY86" fmla="*/ 1158307 h 1747785"/>
              <a:gd name="connsiteX87" fmla="*/ 5889301 w 6551784"/>
              <a:gd name="connsiteY87" fmla="*/ 1027376 h 1747785"/>
              <a:gd name="connsiteX88" fmla="*/ 5839479 w 6551784"/>
              <a:gd name="connsiteY88" fmla="*/ 1173962 h 1747785"/>
              <a:gd name="connsiteX89" fmla="*/ 5603233 w 6551784"/>
              <a:gd name="connsiteY89" fmla="*/ 1173962 h 1747785"/>
              <a:gd name="connsiteX90" fmla="*/ 5521979 w 6551784"/>
              <a:gd name="connsiteY90" fmla="*/ 1413054 h 1747785"/>
              <a:gd name="connsiteX91" fmla="*/ 5334121 w 6551784"/>
              <a:gd name="connsiteY91" fmla="*/ 1413054 h 1747785"/>
              <a:gd name="connsiteX92" fmla="*/ 5415375 w 6551784"/>
              <a:gd name="connsiteY92" fmla="*/ 1173962 h 1747785"/>
              <a:gd name="connsiteX93" fmla="*/ 5186244 w 6551784"/>
              <a:gd name="connsiteY93" fmla="*/ 1173962 h 1747785"/>
              <a:gd name="connsiteX94" fmla="*/ 5238001 w 6551784"/>
              <a:gd name="connsiteY94" fmla="*/ 1021683 h 1747785"/>
              <a:gd name="connsiteX95" fmla="*/ 5065253 w 6551784"/>
              <a:gd name="connsiteY95" fmla="*/ 1178232 h 1747785"/>
              <a:gd name="connsiteX96" fmla="*/ 5016254 w 6551784"/>
              <a:gd name="connsiteY96" fmla="*/ 1016702 h 1747785"/>
              <a:gd name="connsiteX97" fmla="*/ 4882520 w 6551784"/>
              <a:gd name="connsiteY97" fmla="*/ 1410208 h 1747785"/>
              <a:gd name="connsiteX98" fmla="*/ 4711740 w 6551784"/>
              <a:gd name="connsiteY98" fmla="*/ 1410208 h 1747785"/>
              <a:gd name="connsiteX99" fmla="*/ 4924548 w 6551784"/>
              <a:gd name="connsiteY99" fmla="*/ 784014 h 1747785"/>
              <a:gd name="connsiteX100" fmla="*/ 4778874 w 6551784"/>
              <a:gd name="connsiteY100" fmla="*/ 936293 h 1747785"/>
              <a:gd name="connsiteX101" fmla="*/ 4824738 w 6551784"/>
              <a:gd name="connsiteY101" fmla="*/ 667314 h 1747785"/>
              <a:gd name="connsiteX102" fmla="*/ 5277772 w 6551784"/>
              <a:gd name="connsiteY102" fmla="*/ 12656 h 1747785"/>
              <a:gd name="connsiteX103" fmla="*/ 2737415 w 6551784"/>
              <a:gd name="connsiteY103" fmla="*/ 12656 h 1747785"/>
              <a:gd name="connsiteX104" fmla="*/ 2943775 w 6551784"/>
              <a:gd name="connsiteY104" fmla="*/ 12656 h 1747785"/>
              <a:gd name="connsiteX105" fmla="*/ 2835925 w 6551784"/>
              <a:gd name="connsiteY105" fmla="*/ 330023 h 1747785"/>
              <a:gd name="connsiteX106" fmla="*/ 3133368 w 6551784"/>
              <a:gd name="connsiteY106" fmla="*/ 330023 h 1747785"/>
              <a:gd name="connsiteX107" fmla="*/ 3033805 w 6551784"/>
              <a:gd name="connsiteY107" fmla="*/ 189685 h 1747785"/>
              <a:gd name="connsiteX108" fmla="*/ 3156554 w 6551784"/>
              <a:gd name="connsiteY108" fmla="*/ 80849 h 1747785"/>
              <a:gd name="connsiteX109" fmla="*/ 3274471 w 6551784"/>
              <a:gd name="connsiteY109" fmla="*/ 186379 h 1747785"/>
              <a:gd name="connsiteX110" fmla="*/ 3174793 w 6551784"/>
              <a:gd name="connsiteY110" fmla="*/ 330023 h 1747785"/>
              <a:gd name="connsiteX111" fmla="*/ 3389538 w 6551784"/>
              <a:gd name="connsiteY111" fmla="*/ 330023 h 1747785"/>
              <a:gd name="connsiteX112" fmla="*/ 3324728 w 6551784"/>
              <a:gd name="connsiteY112" fmla="*/ 520727 h 1747785"/>
              <a:gd name="connsiteX113" fmla="*/ 2818792 w 6551784"/>
              <a:gd name="connsiteY113" fmla="*/ 520727 h 1747785"/>
              <a:gd name="connsiteX114" fmla="*/ 3191662 w 6551784"/>
              <a:gd name="connsiteY114" fmla="*/ 1067224 h 1747785"/>
              <a:gd name="connsiteX115" fmla="*/ 3024148 w 6551784"/>
              <a:gd name="connsiteY115" fmla="*/ 1218704 h 1747785"/>
              <a:gd name="connsiteX116" fmla="*/ 2922646 w 6551784"/>
              <a:gd name="connsiteY116" fmla="*/ 1215923 h 1747785"/>
              <a:gd name="connsiteX117" fmla="*/ 2873634 w 6551784"/>
              <a:gd name="connsiteY117" fmla="*/ 1143231 h 1747785"/>
              <a:gd name="connsiteX118" fmla="*/ 2691552 w 6551784"/>
              <a:gd name="connsiteY118" fmla="*/ 754839 h 1747785"/>
              <a:gd name="connsiteX119" fmla="*/ 2537941 w 6551784"/>
              <a:gd name="connsiteY119" fmla="*/ 1214471 h 1747785"/>
              <a:gd name="connsiteX120" fmla="*/ 2392295 w 6551784"/>
              <a:gd name="connsiteY120" fmla="*/ 1216004 h 1747785"/>
              <a:gd name="connsiteX121" fmla="*/ 2489259 w 6551784"/>
              <a:gd name="connsiteY121" fmla="*/ 1350101 h 1747785"/>
              <a:gd name="connsiteX122" fmla="*/ 2470283 w 6551784"/>
              <a:gd name="connsiteY122" fmla="*/ 1405939 h 1747785"/>
              <a:gd name="connsiteX123" fmla="*/ 2263923 w 6551784"/>
              <a:gd name="connsiteY123" fmla="*/ 1405939 h 1747785"/>
              <a:gd name="connsiteX124" fmla="*/ 2490518 w 6551784"/>
              <a:gd name="connsiteY124" fmla="*/ 739184 h 1747785"/>
              <a:gd name="connsiteX125" fmla="*/ 1650170 w 6551784"/>
              <a:gd name="connsiteY125" fmla="*/ 1447894 h 1747785"/>
              <a:gd name="connsiteX126" fmla="*/ 571448 w 6551784"/>
              <a:gd name="connsiteY126" fmla="*/ 1747785 h 1747785"/>
              <a:gd name="connsiteX127" fmla="*/ 0 w 6551784"/>
              <a:gd name="connsiteY127" fmla="*/ 1450709 h 1747785"/>
              <a:gd name="connsiteX128" fmla="*/ 1528444 w 6551784"/>
              <a:gd name="connsiteY128" fmla="*/ 1336267 h 1747785"/>
              <a:gd name="connsiteX129" fmla="*/ 2497867 w 6551784"/>
              <a:gd name="connsiteY129" fmla="*/ 520727 h 1747785"/>
              <a:gd name="connsiteX130" fmla="*/ 2013990 w 6551784"/>
              <a:gd name="connsiteY130" fmla="*/ 520727 h 1747785"/>
              <a:gd name="connsiteX131" fmla="*/ 2078800 w 6551784"/>
              <a:gd name="connsiteY131" fmla="*/ 330023 h 1747785"/>
              <a:gd name="connsiteX132" fmla="*/ 2629566 w 6551784"/>
              <a:gd name="connsiteY132" fmla="*/ 330023 h 1747785"/>
              <a:gd name="connsiteX133" fmla="*/ 2737415 w 6551784"/>
              <a:gd name="connsiteY133" fmla="*/ 12656 h 1747785"/>
              <a:gd name="connsiteX134" fmla="*/ 1025343 w 6551784"/>
              <a:gd name="connsiteY134" fmla="*/ 12656 h 1747785"/>
              <a:gd name="connsiteX135" fmla="*/ 1235972 w 6551784"/>
              <a:gd name="connsiteY135" fmla="*/ 12656 h 1747785"/>
              <a:gd name="connsiteX136" fmla="*/ 1184227 w 6551784"/>
              <a:gd name="connsiteY136" fmla="*/ 164935 h 1747785"/>
              <a:gd name="connsiteX137" fmla="*/ 1480246 w 6551784"/>
              <a:gd name="connsiteY137" fmla="*/ 164935 h 1747785"/>
              <a:gd name="connsiteX138" fmla="*/ 1531991 w 6551784"/>
              <a:gd name="connsiteY138" fmla="*/ 12656 h 1747785"/>
              <a:gd name="connsiteX139" fmla="*/ 1742621 w 6551784"/>
              <a:gd name="connsiteY139" fmla="*/ 12656 h 1747785"/>
              <a:gd name="connsiteX140" fmla="*/ 1690875 w 6551784"/>
              <a:gd name="connsiteY140" fmla="*/ 164935 h 1747785"/>
              <a:gd name="connsiteX141" fmla="*/ 2029589 w 6551784"/>
              <a:gd name="connsiteY141" fmla="*/ 164935 h 1747785"/>
              <a:gd name="connsiteX142" fmla="*/ 1968649 w 6551784"/>
              <a:gd name="connsiteY142" fmla="*/ 344254 h 1747785"/>
              <a:gd name="connsiteX143" fmla="*/ 1629935 w 6551784"/>
              <a:gd name="connsiteY143" fmla="*/ 344254 h 1747785"/>
              <a:gd name="connsiteX144" fmla="*/ 1594144 w 6551784"/>
              <a:gd name="connsiteY144" fmla="*/ 449569 h 1747785"/>
              <a:gd name="connsiteX145" fmla="*/ 1383515 w 6551784"/>
              <a:gd name="connsiteY145" fmla="*/ 449569 h 1747785"/>
              <a:gd name="connsiteX146" fmla="*/ 1419305 w 6551784"/>
              <a:gd name="connsiteY146" fmla="*/ 344254 h 1747785"/>
              <a:gd name="connsiteX147" fmla="*/ 1123286 w 6551784"/>
              <a:gd name="connsiteY147" fmla="*/ 344254 h 1747785"/>
              <a:gd name="connsiteX148" fmla="*/ 1087496 w 6551784"/>
              <a:gd name="connsiteY148" fmla="*/ 449569 h 1747785"/>
              <a:gd name="connsiteX149" fmla="*/ 876867 w 6551784"/>
              <a:gd name="connsiteY149" fmla="*/ 449569 h 1747785"/>
              <a:gd name="connsiteX150" fmla="*/ 912657 w 6551784"/>
              <a:gd name="connsiteY150" fmla="*/ 344254 h 1747785"/>
              <a:gd name="connsiteX151" fmla="*/ 573943 w 6551784"/>
              <a:gd name="connsiteY151" fmla="*/ 344254 h 1747785"/>
              <a:gd name="connsiteX152" fmla="*/ 634884 w 6551784"/>
              <a:gd name="connsiteY152" fmla="*/ 164935 h 1747785"/>
              <a:gd name="connsiteX153" fmla="*/ 973598 w 6551784"/>
              <a:gd name="connsiteY153" fmla="*/ 164935 h 1747785"/>
              <a:gd name="connsiteX154" fmla="*/ 1025343 w 6551784"/>
              <a:gd name="connsiteY154" fmla="*/ 12656 h 1747785"/>
              <a:gd name="connsiteX0" fmla="*/ 5829106 w 6551784"/>
              <a:gd name="connsiteY0" fmla="*/ 526818 h 1765261"/>
              <a:gd name="connsiteX1" fmla="*/ 5664173 w 6551784"/>
              <a:gd name="connsiteY1" fmla="*/ 1012119 h 1765261"/>
              <a:gd name="connsiteX2" fmla="*/ 5878360 w 6551784"/>
              <a:gd name="connsiteY2" fmla="*/ 1012119 h 1765261"/>
              <a:gd name="connsiteX3" fmla="*/ 5829106 w 6551784"/>
              <a:gd name="connsiteY3" fmla="*/ 526818 h 1765261"/>
              <a:gd name="connsiteX4" fmla="*/ 5643904 w 6551784"/>
              <a:gd name="connsiteY4" fmla="*/ 518991 h 1765261"/>
              <a:gd name="connsiteX5" fmla="*/ 5264974 w 6551784"/>
              <a:gd name="connsiteY5" fmla="*/ 1012119 h 1765261"/>
              <a:gd name="connsiteX6" fmla="*/ 5476315 w 6551784"/>
              <a:gd name="connsiteY6" fmla="*/ 1012119 h 1765261"/>
              <a:gd name="connsiteX7" fmla="*/ 5643904 w 6551784"/>
              <a:gd name="connsiteY7" fmla="*/ 518991 h 1765261"/>
              <a:gd name="connsiteX8" fmla="*/ 643133 w 6551784"/>
              <a:gd name="connsiteY8" fmla="*/ 518279 h 1765261"/>
              <a:gd name="connsiteX9" fmla="*/ 1680624 w 6551784"/>
              <a:gd name="connsiteY9" fmla="*/ 518279 h 1765261"/>
              <a:gd name="connsiteX10" fmla="*/ 1616781 w 6551784"/>
              <a:gd name="connsiteY10" fmla="*/ 706137 h 1765261"/>
              <a:gd name="connsiteX11" fmla="*/ 1000221 w 6551784"/>
              <a:gd name="connsiteY11" fmla="*/ 956259 h 1765261"/>
              <a:gd name="connsiteX12" fmla="*/ 653707 w 6551784"/>
              <a:gd name="connsiteY12" fmla="*/ 1153012 h 1765261"/>
              <a:gd name="connsiteX13" fmla="*/ 710812 w 6551784"/>
              <a:gd name="connsiteY13" fmla="*/ 1198554 h 1765261"/>
              <a:gd name="connsiteX14" fmla="*/ 1268962 w 6551784"/>
              <a:gd name="connsiteY14" fmla="*/ 1198554 h 1765261"/>
              <a:gd name="connsiteX15" fmla="*/ 1385778 w 6551784"/>
              <a:gd name="connsiteY15" fmla="*/ 1156386 h 1765261"/>
              <a:gd name="connsiteX16" fmla="*/ 1368636 w 6551784"/>
              <a:gd name="connsiteY16" fmla="*/ 1071004 h 1765261"/>
              <a:gd name="connsiteX17" fmla="*/ 1291494 w 6551784"/>
              <a:gd name="connsiteY17" fmla="*/ 1005124 h 1765261"/>
              <a:gd name="connsiteX18" fmla="*/ 1469988 w 6551784"/>
              <a:gd name="connsiteY18" fmla="*/ 931408 h 1765261"/>
              <a:gd name="connsiteX19" fmla="*/ 1583523 w 6551784"/>
              <a:gd name="connsiteY19" fmla="*/ 1072631 h 1765261"/>
              <a:gd name="connsiteX20" fmla="*/ 1555115 w 6551784"/>
              <a:gd name="connsiteY20" fmla="*/ 1260489 h 1765261"/>
              <a:gd name="connsiteX21" fmla="*/ 1430969 w 6551784"/>
              <a:gd name="connsiteY21" fmla="*/ 1349854 h 1765261"/>
              <a:gd name="connsiteX22" fmla="*/ 1174988 w 6551784"/>
              <a:gd name="connsiteY22" fmla="*/ 1382143 h 1765261"/>
              <a:gd name="connsiteX23" fmla="*/ 698226 w 6551784"/>
              <a:gd name="connsiteY23" fmla="*/ 1382143 h 1765261"/>
              <a:gd name="connsiteX24" fmla="*/ 433472 w 6551784"/>
              <a:gd name="connsiteY24" fmla="*/ 1334111 h 1765261"/>
              <a:gd name="connsiteX25" fmla="*/ 409834 w 6551784"/>
              <a:gd name="connsiteY25" fmla="*/ 1158705 h 1765261"/>
              <a:gd name="connsiteX26" fmla="*/ 690020 w 6551784"/>
              <a:gd name="connsiteY26" fmla="*/ 930998 h 1765261"/>
              <a:gd name="connsiteX27" fmla="*/ 1229223 w 6551784"/>
              <a:gd name="connsiteY27" fmla="*/ 703291 h 1765261"/>
              <a:gd name="connsiteX28" fmla="*/ 580258 w 6551784"/>
              <a:gd name="connsiteY28" fmla="*/ 703291 h 1765261"/>
              <a:gd name="connsiteX29" fmla="*/ 643133 w 6551784"/>
              <a:gd name="connsiteY29" fmla="*/ 518279 h 1765261"/>
              <a:gd name="connsiteX30" fmla="*/ 3749733 w 6551784"/>
              <a:gd name="connsiteY30" fmla="*/ 472738 h 1765261"/>
              <a:gd name="connsiteX31" fmla="*/ 4552401 w 6551784"/>
              <a:gd name="connsiteY31" fmla="*/ 472738 h 1765261"/>
              <a:gd name="connsiteX32" fmla="*/ 4490971 w 6551784"/>
              <a:gd name="connsiteY32" fmla="*/ 653480 h 1765261"/>
              <a:gd name="connsiteX33" fmla="*/ 4166778 w 6551784"/>
              <a:gd name="connsiteY33" fmla="*/ 828530 h 1765261"/>
              <a:gd name="connsiteX34" fmla="*/ 4163876 w 6551784"/>
              <a:gd name="connsiteY34" fmla="*/ 837069 h 1765261"/>
              <a:gd name="connsiteX35" fmla="*/ 4717488 w 6551784"/>
              <a:gd name="connsiteY35" fmla="*/ 837069 h 1765261"/>
              <a:gd name="connsiteX36" fmla="*/ 4653646 w 6551784"/>
              <a:gd name="connsiteY36" fmla="*/ 1024927 h 1765261"/>
              <a:gd name="connsiteX37" fmla="*/ 4100033 w 6551784"/>
              <a:gd name="connsiteY37" fmla="*/ 1024927 h 1765261"/>
              <a:gd name="connsiteX38" fmla="*/ 4034256 w 6551784"/>
              <a:gd name="connsiteY38" fmla="*/ 1218478 h 1765261"/>
              <a:gd name="connsiteX39" fmla="*/ 3700162 w 6551784"/>
              <a:gd name="connsiteY39" fmla="*/ 1427533 h 1765261"/>
              <a:gd name="connsiteX40" fmla="*/ 2495957 w 6551784"/>
              <a:gd name="connsiteY40" fmla="*/ 1421991 h 1765261"/>
              <a:gd name="connsiteX41" fmla="*/ 2431944 w 6551784"/>
              <a:gd name="connsiteY41" fmla="*/ 1254954 h 1765261"/>
              <a:gd name="connsiteX42" fmla="*/ 3651374 w 6551784"/>
              <a:gd name="connsiteY42" fmla="*/ 1250607 h 1765261"/>
              <a:gd name="connsiteX43" fmla="*/ 3802696 w 6551784"/>
              <a:gd name="connsiteY43" fmla="*/ 1208872 h 1765261"/>
              <a:gd name="connsiteX44" fmla="*/ 3853069 w 6551784"/>
              <a:gd name="connsiteY44" fmla="*/ 1140204 h 1765261"/>
              <a:gd name="connsiteX45" fmla="*/ 3892251 w 6551784"/>
              <a:gd name="connsiteY45" fmla="*/ 1024927 h 1765261"/>
              <a:gd name="connsiteX46" fmla="*/ 3270326 w 6551784"/>
              <a:gd name="connsiteY46" fmla="*/ 1024927 h 1765261"/>
              <a:gd name="connsiteX47" fmla="*/ 3334168 w 6551784"/>
              <a:gd name="connsiteY47" fmla="*/ 837069 h 1765261"/>
              <a:gd name="connsiteX48" fmla="*/ 3956093 w 6551784"/>
              <a:gd name="connsiteY48" fmla="*/ 837069 h 1765261"/>
              <a:gd name="connsiteX49" fmla="*/ 3976406 w 6551784"/>
              <a:gd name="connsiteY49" fmla="*/ 777296 h 1765261"/>
              <a:gd name="connsiteX50" fmla="*/ 4211552 w 6551784"/>
              <a:gd name="connsiteY50" fmla="*/ 654903 h 1765261"/>
              <a:gd name="connsiteX51" fmla="*/ 3687825 w 6551784"/>
              <a:gd name="connsiteY51" fmla="*/ 654903 h 1765261"/>
              <a:gd name="connsiteX52" fmla="*/ 3749733 w 6551784"/>
              <a:gd name="connsiteY52" fmla="*/ 472738 h 1765261"/>
              <a:gd name="connsiteX53" fmla="*/ 4292651 w 6551784"/>
              <a:gd name="connsiteY53" fmla="*/ 46827 h 1765261"/>
              <a:gd name="connsiteX54" fmla="*/ 4358725 w 6551784"/>
              <a:gd name="connsiteY54" fmla="*/ 67253 h 1765261"/>
              <a:gd name="connsiteX55" fmla="*/ 4390426 w 6551784"/>
              <a:gd name="connsiteY55" fmla="*/ 176719 h 1765261"/>
              <a:gd name="connsiteX56" fmla="*/ 4916287 w 6551784"/>
              <a:gd name="connsiteY56" fmla="*/ 176719 h 1765261"/>
              <a:gd name="connsiteX57" fmla="*/ 4791504 w 6551784"/>
              <a:gd name="connsiteY57" fmla="*/ 543896 h 1765261"/>
              <a:gd name="connsiteX58" fmla="*/ 4592261 w 6551784"/>
              <a:gd name="connsiteY58" fmla="*/ 543896 h 1765261"/>
              <a:gd name="connsiteX59" fmla="*/ 4655136 w 6551784"/>
              <a:gd name="connsiteY59" fmla="*/ 358884 h 1765261"/>
              <a:gd name="connsiteX60" fmla="*/ 3727229 w 6551784"/>
              <a:gd name="connsiteY60" fmla="*/ 358884 h 1765261"/>
              <a:gd name="connsiteX61" fmla="*/ 3663387 w 6551784"/>
              <a:gd name="connsiteY61" fmla="*/ 546742 h 1765261"/>
              <a:gd name="connsiteX62" fmla="*/ 3464144 w 6551784"/>
              <a:gd name="connsiteY62" fmla="*/ 546742 h 1765261"/>
              <a:gd name="connsiteX63" fmla="*/ 3589894 w 6551784"/>
              <a:gd name="connsiteY63" fmla="*/ 176719 h 1765261"/>
              <a:gd name="connsiteX64" fmla="*/ 4136200 w 6551784"/>
              <a:gd name="connsiteY64" fmla="*/ 167798 h 1765261"/>
              <a:gd name="connsiteX65" fmla="*/ 4166234 w 6551784"/>
              <a:gd name="connsiteY65" fmla="*/ 89438 h 1765261"/>
              <a:gd name="connsiteX66" fmla="*/ 4292651 w 6551784"/>
              <a:gd name="connsiteY66" fmla="*/ 46827 h 1765261"/>
              <a:gd name="connsiteX67" fmla="*/ 5277772 w 6551784"/>
              <a:gd name="connsiteY67" fmla="*/ 30132 h 1765261"/>
              <a:gd name="connsiteX68" fmla="*/ 5445406 w 6551784"/>
              <a:gd name="connsiteY68" fmla="*/ 77097 h 1765261"/>
              <a:gd name="connsiteX69" fmla="*/ 5226160 w 6551784"/>
              <a:gd name="connsiteY69" fmla="*/ 416523 h 1765261"/>
              <a:gd name="connsiteX70" fmla="*/ 5029552 w 6551784"/>
              <a:gd name="connsiteY70" fmla="*/ 995041 h 1765261"/>
              <a:gd name="connsiteX71" fmla="*/ 5556669 w 6551784"/>
              <a:gd name="connsiteY71" fmla="*/ 438582 h 1765261"/>
              <a:gd name="connsiteX72" fmla="*/ 5299787 w 6551784"/>
              <a:gd name="connsiteY72" fmla="*/ 438582 h 1765261"/>
              <a:gd name="connsiteX73" fmla="*/ 5360238 w 6551784"/>
              <a:gd name="connsiteY73" fmla="*/ 260685 h 1765261"/>
              <a:gd name="connsiteX74" fmla="*/ 5731685 w 6551784"/>
              <a:gd name="connsiteY74" fmla="*/ 260685 h 1765261"/>
              <a:gd name="connsiteX75" fmla="*/ 5810037 w 6551784"/>
              <a:gd name="connsiteY75" fmla="*/ 30132 h 1765261"/>
              <a:gd name="connsiteX76" fmla="*/ 5997895 w 6551784"/>
              <a:gd name="connsiteY76" fmla="*/ 30132 h 1765261"/>
              <a:gd name="connsiteX77" fmla="*/ 5919543 w 6551784"/>
              <a:gd name="connsiteY77" fmla="*/ 260685 h 1765261"/>
              <a:gd name="connsiteX78" fmla="*/ 6279068 w 6551784"/>
              <a:gd name="connsiteY78" fmla="*/ 252106 h 1765261"/>
              <a:gd name="connsiteX79" fmla="*/ 6387353 w 6551784"/>
              <a:gd name="connsiteY79" fmla="*/ 195960 h 1765261"/>
              <a:gd name="connsiteX80" fmla="*/ 6341447 w 6551784"/>
              <a:gd name="connsiteY80" fmla="*/ 0 h 1765261"/>
              <a:gd name="connsiteX81" fmla="*/ 6537670 w 6551784"/>
              <a:gd name="connsiteY81" fmla="*/ 17476 h 1765261"/>
              <a:gd name="connsiteX82" fmla="*/ 6551784 w 6551784"/>
              <a:gd name="connsiteY82" fmla="*/ 264138 h 1765261"/>
              <a:gd name="connsiteX83" fmla="*/ 6202868 w 6551784"/>
              <a:gd name="connsiteY83" fmla="*/ 436591 h 1765261"/>
              <a:gd name="connsiteX84" fmla="*/ 5962272 w 6551784"/>
              <a:gd name="connsiteY84" fmla="*/ 438582 h 1765261"/>
              <a:gd name="connsiteX85" fmla="*/ 6144037 w 6551784"/>
              <a:gd name="connsiteY85" fmla="*/ 973693 h 1765261"/>
              <a:gd name="connsiteX86" fmla="*/ 5951542 w 6551784"/>
              <a:gd name="connsiteY86" fmla="*/ 1175783 h 1765261"/>
              <a:gd name="connsiteX87" fmla="*/ 5889301 w 6551784"/>
              <a:gd name="connsiteY87" fmla="*/ 1044852 h 1765261"/>
              <a:gd name="connsiteX88" fmla="*/ 5839479 w 6551784"/>
              <a:gd name="connsiteY88" fmla="*/ 1191438 h 1765261"/>
              <a:gd name="connsiteX89" fmla="*/ 5603233 w 6551784"/>
              <a:gd name="connsiteY89" fmla="*/ 1191438 h 1765261"/>
              <a:gd name="connsiteX90" fmla="*/ 5521979 w 6551784"/>
              <a:gd name="connsiteY90" fmla="*/ 1430530 h 1765261"/>
              <a:gd name="connsiteX91" fmla="*/ 5334121 w 6551784"/>
              <a:gd name="connsiteY91" fmla="*/ 1430530 h 1765261"/>
              <a:gd name="connsiteX92" fmla="*/ 5415375 w 6551784"/>
              <a:gd name="connsiteY92" fmla="*/ 1191438 h 1765261"/>
              <a:gd name="connsiteX93" fmla="*/ 5186244 w 6551784"/>
              <a:gd name="connsiteY93" fmla="*/ 1191438 h 1765261"/>
              <a:gd name="connsiteX94" fmla="*/ 5238001 w 6551784"/>
              <a:gd name="connsiteY94" fmla="*/ 1039159 h 1765261"/>
              <a:gd name="connsiteX95" fmla="*/ 5065253 w 6551784"/>
              <a:gd name="connsiteY95" fmla="*/ 1195708 h 1765261"/>
              <a:gd name="connsiteX96" fmla="*/ 5016254 w 6551784"/>
              <a:gd name="connsiteY96" fmla="*/ 1034178 h 1765261"/>
              <a:gd name="connsiteX97" fmla="*/ 4882520 w 6551784"/>
              <a:gd name="connsiteY97" fmla="*/ 1427684 h 1765261"/>
              <a:gd name="connsiteX98" fmla="*/ 4711740 w 6551784"/>
              <a:gd name="connsiteY98" fmla="*/ 1427684 h 1765261"/>
              <a:gd name="connsiteX99" fmla="*/ 4924548 w 6551784"/>
              <a:gd name="connsiteY99" fmla="*/ 801490 h 1765261"/>
              <a:gd name="connsiteX100" fmla="*/ 4778874 w 6551784"/>
              <a:gd name="connsiteY100" fmla="*/ 953769 h 1765261"/>
              <a:gd name="connsiteX101" fmla="*/ 4824738 w 6551784"/>
              <a:gd name="connsiteY101" fmla="*/ 684790 h 1765261"/>
              <a:gd name="connsiteX102" fmla="*/ 5277772 w 6551784"/>
              <a:gd name="connsiteY102" fmla="*/ 30132 h 1765261"/>
              <a:gd name="connsiteX103" fmla="*/ 2737415 w 6551784"/>
              <a:gd name="connsiteY103" fmla="*/ 30132 h 1765261"/>
              <a:gd name="connsiteX104" fmla="*/ 2943775 w 6551784"/>
              <a:gd name="connsiteY104" fmla="*/ 30132 h 1765261"/>
              <a:gd name="connsiteX105" fmla="*/ 2835925 w 6551784"/>
              <a:gd name="connsiteY105" fmla="*/ 347499 h 1765261"/>
              <a:gd name="connsiteX106" fmla="*/ 3133368 w 6551784"/>
              <a:gd name="connsiteY106" fmla="*/ 347499 h 1765261"/>
              <a:gd name="connsiteX107" fmla="*/ 3033805 w 6551784"/>
              <a:gd name="connsiteY107" fmla="*/ 207161 h 1765261"/>
              <a:gd name="connsiteX108" fmla="*/ 3156554 w 6551784"/>
              <a:gd name="connsiteY108" fmla="*/ 98325 h 1765261"/>
              <a:gd name="connsiteX109" fmla="*/ 3274471 w 6551784"/>
              <a:gd name="connsiteY109" fmla="*/ 203855 h 1765261"/>
              <a:gd name="connsiteX110" fmla="*/ 3174793 w 6551784"/>
              <a:gd name="connsiteY110" fmla="*/ 347499 h 1765261"/>
              <a:gd name="connsiteX111" fmla="*/ 3389538 w 6551784"/>
              <a:gd name="connsiteY111" fmla="*/ 347499 h 1765261"/>
              <a:gd name="connsiteX112" fmla="*/ 3324728 w 6551784"/>
              <a:gd name="connsiteY112" fmla="*/ 538203 h 1765261"/>
              <a:gd name="connsiteX113" fmla="*/ 2818792 w 6551784"/>
              <a:gd name="connsiteY113" fmla="*/ 538203 h 1765261"/>
              <a:gd name="connsiteX114" fmla="*/ 3191662 w 6551784"/>
              <a:gd name="connsiteY114" fmla="*/ 1084700 h 1765261"/>
              <a:gd name="connsiteX115" fmla="*/ 3024148 w 6551784"/>
              <a:gd name="connsiteY115" fmla="*/ 1236180 h 1765261"/>
              <a:gd name="connsiteX116" fmla="*/ 2922646 w 6551784"/>
              <a:gd name="connsiteY116" fmla="*/ 1233399 h 1765261"/>
              <a:gd name="connsiteX117" fmla="*/ 2873634 w 6551784"/>
              <a:gd name="connsiteY117" fmla="*/ 1160707 h 1765261"/>
              <a:gd name="connsiteX118" fmla="*/ 2691552 w 6551784"/>
              <a:gd name="connsiteY118" fmla="*/ 772315 h 1765261"/>
              <a:gd name="connsiteX119" fmla="*/ 2537941 w 6551784"/>
              <a:gd name="connsiteY119" fmla="*/ 1231947 h 1765261"/>
              <a:gd name="connsiteX120" fmla="*/ 2392295 w 6551784"/>
              <a:gd name="connsiteY120" fmla="*/ 1233480 h 1765261"/>
              <a:gd name="connsiteX121" fmla="*/ 2489259 w 6551784"/>
              <a:gd name="connsiteY121" fmla="*/ 1367577 h 1765261"/>
              <a:gd name="connsiteX122" fmla="*/ 2470283 w 6551784"/>
              <a:gd name="connsiteY122" fmla="*/ 1423415 h 1765261"/>
              <a:gd name="connsiteX123" fmla="*/ 2263923 w 6551784"/>
              <a:gd name="connsiteY123" fmla="*/ 1423415 h 1765261"/>
              <a:gd name="connsiteX124" fmla="*/ 2490518 w 6551784"/>
              <a:gd name="connsiteY124" fmla="*/ 756660 h 1765261"/>
              <a:gd name="connsiteX125" fmla="*/ 1650170 w 6551784"/>
              <a:gd name="connsiteY125" fmla="*/ 1465370 h 1765261"/>
              <a:gd name="connsiteX126" fmla="*/ 571448 w 6551784"/>
              <a:gd name="connsiteY126" fmla="*/ 1765261 h 1765261"/>
              <a:gd name="connsiteX127" fmla="*/ 0 w 6551784"/>
              <a:gd name="connsiteY127" fmla="*/ 1468185 h 1765261"/>
              <a:gd name="connsiteX128" fmla="*/ 1528444 w 6551784"/>
              <a:gd name="connsiteY128" fmla="*/ 1353743 h 1765261"/>
              <a:gd name="connsiteX129" fmla="*/ 2497867 w 6551784"/>
              <a:gd name="connsiteY129" fmla="*/ 538203 h 1765261"/>
              <a:gd name="connsiteX130" fmla="*/ 2013990 w 6551784"/>
              <a:gd name="connsiteY130" fmla="*/ 538203 h 1765261"/>
              <a:gd name="connsiteX131" fmla="*/ 2078800 w 6551784"/>
              <a:gd name="connsiteY131" fmla="*/ 347499 h 1765261"/>
              <a:gd name="connsiteX132" fmla="*/ 2629566 w 6551784"/>
              <a:gd name="connsiteY132" fmla="*/ 347499 h 1765261"/>
              <a:gd name="connsiteX133" fmla="*/ 2737415 w 6551784"/>
              <a:gd name="connsiteY133" fmla="*/ 30132 h 1765261"/>
              <a:gd name="connsiteX134" fmla="*/ 1025343 w 6551784"/>
              <a:gd name="connsiteY134" fmla="*/ 30132 h 1765261"/>
              <a:gd name="connsiteX135" fmla="*/ 1235972 w 6551784"/>
              <a:gd name="connsiteY135" fmla="*/ 30132 h 1765261"/>
              <a:gd name="connsiteX136" fmla="*/ 1184227 w 6551784"/>
              <a:gd name="connsiteY136" fmla="*/ 182411 h 1765261"/>
              <a:gd name="connsiteX137" fmla="*/ 1480246 w 6551784"/>
              <a:gd name="connsiteY137" fmla="*/ 182411 h 1765261"/>
              <a:gd name="connsiteX138" fmla="*/ 1531991 w 6551784"/>
              <a:gd name="connsiteY138" fmla="*/ 30132 h 1765261"/>
              <a:gd name="connsiteX139" fmla="*/ 1742621 w 6551784"/>
              <a:gd name="connsiteY139" fmla="*/ 30132 h 1765261"/>
              <a:gd name="connsiteX140" fmla="*/ 1690875 w 6551784"/>
              <a:gd name="connsiteY140" fmla="*/ 182411 h 1765261"/>
              <a:gd name="connsiteX141" fmla="*/ 2029589 w 6551784"/>
              <a:gd name="connsiteY141" fmla="*/ 182411 h 1765261"/>
              <a:gd name="connsiteX142" fmla="*/ 1968649 w 6551784"/>
              <a:gd name="connsiteY142" fmla="*/ 361730 h 1765261"/>
              <a:gd name="connsiteX143" fmla="*/ 1629935 w 6551784"/>
              <a:gd name="connsiteY143" fmla="*/ 361730 h 1765261"/>
              <a:gd name="connsiteX144" fmla="*/ 1594144 w 6551784"/>
              <a:gd name="connsiteY144" fmla="*/ 467045 h 1765261"/>
              <a:gd name="connsiteX145" fmla="*/ 1383515 w 6551784"/>
              <a:gd name="connsiteY145" fmla="*/ 467045 h 1765261"/>
              <a:gd name="connsiteX146" fmla="*/ 1419305 w 6551784"/>
              <a:gd name="connsiteY146" fmla="*/ 361730 h 1765261"/>
              <a:gd name="connsiteX147" fmla="*/ 1123286 w 6551784"/>
              <a:gd name="connsiteY147" fmla="*/ 361730 h 1765261"/>
              <a:gd name="connsiteX148" fmla="*/ 1087496 w 6551784"/>
              <a:gd name="connsiteY148" fmla="*/ 467045 h 1765261"/>
              <a:gd name="connsiteX149" fmla="*/ 876867 w 6551784"/>
              <a:gd name="connsiteY149" fmla="*/ 467045 h 1765261"/>
              <a:gd name="connsiteX150" fmla="*/ 912657 w 6551784"/>
              <a:gd name="connsiteY150" fmla="*/ 361730 h 1765261"/>
              <a:gd name="connsiteX151" fmla="*/ 573943 w 6551784"/>
              <a:gd name="connsiteY151" fmla="*/ 361730 h 1765261"/>
              <a:gd name="connsiteX152" fmla="*/ 634884 w 6551784"/>
              <a:gd name="connsiteY152" fmla="*/ 182411 h 1765261"/>
              <a:gd name="connsiteX153" fmla="*/ 973598 w 6551784"/>
              <a:gd name="connsiteY153" fmla="*/ 182411 h 1765261"/>
              <a:gd name="connsiteX154" fmla="*/ 1025343 w 6551784"/>
              <a:gd name="connsiteY154" fmla="*/ 30132 h 1765261"/>
              <a:gd name="connsiteX0" fmla="*/ 5829106 w 6551784"/>
              <a:gd name="connsiteY0" fmla="*/ 526818 h 1765261"/>
              <a:gd name="connsiteX1" fmla="*/ 5664173 w 6551784"/>
              <a:gd name="connsiteY1" fmla="*/ 1012119 h 1765261"/>
              <a:gd name="connsiteX2" fmla="*/ 5878360 w 6551784"/>
              <a:gd name="connsiteY2" fmla="*/ 1012119 h 1765261"/>
              <a:gd name="connsiteX3" fmla="*/ 5829106 w 6551784"/>
              <a:gd name="connsiteY3" fmla="*/ 526818 h 1765261"/>
              <a:gd name="connsiteX4" fmla="*/ 5643904 w 6551784"/>
              <a:gd name="connsiteY4" fmla="*/ 518991 h 1765261"/>
              <a:gd name="connsiteX5" fmla="*/ 5264974 w 6551784"/>
              <a:gd name="connsiteY5" fmla="*/ 1012119 h 1765261"/>
              <a:gd name="connsiteX6" fmla="*/ 5476315 w 6551784"/>
              <a:gd name="connsiteY6" fmla="*/ 1012119 h 1765261"/>
              <a:gd name="connsiteX7" fmla="*/ 5643904 w 6551784"/>
              <a:gd name="connsiteY7" fmla="*/ 518991 h 1765261"/>
              <a:gd name="connsiteX8" fmla="*/ 643133 w 6551784"/>
              <a:gd name="connsiteY8" fmla="*/ 518279 h 1765261"/>
              <a:gd name="connsiteX9" fmla="*/ 1680624 w 6551784"/>
              <a:gd name="connsiteY9" fmla="*/ 518279 h 1765261"/>
              <a:gd name="connsiteX10" fmla="*/ 1616781 w 6551784"/>
              <a:gd name="connsiteY10" fmla="*/ 706137 h 1765261"/>
              <a:gd name="connsiteX11" fmla="*/ 1000221 w 6551784"/>
              <a:gd name="connsiteY11" fmla="*/ 956259 h 1765261"/>
              <a:gd name="connsiteX12" fmla="*/ 653707 w 6551784"/>
              <a:gd name="connsiteY12" fmla="*/ 1153012 h 1765261"/>
              <a:gd name="connsiteX13" fmla="*/ 710812 w 6551784"/>
              <a:gd name="connsiteY13" fmla="*/ 1198554 h 1765261"/>
              <a:gd name="connsiteX14" fmla="*/ 1268962 w 6551784"/>
              <a:gd name="connsiteY14" fmla="*/ 1198554 h 1765261"/>
              <a:gd name="connsiteX15" fmla="*/ 1385778 w 6551784"/>
              <a:gd name="connsiteY15" fmla="*/ 1156386 h 1765261"/>
              <a:gd name="connsiteX16" fmla="*/ 1368636 w 6551784"/>
              <a:gd name="connsiteY16" fmla="*/ 1071004 h 1765261"/>
              <a:gd name="connsiteX17" fmla="*/ 1291494 w 6551784"/>
              <a:gd name="connsiteY17" fmla="*/ 1005124 h 1765261"/>
              <a:gd name="connsiteX18" fmla="*/ 1469988 w 6551784"/>
              <a:gd name="connsiteY18" fmla="*/ 931408 h 1765261"/>
              <a:gd name="connsiteX19" fmla="*/ 1583523 w 6551784"/>
              <a:gd name="connsiteY19" fmla="*/ 1072631 h 1765261"/>
              <a:gd name="connsiteX20" fmla="*/ 1555115 w 6551784"/>
              <a:gd name="connsiteY20" fmla="*/ 1260489 h 1765261"/>
              <a:gd name="connsiteX21" fmla="*/ 1430969 w 6551784"/>
              <a:gd name="connsiteY21" fmla="*/ 1349854 h 1765261"/>
              <a:gd name="connsiteX22" fmla="*/ 1174988 w 6551784"/>
              <a:gd name="connsiteY22" fmla="*/ 1382143 h 1765261"/>
              <a:gd name="connsiteX23" fmla="*/ 698226 w 6551784"/>
              <a:gd name="connsiteY23" fmla="*/ 1382143 h 1765261"/>
              <a:gd name="connsiteX24" fmla="*/ 433472 w 6551784"/>
              <a:gd name="connsiteY24" fmla="*/ 1334111 h 1765261"/>
              <a:gd name="connsiteX25" fmla="*/ 409834 w 6551784"/>
              <a:gd name="connsiteY25" fmla="*/ 1158705 h 1765261"/>
              <a:gd name="connsiteX26" fmla="*/ 690020 w 6551784"/>
              <a:gd name="connsiteY26" fmla="*/ 930998 h 1765261"/>
              <a:gd name="connsiteX27" fmla="*/ 1229223 w 6551784"/>
              <a:gd name="connsiteY27" fmla="*/ 703291 h 1765261"/>
              <a:gd name="connsiteX28" fmla="*/ 580258 w 6551784"/>
              <a:gd name="connsiteY28" fmla="*/ 703291 h 1765261"/>
              <a:gd name="connsiteX29" fmla="*/ 643133 w 6551784"/>
              <a:gd name="connsiteY29" fmla="*/ 518279 h 1765261"/>
              <a:gd name="connsiteX30" fmla="*/ 3749733 w 6551784"/>
              <a:gd name="connsiteY30" fmla="*/ 472738 h 1765261"/>
              <a:gd name="connsiteX31" fmla="*/ 4552401 w 6551784"/>
              <a:gd name="connsiteY31" fmla="*/ 472738 h 1765261"/>
              <a:gd name="connsiteX32" fmla="*/ 4490971 w 6551784"/>
              <a:gd name="connsiteY32" fmla="*/ 653480 h 1765261"/>
              <a:gd name="connsiteX33" fmla="*/ 4166778 w 6551784"/>
              <a:gd name="connsiteY33" fmla="*/ 828530 h 1765261"/>
              <a:gd name="connsiteX34" fmla="*/ 4163876 w 6551784"/>
              <a:gd name="connsiteY34" fmla="*/ 837069 h 1765261"/>
              <a:gd name="connsiteX35" fmla="*/ 4717488 w 6551784"/>
              <a:gd name="connsiteY35" fmla="*/ 837069 h 1765261"/>
              <a:gd name="connsiteX36" fmla="*/ 4653646 w 6551784"/>
              <a:gd name="connsiteY36" fmla="*/ 1024927 h 1765261"/>
              <a:gd name="connsiteX37" fmla="*/ 4100033 w 6551784"/>
              <a:gd name="connsiteY37" fmla="*/ 1024927 h 1765261"/>
              <a:gd name="connsiteX38" fmla="*/ 4034256 w 6551784"/>
              <a:gd name="connsiteY38" fmla="*/ 1218478 h 1765261"/>
              <a:gd name="connsiteX39" fmla="*/ 3700162 w 6551784"/>
              <a:gd name="connsiteY39" fmla="*/ 1427533 h 1765261"/>
              <a:gd name="connsiteX40" fmla="*/ 2495957 w 6551784"/>
              <a:gd name="connsiteY40" fmla="*/ 1421991 h 1765261"/>
              <a:gd name="connsiteX41" fmla="*/ 2431944 w 6551784"/>
              <a:gd name="connsiteY41" fmla="*/ 1254954 h 1765261"/>
              <a:gd name="connsiteX42" fmla="*/ 3651374 w 6551784"/>
              <a:gd name="connsiteY42" fmla="*/ 1250607 h 1765261"/>
              <a:gd name="connsiteX43" fmla="*/ 3802696 w 6551784"/>
              <a:gd name="connsiteY43" fmla="*/ 1208872 h 1765261"/>
              <a:gd name="connsiteX44" fmla="*/ 3853069 w 6551784"/>
              <a:gd name="connsiteY44" fmla="*/ 1140204 h 1765261"/>
              <a:gd name="connsiteX45" fmla="*/ 3892251 w 6551784"/>
              <a:gd name="connsiteY45" fmla="*/ 1024927 h 1765261"/>
              <a:gd name="connsiteX46" fmla="*/ 3270326 w 6551784"/>
              <a:gd name="connsiteY46" fmla="*/ 1024927 h 1765261"/>
              <a:gd name="connsiteX47" fmla="*/ 3334168 w 6551784"/>
              <a:gd name="connsiteY47" fmla="*/ 837069 h 1765261"/>
              <a:gd name="connsiteX48" fmla="*/ 3956093 w 6551784"/>
              <a:gd name="connsiteY48" fmla="*/ 837069 h 1765261"/>
              <a:gd name="connsiteX49" fmla="*/ 3976406 w 6551784"/>
              <a:gd name="connsiteY49" fmla="*/ 777296 h 1765261"/>
              <a:gd name="connsiteX50" fmla="*/ 4211552 w 6551784"/>
              <a:gd name="connsiteY50" fmla="*/ 654903 h 1765261"/>
              <a:gd name="connsiteX51" fmla="*/ 3687825 w 6551784"/>
              <a:gd name="connsiteY51" fmla="*/ 654903 h 1765261"/>
              <a:gd name="connsiteX52" fmla="*/ 3749733 w 6551784"/>
              <a:gd name="connsiteY52" fmla="*/ 472738 h 1765261"/>
              <a:gd name="connsiteX53" fmla="*/ 4292651 w 6551784"/>
              <a:gd name="connsiteY53" fmla="*/ 46827 h 1765261"/>
              <a:gd name="connsiteX54" fmla="*/ 4358725 w 6551784"/>
              <a:gd name="connsiteY54" fmla="*/ 67253 h 1765261"/>
              <a:gd name="connsiteX55" fmla="*/ 4390426 w 6551784"/>
              <a:gd name="connsiteY55" fmla="*/ 176719 h 1765261"/>
              <a:gd name="connsiteX56" fmla="*/ 4916287 w 6551784"/>
              <a:gd name="connsiteY56" fmla="*/ 176719 h 1765261"/>
              <a:gd name="connsiteX57" fmla="*/ 4791504 w 6551784"/>
              <a:gd name="connsiteY57" fmla="*/ 543896 h 1765261"/>
              <a:gd name="connsiteX58" fmla="*/ 4592261 w 6551784"/>
              <a:gd name="connsiteY58" fmla="*/ 543896 h 1765261"/>
              <a:gd name="connsiteX59" fmla="*/ 4655136 w 6551784"/>
              <a:gd name="connsiteY59" fmla="*/ 358884 h 1765261"/>
              <a:gd name="connsiteX60" fmla="*/ 3727229 w 6551784"/>
              <a:gd name="connsiteY60" fmla="*/ 358884 h 1765261"/>
              <a:gd name="connsiteX61" fmla="*/ 3663387 w 6551784"/>
              <a:gd name="connsiteY61" fmla="*/ 546742 h 1765261"/>
              <a:gd name="connsiteX62" fmla="*/ 3464144 w 6551784"/>
              <a:gd name="connsiteY62" fmla="*/ 546742 h 1765261"/>
              <a:gd name="connsiteX63" fmla="*/ 3589894 w 6551784"/>
              <a:gd name="connsiteY63" fmla="*/ 176719 h 1765261"/>
              <a:gd name="connsiteX64" fmla="*/ 4136200 w 6551784"/>
              <a:gd name="connsiteY64" fmla="*/ 167798 h 1765261"/>
              <a:gd name="connsiteX65" fmla="*/ 4166234 w 6551784"/>
              <a:gd name="connsiteY65" fmla="*/ 89438 h 1765261"/>
              <a:gd name="connsiteX66" fmla="*/ 4292651 w 6551784"/>
              <a:gd name="connsiteY66" fmla="*/ 46827 h 1765261"/>
              <a:gd name="connsiteX67" fmla="*/ 5277772 w 6551784"/>
              <a:gd name="connsiteY67" fmla="*/ 30132 h 1765261"/>
              <a:gd name="connsiteX68" fmla="*/ 5445406 w 6551784"/>
              <a:gd name="connsiteY68" fmla="*/ 77097 h 1765261"/>
              <a:gd name="connsiteX69" fmla="*/ 5226160 w 6551784"/>
              <a:gd name="connsiteY69" fmla="*/ 416523 h 1765261"/>
              <a:gd name="connsiteX70" fmla="*/ 5029552 w 6551784"/>
              <a:gd name="connsiteY70" fmla="*/ 995041 h 1765261"/>
              <a:gd name="connsiteX71" fmla="*/ 5556669 w 6551784"/>
              <a:gd name="connsiteY71" fmla="*/ 438582 h 1765261"/>
              <a:gd name="connsiteX72" fmla="*/ 5299787 w 6551784"/>
              <a:gd name="connsiteY72" fmla="*/ 438582 h 1765261"/>
              <a:gd name="connsiteX73" fmla="*/ 5360238 w 6551784"/>
              <a:gd name="connsiteY73" fmla="*/ 260685 h 1765261"/>
              <a:gd name="connsiteX74" fmla="*/ 5731685 w 6551784"/>
              <a:gd name="connsiteY74" fmla="*/ 260685 h 1765261"/>
              <a:gd name="connsiteX75" fmla="*/ 5810037 w 6551784"/>
              <a:gd name="connsiteY75" fmla="*/ 30132 h 1765261"/>
              <a:gd name="connsiteX76" fmla="*/ 5997895 w 6551784"/>
              <a:gd name="connsiteY76" fmla="*/ 30132 h 1765261"/>
              <a:gd name="connsiteX77" fmla="*/ 5919543 w 6551784"/>
              <a:gd name="connsiteY77" fmla="*/ 260685 h 1765261"/>
              <a:gd name="connsiteX78" fmla="*/ 6279068 w 6551784"/>
              <a:gd name="connsiteY78" fmla="*/ 252106 h 1765261"/>
              <a:gd name="connsiteX79" fmla="*/ 6387353 w 6551784"/>
              <a:gd name="connsiteY79" fmla="*/ 195960 h 1765261"/>
              <a:gd name="connsiteX80" fmla="*/ 6375320 w 6551784"/>
              <a:gd name="connsiteY80" fmla="*/ 139812 h 1765261"/>
              <a:gd name="connsiteX81" fmla="*/ 6341447 w 6551784"/>
              <a:gd name="connsiteY81" fmla="*/ 0 h 1765261"/>
              <a:gd name="connsiteX82" fmla="*/ 6537670 w 6551784"/>
              <a:gd name="connsiteY82" fmla="*/ 17476 h 1765261"/>
              <a:gd name="connsiteX83" fmla="*/ 6551784 w 6551784"/>
              <a:gd name="connsiteY83" fmla="*/ 264138 h 1765261"/>
              <a:gd name="connsiteX84" fmla="*/ 6202868 w 6551784"/>
              <a:gd name="connsiteY84" fmla="*/ 436591 h 1765261"/>
              <a:gd name="connsiteX85" fmla="*/ 5962272 w 6551784"/>
              <a:gd name="connsiteY85" fmla="*/ 438582 h 1765261"/>
              <a:gd name="connsiteX86" fmla="*/ 6144037 w 6551784"/>
              <a:gd name="connsiteY86" fmla="*/ 973693 h 1765261"/>
              <a:gd name="connsiteX87" fmla="*/ 5951542 w 6551784"/>
              <a:gd name="connsiteY87" fmla="*/ 1175783 h 1765261"/>
              <a:gd name="connsiteX88" fmla="*/ 5889301 w 6551784"/>
              <a:gd name="connsiteY88" fmla="*/ 1044852 h 1765261"/>
              <a:gd name="connsiteX89" fmla="*/ 5839479 w 6551784"/>
              <a:gd name="connsiteY89" fmla="*/ 1191438 h 1765261"/>
              <a:gd name="connsiteX90" fmla="*/ 5603233 w 6551784"/>
              <a:gd name="connsiteY90" fmla="*/ 1191438 h 1765261"/>
              <a:gd name="connsiteX91" fmla="*/ 5521979 w 6551784"/>
              <a:gd name="connsiteY91" fmla="*/ 1430530 h 1765261"/>
              <a:gd name="connsiteX92" fmla="*/ 5334121 w 6551784"/>
              <a:gd name="connsiteY92" fmla="*/ 1430530 h 1765261"/>
              <a:gd name="connsiteX93" fmla="*/ 5415375 w 6551784"/>
              <a:gd name="connsiteY93" fmla="*/ 1191438 h 1765261"/>
              <a:gd name="connsiteX94" fmla="*/ 5186244 w 6551784"/>
              <a:gd name="connsiteY94" fmla="*/ 1191438 h 1765261"/>
              <a:gd name="connsiteX95" fmla="*/ 5238001 w 6551784"/>
              <a:gd name="connsiteY95" fmla="*/ 1039159 h 1765261"/>
              <a:gd name="connsiteX96" fmla="*/ 5065253 w 6551784"/>
              <a:gd name="connsiteY96" fmla="*/ 1195708 h 1765261"/>
              <a:gd name="connsiteX97" fmla="*/ 5016254 w 6551784"/>
              <a:gd name="connsiteY97" fmla="*/ 1034178 h 1765261"/>
              <a:gd name="connsiteX98" fmla="*/ 4882520 w 6551784"/>
              <a:gd name="connsiteY98" fmla="*/ 1427684 h 1765261"/>
              <a:gd name="connsiteX99" fmla="*/ 4711740 w 6551784"/>
              <a:gd name="connsiteY99" fmla="*/ 1427684 h 1765261"/>
              <a:gd name="connsiteX100" fmla="*/ 4924548 w 6551784"/>
              <a:gd name="connsiteY100" fmla="*/ 801490 h 1765261"/>
              <a:gd name="connsiteX101" fmla="*/ 4778874 w 6551784"/>
              <a:gd name="connsiteY101" fmla="*/ 953769 h 1765261"/>
              <a:gd name="connsiteX102" fmla="*/ 4824738 w 6551784"/>
              <a:gd name="connsiteY102" fmla="*/ 684790 h 1765261"/>
              <a:gd name="connsiteX103" fmla="*/ 5277772 w 6551784"/>
              <a:gd name="connsiteY103" fmla="*/ 30132 h 1765261"/>
              <a:gd name="connsiteX104" fmla="*/ 2737415 w 6551784"/>
              <a:gd name="connsiteY104" fmla="*/ 30132 h 1765261"/>
              <a:gd name="connsiteX105" fmla="*/ 2943775 w 6551784"/>
              <a:gd name="connsiteY105" fmla="*/ 30132 h 1765261"/>
              <a:gd name="connsiteX106" fmla="*/ 2835925 w 6551784"/>
              <a:gd name="connsiteY106" fmla="*/ 347499 h 1765261"/>
              <a:gd name="connsiteX107" fmla="*/ 3133368 w 6551784"/>
              <a:gd name="connsiteY107" fmla="*/ 347499 h 1765261"/>
              <a:gd name="connsiteX108" fmla="*/ 3033805 w 6551784"/>
              <a:gd name="connsiteY108" fmla="*/ 207161 h 1765261"/>
              <a:gd name="connsiteX109" fmla="*/ 3156554 w 6551784"/>
              <a:gd name="connsiteY109" fmla="*/ 98325 h 1765261"/>
              <a:gd name="connsiteX110" fmla="*/ 3274471 w 6551784"/>
              <a:gd name="connsiteY110" fmla="*/ 203855 h 1765261"/>
              <a:gd name="connsiteX111" fmla="*/ 3174793 w 6551784"/>
              <a:gd name="connsiteY111" fmla="*/ 347499 h 1765261"/>
              <a:gd name="connsiteX112" fmla="*/ 3389538 w 6551784"/>
              <a:gd name="connsiteY112" fmla="*/ 347499 h 1765261"/>
              <a:gd name="connsiteX113" fmla="*/ 3324728 w 6551784"/>
              <a:gd name="connsiteY113" fmla="*/ 538203 h 1765261"/>
              <a:gd name="connsiteX114" fmla="*/ 2818792 w 6551784"/>
              <a:gd name="connsiteY114" fmla="*/ 538203 h 1765261"/>
              <a:gd name="connsiteX115" fmla="*/ 3191662 w 6551784"/>
              <a:gd name="connsiteY115" fmla="*/ 1084700 h 1765261"/>
              <a:gd name="connsiteX116" fmla="*/ 3024148 w 6551784"/>
              <a:gd name="connsiteY116" fmla="*/ 1236180 h 1765261"/>
              <a:gd name="connsiteX117" fmla="*/ 2922646 w 6551784"/>
              <a:gd name="connsiteY117" fmla="*/ 1233399 h 1765261"/>
              <a:gd name="connsiteX118" fmla="*/ 2873634 w 6551784"/>
              <a:gd name="connsiteY118" fmla="*/ 1160707 h 1765261"/>
              <a:gd name="connsiteX119" fmla="*/ 2691552 w 6551784"/>
              <a:gd name="connsiteY119" fmla="*/ 772315 h 1765261"/>
              <a:gd name="connsiteX120" fmla="*/ 2537941 w 6551784"/>
              <a:gd name="connsiteY120" fmla="*/ 1231947 h 1765261"/>
              <a:gd name="connsiteX121" fmla="*/ 2392295 w 6551784"/>
              <a:gd name="connsiteY121" fmla="*/ 1233480 h 1765261"/>
              <a:gd name="connsiteX122" fmla="*/ 2489259 w 6551784"/>
              <a:gd name="connsiteY122" fmla="*/ 1367577 h 1765261"/>
              <a:gd name="connsiteX123" fmla="*/ 2470283 w 6551784"/>
              <a:gd name="connsiteY123" fmla="*/ 1423415 h 1765261"/>
              <a:gd name="connsiteX124" fmla="*/ 2263923 w 6551784"/>
              <a:gd name="connsiteY124" fmla="*/ 1423415 h 1765261"/>
              <a:gd name="connsiteX125" fmla="*/ 2490518 w 6551784"/>
              <a:gd name="connsiteY125" fmla="*/ 756660 h 1765261"/>
              <a:gd name="connsiteX126" fmla="*/ 1650170 w 6551784"/>
              <a:gd name="connsiteY126" fmla="*/ 1465370 h 1765261"/>
              <a:gd name="connsiteX127" fmla="*/ 571448 w 6551784"/>
              <a:gd name="connsiteY127" fmla="*/ 1765261 h 1765261"/>
              <a:gd name="connsiteX128" fmla="*/ 0 w 6551784"/>
              <a:gd name="connsiteY128" fmla="*/ 1468185 h 1765261"/>
              <a:gd name="connsiteX129" fmla="*/ 1528444 w 6551784"/>
              <a:gd name="connsiteY129" fmla="*/ 1353743 h 1765261"/>
              <a:gd name="connsiteX130" fmla="*/ 2497867 w 6551784"/>
              <a:gd name="connsiteY130" fmla="*/ 538203 h 1765261"/>
              <a:gd name="connsiteX131" fmla="*/ 2013990 w 6551784"/>
              <a:gd name="connsiteY131" fmla="*/ 538203 h 1765261"/>
              <a:gd name="connsiteX132" fmla="*/ 2078800 w 6551784"/>
              <a:gd name="connsiteY132" fmla="*/ 347499 h 1765261"/>
              <a:gd name="connsiteX133" fmla="*/ 2629566 w 6551784"/>
              <a:gd name="connsiteY133" fmla="*/ 347499 h 1765261"/>
              <a:gd name="connsiteX134" fmla="*/ 2737415 w 6551784"/>
              <a:gd name="connsiteY134" fmla="*/ 30132 h 1765261"/>
              <a:gd name="connsiteX135" fmla="*/ 1025343 w 6551784"/>
              <a:gd name="connsiteY135" fmla="*/ 30132 h 1765261"/>
              <a:gd name="connsiteX136" fmla="*/ 1235972 w 6551784"/>
              <a:gd name="connsiteY136" fmla="*/ 30132 h 1765261"/>
              <a:gd name="connsiteX137" fmla="*/ 1184227 w 6551784"/>
              <a:gd name="connsiteY137" fmla="*/ 182411 h 1765261"/>
              <a:gd name="connsiteX138" fmla="*/ 1480246 w 6551784"/>
              <a:gd name="connsiteY138" fmla="*/ 182411 h 1765261"/>
              <a:gd name="connsiteX139" fmla="*/ 1531991 w 6551784"/>
              <a:gd name="connsiteY139" fmla="*/ 30132 h 1765261"/>
              <a:gd name="connsiteX140" fmla="*/ 1742621 w 6551784"/>
              <a:gd name="connsiteY140" fmla="*/ 30132 h 1765261"/>
              <a:gd name="connsiteX141" fmla="*/ 1690875 w 6551784"/>
              <a:gd name="connsiteY141" fmla="*/ 182411 h 1765261"/>
              <a:gd name="connsiteX142" fmla="*/ 2029589 w 6551784"/>
              <a:gd name="connsiteY142" fmla="*/ 182411 h 1765261"/>
              <a:gd name="connsiteX143" fmla="*/ 1968649 w 6551784"/>
              <a:gd name="connsiteY143" fmla="*/ 361730 h 1765261"/>
              <a:gd name="connsiteX144" fmla="*/ 1629935 w 6551784"/>
              <a:gd name="connsiteY144" fmla="*/ 361730 h 1765261"/>
              <a:gd name="connsiteX145" fmla="*/ 1594144 w 6551784"/>
              <a:gd name="connsiteY145" fmla="*/ 467045 h 1765261"/>
              <a:gd name="connsiteX146" fmla="*/ 1383515 w 6551784"/>
              <a:gd name="connsiteY146" fmla="*/ 467045 h 1765261"/>
              <a:gd name="connsiteX147" fmla="*/ 1419305 w 6551784"/>
              <a:gd name="connsiteY147" fmla="*/ 361730 h 1765261"/>
              <a:gd name="connsiteX148" fmla="*/ 1123286 w 6551784"/>
              <a:gd name="connsiteY148" fmla="*/ 361730 h 1765261"/>
              <a:gd name="connsiteX149" fmla="*/ 1087496 w 6551784"/>
              <a:gd name="connsiteY149" fmla="*/ 467045 h 1765261"/>
              <a:gd name="connsiteX150" fmla="*/ 876867 w 6551784"/>
              <a:gd name="connsiteY150" fmla="*/ 467045 h 1765261"/>
              <a:gd name="connsiteX151" fmla="*/ 912657 w 6551784"/>
              <a:gd name="connsiteY151" fmla="*/ 361730 h 1765261"/>
              <a:gd name="connsiteX152" fmla="*/ 573943 w 6551784"/>
              <a:gd name="connsiteY152" fmla="*/ 361730 h 1765261"/>
              <a:gd name="connsiteX153" fmla="*/ 634884 w 6551784"/>
              <a:gd name="connsiteY153" fmla="*/ 182411 h 1765261"/>
              <a:gd name="connsiteX154" fmla="*/ 973598 w 6551784"/>
              <a:gd name="connsiteY154" fmla="*/ 182411 h 1765261"/>
              <a:gd name="connsiteX155" fmla="*/ 1025343 w 6551784"/>
              <a:gd name="connsiteY155" fmla="*/ 30132 h 1765261"/>
              <a:gd name="connsiteX0" fmla="*/ 5829106 w 6551784"/>
              <a:gd name="connsiteY0" fmla="*/ 526818 h 1765261"/>
              <a:gd name="connsiteX1" fmla="*/ 5664173 w 6551784"/>
              <a:gd name="connsiteY1" fmla="*/ 1012119 h 1765261"/>
              <a:gd name="connsiteX2" fmla="*/ 5878360 w 6551784"/>
              <a:gd name="connsiteY2" fmla="*/ 1012119 h 1765261"/>
              <a:gd name="connsiteX3" fmla="*/ 5829106 w 6551784"/>
              <a:gd name="connsiteY3" fmla="*/ 526818 h 1765261"/>
              <a:gd name="connsiteX4" fmla="*/ 5643904 w 6551784"/>
              <a:gd name="connsiteY4" fmla="*/ 518991 h 1765261"/>
              <a:gd name="connsiteX5" fmla="*/ 5264974 w 6551784"/>
              <a:gd name="connsiteY5" fmla="*/ 1012119 h 1765261"/>
              <a:gd name="connsiteX6" fmla="*/ 5476315 w 6551784"/>
              <a:gd name="connsiteY6" fmla="*/ 1012119 h 1765261"/>
              <a:gd name="connsiteX7" fmla="*/ 5643904 w 6551784"/>
              <a:gd name="connsiteY7" fmla="*/ 518991 h 1765261"/>
              <a:gd name="connsiteX8" fmla="*/ 643133 w 6551784"/>
              <a:gd name="connsiteY8" fmla="*/ 518279 h 1765261"/>
              <a:gd name="connsiteX9" fmla="*/ 1680624 w 6551784"/>
              <a:gd name="connsiteY9" fmla="*/ 518279 h 1765261"/>
              <a:gd name="connsiteX10" fmla="*/ 1616781 w 6551784"/>
              <a:gd name="connsiteY10" fmla="*/ 706137 h 1765261"/>
              <a:gd name="connsiteX11" fmla="*/ 1000221 w 6551784"/>
              <a:gd name="connsiteY11" fmla="*/ 956259 h 1765261"/>
              <a:gd name="connsiteX12" fmla="*/ 653707 w 6551784"/>
              <a:gd name="connsiteY12" fmla="*/ 1153012 h 1765261"/>
              <a:gd name="connsiteX13" fmla="*/ 710812 w 6551784"/>
              <a:gd name="connsiteY13" fmla="*/ 1198554 h 1765261"/>
              <a:gd name="connsiteX14" fmla="*/ 1268962 w 6551784"/>
              <a:gd name="connsiteY14" fmla="*/ 1198554 h 1765261"/>
              <a:gd name="connsiteX15" fmla="*/ 1385778 w 6551784"/>
              <a:gd name="connsiteY15" fmla="*/ 1156386 h 1765261"/>
              <a:gd name="connsiteX16" fmla="*/ 1368636 w 6551784"/>
              <a:gd name="connsiteY16" fmla="*/ 1071004 h 1765261"/>
              <a:gd name="connsiteX17" fmla="*/ 1291494 w 6551784"/>
              <a:gd name="connsiteY17" fmla="*/ 1005124 h 1765261"/>
              <a:gd name="connsiteX18" fmla="*/ 1469988 w 6551784"/>
              <a:gd name="connsiteY18" fmla="*/ 931408 h 1765261"/>
              <a:gd name="connsiteX19" fmla="*/ 1583523 w 6551784"/>
              <a:gd name="connsiteY19" fmla="*/ 1072631 h 1765261"/>
              <a:gd name="connsiteX20" fmla="*/ 1555115 w 6551784"/>
              <a:gd name="connsiteY20" fmla="*/ 1260489 h 1765261"/>
              <a:gd name="connsiteX21" fmla="*/ 1430969 w 6551784"/>
              <a:gd name="connsiteY21" fmla="*/ 1349854 h 1765261"/>
              <a:gd name="connsiteX22" fmla="*/ 1174988 w 6551784"/>
              <a:gd name="connsiteY22" fmla="*/ 1382143 h 1765261"/>
              <a:gd name="connsiteX23" fmla="*/ 698226 w 6551784"/>
              <a:gd name="connsiteY23" fmla="*/ 1382143 h 1765261"/>
              <a:gd name="connsiteX24" fmla="*/ 433472 w 6551784"/>
              <a:gd name="connsiteY24" fmla="*/ 1334111 h 1765261"/>
              <a:gd name="connsiteX25" fmla="*/ 409834 w 6551784"/>
              <a:gd name="connsiteY25" fmla="*/ 1158705 h 1765261"/>
              <a:gd name="connsiteX26" fmla="*/ 690020 w 6551784"/>
              <a:gd name="connsiteY26" fmla="*/ 930998 h 1765261"/>
              <a:gd name="connsiteX27" fmla="*/ 1229223 w 6551784"/>
              <a:gd name="connsiteY27" fmla="*/ 703291 h 1765261"/>
              <a:gd name="connsiteX28" fmla="*/ 580258 w 6551784"/>
              <a:gd name="connsiteY28" fmla="*/ 703291 h 1765261"/>
              <a:gd name="connsiteX29" fmla="*/ 643133 w 6551784"/>
              <a:gd name="connsiteY29" fmla="*/ 518279 h 1765261"/>
              <a:gd name="connsiteX30" fmla="*/ 3749733 w 6551784"/>
              <a:gd name="connsiteY30" fmla="*/ 472738 h 1765261"/>
              <a:gd name="connsiteX31" fmla="*/ 4552401 w 6551784"/>
              <a:gd name="connsiteY31" fmla="*/ 472738 h 1765261"/>
              <a:gd name="connsiteX32" fmla="*/ 4490971 w 6551784"/>
              <a:gd name="connsiteY32" fmla="*/ 653480 h 1765261"/>
              <a:gd name="connsiteX33" fmla="*/ 4166778 w 6551784"/>
              <a:gd name="connsiteY33" fmla="*/ 828530 h 1765261"/>
              <a:gd name="connsiteX34" fmla="*/ 4163876 w 6551784"/>
              <a:gd name="connsiteY34" fmla="*/ 837069 h 1765261"/>
              <a:gd name="connsiteX35" fmla="*/ 4717488 w 6551784"/>
              <a:gd name="connsiteY35" fmla="*/ 837069 h 1765261"/>
              <a:gd name="connsiteX36" fmla="*/ 4653646 w 6551784"/>
              <a:gd name="connsiteY36" fmla="*/ 1024927 h 1765261"/>
              <a:gd name="connsiteX37" fmla="*/ 4100033 w 6551784"/>
              <a:gd name="connsiteY37" fmla="*/ 1024927 h 1765261"/>
              <a:gd name="connsiteX38" fmla="*/ 4034256 w 6551784"/>
              <a:gd name="connsiteY38" fmla="*/ 1218478 h 1765261"/>
              <a:gd name="connsiteX39" fmla="*/ 3700162 w 6551784"/>
              <a:gd name="connsiteY39" fmla="*/ 1427533 h 1765261"/>
              <a:gd name="connsiteX40" fmla="*/ 2495957 w 6551784"/>
              <a:gd name="connsiteY40" fmla="*/ 1421991 h 1765261"/>
              <a:gd name="connsiteX41" fmla="*/ 2431944 w 6551784"/>
              <a:gd name="connsiteY41" fmla="*/ 1254954 h 1765261"/>
              <a:gd name="connsiteX42" fmla="*/ 3651374 w 6551784"/>
              <a:gd name="connsiteY42" fmla="*/ 1250607 h 1765261"/>
              <a:gd name="connsiteX43" fmla="*/ 3802696 w 6551784"/>
              <a:gd name="connsiteY43" fmla="*/ 1208872 h 1765261"/>
              <a:gd name="connsiteX44" fmla="*/ 3853069 w 6551784"/>
              <a:gd name="connsiteY44" fmla="*/ 1140204 h 1765261"/>
              <a:gd name="connsiteX45" fmla="*/ 3892251 w 6551784"/>
              <a:gd name="connsiteY45" fmla="*/ 1024927 h 1765261"/>
              <a:gd name="connsiteX46" fmla="*/ 3270326 w 6551784"/>
              <a:gd name="connsiteY46" fmla="*/ 1024927 h 1765261"/>
              <a:gd name="connsiteX47" fmla="*/ 3334168 w 6551784"/>
              <a:gd name="connsiteY47" fmla="*/ 837069 h 1765261"/>
              <a:gd name="connsiteX48" fmla="*/ 3956093 w 6551784"/>
              <a:gd name="connsiteY48" fmla="*/ 837069 h 1765261"/>
              <a:gd name="connsiteX49" fmla="*/ 3976406 w 6551784"/>
              <a:gd name="connsiteY49" fmla="*/ 777296 h 1765261"/>
              <a:gd name="connsiteX50" fmla="*/ 4211552 w 6551784"/>
              <a:gd name="connsiteY50" fmla="*/ 654903 h 1765261"/>
              <a:gd name="connsiteX51" fmla="*/ 3687825 w 6551784"/>
              <a:gd name="connsiteY51" fmla="*/ 654903 h 1765261"/>
              <a:gd name="connsiteX52" fmla="*/ 3749733 w 6551784"/>
              <a:gd name="connsiteY52" fmla="*/ 472738 h 1765261"/>
              <a:gd name="connsiteX53" fmla="*/ 4292651 w 6551784"/>
              <a:gd name="connsiteY53" fmla="*/ 46827 h 1765261"/>
              <a:gd name="connsiteX54" fmla="*/ 4358725 w 6551784"/>
              <a:gd name="connsiteY54" fmla="*/ 67253 h 1765261"/>
              <a:gd name="connsiteX55" fmla="*/ 4390426 w 6551784"/>
              <a:gd name="connsiteY55" fmla="*/ 176719 h 1765261"/>
              <a:gd name="connsiteX56" fmla="*/ 4916287 w 6551784"/>
              <a:gd name="connsiteY56" fmla="*/ 176719 h 1765261"/>
              <a:gd name="connsiteX57" fmla="*/ 4791504 w 6551784"/>
              <a:gd name="connsiteY57" fmla="*/ 543896 h 1765261"/>
              <a:gd name="connsiteX58" fmla="*/ 4592261 w 6551784"/>
              <a:gd name="connsiteY58" fmla="*/ 543896 h 1765261"/>
              <a:gd name="connsiteX59" fmla="*/ 4655136 w 6551784"/>
              <a:gd name="connsiteY59" fmla="*/ 358884 h 1765261"/>
              <a:gd name="connsiteX60" fmla="*/ 3727229 w 6551784"/>
              <a:gd name="connsiteY60" fmla="*/ 358884 h 1765261"/>
              <a:gd name="connsiteX61" fmla="*/ 3663387 w 6551784"/>
              <a:gd name="connsiteY61" fmla="*/ 546742 h 1765261"/>
              <a:gd name="connsiteX62" fmla="*/ 3464144 w 6551784"/>
              <a:gd name="connsiteY62" fmla="*/ 546742 h 1765261"/>
              <a:gd name="connsiteX63" fmla="*/ 3589894 w 6551784"/>
              <a:gd name="connsiteY63" fmla="*/ 176719 h 1765261"/>
              <a:gd name="connsiteX64" fmla="*/ 4136200 w 6551784"/>
              <a:gd name="connsiteY64" fmla="*/ 167798 h 1765261"/>
              <a:gd name="connsiteX65" fmla="*/ 4166234 w 6551784"/>
              <a:gd name="connsiteY65" fmla="*/ 89438 h 1765261"/>
              <a:gd name="connsiteX66" fmla="*/ 4292651 w 6551784"/>
              <a:gd name="connsiteY66" fmla="*/ 46827 h 1765261"/>
              <a:gd name="connsiteX67" fmla="*/ 5277772 w 6551784"/>
              <a:gd name="connsiteY67" fmla="*/ 30132 h 1765261"/>
              <a:gd name="connsiteX68" fmla="*/ 5445406 w 6551784"/>
              <a:gd name="connsiteY68" fmla="*/ 77097 h 1765261"/>
              <a:gd name="connsiteX69" fmla="*/ 5226160 w 6551784"/>
              <a:gd name="connsiteY69" fmla="*/ 416523 h 1765261"/>
              <a:gd name="connsiteX70" fmla="*/ 5029552 w 6551784"/>
              <a:gd name="connsiteY70" fmla="*/ 995041 h 1765261"/>
              <a:gd name="connsiteX71" fmla="*/ 5556669 w 6551784"/>
              <a:gd name="connsiteY71" fmla="*/ 438582 h 1765261"/>
              <a:gd name="connsiteX72" fmla="*/ 5299787 w 6551784"/>
              <a:gd name="connsiteY72" fmla="*/ 438582 h 1765261"/>
              <a:gd name="connsiteX73" fmla="*/ 5360238 w 6551784"/>
              <a:gd name="connsiteY73" fmla="*/ 260685 h 1765261"/>
              <a:gd name="connsiteX74" fmla="*/ 5731685 w 6551784"/>
              <a:gd name="connsiteY74" fmla="*/ 260685 h 1765261"/>
              <a:gd name="connsiteX75" fmla="*/ 5810037 w 6551784"/>
              <a:gd name="connsiteY75" fmla="*/ 30132 h 1765261"/>
              <a:gd name="connsiteX76" fmla="*/ 5997895 w 6551784"/>
              <a:gd name="connsiteY76" fmla="*/ 30132 h 1765261"/>
              <a:gd name="connsiteX77" fmla="*/ 5919543 w 6551784"/>
              <a:gd name="connsiteY77" fmla="*/ 260685 h 1765261"/>
              <a:gd name="connsiteX78" fmla="*/ 6279068 w 6551784"/>
              <a:gd name="connsiteY78" fmla="*/ 252106 h 1765261"/>
              <a:gd name="connsiteX79" fmla="*/ 6387353 w 6551784"/>
              <a:gd name="connsiteY79" fmla="*/ 195960 h 1765261"/>
              <a:gd name="connsiteX80" fmla="*/ 6415425 w 6551784"/>
              <a:gd name="connsiteY80" fmla="*/ 135802 h 1765261"/>
              <a:gd name="connsiteX81" fmla="*/ 6341447 w 6551784"/>
              <a:gd name="connsiteY81" fmla="*/ 0 h 1765261"/>
              <a:gd name="connsiteX82" fmla="*/ 6537670 w 6551784"/>
              <a:gd name="connsiteY82" fmla="*/ 17476 h 1765261"/>
              <a:gd name="connsiteX83" fmla="*/ 6551784 w 6551784"/>
              <a:gd name="connsiteY83" fmla="*/ 264138 h 1765261"/>
              <a:gd name="connsiteX84" fmla="*/ 6202868 w 6551784"/>
              <a:gd name="connsiteY84" fmla="*/ 436591 h 1765261"/>
              <a:gd name="connsiteX85" fmla="*/ 5962272 w 6551784"/>
              <a:gd name="connsiteY85" fmla="*/ 438582 h 1765261"/>
              <a:gd name="connsiteX86" fmla="*/ 6144037 w 6551784"/>
              <a:gd name="connsiteY86" fmla="*/ 973693 h 1765261"/>
              <a:gd name="connsiteX87" fmla="*/ 5951542 w 6551784"/>
              <a:gd name="connsiteY87" fmla="*/ 1175783 h 1765261"/>
              <a:gd name="connsiteX88" fmla="*/ 5889301 w 6551784"/>
              <a:gd name="connsiteY88" fmla="*/ 1044852 h 1765261"/>
              <a:gd name="connsiteX89" fmla="*/ 5839479 w 6551784"/>
              <a:gd name="connsiteY89" fmla="*/ 1191438 h 1765261"/>
              <a:gd name="connsiteX90" fmla="*/ 5603233 w 6551784"/>
              <a:gd name="connsiteY90" fmla="*/ 1191438 h 1765261"/>
              <a:gd name="connsiteX91" fmla="*/ 5521979 w 6551784"/>
              <a:gd name="connsiteY91" fmla="*/ 1430530 h 1765261"/>
              <a:gd name="connsiteX92" fmla="*/ 5334121 w 6551784"/>
              <a:gd name="connsiteY92" fmla="*/ 1430530 h 1765261"/>
              <a:gd name="connsiteX93" fmla="*/ 5415375 w 6551784"/>
              <a:gd name="connsiteY93" fmla="*/ 1191438 h 1765261"/>
              <a:gd name="connsiteX94" fmla="*/ 5186244 w 6551784"/>
              <a:gd name="connsiteY94" fmla="*/ 1191438 h 1765261"/>
              <a:gd name="connsiteX95" fmla="*/ 5238001 w 6551784"/>
              <a:gd name="connsiteY95" fmla="*/ 1039159 h 1765261"/>
              <a:gd name="connsiteX96" fmla="*/ 5065253 w 6551784"/>
              <a:gd name="connsiteY96" fmla="*/ 1195708 h 1765261"/>
              <a:gd name="connsiteX97" fmla="*/ 5016254 w 6551784"/>
              <a:gd name="connsiteY97" fmla="*/ 1034178 h 1765261"/>
              <a:gd name="connsiteX98" fmla="*/ 4882520 w 6551784"/>
              <a:gd name="connsiteY98" fmla="*/ 1427684 h 1765261"/>
              <a:gd name="connsiteX99" fmla="*/ 4711740 w 6551784"/>
              <a:gd name="connsiteY99" fmla="*/ 1427684 h 1765261"/>
              <a:gd name="connsiteX100" fmla="*/ 4924548 w 6551784"/>
              <a:gd name="connsiteY100" fmla="*/ 801490 h 1765261"/>
              <a:gd name="connsiteX101" fmla="*/ 4778874 w 6551784"/>
              <a:gd name="connsiteY101" fmla="*/ 953769 h 1765261"/>
              <a:gd name="connsiteX102" fmla="*/ 4824738 w 6551784"/>
              <a:gd name="connsiteY102" fmla="*/ 684790 h 1765261"/>
              <a:gd name="connsiteX103" fmla="*/ 5277772 w 6551784"/>
              <a:gd name="connsiteY103" fmla="*/ 30132 h 1765261"/>
              <a:gd name="connsiteX104" fmla="*/ 2737415 w 6551784"/>
              <a:gd name="connsiteY104" fmla="*/ 30132 h 1765261"/>
              <a:gd name="connsiteX105" fmla="*/ 2943775 w 6551784"/>
              <a:gd name="connsiteY105" fmla="*/ 30132 h 1765261"/>
              <a:gd name="connsiteX106" fmla="*/ 2835925 w 6551784"/>
              <a:gd name="connsiteY106" fmla="*/ 347499 h 1765261"/>
              <a:gd name="connsiteX107" fmla="*/ 3133368 w 6551784"/>
              <a:gd name="connsiteY107" fmla="*/ 347499 h 1765261"/>
              <a:gd name="connsiteX108" fmla="*/ 3033805 w 6551784"/>
              <a:gd name="connsiteY108" fmla="*/ 207161 h 1765261"/>
              <a:gd name="connsiteX109" fmla="*/ 3156554 w 6551784"/>
              <a:gd name="connsiteY109" fmla="*/ 98325 h 1765261"/>
              <a:gd name="connsiteX110" fmla="*/ 3274471 w 6551784"/>
              <a:gd name="connsiteY110" fmla="*/ 203855 h 1765261"/>
              <a:gd name="connsiteX111" fmla="*/ 3174793 w 6551784"/>
              <a:gd name="connsiteY111" fmla="*/ 347499 h 1765261"/>
              <a:gd name="connsiteX112" fmla="*/ 3389538 w 6551784"/>
              <a:gd name="connsiteY112" fmla="*/ 347499 h 1765261"/>
              <a:gd name="connsiteX113" fmla="*/ 3324728 w 6551784"/>
              <a:gd name="connsiteY113" fmla="*/ 538203 h 1765261"/>
              <a:gd name="connsiteX114" fmla="*/ 2818792 w 6551784"/>
              <a:gd name="connsiteY114" fmla="*/ 538203 h 1765261"/>
              <a:gd name="connsiteX115" fmla="*/ 3191662 w 6551784"/>
              <a:gd name="connsiteY115" fmla="*/ 1084700 h 1765261"/>
              <a:gd name="connsiteX116" fmla="*/ 3024148 w 6551784"/>
              <a:gd name="connsiteY116" fmla="*/ 1236180 h 1765261"/>
              <a:gd name="connsiteX117" fmla="*/ 2922646 w 6551784"/>
              <a:gd name="connsiteY117" fmla="*/ 1233399 h 1765261"/>
              <a:gd name="connsiteX118" fmla="*/ 2873634 w 6551784"/>
              <a:gd name="connsiteY118" fmla="*/ 1160707 h 1765261"/>
              <a:gd name="connsiteX119" fmla="*/ 2691552 w 6551784"/>
              <a:gd name="connsiteY119" fmla="*/ 772315 h 1765261"/>
              <a:gd name="connsiteX120" fmla="*/ 2537941 w 6551784"/>
              <a:gd name="connsiteY120" fmla="*/ 1231947 h 1765261"/>
              <a:gd name="connsiteX121" fmla="*/ 2392295 w 6551784"/>
              <a:gd name="connsiteY121" fmla="*/ 1233480 h 1765261"/>
              <a:gd name="connsiteX122" fmla="*/ 2489259 w 6551784"/>
              <a:gd name="connsiteY122" fmla="*/ 1367577 h 1765261"/>
              <a:gd name="connsiteX123" fmla="*/ 2470283 w 6551784"/>
              <a:gd name="connsiteY123" fmla="*/ 1423415 h 1765261"/>
              <a:gd name="connsiteX124" fmla="*/ 2263923 w 6551784"/>
              <a:gd name="connsiteY124" fmla="*/ 1423415 h 1765261"/>
              <a:gd name="connsiteX125" fmla="*/ 2490518 w 6551784"/>
              <a:gd name="connsiteY125" fmla="*/ 756660 h 1765261"/>
              <a:gd name="connsiteX126" fmla="*/ 1650170 w 6551784"/>
              <a:gd name="connsiteY126" fmla="*/ 1465370 h 1765261"/>
              <a:gd name="connsiteX127" fmla="*/ 571448 w 6551784"/>
              <a:gd name="connsiteY127" fmla="*/ 1765261 h 1765261"/>
              <a:gd name="connsiteX128" fmla="*/ 0 w 6551784"/>
              <a:gd name="connsiteY128" fmla="*/ 1468185 h 1765261"/>
              <a:gd name="connsiteX129" fmla="*/ 1528444 w 6551784"/>
              <a:gd name="connsiteY129" fmla="*/ 1353743 h 1765261"/>
              <a:gd name="connsiteX130" fmla="*/ 2497867 w 6551784"/>
              <a:gd name="connsiteY130" fmla="*/ 538203 h 1765261"/>
              <a:gd name="connsiteX131" fmla="*/ 2013990 w 6551784"/>
              <a:gd name="connsiteY131" fmla="*/ 538203 h 1765261"/>
              <a:gd name="connsiteX132" fmla="*/ 2078800 w 6551784"/>
              <a:gd name="connsiteY132" fmla="*/ 347499 h 1765261"/>
              <a:gd name="connsiteX133" fmla="*/ 2629566 w 6551784"/>
              <a:gd name="connsiteY133" fmla="*/ 347499 h 1765261"/>
              <a:gd name="connsiteX134" fmla="*/ 2737415 w 6551784"/>
              <a:gd name="connsiteY134" fmla="*/ 30132 h 1765261"/>
              <a:gd name="connsiteX135" fmla="*/ 1025343 w 6551784"/>
              <a:gd name="connsiteY135" fmla="*/ 30132 h 1765261"/>
              <a:gd name="connsiteX136" fmla="*/ 1235972 w 6551784"/>
              <a:gd name="connsiteY136" fmla="*/ 30132 h 1765261"/>
              <a:gd name="connsiteX137" fmla="*/ 1184227 w 6551784"/>
              <a:gd name="connsiteY137" fmla="*/ 182411 h 1765261"/>
              <a:gd name="connsiteX138" fmla="*/ 1480246 w 6551784"/>
              <a:gd name="connsiteY138" fmla="*/ 182411 h 1765261"/>
              <a:gd name="connsiteX139" fmla="*/ 1531991 w 6551784"/>
              <a:gd name="connsiteY139" fmla="*/ 30132 h 1765261"/>
              <a:gd name="connsiteX140" fmla="*/ 1742621 w 6551784"/>
              <a:gd name="connsiteY140" fmla="*/ 30132 h 1765261"/>
              <a:gd name="connsiteX141" fmla="*/ 1690875 w 6551784"/>
              <a:gd name="connsiteY141" fmla="*/ 182411 h 1765261"/>
              <a:gd name="connsiteX142" fmla="*/ 2029589 w 6551784"/>
              <a:gd name="connsiteY142" fmla="*/ 182411 h 1765261"/>
              <a:gd name="connsiteX143" fmla="*/ 1968649 w 6551784"/>
              <a:gd name="connsiteY143" fmla="*/ 361730 h 1765261"/>
              <a:gd name="connsiteX144" fmla="*/ 1629935 w 6551784"/>
              <a:gd name="connsiteY144" fmla="*/ 361730 h 1765261"/>
              <a:gd name="connsiteX145" fmla="*/ 1594144 w 6551784"/>
              <a:gd name="connsiteY145" fmla="*/ 467045 h 1765261"/>
              <a:gd name="connsiteX146" fmla="*/ 1383515 w 6551784"/>
              <a:gd name="connsiteY146" fmla="*/ 467045 h 1765261"/>
              <a:gd name="connsiteX147" fmla="*/ 1419305 w 6551784"/>
              <a:gd name="connsiteY147" fmla="*/ 361730 h 1765261"/>
              <a:gd name="connsiteX148" fmla="*/ 1123286 w 6551784"/>
              <a:gd name="connsiteY148" fmla="*/ 361730 h 1765261"/>
              <a:gd name="connsiteX149" fmla="*/ 1087496 w 6551784"/>
              <a:gd name="connsiteY149" fmla="*/ 467045 h 1765261"/>
              <a:gd name="connsiteX150" fmla="*/ 876867 w 6551784"/>
              <a:gd name="connsiteY150" fmla="*/ 467045 h 1765261"/>
              <a:gd name="connsiteX151" fmla="*/ 912657 w 6551784"/>
              <a:gd name="connsiteY151" fmla="*/ 361730 h 1765261"/>
              <a:gd name="connsiteX152" fmla="*/ 573943 w 6551784"/>
              <a:gd name="connsiteY152" fmla="*/ 361730 h 1765261"/>
              <a:gd name="connsiteX153" fmla="*/ 634884 w 6551784"/>
              <a:gd name="connsiteY153" fmla="*/ 182411 h 1765261"/>
              <a:gd name="connsiteX154" fmla="*/ 973598 w 6551784"/>
              <a:gd name="connsiteY154" fmla="*/ 182411 h 1765261"/>
              <a:gd name="connsiteX155" fmla="*/ 1025343 w 6551784"/>
              <a:gd name="connsiteY155" fmla="*/ 30132 h 1765261"/>
              <a:gd name="connsiteX0" fmla="*/ 5829106 w 6551784"/>
              <a:gd name="connsiteY0" fmla="*/ 509342 h 1747785"/>
              <a:gd name="connsiteX1" fmla="*/ 5664173 w 6551784"/>
              <a:gd name="connsiteY1" fmla="*/ 994643 h 1747785"/>
              <a:gd name="connsiteX2" fmla="*/ 5878360 w 6551784"/>
              <a:gd name="connsiteY2" fmla="*/ 994643 h 1747785"/>
              <a:gd name="connsiteX3" fmla="*/ 5829106 w 6551784"/>
              <a:gd name="connsiteY3" fmla="*/ 509342 h 1747785"/>
              <a:gd name="connsiteX4" fmla="*/ 5643904 w 6551784"/>
              <a:gd name="connsiteY4" fmla="*/ 501515 h 1747785"/>
              <a:gd name="connsiteX5" fmla="*/ 5264974 w 6551784"/>
              <a:gd name="connsiteY5" fmla="*/ 994643 h 1747785"/>
              <a:gd name="connsiteX6" fmla="*/ 5476315 w 6551784"/>
              <a:gd name="connsiteY6" fmla="*/ 994643 h 1747785"/>
              <a:gd name="connsiteX7" fmla="*/ 5643904 w 6551784"/>
              <a:gd name="connsiteY7" fmla="*/ 501515 h 1747785"/>
              <a:gd name="connsiteX8" fmla="*/ 643133 w 6551784"/>
              <a:gd name="connsiteY8" fmla="*/ 500803 h 1747785"/>
              <a:gd name="connsiteX9" fmla="*/ 1680624 w 6551784"/>
              <a:gd name="connsiteY9" fmla="*/ 500803 h 1747785"/>
              <a:gd name="connsiteX10" fmla="*/ 1616781 w 6551784"/>
              <a:gd name="connsiteY10" fmla="*/ 688661 h 1747785"/>
              <a:gd name="connsiteX11" fmla="*/ 1000221 w 6551784"/>
              <a:gd name="connsiteY11" fmla="*/ 938783 h 1747785"/>
              <a:gd name="connsiteX12" fmla="*/ 653707 w 6551784"/>
              <a:gd name="connsiteY12" fmla="*/ 1135536 h 1747785"/>
              <a:gd name="connsiteX13" fmla="*/ 710812 w 6551784"/>
              <a:gd name="connsiteY13" fmla="*/ 1181078 h 1747785"/>
              <a:gd name="connsiteX14" fmla="*/ 1268962 w 6551784"/>
              <a:gd name="connsiteY14" fmla="*/ 1181078 h 1747785"/>
              <a:gd name="connsiteX15" fmla="*/ 1385778 w 6551784"/>
              <a:gd name="connsiteY15" fmla="*/ 1138910 h 1747785"/>
              <a:gd name="connsiteX16" fmla="*/ 1368636 w 6551784"/>
              <a:gd name="connsiteY16" fmla="*/ 1053528 h 1747785"/>
              <a:gd name="connsiteX17" fmla="*/ 1291494 w 6551784"/>
              <a:gd name="connsiteY17" fmla="*/ 987648 h 1747785"/>
              <a:gd name="connsiteX18" fmla="*/ 1469988 w 6551784"/>
              <a:gd name="connsiteY18" fmla="*/ 913932 h 1747785"/>
              <a:gd name="connsiteX19" fmla="*/ 1583523 w 6551784"/>
              <a:gd name="connsiteY19" fmla="*/ 1055155 h 1747785"/>
              <a:gd name="connsiteX20" fmla="*/ 1555115 w 6551784"/>
              <a:gd name="connsiteY20" fmla="*/ 1243013 h 1747785"/>
              <a:gd name="connsiteX21" fmla="*/ 1430969 w 6551784"/>
              <a:gd name="connsiteY21" fmla="*/ 1332378 h 1747785"/>
              <a:gd name="connsiteX22" fmla="*/ 1174988 w 6551784"/>
              <a:gd name="connsiteY22" fmla="*/ 1364667 h 1747785"/>
              <a:gd name="connsiteX23" fmla="*/ 698226 w 6551784"/>
              <a:gd name="connsiteY23" fmla="*/ 1364667 h 1747785"/>
              <a:gd name="connsiteX24" fmla="*/ 433472 w 6551784"/>
              <a:gd name="connsiteY24" fmla="*/ 1316635 h 1747785"/>
              <a:gd name="connsiteX25" fmla="*/ 409834 w 6551784"/>
              <a:gd name="connsiteY25" fmla="*/ 1141229 h 1747785"/>
              <a:gd name="connsiteX26" fmla="*/ 690020 w 6551784"/>
              <a:gd name="connsiteY26" fmla="*/ 913522 h 1747785"/>
              <a:gd name="connsiteX27" fmla="*/ 1229223 w 6551784"/>
              <a:gd name="connsiteY27" fmla="*/ 685815 h 1747785"/>
              <a:gd name="connsiteX28" fmla="*/ 580258 w 6551784"/>
              <a:gd name="connsiteY28" fmla="*/ 685815 h 1747785"/>
              <a:gd name="connsiteX29" fmla="*/ 643133 w 6551784"/>
              <a:gd name="connsiteY29" fmla="*/ 500803 h 1747785"/>
              <a:gd name="connsiteX30" fmla="*/ 3749733 w 6551784"/>
              <a:gd name="connsiteY30" fmla="*/ 455262 h 1747785"/>
              <a:gd name="connsiteX31" fmla="*/ 4552401 w 6551784"/>
              <a:gd name="connsiteY31" fmla="*/ 455262 h 1747785"/>
              <a:gd name="connsiteX32" fmla="*/ 4490971 w 6551784"/>
              <a:gd name="connsiteY32" fmla="*/ 636004 h 1747785"/>
              <a:gd name="connsiteX33" fmla="*/ 4166778 w 6551784"/>
              <a:gd name="connsiteY33" fmla="*/ 811054 h 1747785"/>
              <a:gd name="connsiteX34" fmla="*/ 4163876 w 6551784"/>
              <a:gd name="connsiteY34" fmla="*/ 819593 h 1747785"/>
              <a:gd name="connsiteX35" fmla="*/ 4717488 w 6551784"/>
              <a:gd name="connsiteY35" fmla="*/ 819593 h 1747785"/>
              <a:gd name="connsiteX36" fmla="*/ 4653646 w 6551784"/>
              <a:gd name="connsiteY36" fmla="*/ 1007451 h 1747785"/>
              <a:gd name="connsiteX37" fmla="*/ 4100033 w 6551784"/>
              <a:gd name="connsiteY37" fmla="*/ 1007451 h 1747785"/>
              <a:gd name="connsiteX38" fmla="*/ 4034256 w 6551784"/>
              <a:gd name="connsiteY38" fmla="*/ 1201002 h 1747785"/>
              <a:gd name="connsiteX39" fmla="*/ 3700162 w 6551784"/>
              <a:gd name="connsiteY39" fmla="*/ 1410057 h 1747785"/>
              <a:gd name="connsiteX40" fmla="*/ 2495957 w 6551784"/>
              <a:gd name="connsiteY40" fmla="*/ 1404515 h 1747785"/>
              <a:gd name="connsiteX41" fmla="*/ 2431944 w 6551784"/>
              <a:gd name="connsiteY41" fmla="*/ 1237478 h 1747785"/>
              <a:gd name="connsiteX42" fmla="*/ 3651374 w 6551784"/>
              <a:gd name="connsiteY42" fmla="*/ 1233131 h 1747785"/>
              <a:gd name="connsiteX43" fmla="*/ 3802696 w 6551784"/>
              <a:gd name="connsiteY43" fmla="*/ 1191396 h 1747785"/>
              <a:gd name="connsiteX44" fmla="*/ 3853069 w 6551784"/>
              <a:gd name="connsiteY44" fmla="*/ 1122728 h 1747785"/>
              <a:gd name="connsiteX45" fmla="*/ 3892251 w 6551784"/>
              <a:gd name="connsiteY45" fmla="*/ 1007451 h 1747785"/>
              <a:gd name="connsiteX46" fmla="*/ 3270326 w 6551784"/>
              <a:gd name="connsiteY46" fmla="*/ 1007451 h 1747785"/>
              <a:gd name="connsiteX47" fmla="*/ 3334168 w 6551784"/>
              <a:gd name="connsiteY47" fmla="*/ 819593 h 1747785"/>
              <a:gd name="connsiteX48" fmla="*/ 3956093 w 6551784"/>
              <a:gd name="connsiteY48" fmla="*/ 819593 h 1747785"/>
              <a:gd name="connsiteX49" fmla="*/ 3976406 w 6551784"/>
              <a:gd name="connsiteY49" fmla="*/ 759820 h 1747785"/>
              <a:gd name="connsiteX50" fmla="*/ 4211552 w 6551784"/>
              <a:gd name="connsiteY50" fmla="*/ 637427 h 1747785"/>
              <a:gd name="connsiteX51" fmla="*/ 3687825 w 6551784"/>
              <a:gd name="connsiteY51" fmla="*/ 637427 h 1747785"/>
              <a:gd name="connsiteX52" fmla="*/ 3749733 w 6551784"/>
              <a:gd name="connsiteY52" fmla="*/ 455262 h 1747785"/>
              <a:gd name="connsiteX53" fmla="*/ 4292651 w 6551784"/>
              <a:gd name="connsiteY53" fmla="*/ 29351 h 1747785"/>
              <a:gd name="connsiteX54" fmla="*/ 4358725 w 6551784"/>
              <a:gd name="connsiteY54" fmla="*/ 49777 h 1747785"/>
              <a:gd name="connsiteX55" fmla="*/ 4390426 w 6551784"/>
              <a:gd name="connsiteY55" fmla="*/ 159243 h 1747785"/>
              <a:gd name="connsiteX56" fmla="*/ 4916287 w 6551784"/>
              <a:gd name="connsiteY56" fmla="*/ 159243 h 1747785"/>
              <a:gd name="connsiteX57" fmla="*/ 4791504 w 6551784"/>
              <a:gd name="connsiteY57" fmla="*/ 526420 h 1747785"/>
              <a:gd name="connsiteX58" fmla="*/ 4592261 w 6551784"/>
              <a:gd name="connsiteY58" fmla="*/ 526420 h 1747785"/>
              <a:gd name="connsiteX59" fmla="*/ 4655136 w 6551784"/>
              <a:gd name="connsiteY59" fmla="*/ 341408 h 1747785"/>
              <a:gd name="connsiteX60" fmla="*/ 3727229 w 6551784"/>
              <a:gd name="connsiteY60" fmla="*/ 341408 h 1747785"/>
              <a:gd name="connsiteX61" fmla="*/ 3663387 w 6551784"/>
              <a:gd name="connsiteY61" fmla="*/ 529266 h 1747785"/>
              <a:gd name="connsiteX62" fmla="*/ 3464144 w 6551784"/>
              <a:gd name="connsiteY62" fmla="*/ 529266 h 1747785"/>
              <a:gd name="connsiteX63" fmla="*/ 3589894 w 6551784"/>
              <a:gd name="connsiteY63" fmla="*/ 159243 h 1747785"/>
              <a:gd name="connsiteX64" fmla="*/ 4136200 w 6551784"/>
              <a:gd name="connsiteY64" fmla="*/ 150322 h 1747785"/>
              <a:gd name="connsiteX65" fmla="*/ 4166234 w 6551784"/>
              <a:gd name="connsiteY65" fmla="*/ 71962 h 1747785"/>
              <a:gd name="connsiteX66" fmla="*/ 4292651 w 6551784"/>
              <a:gd name="connsiteY66" fmla="*/ 29351 h 1747785"/>
              <a:gd name="connsiteX67" fmla="*/ 5277772 w 6551784"/>
              <a:gd name="connsiteY67" fmla="*/ 12656 h 1747785"/>
              <a:gd name="connsiteX68" fmla="*/ 5445406 w 6551784"/>
              <a:gd name="connsiteY68" fmla="*/ 59621 h 1747785"/>
              <a:gd name="connsiteX69" fmla="*/ 5226160 w 6551784"/>
              <a:gd name="connsiteY69" fmla="*/ 399047 h 1747785"/>
              <a:gd name="connsiteX70" fmla="*/ 5029552 w 6551784"/>
              <a:gd name="connsiteY70" fmla="*/ 977565 h 1747785"/>
              <a:gd name="connsiteX71" fmla="*/ 5556669 w 6551784"/>
              <a:gd name="connsiteY71" fmla="*/ 421106 h 1747785"/>
              <a:gd name="connsiteX72" fmla="*/ 5299787 w 6551784"/>
              <a:gd name="connsiteY72" fmla="*/ 421106 h 1747785"/>
              <a:gd name="connsiteX73" fmla="*/ 5360238 w 6551784"/>
              <a:gd name="connsiteY73" fmla="*/ 243209 h 1747785"/>
              <a:gd name="connsiteX74" fmla="*/ 5731685 w 6551784"/>
              <a:gd name="connsiteY74" fmla="*/ 243209 h 1747785"/>
              <a:gd name="connsiteX75" fmla="*/ 5810037 w 6551784"/>
              <a:gd name="connsiteY75" fmla="*/ 12656 h 1747785"/>
              <a:gd name="connsiteX76" fmla="*/ 5997895 w 6551784"/>
              <a:gd name="connsiteY76" fmla="*/ 12656 h 1747785"/>
              <a:gd name="connsiteX77" fmla="*/ 5919543 w 6551784"/>
              <a:gd name="connsiteY77" fmla="*/ 243209 h 1747785"/>
              <a:gd name="connsiteX78" fmla="*/ 6279068 w 6551784"/>
              <a:gd name="connsiteY78" fmla="*/ 234630 h 1747785"/>
              <a:gd name="connsiteX79" fmla="*/ 6387353 w 6551784"/>
              <a:gd name="connsiteY79" fmla="*/ 178484 h 1747785"/>
              <a:gd name="connsiteX80" fmla="*/ 6415425 w 6551784"/>
              <a:gd name="connsiteY80" fmla="*/ 118326 h 1747785"/>
              <a:gd name="connsiteX81" fmla="*/ 6313374 w 6551784"/>
              <a:gd name="connsiteY81" fmla="*/ 22629 h 1747785"/>
              <a:gd name="connsiteX82" fmla="*/ 6537670 w 6551784"/>
              <a:gd name="connsiteY82" fmla="*/ 0 h 1747785"/>
              <a:gd name="connsiteX83" fmla="*/ 6551784 w 6551784"/>
              <a:gd name="connsiteY83" fmla="*/ 246662 h 1747785"/>
              <a:gd name="connsiteX84" fmla="*/ 6202868 w 6551784"/>
              <a:gd name="connsiteY84" fmla="*/ 419115 h 1747785"/>
              <a:gd name="connsiteX85" fmla="*/ 5962272 w 6551784"/>
              <a:gd name="connsiteY85" fmla="*/ 421106 h 1747785"/>
              <a:gd name="connsiteX86" fmla="*/ 6144037 w 6551784"/>
              <a:gd name="connsiteY86" fmla="*/ 956217 h 1747785"/>
              <a:gd name="connsiteX87" fmla="*/ 5951542 w 6551784"/>
              <a:gd name="connsiteY87" fmla="*/ 1158307 h 1747785"/>
              <a:gd name="connsiteX88" fmla="*/ 5889301 w 6551784"/>
              <a:gd name="connsiteY88" fmla="*/ 1027376 h 1747785"/>
              <a:gd name="connsiteX89" fmla="*/ 5839479 w 6551784"/>
              <a:gd name="connsiteY89" fmla="*/ 1173962 h 1747785"/>
              <a:gd name="connsiteX90" fmla="*/ 5603233 w 6551784"/>
              <a:gd name="connsiteY90" fmla="*/ 1173962 h 1747785"/>
              <a:gd name="connsiteX91" fmla="*/ 5521979 w 6551784"/>
              <a:gd name="connsiteY91" fmla="*/ 1413054 h 1747785"/>
              <a:gd name="connsiteX92" fmla="*/ 5334121 w 6551784"/>
              <a:gd name="connsiteY92" fmla="*/ 1413054 h 1747785"/>
              <a:gd name="connsiteX93" fmla="*/ 5415375 w 6551784"/>
              <a:gd name="connsiteY93" fmla="*/ 1173962 h 1747785"/>
              <a:gd name="connsiteX94" fmla="*/ 5186244 w 6551784"/>
              <a:gd name="connsiteY94" fmla="*/ 1173962 h 1747785"/>
              <a:gd name="connsiteX95" fmla="*/ 5238001 w 6551784"/>
              <a:gd name="connsiteY95" fmla="*/ 1021683 h 1747785"/>
              <a:gd name="connsiteX96" fmla="*/ 5065253 w 6551784"/>
              <a:gd name="connsiteY96" fmla="*/ 1178232 h 1747785"/>
              <a:gd name="connsiteX97" fmla="*/ 5016254 w 6551784"/>
              <a:gd name="connsiteY97" fmla="*/ 1016702 h 1747785"/>
              <a:gd name="connsiteX98" fmla="*/ 4882520 w 6551784"/>
              <a:gd name="connsiteY98" fmla="*/ 1410208 h 1747785"/>
              <a:gd name="connsiteX99" fmla="*/ 4711740 w 6551784"/>
              <a:gd name="connsiteY99" fmla="*/ 1410208 h 1747785"/>
              <a:gd name="connsiteX100" fmla="*/ 4924548 w 6551784"/>
              <a:gd name="connsiteY100" fmla="*/ 784014 h 1747785"/>
              <a:gd name="connsiteX101" fmla="*/ 4778874 w 6551784"/>
              <a:gd name="connsiteY101" fmla="*/ 936293 h 1747785"/>
              <a:gd name="connsiteX102" fmla="*/ 4824738 w 6551784"/>
              <a:gd name="connsiteY102" fmla="*/ 667314 h 1747785"/>
              <a:gd name="connsiteX103" fmla="*/ 5277772 w 6551784"/>
              <a:gd name="connsiteY103" fmla="*/ 12656 h 1747785"/>
              <a:gd name="connsiteX104" fmla="*/ 2737415 w 6551784"/>
              <a:gd name="connsiteY104" fmla="*/ 12656 h 1747785"/>
              <a:gd name="connsiteX105" fmla="*/ 2943775 w 6551784"/>
              <a:gd name="connsiteY105" fmla="*/ 12656 h 1747785"/>
              <a:gd name="connsiteX106" fmla="*/ 2835925 w 6551784"/>
              <a:gd name="connsiteY106" fmla="*/ 330023 h 1747785"/>
              <a:gd name="connsiteX107" fmla="*/ 3133368 w 6551784"/>
              <a:gd name="connsiteY107" fmla="*/ 330023 h 1747785"/>
              <a:gd name="connsiteX108" fmla="*/ 3033805 w 6551784"/>
              <a:gd name="connsiteY108" fmla="*/ 189685 h 1747785"/>
              <a:gd name="connsiteX109" fmla="*/ 3156554 w 6551784"/>
              <a:gd name="connsiteY109" fmla="*/ 80849 h 1747785"/>
              <a:gd name="connsiteX110" fmla="*/ 3274471 w 6551784"/>
              <a:gd name="connsiteY110" fmla="*/ 186379 h 1747785"/>
              <a:gd name="connsiteX111" fmla="*/ 3174793 w 6551784"/>
              <a:gd name="connsiteY111" fmla="*/ 330023 h 1747785"/>
              <a:gd name="connsiteX112" fmla="*/ 3389538 w 6551784"/>
              <a:gd name="connsiteY112" fmla="*/ 330023 h 1747785"/>
              <a:gd name="connsiteX113" fmla="*/ 3324728 w 6551784"/>
              <a:gd name="connsiteY113" fmla="*/ 520727 h 1747785"/>
              <a:gd name="connsiteX114" fmla="*/ 2818792 w 6551784"/>
              <a:gd name="connsiteY114" fmla="*/ 520727 h 1747785"/>
              <a:gd name="connsiteX115" fmla="*/ 3191662 w 6551784"/>
              <a:gd name="connsiteY115" fmla="*/ 1067224 h 1747785"/>
              <a:gd name="connsiteX116" fmla="*/ 3024148 w 6551784"/>
              <a:gd name="connsiteY116" fmla="*/ 1218704 h 1747785"/>
              <a:gd name="connsiteX117" fmla="*/ 2922646 w 6551784"/>
              <a:gd name="connsiteY117" fmla="*/ 1215923 h 1747785"/>
              <a:gd name="connsiteX118" fmla="*/ 2873634 w 6551784"/>
              <a:gd name="connsiteY118" fmla="*/ 1143231 h 1747785"/>
              <a:gd name="connsiteX119" fmla="*/ 2691552 w 6551784"/>
              <a:gd name="connsiteY119" fmla="*/ 754839 h 1747785"/>
              <a:gd name="connsiteX120" fmla="*/ 2537941 w 6551784"/>
              <a:gd name="connsiteY120" fmla="*/ 1214471 h 1747785"/>
              <a:gd name="connsiteX121" fmla="*/ 2392295 w 6551784"/>
              <a:gd name="connsiteY121" fmla="*/ 1216004 h 1747785"/>
              <a:gd name="connsiteX122" fmla="*/ 2489259 w 6551784"/>
              <a:gd name="connsiteY122" fmla="*/ 1350101 h 1747785"/>
              <a:gd name="connsiteX123" fmla="*/ 2470283 w 6551784"/>
              <a:gd name="connsiteY123" fmla="*/ 1405939 h 1747785"/>
              <a:gd name="connsiteX124" fmla="*/ 2263923 w 6551784"/>
              <a:gd name="connsiteY124" fmla="*/ 1405939 h 1747785"/>
              <a:gd name="connsiteX125" fmla="*/ 2490518 w 6551784"/>
              <a:gd name="connsiteY125" fmla="*/ 739184 h 1747785"/>
              <a:gd name="connsiteX126" fmla="*/ 1650170 w 6551784"/>
              <a:gd name="connsiteY126" fmla="*/ 1447894 h 1747785"/>
              <a:gd name="connsiteX127" fmla="*/ 571448 w 6551784"/>
              <a:gd name="connsiteY127" fmla="*/ 1747785 h 1747785"/>
              <a:gd name="connsiteX128" fmla="*/ 0 w 6551784"/>
              <a:gd name="connsiteY128" fmla="*/ 1450709 h 1747785"/>
              <a:gd name="connsiteX129" fmla="*/ 1528444 w 6551784"/>
              <a:gd name="connsiteY129" fmla="*/ 1336267 h 1747785"/>
              <a:gd name="connsiteX130" fmla="*/ 2497867 w 6551784"/>
              <a:gd name="connsiteY130" fmla="*/ 520727 h 1747785"/>
              <a:gd name="connsiteX131" fmla="*/ 2013990 w 6551784"/>
              <a:gd name="connsiteY131" fmla="*/ 520727 h 1747785"/>
              <a:gd name="connsiteX132" fmla="*/ 2078800 w 6551784"/>
              <a:gd name="connsiteY132" fmla="*/ 330023 h 1747785"/>
              <a:gd name="connsiteX133" fmla="*/ 2629566 w 6551784"/>
              <a:gd name="connsiteY133" fmla="*/ 330023 h 1747785"/>
              <a:gd name="connsiteX134" fmla="*/ 2737415 w 6551784"/>
              <a:gd name="connsiteY134" fmla="*/ 12656 h 1747785"/>
              <a:gd name="connsiteX135" fmla="*/ 1025343 w 6551784"/>
              <a:gd name="connsiteY135" fmla="*/ 12656 h 1747785"/>
              <a:gd name="connsiteX136" fmla="*/ 1235972 w 6551784"/>
              <a:gd name="connsiteY136" fmla="*/ 12656 h 1747785"/>
              <a:gd name="connsiteX137" fmla="*/ 1184227 w 6551784"/>
              <a:gd name="connsiteY137" fmla="*/ 164935 h 1747785"/>
              <a:gd name="connsiteX138" fmla="*/ 1480246 w 6551784"/>
              <a:gd name="connsiteY138" fmla="*/ 164935 h 1747785"/>
              <a:gd name="connsiteX139" fmla="*/ 1531991 w 6551784"/>
              <a:gd name="connsiteY139" fmla="*/ 12656 h 1747785"/>
              <a:gd name="connsiteX140" fmla="*/ 1742621 w 6551784"/>
              <a:gd name="connsiteY140" fmla="*/ 12656 h 1747785"/>
              <a:gd name="connsiteX141" fmla="*/ 1690875 w 6551784"/>
              <a:gd name="connsiteY141" fmla="*/ 164935 h 1747785"/>
              <a:gd name="connsiteX142" fmla="*/ 2029589 w 6551784"/>
              <a:gd name="connsiteY142" fmla="*/ 164935 h 1747785"/>
              <a:gd name="connsiteX143" fmla="*/ 1968649 w 6551784"/>
              <a:gd name="connsiteY143" fmla="*/ 344254 h 1747785"/>
              <a:gd name="connsiteX144" fmla="*/ 1629935 w 6551784"/>
              <a:gd name="connsiteY144" fmla="*/ 344254 h 1747785"/>
              <a:gd name="connsiteX145" fmla="*/ 1594144 w 6551784"/>
              <a:gd name="connsiteY145" fmla="*/ 449569 h 1747785"/>
              <a:gd name="connsiteX146" fmla="*/ 1383515 w 6551784"/>
              <a:gd name="connsiteY146" fmla="*/ 449569 h 1747785"/>
              <a:gd name="connsiteX147" fmla="*/ 1419305 w 6551784"/>
              <a:gd name="connsiteY147" fmla="*/ 344254 h 1747785"/>
              <a:gd name="connsiteX148" fmla="*/ 1123286 w 6551784"/>
              <a:gd name="connsiteY148" fmla="*/ 344254 h 1747785"/>
              <a:gd name="connsiteX149" fmla="*/ 1087496 w 6551784"/>
              <a:gd name="connsiteY149" fmla="*/ 449569 h 1747785"/>
              <a:gd name="connsiteX150" fmla="*/ 876867 w 6551784"/>
              <a:gd name="connsiteY150" fmla="*/ 449569 h 1747785"/>
              <a:gd name="connsiteX151" fmla="*/ 912657 w 6551784"/>
              <a:gd name="connsiteY151" fmla="*/ 344254 h 1747785"/>
              <a:gd name="connsiteX152" fmla="*/ 573943 w 6551784"/>
              <a:gd name="connsiteY152" fmla="*/ 344254 h 1747785"/>
              <a:gd name="connsiteX153" fmla="*/ 634884 w 6551784"/>
              <a:gd name="connsiteY153" fmla="*/ 164935 h 1747785"/>
              <a:gd name="connsiteX154" fmla="*/ 973598 w 6551784"/>
              <a:gd name="connsiteY154" fmla="*/ 164935 h 1747785"/>
              <a:gd name="connsiteX155" fmla="*/ 1025343 w 6551784"/>
              <a:gd name="connsiteY155" fmla="*/ 12656 h 1747785"/>
              <a:gd name="connsiteX0" fmla="*/ 5829106 w 6551784"/>
              <a:gd name="connsiteY0" fmla="*/ 573510 h 1811953"/>
              <a:gd name="connsiteX1" fmla="*/ 5664173 w 6551784"/>
              <a:gd name="connsiteY1" fmla="*/ 1058811 h 1811953"/>
              <a:gd name="connsiteX2" fmla="*/ 5878360 w 6551784"/>
              <a:gd name="connsiteY2" fmla="*/ 1058811 h 1811953"/>
              <a:gd name="connsiteX3" fmla="*/ 5829106 w 6551784"/>
              <a:gd name="connsiteY3" fmla="*/ 573510 h 1811953"/>
              <a:gd name="connsiteX4" fmla="*/ 5643904 w 6551784"/>
              <a:gd name="connsiteY4" fmla="*/ 565683 h 1811953"/>
              <a:gd name="connsiteX5" fmla="*/ 5264974 w 6551784"/>
              <a:gd name="connsiteY5" fmla="*/ 1058811 h 1811953"/>
              <a:gd name="connsiteX6" fmla="*/ 5476315 w 6551784"/>
              <a:gd name="connsiteY6" fmla="*/ 1058811 h 1811953"/>
              <a:gd name="connsiteX7" fmla="*/ 5643904 w 6551784"/>
              <a:gd name="connsiteY7" fmla="*/ 565683 h 1811953"/>
              <a:gd name="connsiteX8" fmla="*/ 643133 w 6551784"/>
              <a:gd name="connsiteY8" fmla="*/ 564971 h 1811953"/>
              <a:gd name="connsiteX9" fmla="*/ 1680624 w 6551784"/>
              <a:gd name="connsiteY9" fmla="*/ 564971 h 1811953"/>
              <a:gd name="connsiteX10" fmla="*/ 1616781 w 6551784"/>
              <a:gd name="connsiteY10" fmla="*/ 752829 h 1811953"/>
              <a:gd name="connsiteX11" fmla="*/ 1000221 w 6551784"/>
              <a:gd name="connsiteY11" fmla="*/ 1002951 h 1811953"/>
              <a:gd name="connsiteX12" fmla="*/ 653707 w 6551784"/>
              <a:gd name="connsiteY12" fmla="*/ 1199704 h 1811953"/>
              <a:gd name="connsiteX13" fmla="*/ 710812 w 6551784"/>
              <a:gd name="connsiteY13" fmla="*/ 1245246 h 1811953"/>
              <a:gd name="connsiteX14" fmla="*/ 1268962 w 6551784"/>
              <a:gd name="connsiteY14" fmla="*/ 1245246 h 1811953"/>
              <a:gd name="connsiteX15" fmla="*/ 1385778 w 6551784"/>
              <a:gd name="connsiteY15" fmla="*/ 1203078 h 1811953"/>
              <a:gd name="connsiteX16" fmla="*/ 1368636 w 6551784"/>
              <a:gd name="connsiteY16" fmla="*/ 1117696 h 1811953"/>
              <a:gd name="connsiteX17" fmla="*/ 1291494 w 6551784"/>
              <a:gd name="connsiteY17" fmla="*/ 1051816 h 1811953"/>
              <a:gd name="connsiteX18" fmla="*/ 1469988 w 6551784"/>
              <a:gd name="connsiteY18" fmla="*/ 978100 h 1811953"/>
              <a:gd name="connsiteX19" fmla="*/ 1583523 w 6551784"/>
              <a:gd name="connsiteY19" fmla="*/ 1119323 h 1811953"/>
              <a:gd name="connsiteX20" fmla="*/ 1555115 w 6551784"/>
              <a:gd name="connsiteY20" fmla="*/ 1307181 h 1811953"/>
              <a:gd name="connsiteX21" fmla="*/ 1430969 w 6551784"/>
              <a:gd name="connsiteY21" fmla="*/ 1396546 h 1811953"/>
              <a:gd name="connsiteX22" fmla="*/ 1174988 w 6551784"/>
              <a:gd name="connsiteY22" fmla="*/ 1428835 h 1811953"/>
              <a:gd name="connsiteX23" fmla="*/ 698226 w 6551784"/>
              <a:gd name="connsiteY23" fmla="*/ 1428835 h 1811953"/>
              <a:gd name="connsiteX24" fmla="*/ 433472 w 6551784"/>
              <a:gd name="connsiteY24" fmla="*/ 1380803 h 1811953"/>
              <a:gd name="connsiteX25" fmla="*/ 409834 w 6551784"/>
              <a:gd name="connsiteY25" fmla="*/ 1205397 h 1811953"/>
              <a:gd name="connsiteX26" fmla="*/ 690020 w 6551784"/>
              <a:gd name="connsiteY26" fmla="*/ 977690 h 1811953"/>
              <a:gd name="connsiteX27" fmla="*/ 1229223 w 6551784"/>
              <a:gd name="connsiteY27" fmla="*/ 749983 h 1811953"/>
              <a:gd name="connsiteX28" fmla="*/ 580258 w 6551784"/>
              <a:gd name="connsiteY28" fmla="*/ 749983 h 1811953"/>
              <a:gd name="connsiteX29" fmla="*/ 643133 w 6551784"/>
              <a:gd name="connsiteY29" fmla="*/ 564971 h 1811953"/>
              <a:gd name="connsiteX30" fmla="*/ 3749733 w 6551784"/>
              <a:gd name="connsiteY30" fmla="*/ 519430 h 1811953"/>
              <a:gd name="connsiteX31" fmla="*/ 4552401 w 6551784"/>
              <a:gd name="connsiteY31" fmla="*/ 519430 h 1811953"/>
              <a:gd name="connsiteX32" fmla="*/ 4490971 w 6551784"/>
              <a:gd name="connsiteY32" fmla="*/ 700172 h 1811953"/>
              <a:gd name="connsiteX33" fmla="*/ 4166778 w 6551784"/>
              <a:gd name="connsiteY33" fmla="*/ 875222 h 1811953"/>
              <a:gd name="connsiteX34" fmla="*/ 4163876 w 6551784"/>
              <a:gd name="connsiteY34" fmla="*/ 883761 h 1811953"/>
              <a:gd name="connsiteX35" fmla="*/ 4717488 w 6551784"/>
              <a:gd name="connsiteY35" fmla="*/ 883761 h 1811953"/>
              <a:gd name="connsiteX36" fmla="*/ 4653646 w 6551784"/>
              <a:gd name="connsiteY36" fmla="*/ 1071619 h 1811953"/>
              <a:gd name="connsiteX37" fmla="*/ 4100033 w 6551784"/>
              <a:gd name="connsiteY37" fmla="*/ 1071619 h 1811953"/>
              <a:gd name="connsiteX38" fmla="*/ 4034256 w 6551784"/>
              <a:gd name="connsiteY38" fmla="*/ 1265170 h 1811953"/>
              <a:gd name="connsiteX39" fmla="*/ 3700162 w 6551784"/>
              <a:gd name="connsiteY39" fmla="*/ 1474225 h 1811953"/>
              <a:gd name="connsiteX40" fmla="*/ 2495957 w 6551784"/>
              <a:gd name="connsiteY40" fmla="*/ 1468683 h 1811953"/>
              <a:gd name="connsiteX41" fmla="*/ 2431944 w 6551784"/>
              <a:gd name="connsiteY41" fmla="*/ 1301646 h 1811953"/>
              <a:gd name="connsiteX42" fmla="*/ 3651374 w 6551784"/>
              <a:gd name="connsiteY42" fmla="*/ 1297299 h 1811953"/>
              <a:gd name="connsiteX43" fmla="*/ 3802696 w 6551784"/>
              <a:gd name="connsiteY43" fmla="*/ 1255564 h 1811953"/>
              <a:gd name="connsiteX44" fmla="*/ 3853069 w 6551784"/>
              <a:gd name="connsiteY44" fmla="*/ 1186896 h 1811953"/>
              <a:gd name="connsiteX45" fmla="*/ 3892251 w 6551784"/>
              <a:gd name="connsiteY45" fmla="*/ 1071619 h 1811953"/>
              <a:gd name="connsiteX46" fmla="*/ 3270326 w 6551784"/>
              <a:gd name="connsiteY46" fmla="*/ 1071619 h 1811953"/>
              <a:gd name="connsiteX47" fmla="*/ 3334168 w 6551784"/>
              <a:gd name="connsiteY47" fmla="*/ 883761 h 1811953"/>
              <a:gd name="connsiteX48" fmla="*/ 3956093 w 6551784"/>
              <a:gd name="connsiteY48" fmla="*/ 883761 h 1811953"/>
              <a:gd name="connsiteX49" fmla="*/ 3976406 w 6551784"/>
              <a:gd name="connsiteY49" fmla="*/ 823988 h 1811953"/>
              <a:gd name="connsiteX50" fmla="*/ 4211552 w 6551784"/>
              <a:gd name="connsiteY50" fmla="*/ 701595 h 1811953"/>
              <a:gd name="connsiteX51" fmla="*/ 3687825 w 6551784"/>
              <a:gd name="connsiteY51" fmla="*/ 701595 h 1811953"/>
              <a:gd name="connsiteX52" fmla="*/ 3749733 w 6551784"/>
              <a:gd name="connsiteY52" fmla="*/ 519430 h 1811953"/>
              <a:gd name="connsiteX53" fmla="*/ 4292651 w 6551784"/>
              <a:gd name="connsiteY53" fmla="*/ 93519 h 1811953"/>
              <a:gd name="connsiteX54" fmla="*/ 4358725 w 6551784"/>
              <a:gd name="connsiteY54" fmla="*/ 113945 h 1811953"/>
              <a:gd name="connsiteX55" fmla="*/ 4390426 w 6551784"/>
              <a:gd name="connsiteY55" fmla="*/ 223411 h 1811953"/>
              <a:gd name="connsiteX56" fmla="*/ 4916287 w 6551784"/>
              <a:gd name="connsiteY56" fmla="*/ 223411 h 1811953"/>
              <a:gd name="connsiteX57" fmla="*/ 4791504 w 6551784"/>
              <a:gd name="connsiteY57" fmla="*/ 590588 h 1811953"/>
              <a:gd name="connsiteX58" fmla="*/ 4592261 w 6551784"/>
              <a:gd name="connsiteY58" fmla="*/ 590588 h 1811953"/>
              <a:gd name="connsiteX59" fmla="*/ 4655136 w 6551784"/>
              <a:gd name="connsiteY59" fmla="*/ 405576 h 1811953"/>
              <a:gd name="connsiteX60" fmla="*/ 3727229 w 6551784"/>
              <a:gd name="connsiteY60" fmla="*/ 405576 h 1811953"/>
              <a:gd name="connsiteX61" fmla="*/ 3663387 w 6551784"/>
              <a:gd name="connsiteY61" fmla="*/ 593434 h 1811953"/>
              <a:gd name="connsiteX62" fmla="*/ 3464144 w 6551784"/>
              <a:gd name="connsiteY62" fmla="*/ 593434 h 1811953"/>
              <a:gd name="connsiteX63" fmla="*/ 3589894 w 6551784"/>
              <a:gd name="connsiteY63" fmla="*/ 223411 h 1811953"/>
              <a:gd name="connsiteX64" fmla="*/ 4136200 w 6551784"/>
              <a:gd name="connsiteY64" fmla="*/ 214490 h 1811953"/>
              <a:gd name="connsiteX65" fmla="*/ 4166234 w 6551784"/>
              <a:gd name="connsiteY65" fmla="*/ 136130 h 1811953"/>
              <a:gd name="connsiteX66" fmla="*/ 4292651 w 6551784"/>
              <a:gd name="connsiteY66" fmla="*/ 93519 h 1811953"/>
              <a:gd name="connsiteX67" fmla="*/ 5277772 w 6551784"/>
              <a:gd name="connsiteY67" fmla="*/ 76824 h 1811953"/>
              <a:gd name="connsiteX68" fmla="*/ 5445406 w 6551784"/>
              <a:gd name="connsiteY68" fmla="*/ 123789 h 1811953"/>
              <a:gd name="connsiteX69" fmla="*/ 5226160 w 6551784"/>
              <a:gd name="connsiteY69" fmla="*/ 463215 h 1811953"/>
              <a:gd name="connsiteX70" fmla="*/ 5029552 w 6551784"/>
              <a:gd name="connsiteY70" fmla="*/ 1041733 h 1811953"/>
              <a:gd name="connsiteX71" fmla="*/ 5556669 w 6551784"/>
              <a:gd name="connsiteY71" fmla="*/ 485274 h 1811953"/>
              <a:gd name="connsiteX72" fmla="*/ 5299787 w 6551784"/>
              <a:gd name="connsiteY72" fmla="*/ 485274 h 1811953"/>
              <a:gd name="connsiteX73" fmla="*/ 5360238 w 6551784"/>
              <a:gd name="connsiteY73" fmla="*/ 307377 h 1811953"/>
              <a:gd name="connsiteX74" fmla="*/ 5731685 w 6551784"/>
              <a:gd name="connsiteY74" fmla="*/ 307377 h 1811953"/>
              <a:gd name="connsiteX75" fmla="*/ 5810037 w 6551784"/>
              <a:gd name="connsiteY75" fmla="*/ 76824 h 1811953"/>
              <a:gd name="connsiteX76" fmla="*/ 5997895 w 6551784"/>
              <a:gd name="connsiteY76" fmla="*/ 76824 h 1811953"/>
              <a:gd name="connsiteX77" fmla="*/ 5919543 w 6551784"/>
              <a:gd name="connsiteY77" fmla="*/ 307377 h 1811953"/>
              <a:gd name="connsiteX78" fmla="*/ 6279068 w 6551784"/>
              <a:gd name="connsiteY78" fmla="*/ 298798 h 1811953"/>
              <a:gd name="connsiteX79" fmla="*/ 6387353 w 6551784"/>
              <a:gd name="connsiteY79" fmla="*/ 242652 h 1811953"/>
              <a:gd name="connsiteX80" fmla="*/ 6415425 w 6551784"/>
              <a:gd name="connsiteY80" fmla="*/ 182494 h 1811953"/>
              <a:gd name="connsiteX81" fmla="*/ 6313374 w 6551784"/>
              <a:gd name="connsiteY81" fmla="*/ 86797 h 1811953"/>
              <a:gd name="connsiteX82" fmla="*/ 6533660 w 6551784"/>
              <a:gd name="connsiteY82" fmla="*/ 0 h 1811953"/>
              <a:gd name="connsiteX83" fmla="*/ 6551784 w 6551784"/>
              <a:gd name="connsiteY83" fmla="*/ 310830 h 1811953"/>
              <a:gd name="connsiteX84" fmla="*/ 6202868 w 6551784"/>
              <a:gd name="connsiteY84" fmla="*/ 483283 h 1811953"/>
              <a:gd name="connsiteX85" fmla="*/ 5962272 w 6551784"/>
              <a:gd name="connsiteY85" fmla="*/ 485274 h 1811953"/>
              <a:gd name="connsiteX86" fmla="*/ 6144037 w 6551784"/>
              <a:gd name="connsiteY86" fmla="*/ 1020385 h 1811953"/>
              <a:gd name="connsiteX87" fmla="*/ 5951542 w 6551784"/>
              <a:gd name="connsiteY87" fmla="*/ 1222475 h 1811953"/>
              <a:gd name="connsiteX88" fmla="*/ 5889301 w 6551784"/>
              <a:gd name="connsiteY88" fmla="*/ 1091544 h 1811953"/>
              <a:gd name="connsiteX89" fmla="*/ 5839479 w 6551784"/>
              <a:gd name="connsiteY89" fmla="*/ 1238130 h 1811953"/>
              <a:gd name="connsiteX90" fmla="*/ 5603233 w 6551784"/>
              <a:gd name="connsiteY90" fmla="*/ 1238130 h 1811953"/>
              <a:gd name="connsiteX91" fmla="*/ 5521979 w 6551784"/>
              <a:gd name="connsiteY91" fmla="*/ 1477222 h 1811953"/>
              <a:gd name="connsiteX92" fmla="*/ 5334121 w 6551784"/>
              <a:gd name="connsiteY92" fmla="*/ 1477222 h 1811953"/>
              <a:gd name="connsiteX93" fmla="*/ 5415375 w 6551784"/>
              <a:gd name="connsiteY93" fmla="*/ 1238130 h 1811953"/>
              <a:gd name="connsiteX94" fmla="*/ 5186244 w 6551784"/>
              <a:gd name="connsiteY94" fmla="*/ 1238130 h 1811953"/>
              <a:gd name="connsiteX95" fmla="*/ 5238001 w 6551784"/>
              <a:gd name="connsiteY95" fmla="*/ 1085851 h 1811953"/>
              <a:gd name="connsiteX96" fmla="*/ 5065253 w 6551784"/>
              <a:gd name="connsiteY96" fmla="*/ 1242400 h 1811953"/>
              <a:gd name="connsiteX97" fmla="*/ 5016254 w 6551784"/>
              <a:gd name="connsiteY97" fmla="*/ 1080870 h 1811953"/>
              <a:gd name="connsiteX98" fmla="*/ 4882520 w 6551784"/>
              <a:gd name="connsiteY98" fmla="*/ 1474376 h 1811953"/>
              <a:gd name="connsiteX99" fmla="*/ 4711740 w 6551784"/>
              <a:gd name="connsiteY99" fmla="*/ 1474376 h 1811953"/>
              <a:gd name="connsiteX100" fmla="*/ 4924548 w 6551784"/>
              <a:gd name="connsiteY100" fmla="*/ 848182 h 1811953"/>
              <a:gd name="connsiteX101" fmla="*/ 4778874 w 6551784"/>
              <a:gd name="connsiteY101" fmla="*/ 1000461 h 1811953"/>
              <a:gd name="connsiteX102" fmla="*/ 4824738 w 6551784"/>
              <a:gd name="connsiteY102" fmla="*/ 731482 h 1811953"/>
              <a:gd name="connsiteX103" fmla="*/ 5277772 w 6551784"/>
              <a:gd name="connsiteY103" fmla="*/ 76824 h 1811953"/>
              <a:gd name="connsiteX104" fmla="*/ 2737415 w 6551784"/>
              <a:gd name="connsiteY104" fmla="*/ 76824 h 1811953"/>
              <a:gd name="connsiteX105" fmla="*/ 2943775 w 6551784"/>
              <a:gd name="connsiteY105" fmla="*/ 76824 h 1811953"/>
              <a:gd name="connsiteX106" fmla="*/ 2835925 w 6551784"/>
              <a:gd name="connsiteY106" fmla="*/ 394191 h 1811953"/>
              <a:gd name="connsiteX107" fmla="*/ 3133368 w 6551784"/>
              <a:gd name="connsiteY107" fmla="*/ 394191 h 1811953"/>
              <a:gd name="connsiteX108" fmla="*/ 3033805 w 6551784"/>
              <a:gd name="connsiteY108" fmla="*/ 253853 h 1811953"/>
              <a:gd name="connsiteX109" fmla="*/ 3156554 w 6551784"/>
              <a:gd name="connsiteY109" fmla="*/ 145017 h 1811953"/>
              <a:gd name="connsiteX110" fmla="*/ 3274471 w 6551784"/>
              <a:gd name="connsiteY110" fmla="*/ 250547 h 1811953"/>
              <a:gd name="connsiteX111" fmla="*/ 3174793 w 6551784"/>
              <a:gd name="connsiteY111" fmla="*/ 394191 h 1811953"/>
              <a:gd name="connsiteX112" fmla="*/ 3389538 w 6551784"/>
              <a:gd name="connsiteY112" fmla="*/ 394191 h 1811953"/>
              <a:gd name="connsiteX113" fmla="*/ 3324728 w 6551784"/>
              <a:gd name="connsiteY113" fmla="*/ 584895 h 1811953"/>
              <a:gd name="connsiteX114" fmla="*/ 2818792 w 6551784"/>
              <a:gd name="connsiteY114" fmla="*/ 584895 h 1811953"/>
              <a:gd name="connsiteX115" fmla="*/ 3191662 w 6551784"/>
              <a:gd name="connsiteY115" fmla="*/ 1131392 h 1811953"/>
              <a:gd name="connsiteX116" fmla="*/ 3024148 w 6551784"/>
              <a:gd name="connsiteY116" fmla="*/ 1282872 h 1811953"/>
              <a:gd name="connsiteX117" fmla="*/ 2922646 w 6551784"/>
              <a:gd name="connsiteY117" fmla="*/ 1280091 h 1811953"/>
              <a:gd name="connsiteX118" fmla="*/ 2873634 w 6551784"/>
              <a:gd name="connsiteY118" fmla="*/ 1207399 h 1811953"/>
              <a:gd name="connsiteX119" fmla="*/ 2691552 w 6551784"/>
              <a:gd name="connsiteY119" fmla="*/ 819007 h 1811953"/>
              <a:gd name="connsiteX120" fmla="*/ 2537941 w 6551784"/>
              <a:gd name="connsiteY120" fmla="*/ 1278639 h 1811953"/>
              <a:gd name="connsiteX121" fmla="*/ 2392295 w 6551784"/>
              <a:gd name="connsiteY121" fmla="*/ 1280172 h 1811953"/>
              <a:gd name="connsiteX122" fmla="*/ 2489259 w 6551784"/>
              <a:gd name="connsiteY122" fmla="*/ 1414269 h 1811953"/>
              <a:gd name="connsiteX123" fmla="*/ 2470283 w 6551784"/>
              <a:gd name="connsiteY123" fmla="*/ 1470107 h 1811953"/>
              <a:gd name="connsiteX124" fmla="*/ 2263923 w 6551784"/>
              <a:gd name="connsiteY124" fmla="*/ 1470107 h 1811953"/>
              <a:gd name="connsiteX125" fmla="*/ 2490518 w 6551784"/>
              <a:gd name="connsiteY125" fmla="*/ 803352 h 1811953"/>
              <a:gd name="connsiteX126" fmla="*/ 1650170 w 6551784"/>
              <a:gd name="connsiteY126" fmla="*/ 1512062 h 1811953"/>
              <a:gd name="connsiteX127" fmla="*/ 571448 w 6551784"/>
              <a:gd name="connsiteY127" fmla="*/ 1811953 h 1811953"/>
              <a:gd name="connsiteX128" fmla="*/ 0 w 6551784"/>
              <a:gd name="connsiteY128" fmla="*/ 1514877 h 1811953"/>
              <a:gd name="connsiteX129" fmla="*/ 1528444 w 6551784"/>
              <a:gd name="connsiteY129" fmla="*/ 1400435 h 1811953"/>
              <a:gd name="connsiteX130" fmla="*/ 2497867 w 6551784"/>
              <a:gd name="connsiteY130" fmla="*/ 584895 h 1811953"/>
              <a:gd name="connsiteX131" fmla="*/ 2013990 w 6551784"/>
              <a:gd name="connsiteY131" fmla="*/ 584895 h 1811953"/>
              <a:gd name="connsiteX132" fmla="*/ 2078800 w 6551784"/>
              <a:gd name="connsiteY132" fmla="*/ 394191 h 1811953"/>
              <a:gd name="connsiteX133" fmla="*/ 2629566 w 6551784"/>
              <a:gd name="connsiteY133" fmla="*/ 394191 h 1811953"/>
              <a:gd name="connsiteX134" fmla="*/ 2737415 w 6551784"/>
              <a:gd name="connsiteY134" fmla="*/ 76824 h 1811953"/>
              <a:gd name="connsiteX135" fmla="*/ 1025343 w 6551784"/>
              <a:gd name="connsiteY135" fmla="*/ 76824 h 1811953"/>
              <a:gd name="connsiteX136" fmla="*/ 1235972 w 6551784"/>
              <a:gd name="connsiteY136" fmla="*/ 76824 h 1811953"/>
              <a:gd name="connsiteX137" fmla="*/ 1184227 w 6551784"/>
              <a:gd name="connsiteY137" fmla="*/ 229103 h 1811953"/>
              <a:gd name="connsiteX138" fmla="*/ 1480246 w 6551784"/>
              <a:gd name="connsiteY138" fmla="*/ 229103 h 1811953"/>
              <a:gd name="connsiteX139" fmla="*/ 1531991 w 6551784"/>
              <a:gd name="connsiteY139" fmla="*/ 76824 h 1811953"/>
              <a:gd name="connsiteX140" fmla="*/ 1742621 w 6551784"/>
              <a:gd name="connsiteY140" fmla="*/ 76824 h 1811953"/>
              <a:gd name="connsiteX141" fmla="*/ 1690875 w 6551784"/>
              <a:gd name="connsiteY141" fmla="*/ 229103 h 1811953"/>
              <a:gd name="connsiteX142" fmla="*/ 2029589 w 6551784"/>
              <a:gd name="connsiteY142" fmla="*/ 229103 h 1811953"/>
              <a:gd name="connsiteX143" fmla="*/ 1968649 w 6551784"/>
              <a:gd name="connsiteY143" fmla="*/ 408422 h 1811953"/>
              <a:gd name="connsiteX144" fmla="*/ 1629935 w 6551784"/>
              <a:gd name="connsiteY144" fmla="*/ 408422 h 1811953"/>
              <a:gd name="connsiteX145" fmla="*/ 1594144 w 6551784"/>
              <a:gd name="connsiteY145" fmla="*/ 513737 h 1811953"/>
              <a:gd name="connsiteX146" fmla="*/ 1383515 w 6551784"/>
              <a:gd name="connsiteY146" fmla="*/ 513737 h 1811953"/>
              <a:gd name="connsiteX147" fmla="*/ 1419305 w 6551784"/>
              <a:gd name="connsiteY147" fmla="*/ 408422 h 1811953"/>
              <a:gd name="connsiteX148" fmla="*/ 1123286 w 6551784"/>
              <a:gd name="connsiteY148" fmla="*/ 408422 h 1811953"/>
              <a:gd name="connsiteX149" fmla="*/ 1087496 w 6551784"/>
              <a:gd name="connsiteY149" fmla="*/ 513737 h 1811953"/>
              <a:gd name="connsiteX150" fmla="*/ 876867 w 6551784"/>
              <a:gd name="connsiteY150" fmla="*/ 513737 h 1811953"/>
              <a:gd name="connsiteX151" fmla="*/ 912657 w 6551784"/>
              <a:gd name="connsiteY151" fmla="*/ 408422 h 1811953"/>
              <a:gd name="connsiteX152" fmla="*/ 573943 w 6551784"/>
              <a:gd name="connsiteY152" fmla="*/ 408422 h 1811953"/>
              <a:gd name="connsiteX153" fmla="*/ 634884 w 6551784"/>
              <a:gd name="connsiteY153" fmla="*/ 229103 h 1811953"/>
              <a:gd name="connsiteX154" fmla="*/ 973598 w 6551784"/>
              <a:gd name="connsiteY154" fmla="*/ 229103 h 1811953"/>
              <a:gd name="connsiteX155" fmla="*/ 1025343 w 6551784"/>
              <a:gd name="connsiteY155" fmla="*/ 76824 h 1811953"/>
              <a:gd name="connsiteX0" fmla="*/ 5829106 w 6551784"/>
              <a:gd name="connsiteY0" fmla="*/ 573510 h 1811953"/>
              <a:gd name="connsiteX1" fmla="*/ 5664173 w 6551784"/>
              <a:gd name="connsiteY1" fmla="*/ 1058811 h 1811953"/>
              <a:gd name="connsiteX2" fmla="*/ 5878360 w 6551784"/>
              <a:gd name="connsiteY2" fmla="*/ 1058811 h 1811953"/>
              <a:gd name="connsiteX3" fmla="*/ 5829106 w 6551784"/>
              <a:gd name="connsiteY3" fmla="*/ 573510 h 1811953"/>
              <a:gd name="connsiteX4" fmla="*/ 5643904 w 6551784"/>
              <a:gd name="connsiteY4" fmla="*/ 565683 h 1811953"/>
              <a:gd name="connsiteX5" fmla="*/ 5264974 w 6551784"/>
              <a:gd name="connsiteY5" fmla="*/ 1058811 h 1811953"/>
              <a:gd name="connsiteX6" fmla="*/ 5476315 w 6551784"/>
              <a:gd name="connsiteY6" fmla="*/ 1058811 h 1811953"/>
              <a:gd name="connsiteX7" fmla="*/ 5643904 w 6551784"/>
              <a:gd name="connsiteY7" fmla="*/ 565683 h 1811953"/>
              <a:gd name="connsiteX8" fmla="*/ 643133 w 6551784"/>
              <a:gd name="connsiteY8" fmla="*/ 564971 h 1811953"/>
              <a:gd name="connsiteX9" fmla="*/ 1680624 w 6551784"/>
              <a:gd name="connsiteY9" fmla="*/ 564971 h 1811953"/>
              <a:gd name="connsiteX10" fmla="*/ 1616781 w 6551784"/>
              <a:gd name="connsiteY10" fmla="*/ 752829 h 1811953"/>
              <a:gd name="connsiteX11" fmla="*/ 1000221 w 6551784"/>
              <a:gd name="connsiteY11" fmla="*/ 1002951 h 1811953"/>
              <a:gd name="connsiteX12" fmla="*/ 653707 w 6551784"/>
              <a:gd name="connsiteY12" fmla="*/ 1199704 h 1811953"/>
              <a:gd name="connsiteX13" fmla="*/ 710812 w 6551784"/>
              <a:gd name="connsiteY13" fmla="*/ 1245246 h 1811953"/>
              <a:gd name="connsiteX14" fmla="*/ 1268962 w 6551784"/>
              <a:gd name="connsiteY14" fmla="*/ 1245246 h 1811953"/>
              <a:gd name="connsiteX15" fmla="*/ 1385778 w 6551784"/>
              <a:gd name="connsiteY15" fmla="*/ 1203078 h 1811953"/>
              <a:gd name="connsiteX16" fmla="*/ 1368636 w 6551784"/>
              <a:gd name="connsiteY16" fmla="*/ 1117696 h 1811953"/>
              <a:gd name="connsiteX17" fmla="*/ 1291494 w 6551784"/>
              <a:gd name="connsiteY17" fmla="*/ 1051816 h 1811953"/>
              <a:gd name="connsiteX18" fmla="*/ 1469988 w 6551784"/>
              <a:gd name="connsiteY18" fmla="*/ 978100 h 1811953"/>
              <a:gd name="connsiteX19" fmla="*/ 1583523 w 6551784"/>
              <a:gd name="connsiteY19" fmla="*/ 1119323 h 1811953"/>
              <a:gd name="connsiteX20" fmla="*/ 1555115 w 6551784"/>
              <a:gd name="connsiteY20" fmla="*/ 1307181 h 1811953"/>
              <a:gd name="connsiteX21" fmla="*/ 1430969 w 6551784"/>
              <a:gd name="connsiteY21" fmla="*/ 1396546 h 1811953"/>
              <a:gd name="connsiteX22" fmla="*/ 1174988 w 6551784"/>
              <a:gd name="connsiteY22" fmla="*/ 1428835 h 1811953"/>
              <a:gd name="connsiteX23" fmla="*/ 698226 w 6551784"/>
              <a:gd name="connsiteY23" fmla="*/ 1428835 h 1811953"/>
              <a:gd name="connsiteX24" fmla="*/ 433472 w 6551784"/>
              <a:gd name="connsiteY24" fmla="*/ 1380803 h 1811953"/>
              <a:gd name="connsiteX25" fmla="*/ 409834 w 6551784"/>
              <a:gd name="connsiteY25" fmla="*/ 1205397 h 1811953"/>
              <a:gd name="connsiteX26" fmla="*/ 690020 w 6551784"/>
              <a:gd name="connsiteY26" fmla="*/ 977690 h 1811953"/>
              <a:gd name="connsiteX27" fmla="*/ 1229223 w 6551784"/>
              <a:gd name="connsiteY27" fmla="*/ 749983 h 1811953"/>
              <a:gd name="connsiteX28" fmla="*/ 580258 w 6551784"/>
              <a:gd name="connsiteY28" fmla="*/ 749983 h 1811953"/>
              <a:gd name="connsiteX29" fmla="*/ 643133 w 6551784"/>
              <a:gd name="connsiteY29" fmla="*/ 564971 h 1811953"/>
              <a:gd name="connsiteX30" fmla="*/ 3749733 w 6551784"/>
              <a:gd name="connsiteY30" fmla="*/ 519430 h 1811953"/>
              <a:gd name="connsiteX31" fmla="*/ 4552401 w 6551784"/>
              <a:gd name="connsiteY31" fmla="*/ 519430 h 1811953"/>
              <a:gd name="connsiteX32" fmla="*/ 4490971 w 6551784"/>
              <a:gd name="connsiteY32" fmla="*/ 700172 h 1811953"/>
              <a:gd name="connsiteX33" fmla="*/ 4166778 w 6551784"/>
              <a:gd name="connsiteY33" fmla="*/ 875222 h 1811953"/>
              <a:gd name="connsiteX34" fmla="*/ 4163876 w 6551784"/>
              <a:gd name="connsiteY34" fmla="*/ 883761 h 1811953"/>
              <a:gd name="connsiteX35" fmla="*/ 4717488 w 6551784"/>
              <a:gd name="connsiteY35" fmla="*/ 883761 h 1811953"/>
              <a:gd name="connsiteX36" fmla="*/ 4653646 w 6551784"/>
              <a:gd name="connsiteY36" fmla="*/ 1071619 h 1811953"/>
              <a:gd name="connsiteX37" fmla="*/ 4100033 w 6551784"/>
              <a:gd name="connsiteY37" fmla="*/ 1071619 h 1811953"/>
              <a:gd name="connsiteX38" fmla="*/ 4034256 w 6551784"/>
              <a:gd name="connsiteY38" fmla="*/ 1265170 h 1811953"/>
              <a:gd name="connsiteX39" fmla="*/ 3700162 w 6551784"/>
              <a:gd name="connsiteY39" fmla="*/ 1474225 h 1811953"/>
              <a:gd name="connsiteX40" fmla="*/ 2495957 w 6551784"/>
              <a:gd name="connsiteY40" fmla="*/ 1468683 h 1811953"/>
              <a:gd name="connsiteX41" fmla="*/ 2431944 w 6551784"/>
              <a:gd name="connsiteY41" fmla="*/ 1301646 h 1811953"/>
              <a:gd name="connsiteX42" fmla="*/ 3651374 w 6551784"/>
              <a:gd name="connsiteY42" fmla="*/ 1297299 h 1811953"/>
              <a:gd name="connsiteX43" fmla="*/ 3802696 w 6551784"/>
              <a:gd name="connsiteY43" fmla="*/ 1255564 h 1811953"/>
              <a:gd name="connsiteX44" fmla="*/ 3853069 w 6551784"/>
              <a:gd name="connsiteY44" fmla="*/ 1186896 h 1811953"/>
              <a:gd name="connsiteX45" fmla="*/ 3892251 w 6551784"/>
              <a:gd name="connsiteY45" fmla="*/ 1071619 h 1811953"/>
              <a:gd name="connsiteX46" fmla="*/ 3270326 w 6551784"/>
              <a:gd name="connsiteY46" fmla="*/ 1071619 h 1811953"/>
              <a:gd name="connsiteX47" fmla="*/ 3334168 w 6551784"/>
              <a:gd name="connsiteY47" fmla="*/ 883761 h 1811953"/>
              <a:gd name="connsiteX48" fmla="*/ 3956093 w 6551784"/>
              <a:gd name="connsiteY48" fmla="*/ 883761 h 1811953"/>
              <a:gd name="connsiteX49" fmla="*/ 3976406 w 6551784"/>
              <a:gd name="connsiteY49" fmla="*/ 823988 h 1811953"/>
              <a:gd name="connsiteX50" fmla="*/ 4211552 w 6551784"/>
              <a:gd name="connsiteY50" fmla="*/ 701595 h 1811953"/>
              <a:gd name="connsiteX51" fmla="*/ 3687825 w 6551784"/>
              <a:gd name="connsiteY51" fmla="*/ 701595 h 1811953"/>
              <a:gd name="connsiteX52" fmla="*/ 3749733 w 6551784"/>
              <a:gd name="connsiteY52" fmla="*/ 519430 h 1811953"/>
              <a:gd name="connsiteX53" fmla="*/ 4292651 w 6551784"/>
              <a:gd name="connsiteY53" fmla="*/ 93519 h 1811953"/>
              <a:gd name="connsiteX54" fmla="*/ 4358725 w 6551784"/>
              <a:gd name="connsiteY54" fmla="*/ 113945 h 1811953"/>
              <a:gd name="connsiteX55" fmla="*/ 4390426 w 6551784"/>
              <a:gd name="connsiteY55" fmla="*/ 223411 h 1811953"/>
              <a:gd name="connsiteX56" fmla="*/ 4916287 w 6551784"/>
              <a:gd name="connsiteY56" fmla="*/ 223411 h 1811953"/>
              <a:gd name="connsiteX57" fmla="*/ 4791504 w 6551784"/>
              <a:gd name="connsiteY57" fmla="*/ 590588 h 1811953"/>
              <a:gd name="connsiteX58" fmla="*/ 4592261 w 6551784"/>
              <a:gd name="connsiteY58" fmla="*/ 590588 h 1811953"/>
              <a:gd name="connsiteX59" fmla="*/ 4655136 w 6551784"/>
              <a:gd name="connsiteY59" fmla="*/ 405576 h 1811953"/>
              <a:gd name="connsiteX60" fmla="*/ 3727229 w 6551784"/>
              <a:gd name="connsiteY60" fmla="*/ 405576 h 1811953"/>
              <a:gd name="connsiteX61" fmla="*/ 3663387 w 6551784"/>
              <a:gd name="connsiteY61" fmla="*/ 593434 h 1811953"/>
              <a:gd name="connsiteX62" fmla="*/ 3464144 w 6551784"/>
              <a:gd name="connsiteY62" fmla="*/ 593434 h 1811953"/>
              <a:gd name="connsiteX63" fmla="*/ 3589894 w 6551784"/>
              <a:gd name="connsiteY63" fmla="*/ 223411 h 1811953"/>
              <a:gd name="connsiteX64" fmla="*/ 4136200 w 6551784"/>
              <a:gd name="connsiteY64" fmla="*/ 214490 h 1811953"/>
              <a:gd name="connsiteX65" fmla="*/ 4166234 w 6551784"/>
              <a:gd name="connsiteY65" fmla="*/ 136130 h 1811953"/>
              <a:gd name="connsiteX66" fmla="*/ 4292651 w 6551784"/>
              <a:gd name="connsiteY66" fmla="*/ 93519 h 1811953"/>
              <a:gd name="connsiteX67" fmla="*/ 5277772 w 6551784"/>
              <a:gd name="connsiteY67" fmla="*/ 76824 h 1811953"/>
              <a:gd name="connsiteX68" fmla="*/ 5445406 w 6551784"/>
              <a:gd name="connsiteY68" fmla="*/ 123789 h 1811953"/>
              <a:gd name="connsiteX69" fmla="*/ 5226160 w 6551784"/>
              <a:gd name="connsiteY69" fmla="*/ 463215 h 1811953"/>
              <a:gd name="connsiteX70" fmla="*/ 5029552 w 6551784"/>
              <a:gd name="connsiteY70" fmla="*/ 1041733 h 1811953"/>
              <a:gd name="connsiteX71" fmla="*/ 5556669 w 6551784"/>
              <a:gd name="connsiteY71" fmla="*/ 485274 h 1811953"/>
              <a:gd name="connsiteX72" fmla="*/ 5299787 w 6551784"/>
              <a:gd name="connsiteY72" fmla="*/ 485274 h 1811953"/>
              <a:gd name="connsiteX73" fmla="*/ 5360238 w 6551784"/>
              <a:gd name="connsiteY73" fmla="*/ 307377 h 1811953"/>
              <a:gd name="connsiteX74" fmla="*/ 5731685 w 6551784"/>
              <a:gd name="connsiteY74" fmla="*/ 307377 h 1811953"/>
              <a:gd name="connsiteX75" fmla="*/ 5810037 w 6551784"/>
              <a:gd name="connsiteY75" fmla="*/ 76824 h 1811953"/>
              <a:gd name="connsiteX76" fmla="*/ 5997895 w 6551784"/>
              <a:gd name="connsiteY76" fmla="*/ 76824 h 1811953"/>
              <a:gd name="connsiteX77" fmla="*/ 5919543 w 6551784"/>
              <a:gd name="connsiteY77" fmla="*/ 307377 h 1811953"/>
              <a:gd name="connsiteX78" fmla="*/ 6279068 w 6551784"/>
              <a:gd name="connsiteY78" fmla="*/ 298798 h 1811953"/>
              <a:gd name="connsiteX79" fmla="*/ 6387353 w 6551784"/>
              <a:gd name="connsiteY79" fmla="*/ 242652 h 1811953"/>
              <a:gd name="connsiteX80" fmla="*/ 6415425 w 6551784"/>
              <a:gd name="connsiteY80" fmla="*/ 182494 h 1811953"/>
              <a:gd name="connsiteX81" fmla="*/ 6313374 w 6551784"/>
              <a:gd name="connsiteY81" fmla="*/ 86797 h 1811953"/>
              <a:gd name="connsiteX82" fmla="*/ 6533660 w 6551784"/>
              <a:gd name="connsiteY82" fmla="*/ 0 h 1811953"/>
              <a:gd name="connsiteX83" fmla="*/ 6539752 w 6551784"/>
              <a:gd name="connsiteY83" fmla="*/ 170462 h 1811953"/>
              <a:gd name="connsiteX84" fmla="*/ 6551784 w 6551784"/>
              <a:gd name="connsiteY84" fmla="*/ 310830 h 1811953"/>
              <a:gd name="connsiteX85" fmla="*/ 6202868 w 6551784"/>
              <a:gd name="connsiteY85" fmla="*/ 483283 h 1811953"/>
              <a:gd name="connsiteX86" fmla="*/ 5962272 w 6551784"/>
              <a:gd name="connsiteY86" fmla="*/ 485274 h 1811953"/>
              <a:gd name="connsiteX87" fmla="*/ 6144037 w 6551784"/>
              <a:gd name="connsiteY87" fmla="*/ 1020385 h 1811953"/>
              <a:gd name="connsiteX88" fmla="*/ 5951542 w 6551784"/>
              <a:gd name="connsiteY88" fmla="*/ 1222475 h 1811953"/>
              <a:gd name="connsiteX89" fmla="*/ 5889301 w 6551784"/>
              <a:gd name="connsiteY89" fmla="*/ 1091544 h 1811953"/>
              <a:gd name="connsiteX90" fmla="*/ 5839479 w 6551784"/>
              <a:gd name="connsiteY90" fmla="*/ 1238130 h 1811953"/>
              <a:gd name="connsiteX91" fmla="*/ 5603233 w 6551784"/>
              <a:gd name="connsiteY91" fmla="*/ 1238130 h 1811953"/>
              <a:gd name="connsiteX92" fmla="*/ 5521979 w 6551784"/>
              <a:gd name="connsiteY92" fmla="*/ 1477222 h 1811953"/>
              <a:gd name="connsiteX93" fmla="*/ 5334121 w 6551784"/>
              <a:gd name="connsiteY93" fmla="*/ 1477222 h 1811953"/>
              <a:gd name="connsiteX94" fmla="*/ 5415375 w 6551784"/>
              <a:gd name="connsiteY94" fmla="*/ 1238130 h 1811953"/>
              <a:gd name="connsiteX95" fmla="*/ 5186244 w 6551784"/>
              <a:gd name="connsiteY95" fmla="*/ 1238130 h 1811953"/>
              <a:gd name="connsiteX96" fmla="*/ 5238001 w 6551784"/>
              <a:gd name="connsiteY96" fmla="*/ 1085851 h 1811953"/>
              <a:gd name="connsiteX97" fmla="*/ 5065253 w 6551784"/>
              <a:gd name="connsiteY97" fmla="*/ 1242400 h 1811953"/>
              <a:gd name="connsiteX98" fmla="*/ 5016254 w 6551784"/>
              <a:gd name="connsiteY98" fmla="*/ 1080870 h 1811953"/>
              <a:gd name="connsiteX99" fmla="*/ 4882520 w 6551784"/>
              <a:gd name="connsiteY99" fmla="*/ 1474376 h 1811953"/>
              <a:gd name="connsiteX100" fmla="*/ 4711740 w 6551784"/>
              <a:gd name="connsiteY100" fmla="*/ 1474376 h 1811953"/>
              <a:gd name="connsiteX101" fmla="*/ 4924548 w 6551784"/>
              <a:gd name="connsiteY101" fmla="*/ 848182 h 1811953"/>
              <a:gd name="connsiteX102" fmla="*/ 4778874 w 6551784"/>
              <a:gd name="connsiteY102" fmla="*/ 1000461 h 1811953"/>
              <a:gd name="connsiteX103" fmla="*/ 4824738 w 6551784"/>
              <a:gd name="connsiteY103" fmla="*/ 731482 h 1811953"/>
              <a:gd name="connsiteX104" fmla="*/ 5277772 w 6551784"/>
              <a:gd name="connsiteY104" fmla="*/ 76824 h 1811953"/>
              <a:gd name="connsiteX105" fmla="*/ 2737415 w 6551784"/>
              <a:gd name="connsiteY105" fmla="*/ 76824 h 1811953"/>
              <a:gd name="connsiteX106" fmla="*/ 2943775 w 6551784"/>
              <a:gd name="connsiteY106" fmla="*/ 76824 h 1811953"/>
              <a:gd name="connsiteX107" fmla="*/ 2835925 w 6551784"/>
              <a:gd name="connsiteY107" fmla="*/ 394191 h 1811953"/>
              <a:gd name="connsiteX108" fmla="*/ 3133368 w 6551784"/>
              <a:gd name="connsiteY108" fmla="*/ 394191 h 1811953"/>
              <a:gd name="connsiteX109" fmla="*/ 3033805 w 6551784"/>
              <a:gd name="connsiteY109" fmla="*/ 253853 h 1811953"/>
              <a:gd name="connsiteX110" fmla="*/ 3156554 w 6551784"/>
              <a:gd name="connsiteY110" fmla="*/ 145017 h 1811953"/>
              <a:gd name="connsiteX111" fmla="*/ 3274471 w 6551784"/>
              <a:gd name="connsiteY111" fmla="*/ 250547 h 1811953"/>
              <a:gd name="connsiteX112" fmla="*/ 3174793 w 6551784"/>
              <a:gd name="connsiteY112" fmla="*/ 394191 h 1811953"/>
              <a:gd name="connsiteX113" fmla="*/ 3389538 w 6551784"/>
              <a:gd name="connsiteY113" fmla="*/ 394191 h 1811953"/>
              <a:gd name="connsiteX114" fmla="*/ 3324728 w 6551784"/>
              <a:gd name="connsiteY114" fmla="*/ 584895 h 1811953"/>
              <a:gd name="connsiteX115" fmla="*/ 2818792 w 6551784"/>
              <a:gd name="connsiteY115" fmla="*/ 584895 h 1811953"/>
              <a:gd name="connsiteX116" fmla="*/ 3191662 w 6551784"/>
              <a:gd name="connsiteY116" fmla="*/ 1131392 h 1811953"/>
              <a:gd name="connsiteX117" fmla="*/ 3024148 w 6551784"/>
              <a:gd name="connsiteY117" fmla="*/ 1282872 h 1811953"/>
              <a:gd name="connsiteX118" fmla="*/ 2922646 w 6551784"/>
              <a:gd name="connsiteY118" fmla="*/ 1280091 h 1811953"/>
              <a:gd name="connsiteX119" fmla="*/ 2873634 w 6551784"/>
              <a:gd name="connsiteY119" fmla="*/ 1207399 h 1811953"/>
              <a:gd name="connsiteX120" fmla="*/ 2691552 w 6551784"/>
              <a:gd name="connsiteY120" fmla="*/ 819007 h 1811953"/>
              <a:gd name="connsiteX121" fmla="*/ 2537941 w 6551784"/>
              <a:gd name="connsiteY121" fmla="*/ 1278639 h 1811953"/>
              <a:gd name="connsiteX122" fmla="*/ 2392295 w 6551784"/>
              <a:gd name="connsiteY122" fmla="*/ 1280172 h 1811953"/>
              <a:gd name="connsiteX123" fmla="*/ 2489259 w 6551784"/>
              <a:gd name="connsiteY123" fmla="*/ 1414269 h 1811953"/>
              <a:gd name="connsiteX124" fmla="*/ 2470283 w 6551784"/>
              <a:gd name="connsiteY124" fmla="*/ 1470107 h 1811953"/>
              <a:gd name="connsiteX125" fmla="*/ 2263923 w 6551784"/>
              <a:gd name="connsiteY125" fmla="*/ 1470107 h 1811953"/>
              <a:gd name="connsiteX126" fmla="*/ 2490518 w 6551784"/>
              <a:gd name="connsiteY126" fmla="*/ 803352 h 1811953"/>
              <a:gd name="connsiteX127" fmla="*/ 1650170 w 6551784"/>
              <a:gd name="connsiteY127" fmla="*/ 1512062 h 1811953"/>
              <a:gd name="connsiteX128" fmla="*/ 571448 w 6551784"/>
              <a:gd name="connsiteY128" fmla="*/ 1811953 h 1811953"/>
              <a:gd name="connsiteX129" fmla="*/ 0 w 6551784"/>
              <a:gd name="connsiteY129" fmla="*/ 1514877 h 1811953"/>
              <a:gd name="connsiteX130" fmla="*/ 1528444 w 6551784"/>
              <a:gd name="connsiteY130" fmla="*/ 1400435 h 1811953"/>
              <a:gd name="connsiteX131" fmla="*/ 2497867 w 6551784"/>
              <a:gd name="connsiteY131" fmla="*/ 584895 h 1811953"/>
              <a:gd name="connsiteX132" fmla="*/ 2013990 w 6551784"/>
              <a:gd name="connsiteY132" fmla="*/ 584895 h 1811953"/>
              <a:gd name="connsiteX133" fmla="*/ 2078800 w 6551784"/>
              <a:gd name="connsiteY133" fmla="*/ 394191 h 1811953"/>
              <a:gd name="connsiteX134" fmla="*/ 2629566 w 6551784"/>
              <a:gd name="connsiteY134" fmla="*/ 394191 h 1811953"/>
              <a:gd name="connsiteX135" fmla="*/ 2737415 w 6551784"/>
              <a:gd name="connsiteY135" fmla="*/ 76824 h 1811953"/>
              <a:gd name="connsiteX136" fmla="*/ 1025343 w 6551784"/>
              <a:gd name="connsiteY136" fmla="*/ 76824 h 1811953"/>
              <a:gd name="connsiteX137" fmla="*/ 1235972 w 6551784"/>
              <a:gd name="connsiteY137" fmla="*/ 76824 h 1811953"/>
              <a:gd name="connsiteX138" fmla="*/ 1184227 w 6551784"/>
              <a:gd name="connsiteY138" fmla="*/ 229103 h 1811953"/>
              <a:gd name="connsiteX139" fmla="*/ 1480246 w 6551784"/>
              <a:gd name="connsiteY139" fmla="*/ 229103 h 1811953"/>
              <a:gd name="connsiteX140" fmla="*/ 1531991 w 6551784"/>
              <a:gd name="connsiteY140" fmla="*/ 76824 h 1811953"/>
              <a:gd name="connsiteX141" fmla="*/ 1742621 w 6551784"/>
              <a:gd name="connsiteY141" fmla="*/ 76824 h 1811953"/>
              <a:gd name="connsiteX142" fmla="*/ 1690875 w 6551784"/>
              <a:gd name="connsiteY142" fmla="*/ 229103 h 1811953"/>
              <a:gd name="connsiteX143" fmla="*/ 2029589 w 6551784"/>
              <a:gd name="connsiteY143" fmla="*/ 229103 h 1811953"/>
              <a:gd name="connsiteX144" fmla="*/ 1968649 w 6551784"/>
              <a:gd name="connsiteY144" fmla="*/ 408422 h 1811953"/>
              <a:gd name="connsiteX145" fmla="*/ 1629935 w 6551784"/>
              <a:gd name="connsiteY145" fmla="*/ 408422 h 1811953"/>
              <a:gd name="connsiteX146" fmla="*/ 1594144 w 6551784"/>
              <a:gd name="connsiteY146" fmla="*/ 513737 h 1811953"/>
              <a:gd name="connsiteX147" fmla="*/ 1383515 w 6551784"/>
              <a:gd name="connsiteY147" fmla="*/ 513737 h 1811953"/>
              <a:gd name="connsiteX148" fmla="*/ 1419305 w 6551784"/>
              <a:gd name="connsiteY148" fmla="*/ 408422 h 1811953"/>
              <a:gd name="connsiteX149" fmla="*/ 1123286 w 6551784"/>
              <a:gd name="connsiteY149" fmla="*/ 408422 h 1811953"/>
              <a:gd name="connsiteX150" fmla="*/ 1087496 w 6551784"/>
              <a:gd name="connsiteY150" fmla="*/ 513737 h 1811953"/>
              <a:gd name="connsiteX151" fmla="*/ 876867 w 6551784"/>
              <a:gd name="connsiteY151" fmla="*/ 513737 h 1811953"/>
              <a:gd name="connsiteX152" fmla="*/ 912657 w 6551784"/>
              <a:gd name="connsiteY152" fmla="*/ 408422 h 1811953"/>
              <a:gd name="connsiteX153" fmla="*/ 573943 w 6551784"/>
              <a:gd name="connsiteY153" fmla="*/ 408422 h 1811953"/>
              <a:gd name="connsiteX154" fmla="*/ 634884 w 6551784"/>
              <a:gd name="connsiteY154" fmla="*/ 229103 h 1811953"/>
              <a:gd name="connsiteX155" fmla="*/ 973598 w 6551784"/>
              <a:gd name="connsiteY155" fmla="*/ 229103 h 1811953"/>
              <a:gd name="connsiteX156" fmla="*/ 1025343 w 6551784"/>
              <a:gd name="connsiteY156" fmla="*/ 76824 h 1811953"/>
              <a:gd name="connsiteX0" fmla="*/ 5829106 w 6579857"/>
              <a:gd name="connsiteY0" fmla="*/ 573510 h 1811953"/>
              <a:gd name="connsiteX1" fmla="*/ 5664173 w 6579857"/>
              <a:gd name="connsiteY1" fmla="*/ 1058811 h 1811953"/>
              <a:gd name="connsiteX2" fmla="*/ 5878360 w 6579857"/>
              <a:gd name="connsiteY2" fmla="*/ 1058811 h 1811953"/>
              <a:gd name="connsiteX3" fmla="*/ 5829106 w 6579857"/>
              <a:gd name="connsiteY3" fmla="*/ 573510 h 1811953"/>
              <a:gd name="connsiteX4" fmla="*/ 5643904 w 6579857"/>
              <a:gd name="connsiteY4" fmla="*/ 565683 h 1811953"/>
              <a:gd name="connsiteX5" fmla="*/ 5264974 w 6579857"/>
              <a:gd name="connsiteY5" fmla="*/ 1058811 h 1811953"/>
              <a:gd name="connsiteX6" fmla="*/ 5476315 w 6579857"/>
              <a:gd name="connsiteY6" fmla="*/ 1058811 h 1811953"/>
              <a:gd name="connsiteX7" fmla="*/ 5643904 w 6579857"/>
              <a:gd name="connsiteY7" fmla="*/ 565683 h 1811953"/>
              <a:gd name="connsiteX8" fmla="*/ 643133 w 6579857"/>
              <a:gd name="connsiteY8" fmla="*/ 564971 h 1811953"/>
              <a:gd name="connsiteX9" fmla="*/ 1680624 w 6579857"/>
              <a:gd name="connsiteY9" fmla="*/ 564971 h 1811953"/>
              <a:gd name="connsiteX10" fmla="*/ 1616781 w 6579857"/>
              <a:gd name="connsiteY10" fmla="*/ 752829 h 1811953"/>
              <a:gd name="connsiteX11" fmla="*/ 1000221 w 6579857"/>
              <a:gd name="connsiteY11" fmla="*/ 1002951 h 1811953"/>
              <a:gd name="connsiteX12" fmla="*/ 653707 w 6579857"/>
              <a:gd name="connsiteY12" fmla="*/ 1199704 h 1811953"/>
              <a:gd name="connsiteX13" fmla="*/ 710812 w 6579857"/>
              <a:gd name="connsiteY13" fmla="*/ 1245246 h 1811953"/>
              <a:gd name="connsiteX14" fmla="*/ 1268962 w 6579857"/>
              <a:gd name="connsiteY14" fmla="*/ 1245246 h 1811953"/>
              <a:gd name="connsiteX15" fmla="*/ 1385778 w 6579857"/>
              <a:gd name="connsiteY15" fmla="*/ 1203078 h 1811953"/>
              <a:gd name="connsiteX16" fmla="*/ 1368636 w 6579857"/>
              <a:gd name="connsiteY16" fmla="*/ 1117696 h 1811953"/>
              <a:gd name="connsiteX17" fmla="*/ 1291494 w 6579857"/>
              <a:gd name="connsiteY17" fmla="*/ 1051816 h 1811953"/>
              <a:gd name="connsiteX18" fmla="*/ 1469988 w 6579857"/>
              <a:gd name="connsiteY18" fmla="*/ 978100 h 1811953"/>
              <a:gd name="connsiteX19" fmla="*/ 1583523 w 6579857"/>
              <a:gd name="connsiteY19" fmla="*/ 1119323 h 1811953"/>
              <a:gd name="connsiteX20" fmla="*/ 1555115 w 6579857"/>
              <a:gd name="connsiteY20" fmla="*/ 1307181 h 1811953"/>
              <a:gd name="connsiteX21" fmla="*/ 1430969 w 6579857"/>
              <a:gd name="connsiteY21" fmla="*/ 1396546 h 1811953"/>
              <a:gd name="connsiteX22" fmla="*/ 1174988 w 6579857"/>
              <a:gd name="connsiteY22" fmla="*/ 1428835 h 1811953"/>
              <a:gd name="connsiteX23" fmla="*/ 698226 w 6579857"/>
              <a:gd name="connsiteY23" fmla="*/ 1428835 h 1811953"/>
              <a:gd name="connsiteX24" fmla="*/ 433472 w 6579857"/>
              <a:gd name="connsiteY24" fmla="*/ 1380803 h 1811953"/>
              <a:gd name="connsiteX25" fmla="*/ 409834 w 6579857"/>
              <a:gd name="connsiteY25" fmla="*/ 1205397 h 1811953"/>
              <a:gd name="connsiteX26" fmla="*/ 690020 w 6579857"/>
              <a:gd name="connsiteY26" fmla="*/ 977690 h 1811953"/>
              <a:gd name="connsiteX27" fmla="*/ 1229223 w 6579857"/>
              <a:gd name="connsiteY27" fmla="*/ 749983 h 1811953"/>
              <a:gd name="connsiteX28" fmla="*/ 580258 w 6579857"/>
              <a:gd name="connsiteY28" fmla="*/ 749983 h 1811953"/>
              <a:gd name="connsiteX29" fmla="*/ 643133 w 6579857"/>
              <a:gd name="connsiteY29" fmla="*/ 564971 h 1811953"/>
              <a:gd name="connsiteX30" fmla="*/ 3749733 w 6579857"/>
              <a:gd name="connsiteY30" fmla="*/ 519430 h 1811953"/>
              <a:gd name="connsiteX31" fmla="*/ 4552401 w 6579857"/>
              <a:gd name="connsiteY31" fmla="*/ 519430 h 1811953"/>
              <a:gd name="connsiteX32" fmla="*/ 4490971 w 6579857"/>
              <a:gd name="connsiteY32" fmla="*/ 700172 h 1811953"/>
              <a:gd name="connsiteX33" fmla="*/ 4166778 w 6579857"/>
              <a:gd name="connsiteY33" fmla="*/ 875222 h 1811953"/>
              <a:gd name="connsiteX34" fmla="*/ 4163876 w 6579857"/>
              <a:gd name="connsiteY34" fmla="*/ 883761 h 1811953"/>
              <a:gd name="connsiteX35" fmla="*/ 4717488 w 6579857"/>
              <a:gd name="connsiteY35" fmla="*/ 883761 h 1811953"/>
              <a:gd name="connsiteX36" fmla="*/ 4653646 w 6579857"/>
              <a:gd name="connsiteY36" fmla="*/ 1071619 h 1811953"/>
              <a:gd name="connsiteX37" fmla="*/ 4100033 w 6579857"/>
              <a:gd name="connsiteY37" fmla="*/ 1071619 h 1811953"/>
              <a:gd name="connsiteX38" fmla="*/ 4034256 w 6579857"/>
              <a:gd name="connsiteY38" fmla="*/ 1265170 h 1811953"/>
              <a:gd name="connsiteX39" fmla="*/ 3700162 w 6579857"/>
              <a:gd name="connsiteY39" fmla="*/ 1474225 h 1811953"/>
              <a:gd name="connsiteX40" fmla="*/ 2495957 w 6579857"/>
              <a:gd name="connsiteY40" fmla="*/ 1468683 h 1811953"/>
              <a:gd name="connsiteX41" fmla="*/ 2431944 w 6579857"/>
              <a:gd name="connsiteY41" fmla="*/ 1301646 h 1811953"/>
              <a:gd name="connsiteX42" fmla="*/ 3651374 w 6579857"/>
              <a:gd name="connsiteY42" fmla="*/ 1297299 h 1811953"/>
              <a:gd name="connsiteX43" fmla="*/ 3802696 w 6579857"/>
              <a:gd name="connsiteY43" fmla="*/ 1255564 h 1811953"/>
              <a:gd name="connsiteX44" fmla="*/ 3853069 w 6579857"/>
              <a:gd name="connsiteY44" fmla="*/ 1186896 h 1811953"/>
              <a:gd name="connsiteX45" fmla="*/ 3892251 w 6579857"/>
              <a:gd name="connsiteY45" fmla="*/ 1071619 h 1811953"/>
              <a:gd name="connsiteX46" fmla="*/ 3270326 w 6579857"/>
              <a:gd name="connsiteY46" fmla="*/ 1071619 h 1811953"/>
              <a:gd name="connsiteX47" fmla="*/ 3334168 w 6579857"/>
              <a:gd name="connsiteY47" fmla="*/ 883761 h 1811953"/>
              <a:gd name="connsiteX48" fmla="*/ 3956093 w 6579857"/>
              <a:gd name="connsiteY48" fmla="*/ 883761 h 1811953"/>
              <a:gd name="connsiteX49" fmla="*/ 3976406 w 6579857"/>
              <a:gd name="connsiteY49" fmla="*/ 823988 h 1811953"/>
              <a:gd name="connsiteX50" fmla="*/ 4211552 w 6579857"/>
              <a:gd name="connsiteY50" fmla="*/ 701595 h 1811953"/>
              <a:gd name="connsiteX51" fmla="*/ 3687825 w 6579857"/>
              <a:gd name="connsiteY51" fmla="*/ 701595 h 1811953"/>
              <a:gd name="connsiteX52" fmla="*/ 3749733 w 6579857"/>
              <a:gd name="connsiteY52" fmla="*/ 519430 h 1811953"/>
              <a:gd name="connsiteX53" fmla="*/ 4292651 w 6579857"/>
              <a:gd name="connsiteY53" fmla="*/ 93519 h 1811953"/>
              <a:gd name="connsiteX54" fmla="*/ 4358725 w 6579857"/>
              <a:gd name="connsiteY54" fmla="*/ 113945 h 1811953"/>
              <a:gd name="connsiteX55" fmla="*/ 4390426 w 6579857"/>
              <a:gd name="connsiteY55" fmla="*/ 223411 h 1811953"/>
              <a:gd name="connsiteX56" fmla="*/ 4916287 w 6579857"/>
              <a:gd name="connsiteY56" fmla="*/ 223411 h 1811953"/>
              <a:gd name="connsiteX57" fmla="*/ 4791504 w 6579857"/>
              <a:gd name="connsiteY57" fmla="*/ 590588 h 1811953"/>
              <a:gd name="connsiteX58" fmla="*/ 4592261 w 6579857"/>
              <a:gd name="connsiteY58" fmla="*/ 590588 h 1811953"/>
              <a:gd name="connsiteX59" fmla="*/ 4655136 w 6579857"/>
              <a:gd name="connsiteY59" fmla="*/ 405576 h 1811953"/>
              <a:gd name="connsiteX60" fmla="*/ 3727229 w 6579857"/>
              <a:gd name="connsiteY60" fmla="*/ 405576 h 1811953"/>
              <a:gd name="connsiteX61" fmla="*/ 3663387 w 6579857"/>
              <a:gd name="connsiteY61" fmla="*/ 593434 h 1811953"/>
              <a:gd name="connsiteX62" fmla="*/ 3464144 w 6579857"/>
              <a:gd name="connsiteY62" fmla="*/ 593434 h 1811953"/>
              <a:gd name="connsiteX63" fmla="*/ 3589894 w 6579857"/>
              <a:gd name="connsiteY63" fmla="*/ 223411 h 1811953"/>
              <a:gd name="connsiteX64" fmla="*/ 4136200 w 6579857"/>
              <a:gd name="connsiteY64" fmla="*/ 214490 h 1811953"/>
              <a:gd name="connsiteX65" fmla="*/ 4166234 w 6579857"/>
              <a:gd name="connsiteY65" fmla="*/ 136130 h 1811953"/>
              <a:gd name="connsiteX66" fmla="*/ 4292651 w 6579857"/>
              <a:gd name="connsiteY66" fmla="*/ 93519 h 1811953"/>
              <a:gd name="connsiteX67" fmla="*/ 5277772 w 6579857"/>
              <a:gd name="connsiteY67" fmla="*/ 76824 h 1811953"/>
              <a:gd name="connsiteX68" fmla="*/ 5445406 w 6579857"/>
              <a:gd name="connsiteY68" fmla="*/ 123789 h 1811953"/>
              <a:gd name="connsiteX69" fmla="*/ 5226160 w 6579857"/>
              <a:gd name="connsiteY69" fmla="*/ 463215 h 1811953"/>
              <a:gd name="connsiteX70" fmla="*/ 5029552 w 6579857"/>
              <a:gd name="connsiteY70" fmla="*/ 1041733 h 1811953"/>
              <a:gd name="connsiteX71" fmla="*/ 5556669 w 6579857"/>
              <a:gd name="connsiteY71" fmla="*/ 485274 h 1811953"/>
              <a:gd name="connsiteX72" fmla="*/ 5299787 w 6579857"/>
              <a:gd name="connsiteY72" fmla="*/ 485274 h 1811953"/>
              <a:gd name="connsiteX73" fmla="*/ 5360238 w 6579857"/>
              <a:gd name="connsiteY73" fmla="*/ 307377 h 1811953"/>
              <a:gd name="connsiteX74" fmla="*/ 5731685 w 6579857"/>
              <a:gd name="connsiteY74" fmla="*/ 307377 h 1811953"/>
              <a:gd name="connsiteX75" fmla="*/ 5810037 w 6579857"/>
              <a:gd name="connsiteY75" fmla="*/ 76824 h 1811953"/>
              <a:gd name="connsiteX76" fmla="*/ 5997895 w 6579857"/>
              <a:gd name="connsiteY76" fmla="*/ 76824 h 1811953"/>
              <a:gd name="connsiteX77" fmla="*/ 5919543 w 6579857"/>
              <a:gd name="connsiteY77" fmla="*/ 307377 h 1811953"/>
              <a:gd name="connsiteX78" fmla="*/ 6279068 w 6579857"/>
              <a:gd name="connsiteY78" fmla="*/ 298798 h 1811953"/>
              <a:gd name="connsiteX79" fmla="*/ 6387353 w 6579857"/>
              <a:gd name="connsiteY79" fmla="*/ 242652 h 1811953"/>
              <a:gd name="connsiteX80" fmla="*/ 6415425 w 6579857"/>
              <a:gd name="connsiteY80" fmla="*/ 182494 h 1811953"/>
              <a:gd name="connsiteX81" fmla="*/ 6313374 w 6579857"/>
              <a:gd name="connsiteY81" fmla="*/ 86797 h 1811953"/>
              <a:gd name="connsiteX82" fmla="*/ 6533660 w 6579857"/>
              <a:gd name="connsiteY82" fmla="*/ 0 h 1811953"/>
              <a:gd name="connsiteX83" fmla="*/ 6579857 w 6579857"/>
              <a:gd name="connsiteY83" fmla="*/ 162441 h 1811953"/>
              <a:gd name="connsiteX84" fmla="*/ 6551784 w 6579857"/>
              <a:gd name="connsiteY84" fmla="*/ 310830 h 1811953"/>
              <a:gd name="connsiteX85" fmla="*/ 6202868 w 6579857"/>
              <a:gd name="connsiteY85" fmla="*/ 483283 h 1811953"/>
              <a:gd name="connsiteX86" fmla="*/ 5962272 w 6579857"/>
              <a:gd name="connsiteY86" fmla="*/ 485274 h 1811953"/>
              <a:gd name="connsiteX87" fmla="*/ 6144037 w 6579857"/>
              <a:gd name="connsiteY87" fmla="*/ 1020385 h 1811953"/>
              <a:gd name="connsiteX88" fmla="*/ 5951542 w 6579857"/>
              <a:gd name="connsiteY88" fmla="*/ 1222475 h 1811953"/>
              <a:gd name="connsiteX89" fmla="*/ 5889301 w 6579857"/>
              <a:gd name="connsiteY89" fmla="*/ 1091544 h 1811953"/>
              <a:gd name="connsiteX90" fmla="*/ 5839479 w 6579857"/>
              <a:gd name="connsiteY90" fmla="*/ 1238130 h 1811953"/>
              <a:gd name="connsiteX91" fmla="*/ 5603233 w 6579857"/>
              <a:gd name="connsiteY91" fmla="*/ 1238130 h 1811953"/>
              <a:gd name="connsiteX92" fmla="*/ 5521979 w 6579857"/>
              <a:gd name="connsiteY92" fmla="*/ 1477222 h 1811953"/>
              <a:gd name="connsiteX93" fmla="*/ 5334121 w 6579857"/>
              <a:gd name="connsiteY93" fmla="*/ 1477222 h 1811953"/>
              <a:gd name="connsiteX94" fmla="*/ 5415375 w 6579857"/>
              <a:gd name="connsiteY94" fmla="*/ 1238130 h 1811953"/>
              <a:gd name="connsiteX95" fmla="*/ 5186244 w 6579857"/>
              <a:gd name="connsiteY95" fmla="*/ 1238130 h 1811953"/>
              <a:gd name="connsiteX96" fmla="*/ 5238001 w 6579857"/>
              <a:gd name="connsiteY96" fmla="*/ 1085851 h 1811953"/>
              <a:gd name="connsiteX97" fmla="*/ 5065253 w 6579857"/>
              <a:gd name="connsiteY97" fmla="*/ 1242400 h 1811953"/>
              <a:gd name="connsiteX98" fmla="*/ 5016254 w 6579857"/>
              <a:gd name="connsiteY98" fmla="*/ 1080870 h 1811953"/>
              <a:gd name="connsiteX99" fmla="*/ 4882520 w 6579857"/>
              <a:gd name="connsiteY99" fmla="*/ 1474376 h 1811953"/>
              <a:gd name="connsiteX100" fmla="*/ 4711740 w 6579857"/>
              <a:gd name="connsiteY100" fmla="*/ 1474376 h 1811953"/>
              <a:gd name="connsiteX101" fmla="*/ 4924548 w 6579857"/>
              <a:gd name="connsiteY101" fmla="*/ 848182 h 1811953"/>
              <a:gd name="connsiteX102" fmla="*/ 4778874 w 6579857"/>
              <a:gd name="connsiteY102" fmla="*/ 1000461 h 1811953"/>
              <a:gd name="connsiteX103" fmla="*/ 4824738 w 6579857"/>
              <a:gd name="connsiteY103" fmla="*/ 731482 h 1811953"/>
              <a:gd name="connsiteX104" fmla="*/ 5277772 w 6579857"/>
              <a:gd name="connsiteY104" fmla="*/ 76824 h 1811953"/>
              <a:gd name="connsiteX105" fmla="*/ 2737415 w 6579857"/>
              <a:gd name="connsiteY105" fmla="*/ 76824 h 1811953"/>
              <a:gd name="connsiteX106" fmla="*/ 2943775 w 6579857"/>
              <a:gd name="connsiteY106" fmla="*/ 76824 h 1811953"/>
              <a:gd name="connsiteX107" fmla="*/ 2835925 w 6579857"/>
              <a:gd name="connsiteY107" fmla="*/ 394191 h 1811953"/>
              <a:gd name="connsiteX108" fmla="*/ 3133368 w 6579857"/>
              <a:gd name="connsiteY108" fmla="*/ 394191 h 1811953"/>
              <a:gd name="connsiteX109" fmla="*/ 3033805 w 6579857"/>
              <a:gd name="connsiteY109" fmla="*/ 253853 h 1811953"/>
              <a:gd name="connsiteX110" fmla="*/ 3156554 w 6579857"/>
              <a:gd name="connsiteY110" fmla="*/ 145017 h 1811953"/>
              <a:gd name="connsiteX111" fmla="*/ 3274471 w 6579857"/>
              <a:gd name="connsiteY111" fmla="*/ 250547 h 1811953"/>
              <a:gd name="connsiteX112" fmla="*/ 3174793 w 6579857"/>
              <a:gd name="connsiteY112" fmla="*/ 394191 h 1811953"/>
              <a:gd name="connsiteX113" fmla="*/ 3389538 w 6579857"/>
              <a:gd name="connsiteY113" fmla="*/ 394191 h 1811953"/>
              <a:gd name="connsiteX114" fmla="*/ 3324728 w 6579857"/>
              <a:gd name="connsiteY114" fmla="*/ 584895 h 1811953"/>
              <a:gd name="connsiteX115" fmla="*/ 2818792 w 6579857"/>
              <a:gd name="connsiteY115" fmla="*/ 584895 h 1811953"/>
              <a:gd name="connsiteX116" fmla="*/ 3191662 w 6579857"/>
              <a:gd name="connsiteY116" fmla="*/ 1131392 h 1811953"/>
              <a:gd name="connsiteX117" fmla="*/ 3024148 w 6579857"/>
              <a:gd name="connsiteY117" fmla="*/ 1282872 h 1811953"/>
              <a:gd name="connsiteX118" fmla="*/ 2922646 w 6579857"/>
              <a:gd name="connsiteY118" fmla="*/ 1280091 h 1811953"/>
              <a:gd name="connsiteX119" fmla="*/ 2873634 w 6579857"/>
              <a:gd name="connsiteY119" fmla="*/ 1207399 h 1811953"/>
              <a:gd name="connsiteX120" fmla="*/ 2691552 w 6579857"/>
              <a:gd name="connsiteY120" fmla="*/ 819007 h 1811953"/>
              <a:gd name="connsiteX121" fmla="*/ 2537941 w 6579857"/>
              <a:gd name="connsiteY121" fmla="*/ 1278639 h 1811953"/>
              <a:gd name="connsiteX122" fmla="*/ 2392295 w 6579857"/>
              <a:gd name="connsiteY122" fmla="*/ 1280172 h 1811953"/>
              <a:gd name="connsiteX123" fmla="*/ 2489259 w 6579857"/>
              <a:gd name="connsiteY123" fmla="*/ 1414269 h 1811953"/>
              <a:gd name="connsiteX124" fmla="*/ 2470283 w 6579857"/>
              <a:gd name="connsiteY124" fmla="*/ 1470107 h 1811953"/>
              <a:gd name="connsiteX125" fmla="*/ 2263923 w 6579857"/>
              <a:gd name="connsiteY125" fmla="*/ 1470107 h 1811953"/>
              <a:gd name="connsiteX126" fmla="*/ 2490518 w 6579857"/>
              <a:gd name="connsiteY126" fmla="*/ 803352 h 1811953"/>
              <a:gd name="connsiteX127" fmla="*/ 1650170 w 6579857"/>
              <a:gd name="connsiteY127" fmla="*/ 1512062 h 1811953"/>
              <a:gd name="connsiteX128" fmla="*/ 571448 w 6579857"/>
              <a:gd name="connsiteY128" fmla="*/ 1811953 h 1811953"/>
              <a:gd name="connsiteX129" fmla="*/ 0 w 6579857"/>
              <a:gd name="connsiteY129" fmla="*/ 1514877 h 1811953"/>
              <a:gd name="connsiteX130" fmla="*/ 1528444 w 6579857"/>
              <a:gd name="connsiteY130" fmla="*/ 1400435 h 1811953"/>
              <a:gd name="connsiteX131" fmla="*/ 2497867 w 6579857"/>
              <a:gd name="connsiteY131" fmla="*/ 584895 h 1811953"/>
              <a:gd name="connsiteX132" fmla="*/ 2013990 w 6579857"/>
              <a:gd name="connsiteY132" fmla="*/ 584895 h 1811953"/>
              <a:gd name="connsiteX133" fmla="*/ 2078800 w 6579857"/>
              <a:gd name="connsiteY133" fmla="*/ 394191 h 1811953"/>
              <a:gd name="connsiteX134" fmla="*/ 2629566 w 6579857"/>
              <a:gd name="connsiteY134" fmla="*/ 394191 h 1811953"/>
              <a:gd name="connsiteX135" fmla="*/ 2737415 w 6579857"/>
              <a:gd name="connsiteY135" fmla="*/ 76824 h 1811953"/>
              <a:gd name="connsiteX136" fmla="*/ 1025343 w 6579857"/>
              <a:gd name="connsiteY136" fmla="*/ 76824 h 1811953"/>
              <a:gd name="connsiteX137" fmla="*/ 1235972 w 6579857"/>
              <a:gd name="connsiteY137" fmla="*/ 76824 h 1811953"/>
              <a:gd name="connsiteX138" fmla="*/ 1184227 w 6579857"/>
              <a:gd name="connsiteY138" fmla="*/ 229103 h 1811953"/>
              <a:gd name="connsiteX139" fmla="*/ 1480246 w 6579857"/>
              <a:gd name="connsiteY139" fmla="*/ 229103 h 1811953"/>
              <a:gd name="connsiteX140" fmla="*/ 1531991 w 6579857"/>
              <a:gd name="connsiteY140" fmla="*/ 76824 h 1811953"/>
              <a:gd name="connsiteX141" fmla="*/ 1742621 w 6579857"/>
              <a:gd name="connsiteY141" fmla="*/ 76824 h 1811953"/>
              <a:gd name="connsiteX142" fmla="*/ 1690875 w 6579857"/>
              <a:gd name="connsiteY142" fmla="*/ 229103 h 1811953"/>
              <a:gd name="connsiteX143" fmla="*/ 2029589 w 6579857"/>
              <a:gd name="connsiteY143" fmla="*/ 229103 h 1811953"/>
              <a:gd name="connsiteX144" fmla="*/ 1968649 w 6579857"/>
              <a:gd name="connsiteY144" fmla="*/ 408422 h 1811953"/>
              <a:gd name="connsiteX145" fmla="*/ 1629935 w 6579857"/>
              <a:gd name="connsiteY145" fmla="*/ 408422 h 1811953"/>
              <a:gd name="connsiteX146" fmla="*/ 1594144 w 6579857"/>
              <a:gd name="connsiteY146" fmla="*/ 513737 h 1811953"/>
              <a:gd name="connsiteX147" fmla="*/ 1383515 w 6579857"/>
              <a:gd name="connsiteY147" fmla="*/ 513737 h 1811953"/>
              <a:gd name="connsiteX148" fmla="*/ 1419305 w 6579857"/>
              <a:gd name="connsiteY148" fmla="*/ 408422 h 1811953"/>
              <a:gd name="connsiteX149" fmla="*/ 1123286 w 6579857"/>
              <a:gd name="connsiteY149" fmla="*/ 408422 h 1811953"/>
              <a:gd name="connsiteX150" fmla="*/ 1087496 w 6579857"/>
              <a:gd name="connsiteY150" fmla="*/ 513737 h 1811953"/>
              <a:gd name="connsiteX151" fmla="*/ 876867 w 6579857"/>
              <a:gd name="connsiteY151" fmla="*/ 513737 h 1811953"/>
              <a:gd name="connsiteX152" fmla="*/ 912657 w 6579857"/>
              <a:gd name="connsiteY152" fmla="*/ 408422 h 1811953"/>
              <a:gd name="connsiteX153" fmla="*/ 573943 w 6579857"/>
              <a:gd name="connsiteY153" fmla="*/ 408422 h 1811953"/>
              <a:gd name="connsiteX154" fmla="*/ 634884 w 6579857"/>
              <a:gd name="connsiteY154" fmla="*/ 229103 h 1811953"/>
              <a:gd name="connsiteX155" fmla="*/ 973598 w 6579857"/>
              <a:gd name="connsiteY155" fmla="*/ 229103 h 1811953"/>
              <a:gd name="connsiteX156" fmla="*/ 1025343 w 6579857"/>
              <a:gd name="connsiteY156" fmla="*/ 76824 h 1811953"/>
              <a:gd name="connsiteX0" fmla="*/ 5829106 w 6579857"/>
              <a:gd name="connsiteY0" fmla="*/ 549447 h 1787890"/>
              <a:gd name="connsiteX1" fmla="*/ 5664173 w 6579857"/>
              <a:gd name="connsiteY1" fmla="*/ 1034748 h 1787890"/>
              <a:gd name="connsiteX2" fmla="*/ 5878360 w 6579857"/>
              <a:gd name="connsiteY2" fmla="*/ 1034748 h 1787890"/>
              <a:gd name="connsiteX3" fmla="*/ 5829106 w 6579857"/>
              <a:gd name="connsiteY3" fmla="*/ 549447 h 1787890"/>
              <a:gd name="connsiteX4" fmla="*/ 5643904 w 6579857"/>
              <a:gd name="connsiteY4" fmla="*/ 541620 h 1787890"/>
              <a:gd name="connsiteX5" fmla="*/ 5264974 w 6579857"/>
              <a:gd name="connsiteY5" fmla="*/ 1034748 h 1787890"/>
              <a:gd name="connsiteX6" fmla="*/ 5476315 w 6579857"/>
              <a:gd name="connsiteY6" fmla="*/ 1034748 h 1787890"/>
              <a:gd name="connsiteX7" fmla="*/ 5643904 w 6579857"/>
              <a:gd name="connsiteY7" fmla="*/ 541620 h 1787890"/>
              <a:gd name="connsiteX8" fmla="*/ 643133 w 6579857"/>
              <a:gd name="connsiteY8" fmla="*/ 540908 h 1787890"/>
              <a:gd name="connsiteX9" fmla="*/ 1680624 w 6579857"/>
              <a:gd name="connsiteY9" fmla="*/ 540908 h 1787890"/>
              <a:gd name="connsiteX10" fmla="*/ 1616781 w 6579857"/>
              <a:gd name="connsiteY10" fmla="*/ 728766 h 1787890"/>
              <a:gd name="connsiteX11" fmla="*/ 1000221 w 6579857"/>
              <a:gd name="connsiteY11" fmla="*/ 978888 h 1787890"/>
              <a:gd name="connsiteX12" fmla="*/ 653707 w 6579857"/>
              <a:gd name="connsiteY12" fmla="*/ 1175641 h 1787890"/>
              <a:gd name="connsiteX13" fmla="*/ 710812 w 6579857"/>
              <a:gd name="connsiteY13" fmla="*/ 1221183 h 1787890"/>
              <a:gd name="connsiteX14" fmla="*/ 1268962 w 6579857"/>
              <a:gd name="connsiteY14" fmla="*/ 1221183 h 1787890"/>
              <a:gd name="connsiteX15" fmla="*/ 1385778 w 6579857"/>
              <a:gd name="connsiteY15" fmla="*/ 1179015 h 1787890"/>
              <a:gd name="connsiteX16" fmla="*/ 1368636 w 6579857"/>
              <a:gd name="connsiteY16" fmla="*/ 1093633 h 1787890"/>
              <a:gd name="connsiteX17" fmla="*/ 1291494 w 6579857"/>
              <a:gd name="connsiteY17" fmla="*/ 1027753 h 1787890"/>
              <a:gd name="connsiteX18" fmla="*/ 1469988 w 6579857"/>
              <a:gd name="connsiteY18" fmla="*/ 954037 h 1787890"/>
              <a:gd name="connsiteX19" fmla="*/ 1583523 w 6579857"/>
              <a:gd name="connsiteY19" fmla="*/ 1095260 h 1787890"/>
              <a:gd name="connsiteX20" fmla="*/ 1555115 w 6579857"/>
              <a:gd name="connsiteY20" fmla="*/ 1283118 h 1787890"/>
              <a:gd name="connsiteX21" fmla="*/ 1430969 w 6579857"/>
              <a:gd name="connsiteY21" fmla="*/ 1372483 h 1787890"/>
              <a:gd name="connsiteX22" fmla="*/ 1174988 w 6579857"/>
              <a:gd name="connsiteY22" fmla="*/ 1404772 h 1787890"/>
              <a:gd name="connsiteX23" fmla="*/ 698226 w 6579857"/>
              <a:gd name="connsiteY23" fmla="*/ 1404772 h 1787890"/>
              <a:gd name="connsiteX24" fmla="*/ 433472 w 6579857"/>
              <a:gd name="connsiteY24" fmla="*/ 1356740 h 1787890"/>
              <a:gd name="connsiteX25" fmla="*/ 409834 w 6579857"/>
              <a:gd name="connsiteY25" fmla="*/ 1181334 h 1787890"/>
              <a:gd name="connsiteX26" fmla="*/ 690020 w 6579857"/>
              <a:gd name="connsiteY26" fmla="*/ 953627 h 1787890"/>
              <a:gd name="connsiteX27" fmla="*/ 1229223 w 6579857"/>
              <a:gd name="connsiteY27" fmla="*/ 725920 h 1787890"/>
              <a:gd name="connsiteX28" fmla="*/ 580258 w 6579857"/>
              <a:gd name="connsiteY28" fmla="*/ 725920 h 1787890"/>
              <a:gd name="connsiteX29" fmla="*/ 643133 w 6579857"/>
              <a:gd name="connsiteY29" fmla="*/ 540908 h 1787890"/>
              <a:gd name="connsiteX30" fmla="*/ 3749733 w 6579857"/>
              <a:gd name="connsiteY30" fmla="*/ 495367 h 1787890"/>
              <a:gd name="connsiteX31" fmla="*/ 4552401 w 6579857"/>
              <a:gd name="connsiteY31" fmla="*/ 495367 h 1787890"/>
              <a:gd name="connsiteX32" fmla="*/ 4490971 w 6579857"/>
              <a:gd name="connsiteY32" fmla="*/ 676109 h 1787890"/>
              <a:gd name="connsiteX33" fmla="*/ 4166778 w 6579857"/>
              <a:gd name="connsiteY33" fmla="*/ 851159 h 1787890"/>
              <a:gd name="connsiteX34" fmla="*/ 4163876 w 6579857"/>
              <a:gd name="connsiteY34" fmla="*/ 859698 h 1787890"/>
              <a:gd name="connsiteX35" fmla="*/ 4717488 w 6579857"/>
              <a:gd name="connsiteY35" fmla="*/ 859698 h 1787890"/>
              <a:gd name="connsiteX36" fmla="*/ 4653646 w 6579857"/>
              <a:gd name="connsiteY36" fmla="*/ 1047556 h 1787890"/>
              <a:gd name="connsiteX37" fmla="*/ 4100033 w 6579857"/>
              <a:gd name="connsiteY37" fmla="*/ 1047556 h 1787890"/>
              <a:gd name="connsiteX38" fmla="*/ 4034256 w 6579857"/>
              <a:gd name="connsiteY38" fmla="*/ 1241107 h 1787890"/>
              <a:gd name="connsiteX39" fmla="*/ 3700162 w 6579857"/>
              <a:gd name="connsiteY39" fmla="*/ 1450162 h 1787890"/>
              <a:gd name="connsiteX40" fmla="*/ 2495957 w 6579857"/>
              <a:gd name="connsiteY40" fmla="*/ 1444620 h 1787890"/>
              <a:gd name="connsiteX41" fmla="*/ 2431944 w 6579857"/>
              <a:gd name="connsiteY41" fmla="*/ 1277583 h 1787890"/>
              <a:gd name="connsiteX42" fmla="*/ 3651374 w 6579857"/>
              <a:gd name="connsiteY42" fmla="*/ 1273236 h 1787890"/>
              <a:gd name="connsiteX43" fmla="*/ 3802696 w 6579857"/>
              <a:gd name="connsiteY43" fmla="*/ 1231501 h 1787890"/>
              <a:gd name="connsiteX44" fmla="*/ 3853069 w 6579857"/>
              <a:gd name="connsiteY44" fmla="*/ 1162833 h 1787890"/>
              <a:gd name="connsiteX45" fmla="*/ 3892251 w 6579857"/>
              <a:gd name="connsiteY45" fmla="*/ 1047556 h 1787890"/>
              <a:gd name="connsiteX46" fmla="*/ 3270326 w 6579857"/>
              <a:gd name="connsiteY46" fmla="*/ 1047556 h 1787890"/>
              <a:gd name="connsiteX47" fmla="*/ 3334168 w 6579857"/>
              <a:gd name="connsiteY47" fmla="*/ 859698 h 1787890"/>
              <a:gd name="connsiteX48" fmla="*/ 3956093 w 6579857"/>
              <a:gd name="connsiteY48" fmla="*/ 859698 h 1787890"/>
              <a:gd name="connsiteX49" fmla="*/ 3976406 w 6579857"/>
              <a:gd name="connsiteY49" fmla="*/ 799925 h 1787890"/>
              <a:gd name="connsiteX50" fmla="*/ 4211552 w 6579857"/>
              <a:gd name="connsiteY50" fmla="*/ 677532 h 1787890"/>
              <a:gd name="connsiteX51" fmla="*/ 3687825 w 6579857"/>
              <a:gd name="connsiteY51" fmla="*/ 677532 h 1787890"/>
              <a:gd name="connsiteX52" fmla="*/ 3749733 w 6579857"/>
              <a:gd name="connsiteY52" fmla="*/ 495367 h 1787890"/>
              <a:gd name="connsiteX53" fmla="*/ 4292651 w 6579857"/>
              <a:gd name="connsiteY53" fmla="*/ 69456 h 1787890"/>
              <a:gd name="connsiteX54" fmla="*/ 4358725 w 6579857"/>
              <a:gd name="connsiteY54" fmla="*/ 89882 h 1787890"/>
              <a:gd name="connsiteX55" fmla="*/ 4390426 w 6579857"/>
              <a:gd name="connsiteY55" fmla="*/ 199348 h 1787890"/>
              <a:gd name="connsiteX56" fmla="*/ 4916287 w 6579857"/>
              <a:gd name="connsiteY56" fmla="*/ 199348 h 1787890"/>
              <a:gd name="connsiteX57" fmla="*/ 4791504 w 6579857"/>
              <a:gd name="connsiteY57" fmla="*/ 566525 h 1787890"/>
              <a:gd name="connsiteX58" fmla="*/ 4592261 w 6579857"/>
              <a:gd name="connsiteY58" fmla="*/ 566525 h 1787890"/>
              <a:gd name="connsiteX59" fmla="*/ 4655136 w 6579857"/>
              <a:gd name="connsiteY59" fmla="*/ 381513 h 1787890"/>
              <a:gd name="connsiteX60" fmla="*/ 3727229 w 6579857"/>
              <a:gd name="connsiteY60" fmla="*/ 381513 h 1787890"/>
              <a:gd name="connsiteX61" fmla="*/ 3663387 w 6579857"/>
              <a:gd name="connsiteY61" fmla="*/ 569371 h 1787890"/>
              <a:gd name="connsiteX62" fmla="*/ 3464144 w 6579857"/>
              <a:gd name="connsiteY62" fmla="*/ 569371 h 1787890"/>
              <a:gd name="connsiteX63" fmla="*/ 3589894 w 6579857"/>
              <a:gd name="connsiteY63" fmla="*/ 199348 h 1787890"/>
              <a:gd name="connsiteX64" fmla="*/ 4136200 w 6579857"/>
              <a:gd name="connsiteY64" fmla="*/ 190427 h 1787890"/>
              <a:gd name="connsiteX65" fmla="*/ 4166234 w 6579857"/>
              <a:gd name="connsiteY65" fmla="*/ 112067 h 1787890"/>
              <a:gd name="connsiteX66" fmla="*/ 4292651 w 6579857"/>
              <a:gd name="connsiteY66" fmla="*/ 69456 h 1787890"/>
              <a:gd name="connsiteX67" fmla="*/ 5277772 w 6579857"/>
              <a:gd name="connsiteY67" fmla="*/ 52761 h 1787890"/>
              <a:gd name="connsiteX68" fmla="*/ 5445406 w 6579857"/>
              <a:gd name="connsiteY68" fmla="*/ 99726 h 1787890"/>
              <a:gd name="connsiteX69" fmla="*/ 5226160 w 6579857"/>
              <a:gd name="connsiteY69" fmla="*/ 439152 h 1787890"/>
              <a:gd name="connsiteX70" fmla="*/ 5029552 w 6579857"/>
              <a:gd name="connsiteY70" fmla="*/ 1017670 h 1787890"/>
              <a:gd name="connsiteX71" fmla="*/ 5556669 w 6579857"/>
              <a:gd name="connsiteY71" fmla="*/ 461211 h 1787890"/>
              <a:gd name="connsiteX72" fmla="*/ 5299787 w 6579857"/>
              <a:gd name="connsiteY72" fmla="*/ 461211 h 1787890"/>
              <a:gd name="connsiteX73" fmla="*/ 5360238 w 6579857"/>
              <a:gd name="connsiteY73" fmla="*/ 283314 h 1787890"/>
              <a:gd name="connsiteX74" fmla="*/ 5731685 w 6579857"/>
              <a:gd name="connsiteY74" fmla="*/ 283314 h 1787890"/>
              <a:gd name="connsiteX75" fmla="*/ 5810037 w 6579857"/>
              <a:gd name="connsiteY75" fmla="*/ 52761 h 1787890"/>
              <a:gd name="connsiteX76" fmla="*/ 5997895 w 6579857"/>
              <a:gd name="connsiteY76" fmla="*/ 52761 h 1787890"/>
              <a:gd name="connsiteX77" fmla="*/ 5919543 w 6579857"/>
              <a:gd name="connsiteY77" fmla="*/ 283314 h 1787890"/>
              <a:gd name="connsiteX78" fmla="*/ 6279068 w 6579857"/>
              <a:gd name="connsiteY78" fmla="*/ 274735 h 1787890"/>
              <a:gd name="connsiteX79" fmla="*/ 6387353 w 6579857"/>
              <a:gd name="connsiteY79" fmla="*/ 218589 h 1787890"/>
              <a:gd name="connsiteX80" fmla="*/ 6415425 w 6579857"/>
              <a:gd name="connsiteY80" fmla="*/ 158431 h 1787890"/>
              <a:gd name="connsiteX81" fmla="*/ 6313374 w 6579857"/>
              <a:gd name="connsiteY81" fmla="*/ 62734 h 1787890"/>
              <a:gd name="connsiteX82" fmla="*/ 6417355 w 6579857"/>
              <a:gd name="connsiteY82" fmla="*/ 0 h 1787890"/>
              <a:gd name="connsiteX83" fmla="*/ 6579857 w 6579857"/>
              <a:gd name="connsiteY83" fmla="*/ 138378 h 1787890"/>
              <a:gd name="connsiteX84" fmla="*/ 6551784 w 6579857"/>
              <a:gd name="connsiteY84" fmla="*/ 286767 h 1787890"/>
              <a:gd name="connsiteX85" fmla="*/ 6202868 w 6579857"/>
              <a:gd name="connsiteY85" fmla="*/ 459220 h 1787890"/>
              <a:gd name="connsiteX86" fmla="*/ 5962272 w 6579857"/>
              <a:gd name="connsiteY86" fmla="*/ 461211 h 1787890"/>
              <a:gd name="connsiteX87" fmla="*/ 6144037 w 6579857"/>
              <a:gd name="connsiteY87" fmla="*/ 996322 h 1787890"/>
              <a:gd name="connsiteX88" fmla="*/ 5951542 w 6579857"/>
              <a:gd name="connsiteY88" fmla="*/ 1198412 h 1787890"/>
              <a:gd name="connsiteX89" fmla="*/ 5889301 w 6579857"/>
              <a:gd name="connsiteY89" fmla="*/ 1067481 h 1787890"/>
              <a:gd name="connsiteX90" fmla="*/ 5839479 w 6579857"/>
              <a:gd name="connsiteY90" fmla="*/ 1214067 h 1787890"/>
              <a:gd name="connsiteX91" fmla="*/ 5603233 w 6579857"/>
              <a:gd name="connsiteY91" fmla="*/ 1214067 h 1787890"/>
              <a:gd name="connsiteX92" fmla="*/ 5521979 w 6579857"/>
              <a:gd name="connsiteY92" fmla="*/ 1453159 h 1787890"/>
              <a:gd name="connsiteX93" fmla="*/ 5334121 w 6579857"/>
              <a:gd name="connsiteY93" fmla="*/ 1453159 h 1787890"/>
              <a:gd name="connsiteX94" fmla="*/ 5415375 w 6579857"/>
              <a:gd name="connsiteY94" fmla="*/ 1214067 h 1787890"/>
              <a:gd name="connsiteX95" fmla="*/ 5186244 w 6579857"/>
              <a:gd name="connsiteY95" fmla="*/ 1214067 h 1787890"/>
              <a:gd name="connsiteX96" fmla="*/ 5238001 w 6579857"/>
              <a:gd name="connsiteY96" fmla="*/ 1061788 h 1787890"/>
              <a:gd name="connsiteX97" fmla="*/ 5065253 w 6579857"/>
              <a:gd name="connsiteY97" fmla="*/ 1218337 h 1787890"/>
              <a:gd name="connsiteX98" fmla="*/ 5016254 w 6579857"/>
              <a:gd name="connsiteY98" fmla="*/ 1056807 h 1787890"/>
              <a:gd name="connsiteX99" fmla="*/ 4882520 w 6579857"/>
              <a:gd name="connsiteY99" fmla="*/ 1450313 h 1787890"/>
              <a:gd name="connsiteX100" fmla="*/ 4711740 w 6579857"/>
              <a:gd name="connsiteY100" fmla="*/ 1450313 h 1787890"/>
              <a:gd name="connsiteX101" fmla="*/ 4924548 w 6579857"/>
              <a:gd name="connsiteY101" fmla="*/ 824119 h 1787890"/>
              <a:gd name="connsiteX102" fmla="*/ 4778874 w 6579857"/>
              <a:gd name="connsiteY102" fmla="*/ 976398 h 1787890"/>
              <a:gd name="connsiteX103" fmla="*/ 4824738 w 6579857"/>
              <a:gd name="connsiteY103" fmla="*/ 707419 h 1787890"/>
              <a:gd name="connsiteX104" fmla="*/ 5277772 w 6579857"/>
              <a:gd name="connsiteY104" fmla="*/ 52761 h 1787890"/>
              <a:gd name="connsiteX105" fmla="*/ 2737415 w 6579857"/>
              <a:gd name="connsiteY105" fmla="*/ 52761 h 1787890"/>
              <a:gd name="connsiteX106" fmla="*/ 2943775 w 6579857"/>
              <a:gd name="connsiteY106" fmla="*/ 52761 h 1787890"/>
              <a:gd name="connsiteX107" fmla="*/ 2835925 w 6579857"/>
              <a:gd name="connsiteY107" fmla="*/ 370128 h 1787890"/>
              <a:gd name="connsiteX108" fmla="*/ 3133368 w 6579857"/>
              <a:gd name="connsiteY108" fmla="*/ 370128 h 1787890"/>
              <a:gd name="connsiteX109" fmla="*/ 3033805 w 6579857"/>
              <a:gd name="connsiteY109" fmla="*/ 229790 h 1787890"/>
              <a:gd name="connsiteX110" fmla="*/ 3156554 w 6579857"/>
              <a:gd name="connsiteY110" fmla="*/ 120954 h 1787890"/>
              <a:gd name="connsiteX111" fmla="*/ 3274471 w 6579857"/>
              <a:gd name="connsiteY111" fmla="*/ 226484 h 1787890"/>
              <a:gd name="connsiteX112" fmla="*/ 3174793 w 6579857"/>
              <a:gd name="connsiteY112" fmla="*/ 370128 h 1787890"/>
              <a:gd name="connsiteX113" fmla="*/ 3389538 w 6579857"/>
              <a:gd name="connsiteY113" fmla="*/ 370128 h 1787890"/>
              <a:gd name="connsiteX114" fmla="*/ 3324728 w 6579857"/>
              <a:gd name="connsiteY114" fmla="*/ 560832 h 1787890"/>
              <a:gd name="connsiteX115" fmla="*/ 2818792 w 6579857"/>
              <a:gd name="connsiteY115" fmla="*/ 560832 h 1787890"/>
              <a:gd name="connsiteX116" fmla="*/ 3191662 w 6579857"/>
              <a:gd name="connsiteY116" fmla="*/ 1107329 h 1787890"/>
              <a:gd name="connsiteX117" fmla="*/ 3024148 w 6579857"/>
              <a:gd name="connsiteY117" fmla="*/ 1258809 h 1787890"/>
              <a:gd name="connsiteX118" fmla="*/ 2922646 w 6579857"/>
              <a:gd name="connsiteY118" fmla="*/ 1256028 h 1787890"/>
              <a:gd name="connsiteX119" fmla="*/ 2873634 w 6579857"/>
              <a:gd name="connsiteY119" fmla="*/ 1183336 h 1787890"/>
              <a:gd name="connsiteX120" fmla="*/ 2691552 w 6579857"/>
              <a:gd name="connsiteY120" fmla="*/ 794944 h 1787890"/>
              <a:gd name="connsiteX121" fmla="*/ 2537941 w 6579857"/>
              <a:gd name="connsiteY121" fmla="*/ 1254576 h 1787890"/>
              <a:gd name="connsiteX122" fmla="*/ 2392295 w 6579857"/>
              <a:gd name="connsiteY122" fmla="*/ 1256109 h 1787890"/>
              <a:gd name="connsiteX123" fmla="*/ 2489259 w 6579857"/>
              <a:gd name="connsiteY123" fmla="*/ 1390206 h 1787890"/>
              <a:gd name="connsiteX124" fmla="*/ 2470283 w 6579857"/>
              <a:gd name="connsiteY124" fmla="*/ 1446044 h 1787890"/>
              <a:gd name="connsiteX125" fmla="*/ 2263923 w 6579857"/>
              <a:gd name="connsiteY125" fmla="*/ 1446044 h 1787890"/>
              <a:gd name="connsiteX126" fmla="*/ 2490518 w 6579857"/>
              <a:gd name="connsiteY126" fmla="*/ 779289 h 1787890"/>
              <a:gd name="connsiteX127" fmla="*/ 1650170 w 6579857"/>
              <a:gd name="connsiteY127" fmla="*/ 1487999 h 1787890"/>
              <a:gd name="connsiteX128" fmla="*/ 571448 w 6579857"/>
              <a:gd name="connsiteY128" fmla="*/ 1787890 h 1787890"/>
              <a:gd name="connsiteX129" fmla="*/ 0 w 6579857"/>
              <a:gd name="connsiteY129" fmla="*/ 1490814 h 1787890"/>
              <a:gd name="connsiteX130" fmla="*/ 1528444 w 6579857"/>
              <a:gd name="connsiteY130" fmla="*/ 1376372 h 1787890"/>
              <a:gd name="connsiteX131" fmla="*/ 2497867 w 6579857"/>
              <a:gd name="connsiteY131" fmla="*/ 560832 h 1787890"/>
              <a:gd name="connsiteX132" fmla="*/ 2013990 w 6579857"/>
              <a:gd name="connsiteY132" fmla="*/ 560832 h 1787890"/>
              <a:gd name="connsiteX133" fmla="*/ 2078800 w 6579857"/>
              <a:gd name="connsiteY133" fmla="*/ 370128 h 1787890"/>
              <a:gd name="connsiteX134" fmla="*/ 2629566 w 6579857"/>
              <a:gd name="connsiteY134" fmla="*/ 370128 h 1787890"/>
              <a:gd name="connsiteX135" fmla="*/ 2737415 w 6579857"/>
              <a:gd name="connsiteY135" fmla="*/ 52761 h 1787890"/>
              <a:gd name="connsiteX136" fmla="*/ 1025343 w 6579857"/>
              <a:gd name="connsiteY136" fmla="*/ 52761 h 1787890"/>
              <a:gd name="connsiteX137" fmla="*/ 1235972 w 6579857"/>
              <a:gd name="connsiteY137" fmla="*/ 52761 h 1787890"/>
              <a:gd name="connsiteX138" fmla="*/ 1184227 w 6579857"/>
              <a:gd name="connsiteY138" fmla="*/ 205040 h 1787890"/>
              <a:gd name="connsiteX139" fmla="*/ 1480246 w 6579857"/>
              <a:gd name="connsiteY139" fmla="*/ 205040 h 1787890"/>
              <a:gd name="connsiteX140" fmla="*/ 1531991 w 6579857"/>
              <a:gd name="connsiteY140" fmla="*/ 52761 h 1787890"/>
              <a:gd name="connsiteX141" fmla="*/ 1742621 w 6579857"/>
              <a:gd name="connsiteY141" fmla="*/ 52761 h 1787890"/>
              <a:gd name="connsiteX142" fmla="*/ 1690875 w 6579857"/>
              <a:gd name="connsiteY142" fmla="*/ 205040 h 1787890"/>
              <a:gd name="connsiteX143" fmla="*/ 2029589 w 6579857"/>
              <a:gd name="connsiteY143" fmla="*/ 205040 h 1787890"/>
              <a:gd name="connsiteX144" fmla="*/ 1968649 w 6579857"/>
              <a:gd name="connsiteY144" fmla="*/ 384359 h 1787890"/>
              <a:gd name="connsiteX145" fmla="*/ 1629935 w 6579857"/>
              <a:gd name="connsiteY145" fmla="*/ 384359 h 1787890"/>
              <a:gd name="connsiteX146" fmla="*/ 1594144 w 6579857"/>
              <a:gd name="connsiteY146" fmla="*/ 489674 h 1787890"/>
              <a:gd name="connsiteX147" fmla="*/ 1383515 w 6579857"/>
              <a:gd name="connsiteY147" fmla="*/ 489674 h 1787890"/>
              <a:gd name="connsiteX148" fmla="*/ 1419305 w 6579857"/>
              <a:gd name="connsiteY148" fmla="*/ 384359 h 1787890"/>
              <a:gd name="connsiteX149" fmla="*/ 1123286 w 6579857"/>
              <a:gd name="connsiteY149" fmla="*/ 384359 h 1787890"/>
              <a:gd name="connsiteX150" fmla="*/ 1087496 w 6579857"/>
              <a:gd name="connsiteY150" fmla="*/ 489674 h 1787890"/>
              <a:gd name="connsiteX151" fmla="*/ 876867 w 6579857"/>
              <a:gd name="connsiteY151" fmla="*/ 489674 h 1787890"/>
              <a:gd name="connsiteX152" fmla="*/ 912657 w 6579857"/>
              <a:gd name="connsiteY152" fmla="*/ 384359 h 1787890"/>
              <a:gd name="connsiteX153" fmla="*/ 573943 w 6579857"/>
              <a:gd name="connsiteY153" fmla="*/ 384359 h 1787890"/>
              <a:gd name="connsiteX154" fmla="*/ 634884 w 6579857"/>
              <a:gd name="connsiteY154" fmla="*/ 205040 h 1787890"/>
              <a:gd name="connsiteX155" fmla="*/ 973598 w 6579857"/>
              <a:gd name="connsiteY155" fmla="*/ 205040 h 1787890"/>
              <a:gd name="connsiteX156" fmla="*/ 1025343 w 6579857"/>
              <a:gd name="connsiteY156" fmla="*/ 52761 h 1787890"/>
              <a:gd name="connsiteX0" fmla="*/ 5829106 w 6579857"/>
              <a:gd name="connsiteY0" fmla="*/ 549447 h 1787890"/>
              <a:gd name="connsiteX1" fmla="*/ 5664173 w 6579857"/>
              <a:gd name="connsiteY1" fmla="*/ 1034748 h 1787890"/>
              <a:gd name="connsiteX2" fmla="*/ 5878360 w 6579857"/>
              <a:gd name="connsiteY2" fmla="*/ 1034748 h 1787890"/>
              <a:gd name="connsiteX3" fmla="*/ 5829106 w 6579857"/>
              <a:gd name="connsiteY3" fmla="*/ 549447 h 1787890"/>
              <a:gd name="connsiteX4" fmla="*/ 5643904 w 6579857"/>
              <a:gd name="connsiteY4" fmla="*/ 541620 h 1787890"/>
              <a:gd name="connsiteX5" fmla="*/ 5264974 w 6579857"/>
              <a:gd name="connsiteY5" fmla="*/ 1034748 h 1787890"/>
              <a:gd name="connsiteX6" fmla="*/ 5476315 w 6579857"/>
              <a:gd name="connsiteY6" fmla="*/ 1034748 h 1787890"/>
              <a:gd name="connsiteX7" fmla="*/ 5643904 w 6579857"/>
              <a:gd name="connsiteY7" fmla="*/ 541620 h 1787890"/>
              <a:gd name="connsiteX8" fmla="*/ 643133 w 6579857"/>
              <a:gd name="connsiteY8" fmla="*/ 540908 h 1787890"/>
              <a:gd name="connsiteX9" fmla="*/ 1680624 w 6579857"/>
              <a:gd name="connsiteY9" fmla="*/ 540908 h 1787890"/>
              <a:gd name="connsiteX10" fmla="*/ 1616781 w 6579857"/>
              <a:gd name="connsiteY10" fmla="*/ 728766 h 1787890"/>
              <a:gd name="connsiteX11" fmla="*/ 1000221 w 6579857"/>
              <a:gd name="connsiteY11" fmla="*/ 978888 h 1787890"/>
              <a:gd name="connsiteX12" fmla="*/ 653707 w 6579857"/>
              <a:gd name="connsiteY12" fmla="*/ 1175641 h 1787890"/>
              <a:gd name="connsiteX13" fmla="*/ 710812 w 6579857"/>
              <a:gd name="connsiteY13" fmla="*/ 1221183 h 1787890"/>
              <a:gd name="connsiteX14" fmla="*/ 1268962 w 6579857"/>
              <a:gd name="connsiteY14" fmla="*/ 1221183 h 1787890"/>
              <a:gd name="connsiteX15" fmla="*/ 1385778 w 6579857"/>
              <a:gd name="connsiteY15" fmla="*/ 1179015 h 1787890"/>
              <a:gd name="connsiteX16" fmla="*/ 1368636 w 6579857"/>
              <a:gd name="connsiteY16" fmla="*/ 1093633 h 1787890"/>
              <a:gd name="connsiteX17" fmla="*/ 1291494 w 6579857"/>
              <a:gd name="connsiteY17" fmla="*/ 1027753 h 1787890"/>
              <a:gd name="connsiteX18" fmla="*/ 1469988 w 6579857"/>
              <a:gd name="connsiteY18" fmla="*/ 954037 h 1787890"/>
              <a:gd name="connsiteX19" fmla="*/ 1583523 w 6579857"/>
              <a:gd name="connsiteY19" fmla="*/ 1095260 h 1787890"/>
              <a:gd name="connsiteX20" fmla="*/ 1555115 w 6579857"/>
              <a:gd name="connsiteY20" fmla="*/ 1283118 h 1787890"/>
              <a:gd name="connsiteX21" fmla="*/ 1430969 w 6579857"/>
              <a:gd name="connsiteY21" fmla="*/ 1372483 h 1787890"/>
              <a:gd name="connsiteX22" fmla="*/ 1174988 w 6579857"/>
              <a:gd name="connsiteY22" fmla="*/ 1404772 h 1787890"/>
              <a:gd name="connsiteX23" fmla="*/ 698226 w 6579857"/>
              <a:gd name="connsiteY23" fmla="*/ 1404772 h 1787890"/>
              <a:gd name="connsiteX24" fmla="*/ 433472 w 6579857"/>
              <a:gd name="connsiteY24" fmla="*/ 1356740 h 1787890"/>
              <a:gd name="connsiteX25" fmla="*/ 409834 w 6579857"/>
              <a:gd name="connsiteY25" fmla="*/ 1181334 h 1787890"/>
              <a:gd name="connsiteX26" fmla="*/ 690020 w 6579857"/>
              <a:gd name="connsiteY26" fmla="*/ 953627 h 1787890"/>
              <a:gd name="connsiteX27" fmla="*/ 1229223 w 6579857"/>
              <a:gd name="connsiteY27" fmla="*/ 725920 h 1787890"/>
              <a:gd name="connsiteX28" fmla="*/ 580258 w 6579857"/>
              <a:gd name="connsiteY28" fmla="*/ 725920 h 1787890"/>
              <a:gd name="connsiteX29" fmla="*/ 643133 w 6579857"/>
              <a:gd name="connsiteY29" fmla="*/ 540908 h 1787890"/>
              <a:gd name="connsiteX30" fmla="*/ 3749733 w 6579857"/>
              <a:gd name="connsiteY30" fmla="*/ 495367 h 1787890"/>
              <a:gd name="connsiteX31" fmla="*/ 4552401 w 6579857"/>
              <a:gd name="connsiteY31" fmla="*/ 495367 h 1787890"/>
              <a:gd name="connsiteX32" fmla="*/ 4490971 w 6579857"/>
              <a:gd name="connsiteY32" fmla="*/ 676109 h 1787890"/>
              <a:gd name="connsiteX33" fmla="*/ 4166778 w 6579857"/>
              <a:gd name="connsiteY33" fmla="*/ 851159 h 1787890"/>
              <a:gd name="connsiteX34" fmla="*/ 4163876 w 6579857"/>
              <a:gd name="connsiteY34" fmla="*/ 859698 h 1787890"/>
              <a:gd name="connsiteX35" fmla="*/ 4717488 w 6579857"/>
              <a:gd name="connsiteY35" fmla="*/ 859698 h 1787890"/>
              <a:gd name="connsiteX36" fmla="*/ 4653646 w 6579857"/>
              <a:gd name="connsiteY36" fmla="*/ 1047556 h 1787890"/>
              <a:gd name="connsiteX37" fmla="*/ 4100033 w 6579857"/>
              <a:gd name="connsiteY37" fmla="*/ 1047556 h 1787890"/>
              <a:gd name="connsiteX38" fmla="*/ 4034256 w 6579857"/>
              <a:gd name="connsiteY38" fmla="*/ 1241107 h 1787890"/>
              <a:gd name="connsiteX39" fmla="*/ 3700162 w 6579857"/>
              <a:gd name="connsiteY39" fmla="*/ 1450162 h 1787890"/>
              <a:gd name="connsiteX40" fmla="*/ 2495957 w 6579857"/>
              <a:gd name="connsiteY40" fmla="*/ 1444620 h 1787890"/>
              <a:gd name="connsiteX41" fmla="*/ 2431944 w 6579857"/>
              <a:gd name="connsiteY41" fmla="*/ 1277583 h 1787890"/>
              <a:gd name="connsiteX42" fmla="*/ 3651374 w 6579857"/>
              <a:gd name="connsiteY42" fmla="*/ 1273236 h 1787890"/>
              <a:gd name="connsiteX43" fmla="*/ 3802696 w 6579857"/>
              <a:gd name="connsiteY43" fmla="*/ 1231501 h 1787890"/>
              <a:gd name="connsiteX44" fmla="*/ 3853069 w 6579857"/>
              <a:gd name="connsiteY44" fmla="*/ 1162833 h 1787890"/>
              <a:gd name="connsiteX45" fmla="*/ 3892251 w 6579857"/>
              <a:gd name="connsiteY45" fmla="*/ 1047556 h 1787890"/>
              <a:gd name="connsiteX46" fmla="*/ 3270326 w 6579857"/>
              <a:gd name="connsiteY46" fmla="*/ 1047556 h 1787890"/>
              <a:gd name="connsiteX47" fmla="*/ 3334168 w 6579857"/>
              <a:gd name="connsiteY47" fmla="*/ 859698 h 1787890"/>
              <a:gd name="connsiteX48" fmla="*/ 3956093 w 6579857"/>
              <a:gd name="connsiteY48" fmla="*/ 859698 h 1787890"/>
              <a:gd name="connsiteX49" fmla="*/ 3976406 w 6579857"/>
              <a:gd name="connsiteY49" fmla="*/ 799925 h 1787890"/>
              <a:gd name="connsiteX50" fmla="*/ 4211552 w 6579857"/>
              <a:gd name="connsiteY50" fmla="*/ 677532 h 1787890"/>
              <a:gd name="connsiteX51" fmla="*/ 3687825 w 6579857"/>
              <a:gd name="connsiteY51" fmla="*/ 677532 h 1787890"/>
              <a:gd name="connsiteX52" fmla="*/ 3749733 w 6579857"/>
              <a:gd name="connsiteY52" fmla="*/ 495367 h 1787890"/>
              <a:gd name="connsiteX53" fmla="*/ 4292651 w 6579857"/>
              <a:gd name="connsiteY53" fmla="*/ 69456 h 1787890"/>
              <a:gd name="connsiteX54" fmla="*/ 4358725 w 6579857"/>
              <a:gd name="connsiteY54" fmla="*/ 89882 h 1787890"/>
              <a:gd name="connsiteX55" fmla="*/ 4390426 w 6579857"/>
              <a:gd name="connsiteY55" fmla="*/ 199348 h 1787890"/>
              <a:gd name="connsiteX56" fmla="*/ 4916287 w 6579857"/>
              <a:gd name="connsiteY56" fmla="*/ 199348 h 1787890"/>
              <a:gd name="connsiteX57" fmla="*/ 4791504 w 6579857"/>
              <a:gd name="connsiteY57" fmla="*/ 566525 h 1787890"/>
              <a:gd name="connsiteX58" fmla="*/ 4592261 w 6579857"/>
              <a:gd name="connsiteY58" fmla="*/ 566525 h 1787890"/>
              <a:gd name="connsiteX59" fmla="*/ 4655136 w 6579857"/>
              <a:gd name="connsiteY59" fmla="*/ 381513 h 1787890"/>
              <a:gd name="connsiteX60" fmla="*/ 3727229 w 6579857"/>
              <a:gd name="connsiteY60" fmla="*/ 381513 h 1787890"/>
              <a:gd name="connsiteX61" fmla="*/ 3663387 w 6579857"/>
              <a:gd name="connsiteY61" fmla="*/ 569371 h 1787890"/>
              <a:gd name="connsiteX62" fmla="*/ 3464144 w 6579857"/>
              <a:gd name="connsiteY62" fmla="*/ 569371 h 1787890"/>
              <a:gd name="connsiteX63" fmla="*/ 3589894 w 6579857"/>
              <a:gd name="connsiteY63" fmla="*/ 199348 h 1787890"/>
              <a:gd name="connsiteX64" fmla="*/ 4136200 w 6579857"/>
              <a:gd name="connsiteY64" fmla="*/ 190427 h 1787890"/>
              <a:gd name="connsiteX65" fmla="*/ 4166234 w 6579857"/>
              <a:gd name="connsiteY65" fmla="*/ 112067 h 1787890"/>
              <a:gd name="connsiteX66" fmla="*/ 4292651 w 6579857"/>
              <a:gd name="connsiteY66" fmla="*/ 69456 h 1787890"/>
              <a:gd name="connsiteX67" fmla="*/ 5277772 w 6579857"/>
              <a:gd name="connsiteY67" fmla="*/ 52761 h 1787890"/>
              <a:gd name="connsiteX68" fmla="*/ 5445406 w 6579857"/>
              <a:gd name="connsiteY68" fmla="*/ 99726 h 1787890"/>
              <a:gd name="connsiteX69" fmla="*/ 5226160 w 6579857"/>
              <a:gd name="connsiteY69" fmla="*/ 439152 h 1787890"/>
              <a:gd name="connsiteX70" fmla="*/ 5029552 w 6579857"/>
              <a:gd name="connsiteY70" fmla="*/ 1017670 h 1787890"/>
              <a:gd name="connsiteX71" fmla="*/ 5556669 w 6579857"/>
              <a:gd name="connsiteY71" fmla="*/ 461211 h 1787890"/>
              <a:gd name="connsiteX72" fmla="*/ 5299787 w 6579857"/>
              <a:gd name="connsiteY72" fmla="*/ 461211 h 1787890"/>
              <a:gd name="connsiteX73" fmla="*/ 5360238 w 6579857"/>
              <a:gd name="connsiteY73" fmla="*/ 283314 h 1787890"/>
              <a:gd name="connsiteX74" fmla="*/ 5731685 w 6579857"/>
              <a:gd name="connsiteY74" fmla="*/ 283314 h 1787890"/>
              <a:gd name="connsiteX75" fmla="*/ 5810037 w 6579857"/>
              <a:gd name="connsiteY75" fmla="*/ 52761 h 1787890"/>
              <a:gd name="connsiteX76" fmla="*/ 5997895 w 6579857"/>
              <a:gd name="connsiteY76" fmla="*/ 52761 h 1787890"/>
              <a:gd name="connsiteX77" fmla="*/ 5919543 w 6579857"/>
              <a:gd name="connsiteY77" fmla="*/ 283314 h 1787890"/>
              <a:gd name="connsiteX78" fmla="*/ 6279068 w 6579857"/>
              <a:gd name="connsiteY78" fmla="*/ 274735 h 1787890"/>
              <a:gd name="connsiteX79" fmla="*/ 6387353 w 6579857"/>
              <a:gd name="connsiteY79" fmla="*/ 218589 h 1787890"/>
              <a:gd name="connsiteX80" fmla="*/ 6415425 w 6579857"/>
              <a:gd name="connsiteY80" fmla="*/ 158431 h 1787890"/>
              <a:gd name="connsiteX81" fmla="*/ 6233163 w 6579857"/>
              <a:gd name="connsiteY81" fmla="*/ 90807 h 1787890"/>
              <a:gd name="connsiteX82" fmla="*/ 6417355 w 6579857"/>
              <a:gd name="connsiteY82" fmla="*/ 0 h 1787890"/>
              <a:gd name="connsiteX83" fmla="*/ 6579857 w 6579857"/>
              <a:gd name="connsiteY83" fmla="*/ 138378 h 1787890"/>
              <a:gd name="connsiteX84" fmla="*/ 6551784 w 6579857"/>
              <a:gd name="connsiteY84" fmla="*/ 286767 h 1787890"/>
              <a:gd name="connsiteX85" fmla="*/ 6202868 w 6579857"/>
              <a:gd name="connsiteY85" fmla="*/ 459220 h 1787890"/>
              <a:gd name="connsiteX86" fmla="*/ 5962272 w 6579857"/>
              <a:gd name="connsiteY86" fmla="*/ 461211 h 1787890"/>
              <a:gd name="connsiteX87" fmla="*/ 6144037 w 6579857"/>
              <a:gd name="connsiteY87" fmla="*/ 996322 h 1787890"/>
              <a:gd name="connsiteX88" fmla="*/ 5951542 w 6579857"/>
              <a:gd name="connsiteY88" fmla="*/ 1198412 h 1787890"/>
              <a:gd name="connsiteX89" fmla="*/ 5889301 w 6579857"/>
              <a:gd name="connsiteY89" fmla="*/ 1067481 h 1787890"/>
              <a:gd name="connsiteX90" fmla="*/ 5839479 w 6579857"/>
              <a:gd name="connsiteY90" fmla="*/ 1214067 h 1787890"/>
              <a:gd name="connsiteX91" fmla="*/ 5603233 w 6579857"/>
              <a:gd name="connsiteY91" fmla="*/ 1214067 h 1787890"/>
              <a:gd name="connsiteX92" fmla="*/ 5521979 w 6579857"/>
              <a:gd name="connsiteY92" fmla="*/ 1453159 h 1787890"/>
              <a:gd name="connsiteX93" fmla="*/ 5334121 w 6579857"/>
              <a:gd name="connsiteY93" fmla="*/ 1453159 h 1787890"/>
              <a:gd name="connsiteX94" fmla="*/ 5415375 w 6579857"/>
              <a:gd name="connsiteY94" fmla="*/ 1214067 h 1787890"/>
              <a:gd name="connsiteX95" fmla="*/ 5186244 w 6579857"/>
              <a:gd name="connsiteY95" fmla="*/ 1214067 h 1787890"/>
              <a:gd name="connsiteX96" fmla="*/ 5238001 w 6579857"/>
              <a:gd name="connsiteY96" fmla="*/ 1061788 h 1787890"/>
              <a:gd name="connsiteX97" fmla="*/ 5065253 w 6579857"/>
              <a:gd name="connsiteY97" fmla="*/ 1218337 h 1787890"/>
              <a:gd name="connsiteX98" fmla="*/ 5016254 w 6579857"/>
              <a:gd name="connsiteY98" fmla="*/ 1056807 h 1787890"/>
              <a:gd name="connsiteX99" fmla="*/ 4882520 w 6579857"/>
              <a:gd name="connsiteY99" fmla="*/ 1450313 h 1787890"/>
              <a:gd name="connsiteX100" fmla="*/ 4711740 w 6579857"/>
              <a:gd name="connsiteY100" fmla="*/ 1450313 h 1787890"/>
              <a:gd name="connsiteX101" fmla="*/ 4924548 w 6579857"/>
              <a:gd name="connsiteY101" fmla="*/ 824119 h 1787890"/>
              <a:gd name="connsiteX102" fmla="*/ 4778874 w 6579857"/>
              <a:gd name="connsiteY102" fmla="*/ 976398 h 1787890"/>
              <a:gd name="connsiteX103" fmla="*/ 4824738 w 6579857"/>
              <a:gd name="connsiteY103" fmla="*/ 707419 h 1787890"/>
              <a:gd name="connsiteX104" fmla="*/ 5277772 w 6579857"/>
              <a:gd name="connsiteY104" fmla="*/ 52761 h 1787890"/>
              <a:gd name="connsiteX105" fmla="*/ 2737415 w 6579857"/>
              <a:gd name="connsiteY105" fmla="*/ 52761 h 1787890"/>
              <a:gd name="connsiteX106" fmla="*/ 2943775 w 6579857"/>
              <a:gd name="connsiteY106" fmla="*/ 52761 h 1787890"/>
              <a:gd name="connsiteX107" fmla="*/ 2835925 w 6579857"/>
              <a:gd name="connsiteY107" fmla="*/ 370128 h 1787890"/>
              <a:gd name="connsiteX108" fmla="*/ 3133368 w 6579857"/>
              <a:gd name="connsiteY108" fmla="*/ 370128 h 1787890"/>
              <a:gd name="connsiteX109" fmla="*/ 3033805 w 6579857"/>
              <a:gd name="connsiteY109" fmla="*/ 229790 h 1787890"/>
              <a:gd name="connsiteX110" fmla="*/ 3156554 w 6579857"/>
              <a:gd name="connsiteY110" fmla="*/ 120954 h 1787890"/>
              <a:gd name="connsiteX111" fmla="*/ 3274471 w 6579857"/>
              <a:gd name="connsiteY111" fmla="*/ 226484 h 1787890"/>
              <a:gd name="connsiteX112" fmla="*/ 3174793 w 6579857"/>
              <a:gd name="connsiteY112" fmla="*/ 370128 h 1787890"/>
              <a:gd name="connsiteX113" fmla="*/ 3389538 w 6579857"/>
              <a:gd name="connsiteY113" fmla="*/ 370128 h 1787890"/>
              <a:gd name="connsiteX114" fmla="*/ 3324728 w 6579857"/>
              <a:gd name="connsiteY114" fmla="*/ 560832 h 1787890"/>
              <a:gd name="connsiteX115" fmla="*/ 2818792 w 6579857"/>
              <a:gd name="connsiteY115" fmla="*/ 560832 h 1787890"/>
              <a:gd name="connsiteX116" fmla="*/ 3191662 w 6579857"/>
              <a:gd name="connsiteY116" fmla="*/ 1107329 h 1787890"/>
              <a:gd name="connsiteX117" fmla="*/ 3024148 w 6579857"/>
              <a:gd name="connsiteY117" fmla="*/ 1258809 h 1787890"/>
              <a:gd name="connsiteX118" fmla="*/ 2922646 w 6579857"/>
              <a:gd name="connsiteY118" fmla="*/ 1256028 h 1787890"/>
              <a:gd name="connsiteX119" fmla="*/ 2873634 w 6579857"/>
              <a:gd name="connsiteY119" fmla="*/ 1183336 h 1787890"/>
              <a:gd name="connsiteX120" fmla="*/ 2691552 w 6579857"/>
              <a:gd name="connsiteY120" fmla="*/ 794944 h 1787890"/>
              <a:gd name="connsiteX121" fmla="*/ 2537941 w 6579857"/>
              <a:gd name="connsiteY121" fmla="*/ 1254576 h 1787890"/>
              <a:gd name="connsiteX122" fmla="*/ 2392295 w 6579857"/>
              <a:gd name="connsiteY122" fmla="*/ 1256109 h 1787890"/>
              <a:gd name="connsiteX123" fmla="*/ 2489259 w 6579857"/>
              <a:gd name="connsiteY123" fmla="*/ 1390206 h 1787890"/>
              <a:gd name="connsiteX124" fmla="*/ 2470283 w 6579857"/>
              <a:gd name="connsiteY124" fmla="*/ 1446044 h 1787890"/>
              <a:gd name="connsiteX125" fmla="*/ 2263923 w 6579857"/>
              <a:gd name="connsiteY125" fmla="*/ 1446044 h 1787890"/>
              <a:gd name="connsiteX126" fmla="*/ 2490518 w 6579857"/>
              <a:gd name="connsiteY126" fmla="*/ 779289 h 1787890"/>
              <a:gd name="connsiteX127" fmla="*/ 1650170 w 6579857"/>
              <a:gd name="connsiteY127" fmla="*/ 1487999 h 1787890"/>
              <a:gd name="connsiteX128" fmla="*/ 571448 w 6579857"/>
              <a:gd name="connsiteY128" fmla="*/ 1787890 h 1787890"/>
              <a:gd name="connsiteX129" fmla="*/ 0 w 6579857"/>
              <a:gd name="connsiteY129" fmla="*/ 1490814 h 1787890"/>
              <a:gd name="connsiteX130" fmla="*/ 1528444 w 6579857"/>
              <a:gd name="connsiteY130" fmla="*/ 1376372 h 1787890"/>
              <a:gd name="connsiteX131" fmla="*/ 2497867 w 6579857"/>
              <a:gd name="connsiteY131" fmla="*/ 560832 h 1787890"/>
              <a:gd name="connsiteX132" fmla="*/ 2013990 w 6579857"/>
              <a:gd name="connsiteY132" fmla="*/ 560832 h 1787890"/>
              <a:gd name="connsiteX133" fmla="*/ 2078800 w 6579857"/>
              <a:gd name="connsiteY133" fmla="*/ 370128 h 1787890"/>
              <a:gd name="connsiteX134" fmla="*/ 2629566 w 6579857"/>
              <a:gd name="connsiteY134" fmla="*/ 370128 h 1787890"/>
              <a:gd name="connsiteX135" fmla="*/ 2737415 w 6579857"/>
              <a:gd name="connsiteY135" fmla="*/ 52761 h 1787890"/>
              <a:gd name="connsiteX136" fmla="*/ 1025343 w 6579857"/>
              <a:gd name="connsiteY136" fmla="*/ 52761 h 1787890"/>
              <a:gd name="connsiteX137" fmla="*/ 1235972 w 6579857"/>
              <a:gd name="connsiteY137" fmla="*/ 52761 h 1787890"/>
              <a:gd name="connsiteX138" fmla="*/ 1184227 w 6579857"/>
              <a:gd name="connsiteY138" fmla="*/ 205040 h 1787890"/>
              <a:gd name="connsiteX139" fmla="*/ 1480246 w 6579857"/>
              <a:gd name="connsiteY139" fmla="*/ 205040 h 1787890"/>
              <a:gd name="connsiteX140" fmla="*/ 1531991 w 6579857"/>
              <a:gd name="connsiteY140" fmla="*/ 52761 h 1787890"/>
              <a:gd name="connsiteX141" fmla="*/ 1742621 w 6579857"/>
              <a:gd name="connsiteY141" fmla="*/ 52761 h 1787890"/>
              <a:gd name="connsiteX142" fmla="*/ 1690875 w 6579857"/>
              <a:gd name="connsiteY142" fmla="*/ 205040 h 1787890"/>
              <a:gd name="connsiteX143" fmla="*/ 2029589 w 6579857"/>
              <a:gd name="connsiteY143" fmla="*/ 205040 h 1787890"/>
              <a:gd name="connsiteX144" fmla="*/ 1968649 w 6579857"/>
              <a:gd name="connsiteY144" fmla="*/ 384359 h 1787890"/>
              <a:gd name="connsiteX145" fmla="*/ 1629935 w 6579857"/>
              <a:gd name="connsiteY145" fmla="*/ 384359 h 1787890"/>
              <a:gd name="connsiteX146" fmla="*/ 1594144 w 6579857"/>
              <a:gd name="connsiteY146" fmla="*/ 489674 h 1787890"/>
              <a:gd name="connsiteX147" fmla="*/ 1383515 w 6579857"/>
              <a:gd name="connsiteY147" fmla="*/ 489674 h 1787890"/>
              <a:gd name="connsiteX148" fmla="*/ 1419305 w 6579857"/>
              <a:gd name="connsiteY148" fmla="*/ 384359 h 1787890"/>
              <a:gd name="connsiteX149" fmla="*/ 1123286 w 6579857"/>
              <a:gd name="connsiteY149" fmla="*/ 384359 h 1787890"/>
              <a:gd name="connsiteX150" fmla="*/ 1087496 w 6579857"/>
              <a:gd name="connsiteY150" fmla="*/ 489674 h 1787890"/>
              <a:gd name="connsiteX151" fmla="*/ 876867 w 6579857"/>
              <a:gd name="connsiteY151" fmla="*/ 489674 h 1787890"/>
              <a:gd name="connsiteX152" fmla="*/ 912657 w 6579857"/>
              <a:gd name="connsiteY152" fmla="*/ 384359 h 1787890"/>
              <a:gd name="connsiteX153" fmla="*/ 573943 w 6579857"/>
              <a:gd name="connsiteY153" fmla="*/ 384359 h 1787890"/>
              <a:gd name="connsiteX154" fmla="*/ 634884 w 6579857"/>
              <a:gd name="connsiteY154" fmla="*/ 205040 h 1787890"/>
              <a:gd name="connsiteX155" fmla="*/ 973598 w 6579857"/>
              <a:gd name="connsiteY155" fmla="*/ 205040 h 1787890"/>
              <a:gd name="connsiteX156" fmla="*/ 1025343 w 6579857"/>
              <a:gd name="connsiteY156" fmla="*/ 52761 h 1787890"/>
              <a:gd name="connsiteX0" fmla="*/ 5829106 w 6579857"/>
              <a:gd name="connsiteY0" fmla="*/ 557468 h 1795911"/>
              <a:gd name="connsiteX1" fmla="*/ 5664173 w 6579857"/>
              <a:gd name="connsiteY1" fmla="*/ 1042769 h 1795911"/>
              <a:gd name="connsiteX2" fmla="*/ 5878360 w 6579857"/>
              <a:gd name="connsiteY2" fmla="*/ 1042769 h 1795911"/>
              <a:gd name="connsiteX3" fmla="*/ 5829106 w 6579857"/>
              <a:gd name="connsiteY3" fmla="*/ 557468 h 1795911"/>
              <a:gd name="connsiteX4" fmla="*/ 5643904 w 6579857"/>
              <a:gd name="connsiteY4" fmla="*/ 549641 h 1795911"/>
              <a:gd name="connsiteX5" fmla="*/ 5264974 w 6579857"/>
              <a:gd name="connsiteY5" fmla="*/ 1042769 h 1795911"/>
              <a:gd name="connsiteX6" fmla="*/ 5476315 w 6579857"/>
              <a:gd name="connsiteY6" fmla="*/ 1042769 h 1795911"/>
              <a:gd name="connsiteX7" fmla="*/ 5643904 w 6579857"/>
              <a:gd name="connsiteY7" fmla="*/ 549641 h 1795911"/>
              <a:gd name="connsiteX8" fmla="*/ 643133 w 6579857"/>
              <a:gd name="connsiteY8" fmla="*/ 548929 h 1795911"/>
              <a:gd name="connsiteX9" fmla="*/ 1680624 w 6579857"/>
              <a:gd name="connsiteY9" fmla="*/ 548929 h 1795911"/>
              <a:gd name="connsiteX10" fmla="*/ 1616781 w 6579857"/>
              <a:gd name="connsiteY10" fmla="*/ 736787 h 1795911"/>
              <a:gd name="connsiteX11" fmla="*/ 1000221 w 6579857"/>
              <a:gd name="connsiteY11" fmla="*/ 986909 h 1795911"/>
              <a:gd name="connsiteX12" fmla="*/ 653707 w 6579857"/>
              <a:gd name="connsiteY12" fmla="*/ 1183662 h 1795911"/>
              <a:gd name="connsiteX13" fmla="*/ 710812 w 6579857"/>
              <a:gd name="connsiteY13" fmla="*/ 1229204 h 1795911"/>
              <a:gd name="connsiteX14" fmla="*/ 1268962 w 6579857"/>
              <a:gd name="connsiteY14" fmla="*/ 1229204 h 1795911"/>
              <a:gd name="connsiteX15" fmla="*/ 1385778 w 6579857"/>
              <a:gd name="connsiteY15" fmla="*/ 1187036 h 1795911"/>
              <a:gd name="connsiteX16" fmla="*/ 1368636 w 6579857"/>
              <a:gd name="connsiteY16" fmla="*/ 1101654 h 1795911"/>
              <a:gd name="connsiteX17" fmla="*/ 1291494 w 6579857"/>
              <a:gd name="connsiteY17" fmla="*/ 1035774 h 1795911"/>
              <a:gd name="connsiteX18" fmla="*/ 1469988 w 6579857"/>
              <a:gd name="connsiteY18" fmla="*/ 962058 h 1795911"/>
              <a:gd name="connsiteX19" fmla="*/ 1583523 w 6579857"/>
              <a:gd name="connsiteY19" fmla="*/ 1103281 h 1795911"/>
              <a:gd name="connsiteX20" fmla="*/ 1555115 w 6579857"/>
              <a:gd name="connsiteY20" fmla="*/ 1291139 h 1795911"/>
              <a:gd name="connsiteX21" fmla="*/ 1430969 w 6579857"/>
              <a:gd name="connsiteY21" fmla="*/ 1380504 h 1795911"/>
              <a:gd name="connsiteX22" fmla="*/ 1174988 w 6579857"/>
              <a:gd name="connsiteY22" fmla="*/ 1412793 h 1795911"/>
              <a:gd name="connsiteX23" fmla="*/ 698226 w 6579857"/>
              <a:gd name="connsiteY23" fmla="*/ 1412793 h 1795911"/>
              <a:gd name="connsiteX24" fmla="*/ 433472 w 6579857"/>
              <a:gd name="connsiteY24" fmla="*/ 1364761 h 1795911"/>
              <a:gd name="connsiteX25" fmla="*/ 409834 w 6579857"/>
              <a:gd name="connsiteY25" fmla="*/ 1189355 h 1795911"/>
              <a:gd name="connsiteX26" fmla="*/ 690020 w 6579857"/>
              <a:gd name="connsiteY26" fmla="*/ 961648 h 1795911"/>
              <a:gd name="connsiteX27" fmla="*/ 1229223 w 6579857"/>
              <a:gd name="connsiteY27" fmla="*/ 733941 h 1795911"/>
              <a:gd name="connsiteX28" fmla="*/ 580258 w 6579857"/>
              <a:gd name="connsiteY28" fmla="*/ 733941 h 1795911"/>
              <a:gd name="connsiteX29" fmla="*/ 643133 w 6579857"/>
              <a:gd name="connsiteY29" fmla="*/ 548929 h 1795911"/>
              <a:gd name="connsiteX30" fmla="*/ 3749733 w 6579857"/>
              <a:gd name="connsiteY30" fmla="*/ 503388 h 1795911"/>
              <a:gd name="connsiteX31" fmla="*/ 4552401 w 6579857"/>
              <a:gd name="connsiteY31" fmla="*/ 503388 h 1795911"/>
              <a:gd name="connsiteX32" fmla="*/ 4490971 w 6579857"/>
              <a:gd name="connsiteY32" fmla="*/ 684130 h 1795911"/>
              <a:gd name="connsiteX33" fmla="*/ 4166778 w 6579857"/>
              <a:gd name="connsiteY33" fmla="*/ 859180 h 1795911"/>
              <a:gd name="connsiteX34" fmla="*/ 4163876 w 6579857"/>
              <a:gd name="connsiteY34" fmla="*/ 867719 h 1795911"/>
              <a:gd name="connsiteX35" fmla="*/ 4717488 w 6579857"/>
              <a:gd name="connsiteY35" fmla="*/ 867719 h 1795911"/>
              <a:gd name="connsiteX36" fmla="*/ 4653646 w 6579857"/>
              <a:gd name="connsiteY36" fmla="*/ 1055577 h 1795911"/>
              <a:gd name="connsiteX37" fmla="*/ 4100033 w 6579857"/>
              <a:gd name="connsiteY37" fmla="*/ 1055577 h 1795911"/>
              <a:gd name="connsiteX38" fmla="*/ 4034256 w 6579857"/>
              <a:gd name="connsiteY38" fmla="*/ 1249128 h 1795911"/>
              <a:gd name="connsiteX39" fmla="*/ 3700162 w 6579857"/>
              <a:gd name="connsiteY39" fmla="*/ 1458183 h 1795911"/>
              <a:gd name="connsiteX40" fmla="*/ 2495957 w 6579857"/>
              <a:gd name="connsiteY40" fmla="*/ 1452641 h 1795911"/>
              <a:gd name="connsiteX41" fmla="*/ 2431944 w 6579857"/>
              <a:gd name="connsiteY41" fmla="*/ 1285604 h 1795911"/>
              <a:gd name="connsiteX42" fmla="*/ 3651374 w 6579857"/>
              <a:gd name="connsiteY42" fmla="*/ 1281257 h 1795911"/>
              <a:gd name="connsiteX43" fmla="*/ 3802696 w 6579857"/>
              <a:gd name="connsiteY43" fmla="*/ 1239522 h 1795911"/>
              <a:gd name="connsiteX44" fmla="*/ 3853069 w 6579857"/>
              <a:gd name="connsiteY44" fmla="*/ 1170854 h 1795911"/>
              <a:gd name="connsiteX45" fmla="*/ 3892251 w 6579857"/>
              <a:gd name="connsiteY45" fmla="*/ 1055577 h 1795911"/>
              <a:gd name="connsiteX46" fmla="*/ 3270326 w 6579857"/>
              <a:gd name="connsiteY46" fmla="*/ 1055577 h 1795911"/>
              <a:gd name="connsiteX47" fmla="*/ 3334168 w 6579857"/>
              <a:gd name="connsiteY47" fmla="*/ 867719 h 1795911"/>
              <a:gd name="connsiteX48" fmla="*/ 3956093 w 6579857"/>
              <a:gd name="connsiteY48" fmla="*/ 867719 h 1795911"/>
              <a:gd name="connsiteX49" fmla="*/ 3976406 w 6579857"/>
              <a:gd name="connsiteY49" fmla="*/ 807946 h 1795911"/>
              <a:gd name="connsiteX50" fmla="*/ 4211552 w 6579857"/>
              <a:gd name="connsiteY50" fmla="*/ 685553 h 1795911"/>
              <a:gd name="connsiteX51" fmla="*/ 3687825 w 6579857"/>
              <a:gd name="connsiteY51" fmla="*/ 685553 h 1795911"/>
              <a:gd name="connsiteX52" fmla="*/ 3749733 w 6579857"/>
              <a:gd name="connsiteY52" fmla="*/ 503388 h 1795911"/>
              <a:gd name="connsiteX53" fmla="*/ 4292651 w 6579857"/>
              <a:gd name="connsiteY53" fmla="*/ 77477 h 1795911"/>
              <a:gd name="connsiteX54" fmla="*/ 4358725 w 6579857"/>
              <a:gd name="connsiteY54" fmla="*/ 97903 h 1795911"/>
              <a:gd name="connsiteX55" fmla="*/ 4390426 w 6579857"/>
              <a:gd name="connsiteY55" fmla="*/ 207369 h 1795911"/>
              <a:gd name="connsiteX56" fmla="*/ 4916287 w 6579857"/>
              <a:gd name="connsiteY56" fmla="*/ 207369 h 1795911"/>
              <a:gd name="connsiteX57" fmla="*/ 4791504 w 6579857"/>
              <a:gd name="connsiteY57" fmla="*/ 574546 h 1795911"/>
              <a:gd name="connsiteX58" fmla="*/ 4592261 w 6579857"/>
              <a:gd name="connsiteY58" fmla="*/ 574546 h 1795911"/>
              <a:gd name="connsiteX59" fmla="*/ 4655136 w 6579857"/>
              <a:gd name="connsiteY59" fmla="*/ 389534 h 1795911"/>
              <a:gd name="connsiteX60" fmla="*/ 3727229 w 6579857"/>
              <a:gd name="connsiteY60" fmla="*/ 389534 h 1795911"/>
              <a:gd name="connsiteX61" fmla="*/ 3663387 w 6579857"/>
              <a:gd name="connsiteY61" fmla="*/ 577392 h 1795911"/>
              <a:gd name="connsiteX62" fmla="*/ 3464144 w 6579857"/>
              <a:gd name="connsiteY62" fmla="*/ 577392 h 1795911"/>
              <a:gd name="connsiteX63" fmla="*/ 3589894 w 6579857"/>
              <a:gd name="connsiteY63" fmla="*/ 207369 h 1795911"/>
              <a:gd name="connsiteX64" fmla="*/ 4136200 w 6579857"/>
              <a:gd name="connsiteY64" fmla="*/ 198448 h 1795911"/>
              <a:gd name="connsiteX65" fmla="*/ 4166234 w 6579857"/>
              <a:gd name="connsiteY65" fmla="*/ 120088 h 1795911"/>
              <a:gd name="connsiteX66" fmla="*/ 4292651 w 6579857"/>
              <a:gd name="connsiteY66" fmla="*/ 77477 h 1795911"/>
              <a:gd name="connsiteX67" fmla="*/ 5277772 w 6579857"/>
              <a:gd name="connsiteY67" fmla="*/ 60782 h 1795911"/>
              <a:gd name="connsiteX68" fmla="*/ 5445406 w 6579857"/>
              <a:gd name="connsiteY68" fmla="*/ 107747 h 1795911"/>
              <a:gd name="connsiteX69" fmla="*/ 5226160 w 6579857"/>
              <a:gd name="connsiteY69" fmla="*/ 447173 h 1795911"/>
              <a:gd name="connsiteX70" fmla="*/ 5029552 w 6579857"/>
              <a:gd name="connsiteY70" fmla="*/ 1025691 h 1795911"/>
              <a:gd name="connsiteX71" fmla="*/ 5556669 w 6579857"/>
              <a:gd name="connsiteY71" fmla="*/ 469232 h 1795911"/>
              <a:gd name="connsiteX72" fmla="*/ 5299787 w 6579857"/>
              <a:gd name="connsiteY72" fmla="*/ 469232 h 1795911"/>
              <a:gd name="connsiteX73" fmla="*/ 5360238 w 6579857"/>
              <a:gd name="connsiteY73" fmla="*/ 291335 h 1795911"/>
              <a:gd name="connsiteX74" fmla="*/ 5731685 w 6579857"/>
              <a:gd name="connsiteY74" fmla="*/ 291335 h 1795911"/>
              <a:gd name="connsiteX75" fmla="*/ 5810037 w 6579857"/>
              <a:gd name="connsiteY75" fmla="*/ 60782 h 1795911"/>
              <a:gd name="connsiteX76" fmla="*/ 5997895 w 6579857"/>
              <a:gd name="connsiteY76" fmla="*/ 60782 h 1795911"/>
              <a:gd name="connsiteX77" fmla="*/ 5919543 w 6579857"/>
              <a:gd name="connsiteY77" fmla="*/ 291335 h 1795911"/>
              <a:gd name="connsiteX78" fmla="*/ 6279068 w 6579857"/>
              <a:gd name="connsiteY78" fmla="*/ 282756 h 1795911"/>
              <a:gd name="connsiteX79" fmla="*/ 6387353 w 6579857"/>
              <a:gd name="connsiteY79" fmla="*/ 226610 h 1795911"/>
              <a:gd name="connsiteX80" fmla="*/ 6415425 w 6579857"/>
              <a:gd name="connsiteY80" fmla="*/ 166452 h 1795911"/>
              <a:gd name="connsiteX81" fmla="*/ 6233163 w 6579857"/>
              <a:gd name="connsiteY81" fmla="*/ 98828 h 1795911"/>
              <a:gd name="connsiteX82" fmla="*/ 6268966 w 6579857"/>
              <a:gd name="connsiteY82" fmla="*/ 0 h 1795911"/>
              <a:gd name="connsiteX83" fmla="*/ 6579857 w 6579857"/>
              <a:gd name="connsiteY83" fmla="*/ 146399 h 1795911"/>
              <a:gd name="connsiteX84" fmla="*/ 6551784 w 6579857"/>
              <a:gd name="connsiteY84" fmla="*/ 294788 h 1795911"/>
              <a:gd name="connsiteX85" fmla="*/ 6202868 w 6579857"/>
              <a:gd name="connsiteY85" fmla="*/ 467241 h 1795911"/>
              <a:gd name="connsiteX86" fmla="*/ 5962272 w 6579857"/>
              <a:gd name="connsiteY86" fmla="*/ 469232 h 1795911"/>
              <a:gd name="connsiteX87" fmla="*/ 6144037 w 6579857"/>
              <a:gd name="connsiteY87" fmla="*/ 1004343 h 1795911"/>
              <a:gd name="connsiteX88" fmla="*/ 5951542 w 6579857"/>
              <a:gd name="connsiteY88" fmla="*/ 1206433 h 1795911"/>
              <a:gd name="connsiteX89" fmla="*/ 5889301 w 6579857"/>
              <a:gd name="connsiteY89" fmla="*/ 1075502 h 1795911"/>
              <a:gd name="connsiteX90" fmla="*/ 5839479 w 6579857"/>
              <a:gd name="connsiteY90" fmla="*/ 1222088 h 1795911"/>
              <a:gd name="connsiteX91" fmla="*/ 5603233 w 6579857"/>
              <a:gd name="connsiteY91" fmla="*/ 1222088 h 1795911"/>
              <a:gd name="connsiteX92" fmla="*/ 5521979 w 6579857"/>
              <a:gd name="connsiteY92" fmla="*/ 1461180 h 1795911"/>
              <a:gd name="connsiteX93" fmla="*/ 5334121 w 6579857"/>
              <a:gd name="connsiteY93" fmla="*/ 1461180 h 1795911"/>
              <a:gd name="connsiteX94" fmla="*/ 5415375 w 6579857"/>
              <a:gd name="connsiteY94" fmla="*/ 1222088 h 1795911"/>
              <a:gd name="connsiteX95" fmla="*/ 5186244 w 6579857"/>
              <a:gd name="connsiteY95" fmla="*/ 1222088 h 1795911"/>
              <a:gd name="connsiteX96" fmla="*/ 5238001 w 6579857"/>
              <a:gd name="connsiteY96" fmla="*/ 1069809 h 1795911"/>
              <a:gd name="connsiteX97" fmla="*/ 5065253 w 6579857"/>
              <a:gd name="connsiteY97" fmla="*/ 1226358 h 1795911"/>
              <a:gd name="connsiteX98" fmla="*/ 5016254 w 6579857"/>
              <a:gd name="connsiteY98" fmla="*/ 1064828 h 1795911"/>
              <a:gd name="connsiteX99" fmla="*/ 4882520 w 6579857"/>
              <a:gd name="connsiteY99" fmla="*/ 1458334 h 1795911"/>
              <a:gd name="connsiteX100" fmla="*/ 4711740 w 6579857"/>
              <a:gd name="connsiteY100" fmla="*/ 1458334 h 1795911"/>
              <a:gd name="connsiteX101" fmla="*/ 4924548 w 6579857"/>
              <a:gd name="connsiteY101" fmla="*/ 832140 h 1795911"/>
              <a:gd name="connsiteX102" fmla="*/ 4778874 w 6579857"/>
              <a:gd name="connsiteY102" fmla="*/ 984419 h 1795911"/>
              <a:gd name="connsiteX103" fmla="*/ 4824738 w 6579857"/>
              <a:gd name="connsiteY103" fmla="*/ 715440 h 1795911"/>
              <a:gd name="connsiteX104" fmla="*/ 5277772 w 6579857"/>
              <a:gd name="connsiteY104" fmla="*/ 60782 h 1795911"/>
              <a:gd name="connsiteX105" fmla="*/ 2737415 w 6579857"/>
              <a:gd name="connsiteY105" fmla="*/ 60782 h 1795911"/>
              <a:gd name="connsiteX106" fmla="*/ 2943775 w 6579857"/>
              <a:gd name="connsiteY106" fmla="*/ 60782 h 1795911"/>
              <a:gd name="connsiteX107" fmla="*/ 2835925 w 6579857"/>
              <a:gd name="connsiteY107" fmla="*/ 378149 h 1795911"/>
              <a:gd name="connsiteX108" fmla="*/ 3133368 w 6579857"/>
              <a:gd name="connsiteY108" fmla="*/ 378149 h 1795911"/>
              <a:gd name="connsiteX109" fmla="*/ 3033805 w 6579857"/>
              <a:gd name="connsiteY109" fmla="*/ 237811 h 1795911"/>
              <a:gd name="connsiteX110" fmla="*/ 3156554 w 6579857"/>
              <a:gd name="connsiteY110" fmla="*/ 128975 h 1795911"/>
              <a:gd name="connsiteX111" fmla="*/ 3274471 w 6579857"/>
              <a:gd name="connsiteY111" fmla="*/ 234505 h 1795911"/>
              <a:gd name="connsiteX112" fmla="*/ 3174793 w 6579857"/>
              <a:gd name="connsiteY112" fmla="*/ 378149 h 1795911"/>
              <a:gd name="connsiteX113" fmla="*/ 3389538 w 6579857"/>
              <a:gd name="connsiteY113" fmla="*/ 378149 h 1795911"/>
              <a:gd name="connsiteX114" fmla="*/ 3324728 w 6579857"/>
              <a:gd name="connsiteY114" fmla="*/ 568853 h 1795911"/>
              <a:gd name="connsiteX115" fmla="*/ 2818792 w 6579857"/>
              <a:gd name="connsiteY115" fmla="*/ 568853 h 1795911"/>
              <a:gd name="connsiteX116" fmla="*/ 3191662 w 6579857"/>
              <a:gd name="connsiteY116" fmla="*/ 1115350 h 1795911"/>
              <a:gd name="connsiteX117" fmla="*/ 3024148 w 6579857"/>
              <a:gd name="connsiteY117" fmla="*/ 1266830 h 1795911"/>
              <a:gd name="connsiteX118" fmla="*/ 2922646 w 6579857"/>
              <a:gd name="connsiteY118" fmla="*/ 1264049 h 1795911"/>
              <a:gd name="connsiteX119" fmla="*/ 2873634 w 6579857"/>
              <a:gd name="connsiteY119" fmla="*/ 1191357 h 1795911"/>
              <a:gd name="connsiteX120" fmla="*/ 2691552 w 6579857"/>
              <a:gd name="connsiteY120" fmla="*/ 802965 h 1795911"/>
              <a:gd name="connsiteX121" fmla="*/ 2537941 w 6579857"/>
              <a:gd name="connsiteY121" fmla="*/ 1262597 h 1795911"/>
              <a:gd name="connsiteX122" fmla="*/ 2392295 w 6579857"/>
              <a:gd name="connsiteY122" fmla="*/ 1264130 h 1795911"/>
              <a:gd name="connsiteX123" fmla="*/ 2489259 w 6579857"/>
              <a:gd name="connsiteY123" fmla="*/ 1398227 h 1795911"/>
              <a:gd name="connsiteX124" fmla="*/ 2470283 w 6579857"/>
              <a:gd name="connsiteY124" fmla="*/ 1454065 h 1795911"/>
              <a:gd name="connsiteX125" fmla="*/ 2263923 w 6579857"/>
              <a:gd name="connsiteY125" fmla="*/ 1454065 h 1795911"/>
              <a:gd name="connsiteX126" fmla="*/ 2490518 w 6579857"/>
              <a:gd name="connsiteY126" fmla="*/ 787310 h 1795911"/>
              <a:gd name="connsiteX127" fmla="*/ 1650170 w 6579857"/>
              <a:gd name="connsiteY127" fmla="*/ 1496020 h 1795911"/>
              <a:gd name="connsiteX128" fmla="*/ 571448 w 6579857"/>
              <a:gd name="connsiteY128" fmla="*/ 1795911 h 1795911"/>
              <a:gd name="connsiteX129" fmla="*/ 0 w 6579857"/>
              <a:gd name="connsiteY129" fmla="*/ 1498835 h 1795911"/>
              <a:gd name="connsiteX130" fmla="*/ 1528444 w 6579857"/>
              <a:gd name="connsiteY130" fmla="*/ 1384393 h 1795911"/>
              <a:gd name="connsiteX131" fmla="*/ 2497867 w 6579857"/>
              <a:gd name="connsiteY131" fmla="*/ 568853 h 1795911"/>
              <a:gd name="connsiteX132" fmla="*/ 2013990 w 6579857"/>
              <a:gd name="connsiteY132" fmla="*/ 568853 h 1795911"/>
              <a:gd name="connsiteX133" fmla="*/ 2078800 w 6579857"/>
              <a:gd name="connsiteY133" fmla="*/ 378149 h 1795911"/>
              <a:gd name="connsiteX134" fmla="*/ 2629566 w 6579857"/>
              <a:gd name="connsiteY134" fmla="*/ 378149 h 1795911"/>
              <a:gd name="connsiteX135" fmla="*/ 2737415 w 6579857"/>
              <a:gd name="connsiteY135" fmla="*/ 60782 h 1795911"/>
              <a:gd name="connsiteX136" fmla="*/ 1025343 w 6579857"/>
              <a:gd name="connsiteY136" fmla="*/ 60782 h 1795911"/>
              <a:gd name="connsiteX137" fmla="*/ 1235972 w 6579857"/>
              <a:gd name="connsiteY137" fmla="*/ 60782 h 1795911"/>
              <a:gd name="connsiteX138" fmla="*/ 1184227 w 6579857"/>
              <a:gd name="connsiteY138" fmla="*/ 213061 h 1795911"/>
              <a:gd name="connsiteX139" fmla="*/ 1480246 w 6579857"/>
              <a:gd name="connsiteY139" fmla="*/ 213061 h 1795911"/>
              <a:gd name="connsiteX140" fmla="*/ 1531991 w 6579857"/>
              <a:gd name="connsiteY140" fmla="*/ 60782 h 1795911"/>
              <a:gd name="connsiteX141" fmla="*/ 1742621 w 6579857"/>
              <a:gd name="connsiteY141" fmla="*/ 60782 h 1795911"/>
              <a:gd name="connsiteX142" fmla="*/ 1690875 w 6579857"/>
              <a:gd name="connsiteY142" fmla="*/ 213061 h 1795911"/>
              <a:gd name="connsiteX143" fmla="*/ 2029589 w 6579857"/>
              <a:gd name="connsiteY143" fmla="*/ 213061 h 1795911"/>
              <a:gd name="connsiteX144" fmla="*/ 1968649 w 6579857"/>
              <a:gd name="connsiteY144" fmla="*/ 392380 h 1795911"/>
              <a:gd name="connsiteX145" fmla="*/ 1629935 w 6579857"/>
              <a:gd name="connsiteY145" fmla="*/ 392380 h 1795911"/>
              <a:gd name="connsiteX146" fmla="*/ 1594144 w 6579857"/>
              <a:gd name="connsiteY146" fmla="*/ 497695 h 1795911"/>
              <a:gd name="connsiteX147" fmla="*/ 1383515 w 6579857"/>
              <a:gd name="connsiteY147" fmla="*/ 497695 h 1795911"/>
              <a:gd name="connsiteX148" fmla="*/ 1419305 w 6579857"/>
              <a:gd name="connsiteY148" fmla="*/ 392380 h 1795911"/>
              <a:gd name="connsiteX149" fmla="*/ 1123286 w 6579857"/>
              <a:gd name="connsiteY149" fmla="*/ 392380 h 1795911"/>
              <a:gd name="connsiteX150" fmla="*/ 1087496 w 6579857"/>
              <a:gd name="connsiteY150" fmla="*/ 497695 h 1795911"/>
              <a:gd name="connsiteX151" fmla="*/ 876867 w 6579857"/>
              <a:gd name="connsiteY151" fmla="*/ 497695 h 1795911"/>
              <a:gd name="connsiteX152" fmla="*/ 912657 w 6579857"/>
              <a:gd name="connsiteY152" fmla="*/ 392380 h 1795911"/>
              <a:gd name="connsiteX153" fmla="*/ 573943 w 6579857"/>
              <a:gd name="connsiteY153" fmla="*/ 392380 h 1795911"/>
              <a:gd name="connsiteX154" fmla="*/ 634884 w 6579857"/>
              <a:gd name="connsiteY154" fmla="*/ 213061 h 1795911"/>
              <a:gd name="connsiteX155" fmla="*/ 973598 w 6579857"/>
              <a:gd name="connsiteY155" fmla="*/ 213061 h 1795911"/>
              <a:gd name="connsiteX156" fmla="*/ 1025343 w 6579857"/>
              <a:gd name="connsiteY156" fmla="*/ 60782 h 1795911"/>
              <a:gd name="connsiteX0" fmla="*/ 5829106 w 6579857"/>
              <a:gd name="connsiteY0" fmla="*/ 557468 h 1795911"/>
              <a:gd name="connsiteX1" fmla="*/ 5664173 w 6579857"/>
              <a:gd name="connsiteY1" fmla="*/ 1042769 h 1795911"/>
              <a:gd name="connsiteX2" fmla="*/ 5878360 w 6579857"/>
              <a:gd name="connsiteY2" fmla="*/ 1042769 h 1795911"/>
              <a:gd name="connsiteX3" fmla="*/ 5829106 w 6579857"/>
              <a:gd name="connsiteY3" fmla="*/ 557468 h 1795911"/>
              <a:gd name="connsiteX4" fmla="*/ 5643904 w 6579857"/>
              <a:gd name="connsiteY4" fmla="*/ 549641 h 1795911"/>
              <a:gd name="connsiteX5" fmla="*/ 5264974 w 6579857"/>
              <a:gd name="connsiteY5" fmla="*/ 1042769 h 1795911"/>
              <a:gd name="connsiteX6" fmla="*/ 5476315 w 6579857"/>
              <a:gd name="connsiteY6" fmla="*/ 1042769 h 1795911"/>
              <a:gd name="connsiteX7" fmla="*/ 5643904 w 6579857"/>
              <a:gd name="connsiteY7" fmla="*/ 549641 h 1795911"/>
              <a:gd name="connsiteX8" fmla="*/ 643133 w 6579857"/>
              <a:gd name="connsiteY8" fmla="*/ 548929 h 1795911"/>
              <a:gd name="connsiteX9" fmla="*/ 1680624 w 6579857"/>
              <a:gd name="connsiteY9" fmla="*/ 548929 h 1795911"/>
              <a:gd name="connsiteX10" fmla="*/ 1616781 w 6579857"/>
              <a:gd name="connsiteY10" fmla="*/ 736787 h 1795911"/>
              <a:gd name="connsiteX11" fmla="*/ 1000221 w 6579857"/>
              <a:gd name="connsiteY11" fmla="*/ 986909 h 1795911"/>
              <a:gd name="connsiteX12" fmla="*/ 653707 w 6579857"/>
              <a:gd name="connsiteY12" fmla="*/ 1183662 h 1795911"/>
              <a:gd name="connsiteX13" fmla="*/ 710812 w 6579857"/>
              <a:gd name="connsiteY13" fmla="*/ 1229204 h 1795911"/>
              <a:gd name="connsiteX14" fmla="*/ 1268962 w 6579857"/>
              <a:gd name="connsiteY14" fmla="*/ 1229204 h 1795911"/>
              <a:gd name="connsiteX15" fmla="*/ 1385778 w 6579857"/>
              <a:gd name="connsiteY15" fmla="*/ 1187036 h 1795911"/>
              <a:gd name="connsiteX16" fmla="*/ 1368636 w 6579857"/>
              <a:gd name="connsiteY16" fmla="*/ 1101654 h 1795911"/>
              <a:gd name="connsiteX17" fmla="*/ 1291494 w 6579857"/>
              <a:gd name="connsiteY17" fmla="*/ 1035774 h 1795911"/>
              <a:gd name="connsiteX18" fmla="*/ 1469988 w 6579857"/>
              <a:gd name="connsiteY18" fmla="*/ 962058 h 1795911"/>
              <a:gd name="connsiteX19" fmla="*/ 1583523 w 6579857"/>
              <a:gd name="connsiteY19" fmla="*/ 1103281 h 1795911"/>
              <a:gd name="connsiteX20" fmla="*/ 1555115 w 6579857"/>
              <a:gd name="connsiteY20" fmla="*/ 1291139 h 1795911"/>
              <a:gd name="connsiteX21" fmla="*/ 1430969 w 6579857"/>
              <a:gd name="connsiteY21" fmla="*/ 1380504 h 1795911"/>
              <a:gd name="connsiteX22" fmla="*/ 1174988 w 6579857"/>
              <a:gd name="connsiteY22" fmla="*/ 1412793 h 1795911"/>
              <a:gd name="connsiteX23" fmla="*/ 698226 w 6579857"/>
              <a:gd name="connsiteY23" fmla="*/ 1412793 h 1795911"/>
              <a:gd name="connsiteX24" fmla="*/ 433472 w 6579857"/>
              <a:gd name="connsiteY24" fmla="*/ 1364761 h 1795911"/>
              <a:gd name="connsiteX25" fmla="*/ 409834 w 6579857"/>
              <a:gd name="connsiteY25" fmla="*/ 1189355 h 1795911"/>
              <a:gd name="connsiteX26" fmla="*/ 690020 w 6579857"/>
              <a:gd name="connsiteY26" fmla="*/ 961648 h 1795911"/>
              <a:gd name="connsiteX27" fmla="*/ 1229223 w 6579857"/>
              <a:gd name="connsiteY27" fmla="*/ 733941 h 1795911"/>
              <a:gd name="connsiteX28" fmla="*/ 580258 w 6579857"/>
              <a:gd name="connsiteY28" fmla="*/ 733941 h 1795911"/>
              <a:gd name="connsiteX29" fmla="*/ 643133 w 6579857"/>
              <a:gd name="connsiteY29" fmla="*/ 548929 h 1795911"/>
              <a:gd name="connsiteX30" fmla="*/ 3749733 w 6579857"/>
              <a:gd name="connsiteY30" fmla="*/ 503388 h 1795911"/>
              <a:gd name="connsiteX31" fmla="*/ 4552401 w 6579857"/>
              <a:gd name="connsiteY31" fmla="*/ 503388 h 1795911"/>
              <a:gd name="connsiteX32" fmla="*/ 4490971 w 6579857"/>
              <a:gd name="connsiteY32" fmla="*/ 684130 h 1795911"/>
              <a:gd name="connsiteX33" fmla="*/ 4166778 w 6579857"/>
              <a:gd name="connsiteY33" fmla="*/ 859180 h 1795911"/>
              <a:gd name="connsiteX34" fmla="*/ 4163876 w 6579857"/>
              <a:gd name="connsiteY34" fmla="*/ 867719 h 1795911"/>
              <a:gd name="connsiteX35" fmla="*/ 4717488 w 6579857"/>
              <a:gd name="connsiteY35" fmla="*/ 867719 h 1795911"/>
              <a:gd name="connsiteX36" fmla="*/ 4653646 w 6579857"/>
              <a:gd name="connsiteY36" fmla="*/ 1055577 h 1795911"/>
              <a:gd name="connsiteX37" fmla="*/ 4100033 w 6579857"/>
              <a:gd name="connsiteY37" fmla="*/ 1055577 h 1795911"/>
              <a:gd name="connsiteX38" fmla="*/ 4034256 w 6579857"/>
              <a:gd name="connsiteY38" fmla="*/ 1249128 h 1795911"/>
              <a:gd name="connsiteX39" fmla="*/ 3700162 w 6579857"/>
              <a:gd name="connsiteY39" fmla="*/ 1458183 h 1795911"/>
              <a:gd name="connsiteX40" fmla="*/ 2495957 w 6579857"/>
              <a:gd name="connsiteY40" fmla="*/ 1452641 h 1795911"/>
              <a:gd name="connsiteX41" fmla="*/ 2431944 w 6579857"/>
              <a:gd name="connsiteY41" fmla="*/ 1285604 h 1795911"/>
              <a:gd name="connsiteX42" fmla="*/ 3651374 w 6579857"/>
              <a:gd name="connsiteY42" fmla="*/ 1281257 h 1795911"/>
              <a:gd name="connsiteX43" fmla="*/ 3802696 w 6579857"/>
              <a:gd name="connsiteY43" fmla="*/ 1239522 h 1795911"/>
              <a:gd name="connsiteX44" fmla="*/ 3853069 w 6579857"/>
              <a:gd name="connsiteY44" fmla="*/ 1170854 h 1795911"/>
              <a:gd name="connsiteX45" fmla="*/ 3892251 w 6579857"/>
              <a:gd name="connsiteY45" fmla="*/ 1055577 h 1795911"/>
              <a:gd name="connsiteX46" fmla="*/ 3270326 w 6579857"/>
              <a:gd name="connsiteY46" fmla="*/ 1055577 h 1795911"/>
              <a:gd name="connsiteX47" fmla="*/ 3334168 w 6579857"/>
              <a:gd name="connsiteY47" fmla="*/ 867719 h 1795911"/>
              <a:gd name="connsiteX48" fmla="*/ 3956093 w 6579857"/>
              <a:gd name="connsiteY48" fmla="*/ 867719 h 1795911"/>
              <a:gd name="connsiteX49" fmla="*/ 3976406 w 6579857"/>
              <a:gd name="connsiteY49" fmla="*/ 807946 h 1795911"/>
              <a:gd name="connsiteX50" fmla="*/ 4211552 w 6579857"/>
              <a:gd name="connsiteY50" fmla="*/ 685553 h 1795911"/>
              <a:gd name="connsiteX51" fmla="*/ 3687825 w 6579857"/>
              <a:gd name="connsiteY51" fmla="*/ 685553 h 1795911"/>
              <a:gd name="connsiteX52" fmla="*/ 3749733 w 6579857"/>
              <a:gd name="connsiteY52" fmla="*/ 503388 h 1795911"/>
              <a:gd name="connsiteX53" fmla="*/ 4292651 w 6579857"/>
              <a:gd name="connsiteY53" fmla="*/ 77477 h 1795911"/>
              <a:gd name="connsiteX54" fmla="*/ 4358725 w 6579857"/>
              <a:gd name="connsiteY54" fmla="*/ 97903 h 1795911"/>
              <a:gd name="connsiteX55" fmla="*/ 4390426 w 6579857"/>
              <a:gd name="connsiteY55" fmla="*/ 207369 h 1795911"/>
              <a:gd name="connsiteX56" fmla="*/ 4916287 w 6579857"/>
              <a:gd name="connsiteY56" fmla="*/ 207369 h 1795911"/>
              <a:gd name="connsiteX57" fmla="*/ 4791504 w 6579857"/>
              <a:gd name="connsiteY57" fmla="*/ 574546 h 1795911"/>
              <a:gd name="connsiteX58" fmla="*/ 4592261 w 6579857"/>
              <a:gd name="connsiteY58" fmla="*/ 574546 h 1795911"/>
              <a:gd name="connsiteX59" fmla="*/ 4655136 w 6579857"/>
              <a:gd name="connsiteY59" fmla="*/ 389534 h 1795911"/>
              <a:gd name="connsiteX60" fmla="*/ 3727229 w 6579857"/>
              <a:gd name="connsiteY60" fmla="*/ 389534 h 1795911"/>
              <a:gd name="connsiteX61" fmla="*/ 3663387 w 6579857"/>
              <a:gd name="connsiteY61" fmla="*/ 577392 h 1795911"/>
              <a:gd name="connsiteX62" fmla="*/ 3464144 w 6579857"/>
              <a:gd name="connsiteY62" fmla="*/ 577392 h 1795911"/>
              <a:gd name="connsiteX63" fmla="*/ 3589894 w 6579857"/>
              <a:gd name="connsiteY63" fmla="*/ 207369 h 1795911"/>
              <a:gd name="connsiteX64" fmla="*/ 4136200 w 6579857"/>
              <a:gd name="connsiteY64" fmla="*/ 198448 h 1795911"/>
              <a:gd name="connsiteX65" fmla="*/ 4166234 w 6579857"/>
              <a:gd name="connsiteY65" fmla="*/ 120088 h 1795911"/>
              <a:gd name="connsiteX66" fmla="*/ 4292651 w 6579857"/>
              <a:gd name="connsiteY66" fmla="*/ 77477 h 1795911"/>
              <a:gd name="connsiteX67" fmla="*/ 5277772 w 6579857"/>
              <a:gd name="connsiteY67" fmla="*/ 60782 h 1795911"/>
              <a:gd name="connsiteX68" fmla="*/ 5445406 w 6579857"/>
              <a:gd name="connsiteY68" fmla="*/ 107747 h 1795911"/>
              <a:gd name="connsiteX69" fmla="*/ 5226160 w 6579857"/>
              <a:gd name="connsiteY69" fmla="*/ 447173 h 1795911"/>
              <a:gd name="connsiteX70" fmla="*/ 5029552 w 6579857"/>
              <a:gd name="connsiteY70" fmla="*/ 1025691 h 1795911"/>
              <a:gd name="connsiteX71" fmla="*/ 5556669 w 6579857"/>
              <a:gd name="connsiteY71" fmla="*/ 469232 h 1795911"/>
              <a:gd name="connsiteX72" fmla="*/ 5299787 w 6579857"/>
              <a:gd name="connsiteY72" fmla="*/ 469232 h 1795911"/>
              <a:gd name="connsiteX73" fmla="*/ 5360238 w 6579857"/>
              <a:gd name="connsiteY73" fmla="*/ 291335 h 1795911"/>
              <a:gd name="connsiteX74" fmla="*/ 5731685 w 6579857"/>
              <a:gd name="connsiteY74" fmla="*/ 291335 h 1795911"/>
              <a:gd name="connsiteX75" fmla="*/ 5810037 w 6579857"/>
              <a:gd name="connsiteY75" fmla="*/ 60782 h 1795911"/>
              <a:gd name="connsiteX76" fmla="*/ 5997895 w 6579857"/>
              <a:gd name="connsiteY76" fmla="*/ 60782 h 1795911"/>
              <a:gd name="connsiteX77" fmla="*/ 5919543 w 6579857"/>
              <a:gd name="connsiteY77" fmla="*/ 291335 h 1795911"/>
              <a:gd name="connsiteX78" fmla="*/ 6279068 w 6579857"/>
              <a:gd name="connsiteY78" fmla="*/ 282756 h 1795911"/>
              <a:gd name="connsiteX79" fmla="*/ 6387353 w 6579857"/>
              <a:gd name="connsiteY79" fmla="*/ 226610 h 1795911"/>
              <a:gd name="connsiteX80" fmla="*/ 6415425 w 6579857"/>
              <a:gd name="connsiteY80" fmla="*/ 166452 h 1795911"/>
              <a:gd name="connsiteX81" fmla="*/ 6233163 w 6579857"/>
              <a:gd name="connsiteY81" fmla="*/ 98828 h 1795911"/>
              <a:gd name="connsiteX82" fmla="*/ 6268966 w 6579857"/>
              <a:gd name="connsiteY82" fmla="*/ 0 h 1795911"/>
              <a:gd name="connsiteX83" fmla="*/ 6579857 w 6579857"/>
              <a:gd name="connsiteY83" fmla="*/ 146399 h 1795911"/>
              <a:gd name="connsiteX84" fmla="*/ 6551784 w 6579857"/>
              <a:gd name="connsiteY84" fmla="*/ 294788 h 1795911"/>
              <a:gd name="connsiteX85" fmla="*/ 6387352 w 6579857"/>
              <a:gd name="connsiteY85" fmla="*/ 374999 h 1795911"/>
              <a:gd name="connsiteX86" fmla="*/ 6202868 w 6579857"/>
              <a:gd name="connsiteY86" fmla="*/ 467241 h 1795911"/>
              <a:gd name="connsiteX87" fmla="*/ 5962272 w 6579857"/>
              <a:gd name="connsiteY87" fmla="*/ 469232 h 1795911"/>
              <a:gd name="connsiteX88" fmla="*/ 6144037 w 6579857"/>
              <a:gd name="connsiteY88" fmla="*/ 1004343 h 1795911"/>
              <a:gd name="connsiteX89" fmla="*/ 5951542 w 6579857"/>
              <a:gd name="connsiteY89" fmla="*/ 1206433 h 1795911"/>
              <a:gd name="connsiteX90" fmla="*/ 5889301 w 6579857"/>
              <a:gd name="connsiteY90" fmla="*/ 1075502 h 1795911"/>
              <a:gd name="connsiteX91" fmla="*/ 5839479 w 6579857"/>
              <a:gd name="connsiteY91" fmla="*/ 1222088 h 1795911"/>
              <a:gd name="connsiteX92" fmla="*/ 5603233 w 6579857"/>
              <a:gd name="connsiteY92" fmla="*/ 1222088 h 1795911"/>
              <a:gd name="connsiteX93" fmla="*/ 5521979 w 6579857"/>
              <a:gd name="connsiteY93" fmla="*/ 1461180 h 1795911"/>
              <a:gd name="connsiteX94" fmla="*/ 5334121 w 6579857"/>
              <a:gd name="connsiteY94" fmla="*/ 1461180 h 1795911"/>
              <a:gd name="connsiteX95" fmla="*/ 5415375 w 6579857"/>
              <a:gd name="connsiteY95" fmla="*/ 1222088 h 1795911"/>
              <a:gd name="connsiteX96" fmla="*/ 5186244 w 6579857"/>
              <a:gd name="connsiteY96" fmla="*/ 1222088 h 1795911"/>
              <a:gd name="connsiteX97" fmla="*/ 5238001 w 6579857"/>
              <a:gd name="connsiteY97" fmla="*/ 1069809 h 1795911"/>
              <a:gd name="connsiteX98" fmla="*/ 5065253 w 6579857"/>
              <a:gd name="connsiteY98" fmla="*/ 1226358 h 1795911"/>
              <a:gd name="connsiteX99" fmla="*/ 5016254 w 6579857"/>
              <a:gd name="connsiteY99" fmla="*/ 1064828 h 1795911"/>
              <a:gd name="connsiteX100" fmla="*/ 4882520 w 6579857"/>
              <a:gd name="connsiteY100" fmla="*/ 1458334 h 1795911"/>
              <a:gd name="connsiteX101" fmla="*/ 4711740 w 6579857"/>
              <a:gd name="connsiteY101" fmla="*/ 1458334 h 1795911"/>
              <a:gd name="connsiteX102" fmla="*/ 4924548 w 6579857"/>
              <a:gd name="connsiteY102" fmla="*/ 832140 h 1795911"/>
              <a:gd name="connsiteX103" fmla="*/ 4778874 w 6579857"/>
              <a:gd name="connsiteY103" fmla="*/ 984419 h 1795911"/>
              <a:gd name="connsiteX104" fmla="*/ 4824738 w 6579857"/>
              <a:gd name="connsiteY104" fmla="*/ 715440 h 1795911"/>
              <a:gd name="connsiteX105" fmla="*/ 5277772 w 6579857"/>
              <a:gd name="connsiteY105" fmla="*/ 60782 h 1795911"/>
              <a:gd name="connsiteX106" fmla="*/ 2737415 w 6579857"/>
              <a:gd name="connsiteY106" fmla="*/ 60782 h 1795911"/>
              <a:gd name="connsiteX107" fmla="*/ 2943775 w 6579857"/>
              <a:gd name="connsiteY107" fmla="*/ 60782 h 1795911"/>
              <a:gd name="connsiteX108" fmla="*/ 2835925 w 6579857"/>
              <a:gd name="connsiteY108" fmla="*/ 378149 h 1795911"/>
              <a:gd name="connsiteX109" fmla="*/ 3133368 w 6579857"/>
              <a:gd name="connsiteY109" fmla="*/ 378149 h 1795911"/>
              <a:gd name="connsiteX110" fmla="*/ 3033805 w 6579857"/>
              <a:gd name="connsiteY110" fmla="*/ 237811 h 1795911"/>
              <a:gd name="connsiteX111" fmla="*/ 3156554 w 6579857"/>
              <a:gd name="connsiteY111" fmla="*/ 128975 h 1795911"/>
              <a:gd name="connsiteX112" fmla="*/ 3274471 w 6579857"/>
              <a:gd name="connsiteY112" fmla="*/ 234505 h 1795911"/>
              <a:gd name="connsiteX113" fmla="*/ 3174793 w 6579857"/>
              <a:gd name="connsiteY113" fmla="*/ 378149 h 1795911"/>
              <a:gd name="connsiteX114" fmla="*/ 3389538 w 6579857"/>
              <a:gd name="connsiteY114" fmla="*/ 378149 h 1795911"/>
              <a:gd name="connsiteX115" fmla="*/ 3324728 w 6579857"/>
              <a:gd name="connsiteY115" fmla="*/ 568853 h 1795911"/>
              <a:gd name="connsiteX116" fmla="*/ 2818792 w 6579857"/>
              <a:gd name="connsiteY116" fmla="*/ 568853 h 1795911"/>
              <a:gd name="connsiteX117" fmla="*/ 3191662 w 6579857"/>
              <a:gd name="connsiteY117" fmla="*/ 1115350 h 1795911"/>
              <a:gd name="connsiteX118" fmla="*/ 3024148 w 6579857"/>
              <a:gd name="connsiteY118" fmla="*/ 1266830 h 1795911"/>
              <a:gd name="connsiteX119" fmla="*/ 2922646 w 6579857"/>
              <a:gd name="connsiteY119" fmla="*/ 1264049 h 1795911"/>
              <a:gd name="connsiteX120" fmla="*/ 2873634 w 6579857"/>
              <a:gd name="connsiteY120" fmla="*/ 1191357 h 1795911"/>
              <a:gd name="connsiteX121" fmla="*/ 2691552 w 6579857"/>
              <a:gd name="connsiteY121" fmla="*/ 802965 h 1795911"/>
              <a:gd name="connsiteX122" fmla="*/ 2537941 w 6579857"/>
              <a:gd name="connsiteY122" fmla="*/ 1262597 h 1795911"/>
              <a:gd name="connsiteX123" fmla="*/ 2392295 w 6579857"/>
              <a:gd name="connsiteY123" fmla="*/ 1264130 h 1795911"/>
              <a:gd name="connsiteX124" fmla="*/ 2489259 w 6579857"/>
              <a:gd name="connsiteY124" fmla="*/ 1398227 h 1795911"/>
              <a:gd name="connsiteX125" fmla="*/ 2470283 w 6579857"/>
              <a:gd name="connsiteY125" fmla="*/ 1454065 h 1795911"/>
              <a:gd name="connsiteX126" fmla="*/ 2263923 w 6579857"/>
              <a:gd name="connsiteY126" fmla="*/ 1454065 h 1795911"/>
              <a:gd name="connsiteX127" fmla="*/ 2490518 w 6579857"/>
              <a:gd name="connsiteY127" fmla="*/ 787310 h 1795911"/>
              <a:gd name="connsiteX128" fmla="*/ 1650170 w 6579857"/>
              <a:gd name="connsiteY128" fmla="*/ 1496020 h 1795911"/>
              <a:gd name="connsiteX129" fmla="*/ 571448 w 6579857"/>
              <a:gd name="connsiteY129" fmla="*/ 1795911 h 1795911"/>
              <a:gd name="connsiteX130" fmla="*/ 0 w 6579857"/>
              <a:gd name="connsiteY130" fmla="*/ 1498835 h 1795911"/>
              <a:gd name="connsiteX131" fmla="*/ 1528444 w 6579857"/>
              <a:gd name="connsiteY131" fmla="*/ 1384393 h 1795911"/>
              <a:gd name="connsiteX132" fmla="*/ 2497867 w 6579857"/>
              <a:gd name="connsiteY132" fmla="*/ 568853 h 1795911"/>
              <a:gd name="connsiteX133" fmla="*/ 2013990 w 6579857"/>
              <a:gd name="connsiteY133" fmla="*/ 568853 h 1795911"/>
              <a:gd name="connsiteX134" fmla="*/ 2078800 w 6579857"/>
              <a:gd name="connsiteY134" fmla="*/ 378149 h 1795911"/>
              <a:gd name="connsiteX135" fmla="*/ 2629566 w 6579857"/>
              <a:gd name="connsiteY135" fmla="*/ 378149 h 1795911"/>
              <a:gd name="connsiteX136" fmla="*/ 2737415 w 6579857"/>
              <a:gd name="connsiteY136" fmla="*/ 60782 h 1795911"/>
              <a:gd name="connsiteX137" fmla="*/ 1025343 w 6579857"/>
              <a:gd name="connsiteY137" fmla="*/ 60782 h 1795911"/>
              <a:gd name="connsiteX138" fmla="*/ 1235972 w 6579857"/>
              <a:gd name="connsiteY138" fmla="*/ 60782 h 1795911"/>
              <a:gd name="connsiteX139" fmla="*/ 1184227 w 6579857"/>
              <a:gd name="connsiteY139" fmla="*/ 213061 h 1795911"/>
              <a:gd name="connsiteX140" fmla="*/ 1480246 w 6579857"/>
              <a:gd name="connsiteY140" fmla="*/ 213061 h 1795911"/>
              <a:gd name="connsiteX141" fmla="*/ 1531991 w 6579857"/>
              <a:gd name="connsiteY141" fmla="*/ 60782 h 1795911"/>
              <a:gd name="connsiteX142" fmla="*/ 1742621 w 6579857"/>
              <a:gd name="connsiteY142" fmla="*/ 60782 h 1795911"/>
              <a:gd name="connsiteX143" fmla="*/ 1690875 w 6579857"/>
              <a:gd name="connsiteY143" fmla="*/ 213061 h 1795911"/>
              <a:gd name="connsiteX144" fmla="*/ 2029589 w 6579857"/>
              <a:gd name="connsiteY144" fmla="*/ 213061 h 1795911"/>
              <a:gd name="connsiteX145" fmla="*/ 1968649 w 6579857"/>
              <a:gd name="connsiteY145" fmla="*/ 392380 h 1795911"/>
              <a:gd name="connsiteX146" fmla="*/ 1629935 w 6579857"/>
              <a:gd name="connsiteY146" fmla="*/ 392380 h 1795911"/>
              <a:gd name="connsiteX147" fmla="*/ 1594144 w 6579857"/>
              <a:gd name="connsiteY147" fmla="*/ 497695 h 1795911"/>
              <a:gd name="connsiteX148" fmla="*/ 1383515 w 6579857"/>
              <a:gd name="connsiteY148" fmla="*/ 497695 h 1795911"/>
              <a:gd name="connsiteX149" fmla="*/ 1419305 w 6579857"/>
              <a:gd name="connsiteY149" fmla="*/ 392380 h 1795911"/>
              <a:gd name="connsiteX150" fmla="*/ 1123286 w 6579857"/>
              <a:gd name="connsiteY150" fmla="*/ 392380 h 1795911"/>
              <a:gd name="connsiteX151" fmla="*/ 1087496 w 6579857"/>
              <a:gd name="connsiteY151" fmla="*/ 497695 h 1795911"/>
              <a:gd name="connsiteX152" fmla="*/ 876867 w 6579857"/>
              <a:gd name="connsiteY152" fmla="*/ 497695 h 1795911"/>
              <a:gd name="connsiteX153" fmla="*/ 912657 w 6579857"/>
              <a:gd name="connsiteY153" fmla="*/ 392380 h 1795911"/>
              <a:gd name="connsiteX154" fmla="*/ 573943 w 6579857"/>
              <a:gd name="connsiteY154" fmla="*/ 392380 h 1795911"/>
              <a:gd name="connsiteX155" fmla="*/ 634884 w 6579857"/>
              <a:gd name="connsiteY155" fmla="*/ 213061 h 1795911"/>
              <a:gd name="connsiteX156" fmla="*/ 973598 w 6579857"/>
              <a:gd name="connsiteY156" fmla="*/ 213061 h 1795911"/>
              <a:gd name="connsiteX157" fmla="*/ 1025343 w 6579857"/>
              <a:gd name="connsiteY157" fmla="*/ 60782 h 1795911"/>
              <a:gd name="connsiteX0" fmla="*/ 5829106 w 6579857"/>
              <a:gd name="connsiteY0" fmla="*/ 557468 h 1795911"/>
              <a:gd name="connsiteX1" fmla="*/ 5664173 w 6579857"/>
              <a:gd name="connsiteY1" fmla="*/ 1042769 h 1795911"/>
              <a:gd name="connsiteX2" fmla="*/ 5878360 w 6579857"/>
              <a:gd name="connsiteY2" fmla="*/ 1042769 h 1795911"/>
              <a:gd name="connsiteX3" fmla="*/ 5829106 w 6579857"/>
              <a:gd name="connsiteY3" fmla="*/ 557468 h 1795911"/>
              <a:gd name="connsiteX4" fmla="*/ 5643904 w 6579857"/>
              <a:gd name="connsiteY4" fmla="*/ 549641 h 1795911"/>
              <a:gd name="connsiteX5" fmla="*/ 5264974 w 6579857"/>
              <a:gd name="connsiteY5" fmla="*/ 1042769 h 1795911"/>
              <a:gd name="connsiteX6" fmla="*/ 5476315 w 6579857"/>
              <a:gd name="connsiteY6" fmla="*/ 1042769 h 1795911"/>
              <a:gd name="connsiteX7" fmla="*/ 5643904 w 6579857"/>
              <a:gd name="connsiteY7" fmla="*/ 549641 h 1795911"/>
              <a:gd name="connsiteX8" fmla="*/ 643133 w 6579857"/>
              <a:gd name="connsiteY8" fmla="*/ 548929 h 1795911"/>
              <a:gd name="connsiteX9" fmla="*/ 1680624 w 6579857"/>
              <a:gd name="connsiteY9" fmla="*/ 548929 h 1795911"/>
              <a:gd name="connsiteX10" fmla="*/ 1616781 w 6579857"/>
              <a:gd name="connsiteY10" fmla="*/ 736787 h 1795911"/>
              <a:gd name="connsiteX11" fmla="*/ 1000221 w 6579857"/>
              <a:gd name="connsiteY11" fmla="*/ 986909 h 1795911"/>
              <a:gd name="connsiteX12" fmla="*/ 653707 w 6579857"/>
              <a:gd name="connsiteY12" fmla="*/ 1183662 h 1795911"/>
              <a:gd name="connsiteX13" fmla="*/ 710812 w 6579857"/>
              <a:gd name="connsiteY13" fmla="*/ 1229204 h 1795911"/>
              <a:gd name="connsiteX14" fmla="*/ 1268962 w 6579857"/>
              <a:gd name="connsiteY14" fmla="*/ 1229204 h 1795911"/>
              <a:gd name="connsiteX15" fmla="*/ 1385778 w 6579857"/>
              <a:gd name="connsiteY15" fmla="*/ 1187036 h 1795911"/>
              <a:gd name="connsiteX16" fmla="*/ 1368636 w 6579857"/>
              <a:gd name="connsiteY16" fmla="*/ 1101654 h 1795911"/>
              <a:gd name="connsiteX17" fmla="*/ 1291494 w 6579857"/>
              <a:gd name="connsiteY17" fmla="*/ 1035774 h 1795911"/>
              <a:gd name="connsiteX18" fmla="*/ 1469988 w 6579857"/>
              <a:gd name="connsiteY18" fmla="*/ 962058 h 1795911"/>
              <a:gd name="connsiteX19" fmla="*/ 1583523 w 6579857"/>
              <a:gd name="connsiteY19" fmla="*/ 1103281 h 1795911"/>
              <a:gd name="connsiteX20" fmla="*/ 1555115 w 6579857"/>
              <a:gd name="connsiteY20" fmla="*/ 1291139 h 1795911"/>
              <a:gd name="connsiteX21" fmla="*/ 1430969 w 6579857"/>
              <a:gd name="connsiteY21" fmla="*/ 1380504 h 1795911"/>
              <a:gd name="connsiteX22" fmla="*/ 1174988 w 6579857"/>
              <a:gd name="connsiteY22" fmla="*/ 1412793 h 1795911"/>
              <a:gd name="connsiteX23" fmla="*/ 698226 w 6579857"/>
              <a:gd name="connsiteY23" fmla="*/ 1412793 h 1795911"/>
              <a:gd name="connsiteX24" fmla="*/ 433472 w 6579857"/>
              <a:gd name="connsiteY24" fmla="*/ 1364761 h 1795911"/>
              <a:gd name="connsiteX25" fmla="*/ 409834 w 6579857"/>
              <a:gd name="connsiteY25" fmla="*/ 1189355 h 1795911"/>
              <a:gd name="connsiteX26" fmla="*/ 690020 w 6579857"/>
              <a:gd name="connsiteY26" fmla="*/ 961648 h 1795911"/>
              <a:gd name="connsiteX27" fmla="*/ 1229223 w 6579857"/>
              <a:gd name="connsiteY27" fmla="*/ 733941 h 1795911"/>
              <a:gd name="connsiteX28" fmla="*/ 580258 w 6579857"/>
              <a:gd name="connsiteY28" fmla="*/ 733941 h 1795911"/>
              <a:gd name="connsiteX29" fmla="*/ 643133 w 6579857"/>
              <a:gd name="connsiteY29" fmla="*/ 548929 h 1795911"/>
              <a:gd name="connsiteX30" fmla="*/ 3749733 w 6579857"/>
              <a:gd name="connsiteY30" fmla="*/ 503388 h 1795911"/>
              <a:gd name="connsiteX31" fmla="*/ 4552401 w 6579857"/>
              <a:gd name="connsiteY31" fmla="*/ 503388 h 1795911"/>
              <a:gd name="connsiteX32" fmla="*/ 4490971 w 6579857"/>
              <a:gd name="connsiteY32" fmla="*/ 684130 h 1795911"/>
              <a:gd name="connsiteX33" fmla="*/ 4166778 w 6579857"/>
              <a:gd name="connsiteY33" fmla="*/ 859180 h 1795911"/>
              <a:gd name="connsiteX34" fmla="*/ 4163876 w 6579857"/>
              <a:gd name="connsiteY34" fmla="*/ 867719 h 1795911"/>
              <a:gd name="connsiteX35" fmla="*/ 4717488 w 6579857"/>
              <a:gd name="connsiteY35" fmla="*/ 867719 h 1795911"/>
              <a:gd name="connsiteX36" fmla="*/ 4653646 w 6579857"/>
              <a:gd name="connsiteY36" fmla="*/ 1055577 h 1795911"/>
              <a:gd name="connsiteX37" fmla="*/ 4100033 w 6579857"/>
              <a:gd name="connsiteY37" fmla="*/ 1055577 h 1795911"/>
              <a:gd name="connsiteX38" fmla="*/ 4034256 w 6579857"/>
              <a:gd name="connsiteY38" fmla="*/ 1249128 h 1795911"/>
              <a:gd name="connsiteX39" fmla="*/ 3700162 w 6579857"/>
              <a:gd name="connsiteY39" fmla="*/ 1458183 h 1795911"/>
              <a:gd name="connsiteX40" fmla="*/ 2495957 w 6579857"/>
              <a:gd name="connsiteY40" fmla="*/ 1452641 h 1795911"/>
              <a:gd name="connsiteX41" fmla="*/ 2431944 w 6579857"/>
              <a:gd name="connsiteY41" fmla="*/ 1285604 h 1795911"/>
              <a:gd name="connsiteX42" fmla="*/ 3651374 w 6579857"/>
              <a:gd name="connsiteY42" fmla="*/ 1281257 h 1795911"/>
              <a:gd name="connsiteX43" fmla="*/ 3802696 w 6579857"/>
              <a:gd name="connsiteY43" fmla="*/ 1239522 h 1795911"/>
              <a:gd name="connsiteX44" fmla="*/ 3853069 w 6579857"/>
              <a:gd name="connsiteY44" fmla="*/ 1170854 h 1795911"/>
              <a:gd name="connsiteX45" fmla="*/ 3892251 w 6579857"/>
              <a:gd name="connsiteY45" fmla="*/ 1055577 h 1795911"/>
              <a:gd name="connsiteX46" fmla="*/ 3270326 w 6579857"/>
              <a:gd name="connsiteY46" fmla="*/ 1055577 h 1795911"/>
              <a:gd name="connsiteX47" fmla="*/ 3334168 w 6579857"/>
              <a:gd name="connsiteY47" fmla="*/ 867719 h 1795911"/>
              <a:gd name="connsiteX48" fmla="*/ 3956093 w 6579857"/>
              <a:gd name="connsiteY48" fmla="*/ 867719 h 1795911"/>
              <a:gd name="connsiteX49" fmla="*/ 3976406 w 6579857"/>
              <a:gd name="connsiteY49" fmla="*/ 807946 h 1795911"/>
              <a:gd name="connsiteX50" fmla="*/ 4211552 w 6579857"/>
              <a:gd name="connsiteY50" fmla="*/ 685553 h 1795911"/>
              <a:gd name="connsiteX51" fmla="*/ 3687825 w 6579857"/>
              <a:gd name="connsiteY51" fmla="*/ 685553 h 1795911"/>
              <a:gd name="connsiteX52" fmla="*/ 3749733 w 6579857"/>
              <a:gd name="connsiteY52" fmla="*/ 503388 h 1795911"/>
              <a:gd name="connsiteX53" fmla="*/ 4292651 w 6579857"/>
              <a:gd name="connsiteY53" fmla="*/ 77477 h 1795911"/>
              <a:gd name="connsiteX54" fmla="*/ 4358725 w 6579857"/>
              <a:gd name="connsiteY54" fmla="*/ 97903 h 1795911"/>
              <a:gd name="connsiteX55" fmla="*/ 4390426 w 6579857"/>
              <a:gd name="connsiteY55" fmla="*/ 207369 h 1795911"/>
              <a:gd name="connsiteX56" fmla="*/ 4916287 w 6579857"/>
              <a:gd name="connsiteY56" fmla="*/ 207369 h 1795911"/>
              <a:gd name="connsiteX57" fmla="*/ 4791504 w 6579857"/>
              <a:gd name="connsiteY57" fmla="*/ 574546 h 1795911"/>
              <a:gd name="connsiteX58" fmla="*/ 4592261 w 6579857"/>
              <a:gd name="connsiteY58" fmla="*/ 574546 h 1795911"/>
              <a:gd name="connsiteX59" fmla="*/ 4655136 w 6579857"/>
              <a:gd name="connsiteY59" fmla="*/ 389534 h 1795911"/>
              <a:gd name="connsiteX60" fmla="*/ 3727229 w 6579857"/>
              <a:gd name="connsiteY60" fmla="*/ 389534 h 1795911"/>
              <a:gd name="connsiteX61" fmla="*/ 3663387 w 6579857"/>
              <a:gd name="connsiteY61" fmla="*/ 577392 h 1795911"/>
              <a:gd name="connsiteX62" fmla="*/ 3464144 w 6579857"/>
              <a:gd name="connsiteY62" fmla="*/ 577392 h 1795911"/>
              <a:gd name="connsiteX63" fmla="*/ 3589894 w 6579857"/>
              <a:gd name="connsiteY63" fmla="*/ 207369 h 1795911"/>
              <a:gd name="connsiteX64" fmla="*/ 4136200 w 6579857"/>
              <a:gd name="connsiteY64" fmla="*/ 198448 h 1795911"/>
              <a:gd name="connsiteX65" fmla="*/ 4166234 w 6579857"/>
              <a:gd name="connsiteY65" fmla="*/ 120088 h 1795911"/>
              <a:gd name="connsiteX66" fmla="*/ 4292651 w 6579857"/>
              <a:gd name="connsiteY66" fmla="*/ 77477 h 1795911"/>
              <a:gd name="connsiteX67" fmla="*/ 5277772 w 6579857"/>
              <a:gd name="connsiteY67" fmla="*/ 60782 h 1795911"/>
              <a:gd name="connsiteX68" fmla="*/ 5445406 w 6579857"/>
              <a:gd name="connsiteY68" fmla="*/ 107747 h 1795911"/>
              <a:gd name="connsiteX69" fmla="*/ 5226160 w 6579857"/>
              <a:gd name="connsiteY69" fmla="*/ 447173 h 1795911"/>
              <a:gd name="connsiteX70" fmla="*/ 5029552 w 6579857"/>
              <a:gd name="connsiteY70" fmla="*/ 1025691 h 1795911"/>
              <a:gd name="connsiteX71" fmla="*/ 5556669 w 6579857"/>
              <a:gd name="connsiteY71" fmla="*/ 469232 h 1795911"/>
              <a:gd name="connsiteX72" fmla="*/ 5299787 w 6579857"/>
              <a:gd name="connsiteY72" fmla="*/ 469232 h 1795911"/>
              <a:gd name="connsiteX73" fmla="*/ 5360238 w 6579857"/>
              <a:gd name="connsiteY73" fmla="*/ 291335 h 1795911"/>
              <a:gd name="connsiteX74" fmla="*/ 5731685 w 6579857"/>
              <a:gd name="connsiteY74" fmla="*/ 291335 h 1795911"/>
              <a:gd name="connsiteX75" fmla="*/ 5810037 w 6579857"/>
              <a:gd name="connsiteY75" fmla="*/ 60782 h 1795911"/>
              <a:gd name="connsiteX76" fmla="*/ 5997895 w 6579857"/>
              <a:gd name="connsiteY76" fmla="*/ 60782 h 1795911"/>
              <a:gd name="connsiteX77" fmla="*/ 5919543 w 6579857"/>
              <a:gd name="connsiteY77" fmla="*/ 291335 h 1795911"/>
              <a:gd name="connsiteX78" fmla="*/ 6279068 w 6579857"/>
              <a:gd name="connsiteY78" fmla="*/ 282756 h 1795911"/>
              <a:gd name="connsiteX79" fmla="*/ 6387353 w 6579857"/>
              <a:gd name="connsiteY79" fmla="*/ 226610 h 1795911"/>
              <a:gd name="connsiteX80" fmla="*/ 6415425 w 6579857"/>
              <a:gd name="connsiteY80" fmla="*/ 166452 h 1795911"/>
              <a:gd name="connsiteX81" fmla="*/ 6233163 w 6579857"/>
              <a:gd name="connsiteY81" fmla="*/ 98828 h 1795911"/>
              <a:gd name="connsiteX82" fmla="*/ 6268966 w 6579857"/>
              <a:gd name="connsiteY82" fmla="*/ 0 h 1795911"/>
              <a:gd name="connsiteX83" fmla="*/ 6579857 w 6579857"/>
              <a:gd name="connsiteY83" fmla="*/ 146399 h 1795911"/>
              <a:gd name="connsiteX84" fmla="*/ 6551784 w 6579857"/>
              <a:gd name="connsiteY84" fmla="*/ 294788 h 1795911"/>
              <a:gd name="connsiteX85" fmla="*/ 6399383 w 6579857"/>
              <a:gd name="connsiteY85" fmla="*/ 399062 h 1795911"/>
              <a:gd name="connsiteX86" fmla="*/ 6202868 w 6579857"/>
              <a:gd name="connsiteY86" fmla="*/ 467241 h 1795911"/>
              <a:gd name="connsiteX87" fmla="*/ 5962272 w 6579857"/>
              <a:gd name="connsiteY87" fmla="*/ 469232 h 1795911"/>
              <a:gd name="connsiteX88" fmla="*/ 6144037 w 6579857"/>
              <a:gd name="connsiteY88" fmla="*/ 1004343 h 1795911"/>
              <a:gd name="connsiteX89" fmla="*/ 5951542 w 6579857"/>
              <a:gd name="connsiteY89" fmla="*/ 1206433 h 1795911"/>
              <a:gd name="connsiteX90" fmla="*/ 5889301 w 6579857"/>
              <a:gd name="connsiteY90" fmla="*/ 1075502 h 1795911"/>
              <a:gd name="connsiteX91" fmla="*/ 5839479 w 6579857"/>
              <a:gd name="connsiteY91" fmla="*/ 1222088 h 1795911"/>
              <a:gd name="connsiteX92" fmla="*/ 5603233 w 6579857"/>
              <a:gd name="connsiteY92" fmla="*/ 1222088 h 1795911"/>
              <a:gd name="connsiteX93" fmla="*/ 5521979 w 6579857"/>
              <a:gd name="connsiteY93" fmla="*/ 1461180 h 1795911"/>
              <a:gd name="connsiteX94" fmla="*/ 5334121 w 6579857"/>
              <a:gd name="connsiteY94" fmla="*/ 1461180 h 1795911"/>
              <a:gd name="connsiteX95" fmla="*/ 5415375 w 6579857"/>
              <a:gd name="connsiteY95" fmla="*/ 1222088 h 1795911"/>
              <a:gd name="connsiteX96" fmla="*/ 5186244 w 6579857"/>
              <a:gd name="connsiteY96" fmla="*/ 1222088 h 1795911"/>
              <a:gd name="connsiteX97" fmla="*/ 5238001 w 6579857"/>
              <a:gd name="connsiteY97" fmla="*/ 1069809 h 1795911"/>
              <a:gd name="connsiteX98" fmla="*/ 5065253 w 6579857"/>
              <a:gd name="connsiteY98" fmla="*/ 1226358 h 1795911"/>
              <a:gd name="connsiteX99" fmla="*/ 5016254 w 6579857"/>
              <a:gd name="connsiteY99" fmla="*/ 1064828 h 1795911"/>
              <a:gd name="connsiteX100" fmla="*/ 4882520 w 6579857"/>
              <a:gd name="connsiteY100" fmla="*/ 1458334 h 1795911"/>
              <a:gd name="connsiteX101" fmla="*/ 4711740 w 6579857"/>
              <a:gd name="connsiteY101" fmla="*/ 1458334 h 1795911"/>
              <a:gd name="connsiteX102" fmla="*/ 4924548 w 6579857"/>
              <a:gd name="connsiteY102" fmla="*/ 832140 h 1795911"/>
              <a:gd name="connsiteX103" fmla="*/ 4778874 w 6579857"/>
              <a:gd name="connsiteY103" fmla="*/ 984419 h 1795911"/>
              <a:gd name="connsiteX104" fmla="*/ 4824738 w 6579857"/>
              <a:gd name="connsiteY104" fmla="*/ 715440 h 1795911"/>
              <a:gd name="connsiteX105" fmla="*/ 5277772 w 6579857"/>
              <a:gd name="connsiteY105" fmla="*/ 60782 h 1795911"/>
              <a:gd name="connsiteX106" fmla="*/ 2737415 w 6579857"/>
              <a:gd name="connsiteY106" fmla="*/ 60782 h 1795911"/>
              <a:gd name="connsiteX107" fmla="*/ 2943775 w 6579857"/>
              <a:gd name="connsiteY107" fmla="*/ 60782 h 1795911"/>
              <a:gd name="connsiteX108" fmla="*/ 2835925 w 6579857"/>
              <a:gd name="connsiteY108" fmla="*/ 378149 h 1795911"/>
              <a:gd name="connsiteX109" fmla="*/ 3133368 w 6579857"/>
              <a:gd name="connsiteY109" fmla="*/ 378149 h 1795911"/>
              <a:gd name="connsiteX110" fmla="*/ 3033805 w 6579857"/>
              <a:gd name="connsiteY110" fmla="*/ 237811 h 1795911"/>
              <a:gd name="connsiteX111" fmla="*/ 3156554 w 6579857"/>
              <a:gd name="connsiteY111" fmla="*/ 128975 h 1795911"/>
              <a:gd name="connsiteX112" fmla="*/ 3274471 w 6579857"/>
              <a:gd name="connsiteY112" fmla="*/ 234505 h 1795911"/>
              <a:gd name="connsiteX113" fmla="*/ 3174793 w 6579857"/>
              <a:gd name="connsiteY113" fmla="*/ 378149 h 1795911"/>
              <a:gd name="connsiteX114" fmla="*/ 3389538 w 6579857"/>
              <a:gd name="connsiteY114" fmla="*/ 378149 h 1795911"/>
              <a:gd name="connsiteX115" fmla="*/ 3324728 w 6579857"/>
              <a:gd name="connsiteY115" fmla="*/ 568853 h 1795911"/>
              <a:gd name="connsiteX116" fmla="*/ 2818792 w 6579857"/>
              <a:gd name="connsiteY116" fmla="*/ 568853 h 1795911"/>
              <a:gd name="connsiteX117" fmla="*/ 3191662 w 6579857"/>
              <a:gd name="connsiteY117" fmla="*/ 1115350 h 1795911"/>
              <a:gd name="connsiteX118" fmla="*/ 3024148 w 6579857"/>
              <a:gd name="connsiteY118" fmla="*/ 1266830 h 1795911"/>
              <a:gd name="connsiteX119" fmla="*/ 2922646 w 6579857"/>
              <a:gd name="connsiteY119" fmla="*/ 1264049 h 1795911"/>
              <a:gd name="connsiteX120" fmla="*/ 2873634 w 6579857"/>
              <a:gd name="connsiteY120" fmla="*/ 1191357 h 1795911"/>
              <a:gd name="connsiteX121" fmla="*/ 2691552 w 6579857"/>
              <a:gd name="connsiteY121" fmla="*/ 802965 h 1795911"/>
              <a:gd name="connsiteX122" fmla="*/ 2537941 w 6579857"/>
              <a:gd name="connsiteY122" fmla="*/ 1262597 h 1795911"/>
              <a:gd name="connsiteX123" fmla="*/ 2392295 w 6579857"/>
              <a:gd name="connsiteY123" fmla="*/ 1264130 h 1795911"/>
              <a:gd name="connsiteX124" fmla="*/ 2489259 w 6579857"/>
              <a:gd name="connsiteY124" fmla="*/ 1398227 h 1795911"/>
              <a:gd name="connsiteX125" fmla="*/ 2470283 w 6579857"/>
              <a:gd name="connsiteY125" fmla="*/ 1454065 h 1795911"/>
              <a:gd name="connsiteX126" fmla="*/ 2263923 w 6579857"/>
              <a:gd name="connsiteY126" fmla="*/ 1454065 h 1795911"/>
              <a:gd name="connsiteX127" fmla="*/ 2490518 w 6579857"/>
              <a:gd name="connsiteY127" fmla="*/ 787310 h 1795911"/>
              <a:gd name="connsiteX128" fmla="*/ 1650170 w 6579857"/>
              <a:gd name="connsiteY128" fmla="*/ 1496020 h 1795911"/>
              <a:gd name="connsiteX129" fmla="*/ 571448 w 6579857"/>
              <a:gd name="connsiteY129" fmla="*/ 1795911 h 1795911"/>
              <a:gd name="connsiteX130" fmla="*/ 0 w 6579857"/>
              <a:gd name="connsiteY130" fmla="*/ 1498835 h 1795911"/>
              <a:gd name="connsiteX131" fmla="*/ 1528444 w 6579857"/>
              <a:gd name="connsiteY131" fmla="*/ 1384393 h 1795911"/>
              <a:gd name="connsiteX132" fmla="*/ 2497867 w 6579857"/>
              <a:gd name="connsiteY132" fmla="*/ 568853 h 1795911"/>
              <a:gd name="connsiteX133" fmla="*/ 2013990 w 6579857"/>
              <a:gd name="connsiteY133" fmla="*/ 568853 h 1795911"/>
              <a:gd name="connsiteX134" fmla="*/ 2078800 w 6579857"/>
              <a:gd name="connsiteY134" fmla="*/ 378149 h 1795911"/>
              <a:gd name="connsiteX135" fmla="*/ 2629566 w 6579857"/>
              <a:gd name="connsiteY135" fmla="*/ 378149 h 1795911"/>
              <a:gd name="connsiteX136" fmla="*/ 2737415 w 6579857"/>
              <a:gd name="connsiteY136" fmla="*/ 60782 h 1795911"/>
              <a:gd name="connsiteX137" fmla="*/ 1025343 w 6579857"/>
              <a:gd name="connsiteY137" fmla="*/ 60782 h 1795911"/>
              <a:gd name="connsiteX138" fmla="*/ 1235972 w 6579857"/>
              <a:gd name="connsiteY138" fmla="*/ 60782 h 1795911"/>
              <a:gd name="connsiteX139" fmla="*/ 1184227 w 6579857"/>
              <a:gd name="connsiteY139" fmla="*/ 213061 h 1795911"/>
              <a:gd name="connsiteX140" fmla="*/ 1480246 w 6579857"/>
              <a:gd name="connsiteY140" fmla="*/ 213061 h 1795911"/>
              <a:gd name="connsiteX141" fmla="*/ 1531991 w 6579857"/>
              <a:gd name="connsiteY141" fmla="*/ 60782 h 1795911"/>
              <a:gd name="connsiteX142" fmla="*/ 1742621 w 6579857"/>
              <a:gd name="connsiteY142" fmla="*/ 60782 h 1795911"/>
              <a:gd name="connsiteX143" fmla="*/ 1690875 w 6579857"/>
              <a:gd name="connsiteY143" fmla="*/ 213061 h 1795911"/>
              <a:gd name="connsiteX144" fmla="*/ 2029589 w 6579857"/>
              <a:gd name="connsiteY144" fmla="*/ 213061 h 1795911"/>
              <a:gd name="connsiteX145" fmla="*/ 1968649 w 6579857"/>
              <a:gd name="connsiteY145" fmla="*/ 392380 h 1795911"/>
              <a:gd name="connsiteX146" fmla="*/ 1629935 w 6579857"/>
              <a:gd name="connsiteY146" fmla="*/ 392380 h 1795911"/>
              <a:gd name="connsiteX147" fmla="*/ 1594144 w 6579857"/>
              <a:gd name="connsiteY147" fmla="*/ 497695 h 1795911"/>
              <a:gd name="connsiteX148" fmla="*/ 1383515 w 6579857"/>
              <a:gd name="connsiteY148" fmla="*/ 497695 h 1795911"/>
              <a:gd name="connsiteX149" fmla="*/ 1419305 w 6579857"/>
              <a:gd name="connsiteY149" fmla="*/ 392380 h 1795911"/>
              <a:gd name="connsiteX150" fmla="*/ 1123286 w 6579857"/>
              <a:gd name="connsiteY150" fmla="*/ 392380 h 1795911"/>
              <a:gd name="connsiteX151" fmla="*/ 1087496 w 6579857"/>
              <a:gd name="connsiteY151" fmla="*/ 497695 h 1795911"/>
              <a:gd name="connsiteX152" fmla="*/ 876867 w 6579857"/>
              <a:gd name="connsiteY152" fmla="*/ 497695 h 1795911"/>
              <a:gd name="connsiteX153" fmla="*/ 912657 w 6579857"/>
              <a:gd name="connsiteY153" fmla="*/ 392380 h 1795911"/>
              <a:gd name="connsiteX154" fmla="*/ 573943 w 6579857"/>
              <a:gd name="connsiteY154" fmla="*/ 392380 h 1795911"/>
              <a:gd name="connsiteX155" fmla="*/ 634884 w 6579857"/>
              <a:gd name="connsiteY155" fmla="*/ 213061 h 1795911"/>
              <a:gd name="connsiteX156" fmla="*/ 973598 w 6579857"/>
              <a:gd name="connsiteY156" fmla="*/ 213061 h 1795911"/>
              <a:gd name="connsiteX157" fmla="*/ 1025343 w 6579857"/>
              <a:gd name="connsiteY157" fmla="*/ 60782 h 1795911"/>
              <a:gd name="connsiteX0" fmla="*/ 5829106 w 6579857"/>
              <a:gd name="connsiteY0" fmla="*/ 557468 h 1795911"/>
              <a:gd name="connsiteX1" fmla="*/ 5664173 w 6579857"/>
              <a:gd name="connsiteY1" fmla="*/ 1042769 h 1795911"/>
              <a:gd name="connsiteX2" fmla="*/ 5878360 w 6579857"/>
              <a:gd name="connsiteY2" fmla="*/ 1042769 h 1795911"/>
              <a:gd name="connsiteX3" fmla="*/ 5829106 w 6579857"/>
              <a:gd name="connsiteY3" fmla="*/ 557468 h 1795911"/>
              <a:gd name="connsiteX4" fmla="*/ 5643904 w 6579857"/>
              <a:gd name="connsiteY4" fmla="*/ 549641 h 1795911"/>
              <a:gd name="connsiteX5" fmla="*/ 5264974 w 6579857"/>
              <a:gd name="connsiteY5" fmla="*/ 1042769 h 1795911"/>
              <a:gd name="connsiteX6" fmla="*/ 5476315 w 6579857"/>
              <a:gd name="connsiteY6" fmla="*/ 1042769 h 1795911"/>
              <a:gd name="connsiteX7" fmla="*/ 5643904 w 6579857"/>
              <a:gd name="connsiteY7" fmla="*/ 549641 h 1795911"/>
              <a:gd name="connsiteX8" fmla="*/ 643133 w 6579857"/>
              <a:gd name="connsiteY8" fmla="*/ 548929 h 1795911"/>
              <a:gd name="connsiteX9" fmla="*/ 1680624 w 6579857"/>
              <a:gd name="connsiteY9" fmla="*/ 548929 h 1795911"/>
              <a:gd name="connsiteX10" fmla="*/ 1616781 w 6579857"/>
              <a:gd name="connsiteY10" fmla="*/ 736787 h 1795911"/>
              <a:gd name="connsiteX11" fmla="*/ 1000221 w 6579857"/>
              <a:gd name="connsiteY11" fmla="*/ 986909 h 1795911"/>
              <a:gd name="connsiteX12" fmla="*/ 653707 w 6579857"/>
              <a:gd name="connsiteY12" fmla="*/ 1183662 h 1795911"/>
              <a:gd name="connsiteX13" fmla="*/ 710812 w 6579857"/>
              <a:gd name="connsiteY13" fmla="*/ 1229204 h 1795911"/>
              <a:gd name="connsiteX14" fmla="*/ 1268962 w 6579857"/>
              <a:gd name="connsiteY14" fmla="*/ 1229204 h 1795911"/>
              <a:gd name="connsiteX15" fmla="*/ 1385778 w 6579857"/>
              <a:gd name="connsiteY15" fmla="*/ 1187036 h 1795911"/>
              <a:gd name="connsiteX16" fmla="*/ 1368636 w 6579857"/>
              <a:gd name="connsiteY16" fmla="*/ 1101654 h 1795911"/>
              <a:gd name="connsiteX17" fmla="*/ 1291494 w 6579857"/>
              <a:gd name="connsiteY17" fmla="*/ 1035774 h 1795911"/>
              <a:gd name="connsiteX18" fmla="*/ 1469988 w 6579857"/>
              <a:gd name="connsiteY18" fmla="*/ 962058 h 1795911"/>
              <a:gd name="connsiteX19" fmla="*/ 1583523 w 6579857"/>
              <a:gd name="connsiteY19" fmla="*/ 1103281 h 1795911"/>
              <a:gd name="connsiteX20" fmla="*/ 1555115 w 6579857"/>
              <a:gd name="connsiteY20" fmla="*/ 1291139 h 1795911"/>
              <a:gd name="connsiteX21" fmla="*/ 1430969 w 6579857"/>
              <a:gd name="connsiteY21" fmla="*/ 1380504 h 1795911"/>
              <a:gd name="connsiteX22" fmla="*/ 1174988 w 6579857"/>
              <a:gd name="connsiteY22" fmla="*/ 1412793 h 1795911"/>
              <a:gd name="connsiteX23" fmla="*/ 698226 w 6579857"/>
              <a:gd name="connsiteY23" fmla="*/ 1412793 h 1795911"/>
              <a:gd name="connsiteX24" fmla="*/ 433472 w 6579857"/>
              <a:gd name="connsiteY24" fmla="*/ 1364761 h 1795911"/>
              <a:gd name="connsiteX25" fmla="*/ 409834 w 6579857"/>
              <a:gd name="connsiteY25" fmla="*/ 1189355 h 1795911"/>
              <a:gd name="connsiteX26" fmla="*/ 690020 w 6579857"/>
              <a:gd name="connsiteY26" fmla="*/ 961648 h 1795911"/>
              <a:gd name="connsiteX27" fmla="*/ 1229223 w 6579857"/>
              <a:gd name="connsiteY27" fmla="*/ 733941 h 1795911"/>
              <a:gd name="connsiteX28" fmla="*/ 580258 w 6579857"/>
              <a:gd name="connsiteY28" fmla="*/ 733941 h 1795911"/>
              <a:gd name="connsiteX29" fmla="*/ 643133 w 6579857"/>
              <a:gd name="connsiteY29" fmla="*/ 548929 h 1795911"/>
              <a:gd name="connsiteX30" fmla="*/ 3749733 w 6579857"/>
              <a:gd name="connsiteY30" fmla="*/ 503388 h 1795911"/>
              <a:gd name="connsiteX31" fmla="*/ 4552401 w 6579857"/>
              <a:gd name="connsiteY31" fmla="*/ 503388 h 1795911"/>
              <a:gd name="connsiteX32" fmla="*/ 4490971 w 6579857"/>
              <a:gd name="connsiteY32" fmla="*/ 684130 h 1795911"/>
              <a:gd name="connsiteX33" fmla="*/ 4166778 w 6579857"/>
              <a:gd name="connsiteY33" fmla="*/ 859180 h 1795911"/>
              <a:gd name="connsiteX34" fmla="*/ 4163876 w 6579857"/>
              <a:gd name="connsiteY34" fmla="*/ 867719 h 1795911"/>
              <a:gd name="connsiteX35" fmla="*/ 4717488 w 6579857"/>
              <a:gd name="connsiteY35" fmla="*/ 867719 h 1795911"/>
              <a:gd name="connsiteX36" fmla="*/ 4653646 w 6579857"/>
              <a:gd name="connsiteY36" fmla="*/ 1055577 h 1795911"/>
              <a:gd name="connsiteX37" fmla="*/ 4100033 w 6579857"/>
              <a:gd name="connsiteY37" fmla="*/ 1055577 h 1795911"/>
              <a:gd name="connsiteX38" fmla="*/ 4034256 w 6579857"/>
              <a:gd name="connsiteY38" fmla="*/ 1249128 h 1795911"/>
              <a:gd name="connsiteX39" fmla="*/ 3700162 w 6579857"/>
              <a:gd name="connsiteY39" fmla="*/ 1458183 h 1795911"/>
              <a:gd name="connsiteX40" fmla="*/ 2495957 w 6579857"/>
              <a:gd name="connsiteY40" fmla="*/ 1452641 h 1795911"/>
              <a:gd name="connsiteX41" fmla="*/ 2431944 w 6579857"/>
              <a:gd name="connsiteY41" fmla="*/ 1285604 h 1795911"/>
              <a:gd name="connsiteX42" fmla="*/ 3651374 w 6579857"/>
              <a:gd name="connsiteY42" fmla="*/ 1281257 h 1795911"/>
              <a:gd name="connsiteX43" fmla="*/ 3802696 w 6579857"/>
              <a:gd name="connsiteY43" fmla="*/ 1239522 h 1795911"/>
              <a:gd name="connsiteX44" fmla="*/ 3853069 w 6579857"/>
              <a:gd name="connsiteY44" fmla="*/ 1170854 h 1795911"/>
              <a:gd name="connsiteX45" fmla="*/ 3892251 w 6579857"/>
              <a:gd name="connsiteY45" fmla="*/ 1055577 h 1795911"/>
              <a:gd name="connsiteX46" fmla="*/ 3270326 w 6579857"/>
              <a:gd name="connsiteY46" fmla="*/ 1055577 h 1795911"/>
              <a:gd name="connsiteX47" fmla="*/ 3334168 w 6579857"/>
              <a:gd name="connsiteY47" fmla="*/ 867719 h 1795911"/>
              <a:gd name="connsiteX48" fmla="*/ 3956093 w 6579857"/>
              <a:gd name="connsiteY48" fmla="*/ 867719 h 1795911"/>
              <a:gd name="connsiteX49" fmla="*/ 3976406 w 6579857"/>
              <a:gd name="connsiteY49" fmla="*/ 807946 h 1795911"/>
              <a:gd name="connsiteX50" fmla="*/ 4211552 w 6579857"/>
              <a:gd name="connsiteY50" fmla="*/ 685553 h 1795911"/>
              <a:gd name="connsiteX51" fmla="*/ 3687825 w 6579857"/>
              <a:gd name="connsiteY51" fmla="*/ 685553 h 1795911"/>
              <a:gd name="connsiteX52" fmla="*/ 3749733 w 6579857"/>
              <a:gd name="connsiteY52" fmla="*/ 503388 h 1795911"/>
              <a:gd name="connsiteX53" fmla="*/ 4292651 w 6579857"/>
              <a:gd name="connsiteY53" fmla="*/ 77477 h 1795911"/>
              <a:gd name="connsiteX54" fmla="*/ 4358725 w 6579857"/>
              <a:gd name="connsiteY54" fmla="*/ 97903 h 1795911"/>
              <a:gd name="connsiteX55" fmla="*/ 4390426 w 6579857"/>
              <a:gd name="connsiteY55" fmla="*/ 207369 h 1795911"/>
              <a:gd name="connsiteX56" fmla="*/ 4916287 w 6579857"/>
              <a:gd name="connsiteY56" fmla="*/ 207369 h 1795911"/>
              <a:gd name="connsiteX57" fmla="*/ 4791504 w 6579857"/>
              <a:gd name="connsiteY57" fmla="*/ 574546 h 1795911"/>
              <a:gd name="connsiteX58" fmla="*/ 4592261 w 6579857"/>
              <a:gd name="connsiteY58" fmla="*/ 574546 h 1795911"/>
              <a:gd name="connsiteX59" fmla="*/ 4655136 w 6579857"/>
              <a:gd name="connsiteY59" fmla="*/ 389534 h 1795911"/>
              <a:gd name="connsiteX60" fmla="*/ 3727229 w 6579857"/>
              <a:gd name="connsiteY60" fmla="*/ 389534 h 1795911"/>
              <a:gd name="connsiteX61" fmla="*/ 3663387 w 6579857"/>
              <a:gd name="connsiteY61" fmla="*/ 577392 h 1795911"/>
              <a:gd name="connsiteX62" fmla="*/ 3464144 w 6579857"/>
              <a:gd name="connsiteY62" fmla="*/ 577392 h 1795911"/>
              <a:gd name="connsiteX63" fmla="*/ 3589894 w 6579857"/>
              <a:gd name="connsiteY63" fmla="*/ 207369 h 1795911"/>
              <a:gd name="connsiteX64" fmla="*/ 4136200 w 6579857"/>
              <a:gd name="connsiteY64" fmla="*/ 198448 h 1795911"/>
              <a:gd name="connsiteX65" fmla="*/ 4166234 w 6579857"/>
              <a:gd name="connsiteY65" fmla="*/ 120088 h 1795911"/>
              <a:gd name="connsiteX66" fmla="*/ 4292651 w 6579857"/>
              <a:gd name="connsiteY66" fmla="*/ 77477 h 1795911"/>
              <a:gd name="connsiteX67" fmla="*/ 5277772 w 6579857"/>
              <a:gd name="connsiteY67" fmla="*/ 60782 h 1795911"/>
              <a:gd name="connsiteX68" fmla="*/ 5445406 w 6579857"/>
              <a:gd name="connsiteY68" fmla="*/ 107747 h 1795911"/>
              <a:gd name="connsiteX69" fmla="*/ 5226160 w 6579857"/>
              <a:gd name="connsiteY69" fmla="*/ 447173 h 1795911"/>
              <a:gd name="connsiteX70" fmla="*/ 5029552 w 6579857"/>
              <a:gd name="connsiteY70" fmla="*/ 1025691 h 1795911"/>
              <a:gd name="connsiteX71" fmla="*/ 5556669 w 6579857"/>
              <a:gd name="connsiteY71" fmla="*/ 469232 h 1795911"/>
              <a:gd name="connsiteX72" fmla="*/ 5299787 w 6579857"/>
              <a:gd name="connsiteY72" fmla="*/ 469232 h 1795911"/>
              <a:gd name="connsiteX73" fmla="*/ 5360238 w 6579857"/>
              <a:gd name="connsiteY73" fmla="*/ 291335 h 1795911"/>
              <a:gd name="connsiteX74" fmla="*/ 5731685 w 6579857"/>
              <a:gd name="connsiteY74" fmla="*/ 291335 h 1795911"/>
              <a:gd name="connsiteX75" fmla="*/ 5810037 w 6579857"/>
              <a:gd name="connsiteY75" fmla="*/ 60782 h 1795911"/>
              <a:gd name="connsiteX76" fmla="*/ 5997895 w 6579857"/>
              <a:gd name="connsiteY76" fmla="*/ 60782 h 1795911"/>
              <a:gd name="connsiteX77" fmla="*/ 5919543 w 6579857"/>
              <a:gd name="connsiteY77" fmla="*/ 291335 h 1795911"/>
              <a:gd name="connsiteX78" fmla="*/ 6271047 w 6579857"/>
              <a:gd name="connsiteY78" fmla="*/ 294787 h 1795911"/>
              <a:gd name="connsiteX79" fmla="*/ 6387353 w 6579857"/>
              <a:gd name="connsiteY79" fmla="*/ 226610 h 1795911"/>
              <a:gd name="connsiteX80" fmla="*/ 6415425 w 6579857"/>
              <a:gd name="connsiteY80" fmla="*/ 166452 h 1795911"/>
              <a:gd name="connsiteX81" fmla="*/ 6233163 w 6579857"/>
              <a:gd name="connsiteY81" fmla="*/ 98828 h 1795911"/>
              <a:gd name="connsiteX82" fmla="*/ 6268966 w 6579857"/>
              <a:gd name="connsiteY82" fmla="*/ 0 h 1795911"/>
              <a:gd name="connsiteX83" fmla="*/ 6579857 w 6579857"/>
              <a:gd name="connsiteY83" fmla="*/ 146399 h 1795911"/>
              <a:gd name="connsiteX84" fmla="*/ 6551784 w 6579857"/>
              <a:gd name="connsiteY84" fmla="*/ 294788 h 1795911"/>
              <a:gd name="connsiteX85" fmla="*/ 6399383 w 6579857"/>
              <a:gd name="connsiteY85" fmla="*/ 399062 h 1795911"/>
              <a:gd name="connsiteX86" fmla="*/ 6202868 w 6579857"/>
              <a:gd name="connsiteY86" fmla="*/ 467241 h 1795911"/>
              <a:gd name="connsiteX87" fmla="*/ 5962272 w 6579857"/>
              <a:gd name="connsiteY87" fmla="*/ 469232 h 1795911"/>
              <a:gd name="connsiteX88" fmla="*/ 6144037 w 6579857"/>
              <a:gd name="connsiteY88" fmla="*/ 1004343 h 1795911"/>
              <a:gd name="connsiteX89" fmla="*/ 5951542 w 6579857"/>
              <a:gd name="connsiteY89" fmla="*/ 1206433 h 1795911"/>
              <a:gd name="connsiteX90" fmla="*/ 5889301 w 6579857"/>
              <a:gd name="connsiteY90" fmla="*/ 1075502 h 1795911"/>
              <a:gd name="connsiteX91" fmla="*/ 5839479 w 6579857"/>
              <a:gd name="connsiteY91" fmla="*/ 1222088 h 1795911"/>
              <a:gd name="connsiteX92" fmla="*/ 5603233 w 6579857"/>
              <a:gd name="connsiteY92" fmla="*/ 1222088 h 1795911"/>
              <a:gd name="connsiteX93" fmla="*/ 5521979 w 6579857"/>
              <a:gd name="connsiteY93" fmla="*/ 1461180 h 1795911"/>
              <a:gd name="connsiteX94" fmla="*/ 5334121 w 6579857"/>
              <a:gd name="connsiteY94" fmla="*/ 1461180 h 1795911"/>
              <a:gd name="connsiteX95" fmla="*/ 5415375 w 6579857"/>
              <a:gd name="connsiteY95" fmla="*/ 1222088 h 1795911"/>
              <a:gd name="connsiteX96" fmla="*/ 5186244 w 6579857"/>
              <a:gd name="connsiteY96" fmla="*/ 1222088 h 1795911"/>
              <a:gd name="connsiteX97" fmla="*/ 5238001 w 6579857"/>
              <a:gd name="connsiteY97" fmla="*/ 1069809 h 1795911"/>
              <a:gd name="connsiteX98" fmla="*/ 5065253 w 6579857"/>
              <a:gd name="connsiteY98" fmla="*/ 1226358 h 1795911"/>
              <a:gd name="connsiteX99" fmla="*/ 5016254 w 6579857"/>
              <a:gd name="connsiteY99" fmla="*/ 1064828 h 1795911"/>
              <a:gd name="connsiteX100" fmla="*/ 4882520 w 6579857"/>
              <a:gd name="connsiteY100" fmla="*/ 1458334 h 1795911"/>
              <a:gd name="connsiteX101" fmla="*/ 4711740 w 6579857"/>
              <a:gd name="connsiteY101" fmla="*/ 1458334 h 1795911"/>
              <a:gd name="connsiteX102" fmla="*/ 4924548 w 6579857"/>
              <a:gd name="connsiteY102" fmla="*/ 832140 h 1795911"/>
              <a:gd name="connsiteX103" fmla="*/ 4778874 w 6579857"/>
              <a:gd name="connsiteY103" fmla="*/ 984419 h 1795911"/>
              <a:gd name="connsiteX104" fmla="*/ 4824738 w 6579857"/>
              <a:gd name="connsiteY104" fmla="*/ 715440 h 1795911"/>
              <a:gd name="connsiteX105" fmla="*/ 5277772 w 6579857"/>
              <a:gd name="connsiteY105" fmla="*/ 60782 h 1795911"/>
              <a:gd name="connsiteX106" fmla="*/ 2737415 w 6579857"/>
              <a:gd name="connsiteY106" fmla="*/ 60782 h 1795911"/>
              <a:gd name="connsiteX107" fmla="*/ 2943775 w 6579857"/>
              <a:gd name="connsiteY107" fmla="*/ 60782 h 1795911"/>
              <a:gd name="connsiteX108" fmla="*/ 2835925 w 6579857"/>
              <a:gd name="connsiteY108" fmla="*/ 378149 h 1795911"/>
              <a:gd name="connsiteX109" fmla="*/ 3133368 w 6579857"/>
              <a:gd name="connsiteY109" fmla="*/ 378149 h 1795911"/>
              <a:gd name="connsiteX110" fmla="*/ 3033805 w 6579857"/>
              <a:gd name="connsiteY110" fmla="*/ 237811 h 1795911"/>
              <a:gd name="connsiteX111" fmla="*/ 3156554 w 6579857"/>
              <a:gd name="connsiteY111" fmla="*/ 128975 h 1795911"/>
              <a:gd name="connsiteX112" fmla="*/ 3274471 w 6579857"/>
              <a:gd name="connsiteY112" fmla="*/ 234505 h 1795911"/>
              <a:gd name="connsiteX113" fmla="*/ 3174793 w 6579857"/>
              <a:gd name="connsiteY113" fmla="*/ 378149 h 1795911"/>
              <a:gd name="connsiteX114" fmla="*/ 3389538 w 6579857"/>
              <a:gd name="connsiteY114" fmla="*/ 378149 h 1795911"/>
              <a:gd name="connsiteX115" fmla="*/ 3324728 w 6579857"/>
              <a:gd name="connsiteY115" fmla="*/ 568853 h 1795911"/>
              <a:gd name="connsiteX116" fmla="*/ 2818792 w 6579857"/>
              <a:gd name="connsiteY116" fmla="*/ 568853 h 1795911"/>
              <a:gd name="connsiteX117" fmla="*/ 3191662 w 6579857"/>
              <a:gd name="connsiteY117" fmla="*/ 1115350 h 1795911"/>
              <a:gd name="connsiteX118" fmla="*/ 3024148 w 6579857"/>
              <a:gd name="connsiteY118" fmla="*/ 1266830 h 1795911"/>
              <a:gd name="connsiteX119" fmla="*/ 2922646 w 6579857"/>
              <a:gd name="connsiteY119" fmla="*/ 1264049 h 1795911"/>
              <a:gd name="connsiteX120" fmla="*/ 2873634 w 6579857"/>
              <a:gd name="connsiteY120" fmla="*/ 1191357 h 1795911"/>
              <a:gd name="connsiteX121" fmla="*/ 2691552 w 6579857"/>
              <a:gd name="connsiteY121" fmla="*/ 802965 h 1795911"/>
              <a:gd name="connsiteX122" fmla="*/ 2537941 w 6579857"/>
              <a:gd name="connsiteY122" fmla="*/ 1262597 h 1795911"/>
              <a:gd name="connsiteX123" fmla="*/ 2392295 w 6579857"/>
              <a:gd name="connsiteY123" fmla="*/ 1264130 h 1795911"/>
              <a:gd name="connsiteX124" fmla="*/ 2489259 w 6579857"/>
              <a:gd name="connsiteY124" fmla="*/ 1398227 h 1795911"/>
              <a:gd name="connsiteX125" fmla="*/ 2470283 w 6579857"/>
              <a:gd name="connsiteY125" fmla="*/ 1454065 h 1795911"/>
              <a:gd name="connsiteX126" fmla="*/ 2263923 w 6579857"/>
              <a:gd name="connsiteY126" fmla="*/ 1454065 h 1795911"/>
              <a:gd name="connsiteX127" fmla="*/ 2490518 w 6579857"/>
              <a:gd name="connsiteY127" fmla="*/ 787310 h 1795911"/>
              <a:gd name="connsiteX128" fmla="*/ 1650170 w 6579857"/>
              <a:gd name="connsiteY128" fmla="*/ 1496020 h 1795911"/>
              <a:gd name="connsiteX129" fmla="*/ 571448 w 6579857"/>
              <a:gd name="connsiteY129" fmla="*/ 1795911 h 1795911"/>
              <a:gd name="connsiteX130" fmla="*/ 0 w 6579857"/>
              <a:gd name="connsiteY130" fmla="*/ 1498835 h 1795911"/>
              <a:gd name="connsiteX131" fmla="*/ 1528444 w 6579857"/>
              <a:gd name="connsiteY131" fmla="*/ 1384393 h 1795911"/>
              <a:gd name="connsiteX132" fmla="*/ 2497867 w 6579857"/>
              <a:gd name="connsiteY132" fmla="*/ 568853 h 1795911"/>
              <a:gd name="connsiteX133" fmla="*/ 2013990 w 6579857"/>
              <a:gd name="connsiteY133" fmla="*/ 568853 h 1795911"/>
              <a:gd name="connsiteX134" fmla="*/ 2078800 w 6579857"/>
              <a:gd name="connsiteY134" fmla="*/ 378149 h 1795911"/>
              <a:gd name="connsiteX135" fmla="*/ 2629566 w 6579857"/>
              <a:gd name="connsiteY135" fmla="*/ 378149 h 1795911"/>
              <a:gd name="connsiteX136" fmla="*/ 2737415 w 6579857"/>
              <a:gd name="connsiteY136" fmla="*/ 60782 h 1795911"/>
              <a:gd name="connsiteX137" fmla="*/ 1025343 w 6579857"/>
              <a:gd name="connsiteY137" fmla="*/ 60782 h 1795911"/>
              <a:gd name="connsiteX138" fmla="*/ 1235972 w 6579857"/>
              <a:gd name="connsiteY138" fmla="*/ 60782 h 1795911"/>
              <a:gd name="connsiteX139" fmla="*/ 1184227 w 6579857"/>
              <a:gd name="connsiteY139" fmla="*/ 213061 h 1795911"/>
              <a:gd name="connsiteX140" fmla="*/ 1480246 w 6579857"/>
              <a:gd name="connsiteY140" fmla="*/ 213061 h 1795911"/>
              <a:gd name="connsiteX141" fmla="*/ 1531991 w 6579857"/>
              <a:gd name="connsiteY141" fmla="*/ 60782 h 1795911"/>
              <a:gd name="connsiteX142" fmla="*/ 1742621 w 6579857"/>
              <a:gd name="connsiteY142" fmla="*/ 60782 h 1795911"/>
              <a:gd name="connsiteX143" fmla="*/ 1690875 w 6579857"/>
              <a:gd name="connsiteY143" fmla="*/ 213061 h 1795911"/>
              <a:gd name="connsiteX144" fmla="*/ 2029589 w 6579857"/>
              <a:gd name="connsiteY144" fmla="*/ 213061 h 1795911"/>
              <a:gd name="connsiteX145" fmla="*/ 1968649 w 6579857"/>
              <a:gd name="connsiteY145" fmla="*/ 392380 h 1795911"/>
              <a:gd name="connsiteX146" fmla="*/ 1629935 w 6579857"/>
              <a:gd name="connsiteY146" fmla="*/ 392380 h 1795911"/>
              <a:gd name="connsiteX147" fmla="*/ 1594144 w 6579857"/>
              <a:gd name="connsiteY147" fmla="*/ 497695 h 1795911"/>
              <a:gd name="connsiteX148" fmla="*/ 1383515 w 6579857"/>
              <a:gd name="connsiteY148" fmla="*/ 497695 h 1795911"/>
              <a:gd name="connsiteX149" fmla="*/ 1419305 w 6579857"/>
              <a:gd name="connsiteY149" fmla="*/ 392380 h 1795911"/>
              <a:gd name="connsiteX150" fmla="*/ 1123286 w 6579857"/>
              <a:gd name="connsiteY150" fmla="*/ 392380 h 1795911"/>
              <a:gd name="connsiteX151" fmla="*/ 1087496 w 6579857"/>
              <a:gd name="connsiteY151" fmla="*/ 497695 h 1795911"/>
              <a:gd name="connsiteX152" fmla="*/ 876867 w 6579857"/>
              <a:gd name="connsiteY152" fmla="*/ 497695 h 1795911"/>
              <a:gd name="connsiteX153" fmla="*/ 912657 w 6579857"/>
              <a:gd name="connsiteY153" fmla="*/ 392380 h 1795911"/>
              <a:gd name="connsiteX154" fmla="*/ 573943 w 6579857"/>
              <a:gd name="connsiteY154" fmla="*/ 392380 h 1795911"/>
              <a:gd name="connsiteX155" fmla="*/ 634884 w 6579857"/>
              <a:gd name="connsiteY155" fmla="*/ 213061 h 1795911"/>
              <a:gd name="connsiteX156" fmla="*/ 973598 w 6579857"/>
              <a:gd name="connsiteY156" fmla="*/ 213061 h 1795911"/>
              <a:gd name="connsiteX157" fmla="*/ 1025343 w 6579857"/>
              <a:gd name="connsiteY157" fmla="*/ 60782 h 1795911"/>
              <a:gd name="connsiteX0" fmla="*/ 5829106 w 6587878"/>
              <a:gd name="connsiteY0" fmla="*/ 557468 h 1795911"/>
              <a:gd name="connsiteX1" fmla="*/ 5664173 w 6587878"/>
              <a:gd name="connsiteY1" fmla="*/ 1042769 h 1795911"/>
              <a:gd name="connsiteX2" fmla="*/ 5878360 w 6587878"/>
              <a:gd name="connsiteY2" fmla="*/ 1042769 h 1795911"/>
              <a:gd name="connsiteX3" fmla="*/ 5829106 w 6587878"/>
              <a:gd name="connsiteY3" fmla="*/ 557468 h 1795911"/>
              <a:gd name="connsiteX4" fmla="*/ 5643904 w 6587878"/>
              <a:gd name="connsiteY4" fmla="*/ 549641 h 1795911"/>
              <a:gd name="connsiteX5" fmla="*/ 5264974 w 6587878"/>
              <a:gd name="connsiteY5" fmla="*/ 1042769 h 1795911"/>
              <a:gd name="connsiteX6" fmla="*/ 5476315 w 6587878"/>
              <a:gd name="connsiteY6" fmla="*/ 1042769 h 1795911"/>
              <a:gd name="connsiteX7" fmla="*/ 5643904 w 6587878"/>
              <a:gd name="connsiteY7" fmla="*/ 549641 h 1795911"/>
              <a:gd name="connsiteX8" fmla="*/ 643133 w 6587878"/>
              <a:gd name="connsiteY8" fmla="*/ 548929 h 1795911"/>
              <a:gd name="connsiteX9" fmla="*/ 1680624 w 6587878"/>
              <a:gd name="connsiteY9" fmla="*/ 548929 h 1795911"/>
              <a:gd name="connsiteX10" fmla="*/ 1616781 w 6587878"/>
              <a:gd name="connsiteY10" fmla="*/ 736787 h 1795911"/>
              <a:gd name="connsiteX11" fmla="*/ 1000221 w 6587878"/>
              <a:gd name="connsiteY11" fmla="*/ 986909 h 1795911"/>
              <a:gd name="connsiteX12" fmla="*/ 653707 w 6587878"/>
              <a:gd name="connsiteY12" fmla="*/ 1183662 h 1795911"/>
              <a:gd name="connsiteX13" fmla="*/ 710812 w 6587878"/>
              <a:gd name="connsiteY13" fmla="*/ 1229204 h 1795911"/>
              <a:gd name="connsiteX14" fmla="*/ 1268962 w 6587878"/>
              <a:gd name="connsiteY14" fmla="*/ 1229204 h 1795911"/>
              <a:gd name="connsiteX15" fmla="*/ 1385778 w 6587878"/>
              <a:gd name="connsiteY15" fmla="*/ 1187036 h 1795911"/>
              <a:gd name="connsiteX16" fmla="*/ 1368636 w 6587878"/>
              <a:gd name="connsiteY16" fmla="*/ 1101654 h 1795911"/>
              <a:gd name="connsiteX17" fmla="*/ 1291494 w 6587878"/>
              <a:gd name="connsiteY17" fmla="*/ 1035774 h 1795911"/>
              <a:gd name="connsiteX18" fmla="*/ 1469988 w 6587878"/>
              <a:gd name="connsiteY18" fmla="*/ 962058 h 1795911"/>
              <a:gd name="connsiteX19" fmla="*/ 1583523 w 6587878"/>
              <a:gd name="connsiteY19" fmla="*/ 1103281 h 1795911"/>
              <a:gd name="connsiteX20" fmla="*/ 1555115 w 6587878"/>
              <a:gd name="connsiteY20" fmla="*/ 1291139 h 1795911"/>
              <a:gd name="connsiteX21" fmla="*/ 1430969 w 6587878"/>
              <a:gd name="connsiteY21" fmla="*/ 1380504 h 1795911"/>
              <a:gd name="connsiteX22" fmla="*/ 1174988 w 6587878"/>
              <a:gd name="connsiteY22" fmla="*/ 1412793 h 1795911"/>
              <a:gd name="connsiteX23" fmla="*/ 698226 w 6587878"/>
              <a:gd name="connsiteY23" fmla="*/ 1412793 h 1795911"/>
              <a:gd name="connsiteX24" fmla="*/ 433472 w 6587878"/>
              <a:gd name="connsiteY24" fmla="*/ 1364761 h 1795911"/>
              <a:gd name="connsiteX25" fmla="*/ 409834 w 6587878"/>
              <a:gd name="connsiteY25" fmla="*/ 1189355 h 1795911"/>
              <a:gd name="connsiteX26" fmla="*/ 690020 w 6587878"/>
              <a:gd name="connsiteY26" fmla="*/ 961648 h 1795911"/>
              <a:gd name="connsiteX27" fmla="*/ 1229223 w 6587878"/>
              <a:gd name="connsiteY27" fmla="*/ 733941 h 1795911"/>
              <a:gd name="connsiteX28" fmla="*/ 580258 w 6587878"/>
              <a:gd name="connsiteY28" fmla="*/ 733941 h 1795911"/>
              <a:gd name="connsiteX29" fmla="*/ 643133 w 6587878"/>
              <a:gd name="connsiteY29" fmla="*/ 548929 h 1795911"/>
              <a:gd name="connsiteX30" fmla="*/ 3749733 w 6587878"/>
              <a:gd name="connsiteY30" fmla="*/ 503388 h 1795911"/>
              <a:gd name="connsiteX31" fmla="*/ 4552401 w 6587878"/>
              <a:gd name="connsiteY31" fmla="*/ 503388 h 1795911"/>
              <a:gd name="connsiteX32" fmla="*/ 4490971 w 6587878"/>
              <a:gd name="connsiteY32" fmla="*/ 684130 h 1795911"/>
              <a:gd name="connsiteX33" fmla="*/ 4166778 w 6587878"/>
              <a:gd name="connsiteY33" fmla="*/ 859180 h 1795911"/>
              <a:gd name="connsiteX34" fmla="*/ 4163876 w 6587878"/>
              <a:gd name="connsiteY34" fmla="*/ 867719 h 1795911"/>
              <a:gd name="connsiteX35" fmla="*/ 4717488 w 6587878"/>
              <a:gd name="connsiteY35" fmla="*/ 867719 h 1795911"/>
              <a:gd name="connsiteX36" fmla="*/ 4653646 w 6587878"/>
              <a:gd name="connsiteY36" fmla="*/ 1055577 h 1795911"/>
              <a:gd name="connsiteX37" fmla="*/ 4100033 w 6587878"/>
              <a:gd name="connsiteY37" fmla="*/ 1055577 h 1795911"/>
              <a:gd name="connsiteX38" fmla="*/ 4034256 w 6587878"/>
              <a:gd name="connsiteY38" fmla="*/ 1249128 h 1795911"/>
              <a:gd name="connsiteX39" fmla="*/ 3700162 w 6587878"/>
              <a:gd name="connsiteY39" fmla="*/ 1458183 h 1795911"/>
              <a:gd name="connsiteX40" fmla="*/ 2495957 w 6587878"/>
              <a:gd name="connsiteY40" fmla="*/ 1452641 h 1795911"/>
              <a:gd name="connsiteX41" fmla="*/ 2431944 w 6587878"/>
              <a:gd name="connsiteY41" fmla="*/ 1285604 h 1795911"/>
              <a:gd name="connsiteX42" fmla="*/ 3651374 w 6587878"/>
              <a:gd name="connsiteY42" fmla="*/ 1281257 h 1795911"/>
              <a:gd name="connsiteX43" fmla="*/ 3802696 w 6587878"/>
              <a:gd name="connsiteY43" fmla="*/ 1239522 h 1795911"/>
              <a:gd name="connsiteX44" fmla="*/ 3853069 w 6587878"/>
              <a:gd name="connsiteY44" fmla="*/ 1170854 h 1795911"/>
              <a:gd name="connsiteX45" fmla="*/ 3892251 w 6587878"/>
              <a:gd name="connsiteY45" fmla="*/ 1055577 h 1795911"/>
              <a:gd name="connsiteX46" fmla="*/ 3270326 w 6587878"/>
              <a:gd name="connsiteY46" fmla="*/ 1055577 h 1795911"/>
              <a:gd name="connsiteX47" fmla="*/ 3334168 w 6587878"/>
              <a:gd name="connsiteY47" fmla="*/ 867719 h 1795911"/>
              <a:gd name="connsiteX48" fmla="*/ 3956093 w 6587878"/>
              <a:gd name="connsiteY48" fmla="*/ 867719 h 1795911"/>
              <a:gd name="connsiteX49" fmla="*/ 3976406 w 6587878"/>
              <a:gd name="connsiteY49" fmla="*/ 807946 h 1795911"/>
              <a:gd name="connsiteX50" fmla="*/ 4211552 w 6587878"/>
              <a:gd name="connsiteY50" fmla="*/ 685553 h 1795911"/>
              <a:gd name="connsiteX51" fmla="*/ 3687825 w 6587878"/>
              <a:gd name="connsiteY51" fmla="*/ 685553 h 1795911"/>
              <a:gd name="connsiteX52" fmla="*/ 3749733 w 6587878"/>
              <a:gd name="connsiteY52" fmla="*/ 503388 h 1795911"/>
              <a:gd name="connsiteX53" fmla="*/ 4292651 w 6587878"/>
              <a:gd name="connsiteY53" fmla="*/ 77477 h 1795911"/>
              <a:gd name="connsiteX54" fmla="*/ 4358725 w 6587878"/>
              <a:gd name="connsiteY54" fmla="*/ 97903 h 1795911"/>
              <a:gd name="connsiteX55" fmla="*/ 4390426 w 6587878"/>
              <a:gd name="connsiteY55" fmla="*/ 207369 h 1795911"/>
              <a:gd name="connsiteX56" fmla="*/ 4916287 w 6587878"/>
              <a:gd name="connsiteY56" fmla="*/ 207369 h 1795911"/>
              <a:gd name="connsiteX57" fmla="*/ 4791504 w 6587878"/>
              <a:gd name="connsiteY57" fmla="*/ 574546 h 1795911"/>
              <a:gd name="connsiteX58" fmla="*/ 4592261 w 6587878"/>
              <a:gd name="connsiteY58" fmla="*/ 574546 h 1795911"/>
              <a:gd name="connsiteX59" fmla="*/ 4655136 w 6587878"/>
              <a:gd name="connsiteY59" fmla="*/ 389534 h 1795911"/>
              <a:gd name="connsiteX60" fmla="*/ 3727229 w 6587878"/>
              <a:gd name="connsiteY60" fmla="*/ 389534 h 1795911"/>
              <a:gd name="connsiteX61" fmla="*/ 3663387 w 6587878"/>
              <a:gd name="connsiteY61" fmla="*/ 577392 h 1795911"/>
              <a:gd name="connsiteX62" fmla="*/ 3464144 w 6587878"/>
              <a:gd name="connsiteY62" fmla="*/ 577392 h 1795911"/>
              <a:gd name="connsiteX63" fmla="*/ 3589894 w 6587878"/>
              <a:gd name="connsiteY63" fmla="*/ 207369 h 1795911"/>
              <a:gd name="connsiteX64" fmla="*/ 4136200 w 6587878"/>
              <a:gd name="connsiteY64" fmla="*/ 198448 h 1795911"/>
              <a:gd name="connsiteX65" fmla="*/ 4166234 w 6587878"/>
              <a:gd name="connsiteY65" fmla="*/ 120088 h 1795911"/>
              <a:gd name="connsiteX66" fmla="*/ 4292651 w 6587878"/>
              <a:gd name="connsiteY66" fmla="*/ 77477 h 1795911"/>
              <a:gd name="connsiteX67" fmla="*/ 5277772 w 6587878"/>
              <a:gd name="connsiteY67" fmla="*/ 60782 h 1795911"/>
              <a:gd name="connsiteX68" fmla="*/ 5445406 w 6587878"/>
              <a:gd name="connsiteY68" fmla="*/ 107747 h 1795911"/>
              <a:gd name="connsiteX69" fmla="*/ 5226160 w 6587878"/>
              <a:gd name="connsiteY69" fmla="*/ 447173 h 1795911"/>
              <a:gd name="connsiteX70" fmla="*/ 5029552 w 6587878"/>
              <a:gd name="connsiteY70" fmla="*/ 1025691 h 1795911"/>
              <a:gd name="connsiteX71" fmla="*/ 5556669 w 6587878"/>
              <a:gd name="connsiteY71" fmla="*/ 469232 h 1795911"/>
              <a:gd name="connsiteX72" fmla="*/ 5299787 w 6587878"/>
              <a:gd name="connsiteY72" fmla="*/ 469232 h 1795911"/>
              <a:gd name="connsiteX73" fmla="*/ 5360238 w 6587878"/>
              <a:gd name="connsiteY73" fmla="*/ 291335 h 1795911"/>
              <a:gd name="connsiteX74" fmla="*/ 5731685 w 6587878"/>
              <a:gd name="connsiteY74" fmla="*/ 291335 h 1795911"/>
              <a:gd name="connsiteX75" fmla="*/ 5810037 w 6587878"/>
              <a:gd name="connsiteY75" fmla="*/ 60782 h 1795911"/>
              <a:gd name="connsiteX76" fmla="*/ 5997895 w 6587878"/>
              <a:gd name="connsiteY76" fmla="*/ 60782 h 1795911"/>
              <a:gd name="connsiteX77" fmla="*/ 5919543 w 6587878"/>
              <a:gd name="connsiteY77" fmla="*/ 291335 h 1795911"/>
              <a:gd name="connsiteX78" fmla="*/ 6271047 w 6587878"/>
              <a:gd name="connsiteY78" fmla="*/ 294787 h 1795911"/>
              <a:gd name="connsiteX79" fmla="*/ 6387353 w 6587878"/>
              <a:gd name="connsiteY79" fmla="*/ 226610 h 1795911"/>
              <a:gd name="connsiteX80" fmla="*/ 6415425 w 6587878"/>
              <a:gd name="connsiteY80" fmla="*/ 166452 h 1795911"/>
              <a:gd name="connsiteX81" fmla="*/ 6233163 w 6587878"/>
              <a:gd name="connsiteY81" fmla="*/ 98828 h 1795911"/>
              <a:gd name="connsiteX82" fmla="*/ 6268966 w 6587878"/>
              <a:gd name="connsiteY82" fmla="*/ 0 h 1795911"/>
              <a:gd name="connsiteX83" fmla="*/ 6587878 w 6587878"/>
              <a:gd name="connsiteY83" fmla="*/ 146399 h 1795911"/>
              <a:gd name="connsiteX84" fmla="*/ 6551784 w 6587878"/>
              <a:gd name="connsiteY84" fmla="*/ 294788 h 1795911"/>
              <a:gd name="connsiteX85" fmla="*/ 6399383 w 6587878"/>
              <a:gd name="connsiteY85" fmla="*/ 399062 h 1795911"/>
              <a:gd name="connsiteX86" fmla="*/ 6202868 w 6587878"/>
              <a:gd name="connsiteY86" fmla="*/ 467241 h 1795911"/>
              <a:gd name="connsiteX87" fmla="*/ 5962272 w 6587878"/>
              <a:gd name="connsiteY87" fmla="*/ 469232 h 1795911"/>
              <a:gd name="connsiteX88" fmla="*/ 6144037 w 6587878"/>
              <a:gd name="connsiteY88" fmla="*/ 1004343 h 1795911"/>
              <a:gd name="connsiteX89" fmla="*/ 5951542 w 6587878"/>
              <a:gd name="connsiteY89" fmla="*/ 1206433 h 1795911"/>
              <a:gd name="connsiteX90" fmla="*/ 5889301 w 6587878"/>
              <a:gd name="connsiteY90" fmla="*/ 1075502 h 1795911"/>
              <a:gd name="connsiteX91" fmla="*/ 5839479 w 6587878"/>
              <a:gd name="connsiteY91" fmla="*/ 1222088 h 1795911"/>
              <a:gd name="connsiteX92" fmla="*/ 5603233 w 6587878"/>
              <a:gd name="connsiteY92" fmla="*/ 1222088 h 1795911"/>
              <a:gd name="connsiteX93" fmla="*/ 5521979 w 6587878"/>
              <a:gd name="connsiteY93" fmla="*/ 1461180 h 1795911"/>
              <a:gd name="connsiteX94" fmla="*/ 5334121 w 6587878"/>
              <a:gd name="connsiteY94" fmla="*/ 1461180 h 1795911"/>
              <a:gd name="connsiteX95" fmla="*/ 5415375 w 6587878"/>
              <a:gd name="connsiteY95" fmla="*/ 1222088 h 1795911"/>
              <a:gd name="connsiteX96" fmla="*/ 5186244 w 6587878"/>
              <a:gd name="connsiteY96" fmla="*/ 1222088 h 1795911"/>
              <a:gd name="connsiteX97" fmla="*/ 5238001 w 6587878"/>
              <a:gd name="connsiteY97" fmla="*/ 1069809 h 1795911"/>
              <a:gd name="connsiteX98" fmla="*/ 5065253 w 6587878"/>
              <a:gd name="connsiteY98" fmla="*/ 1226358 h 1795911"/>
              <a:gd name="connsiteX99" fmla="*/ 5016254 w 6587878"/>
              <a:gd name="connsiteY99" fmla="*/ 1064828 h 1795911"/>
              <a:gd name="connsiteX100" fmla="*/ 4882520 w 6587878"/>
              <a:gd name="connsiteY100" fmla="*/ 1458334 h 1795911"/>
              <a:gd name="connsiteX101" fmla="*/ 4711740 w 6587878"/>
              <a:gd name="connsiteY101" fmla="*/ 1458334 h 1795911"/>
              <a:gd name="connsiteX102" fmla="*/ 4924548 w 6587878"/>
              <a:gd name="connsiteY102" fmla="*/ 832140 h 1795911"/>
              <a:gd name="connsiteX103" fmla="*/ 4778874 w 6587878"/>
              <a:gd name="connsiteY103" fmla="*/ 984419 h 1795911"/>
              <a:gd name="connsiteX104" fmla="*/ 4824738 w 6587878"/>
              <a:gd name="connsiteY104" fmla="*/ 715440 h 1795911"/>
              <a:gd name="connsiteX105" fmla="*/ 5277772 w 6587878"/>
              <a:gd name="connsiteY105" fmla="*/ 60782 h 1795911"/>
              <a:gd name="connsiteX106" fmla="*/ 2737415 w 6587878"/>
              <a:gd name="connsiteY106" fmla="*/ 60782 h 1795911"/>
              <a:gd name="connsiteX107" fmla="*/ 2943775 w 6587878"/>
              <a:gd name="connsiteY107" fmla="*/ 60782 h 1795911"/>
              <a:gd name="connsiteX108" fmla="*/ 2835925 w 6587878"/>
              <a:gd name="connsiteY108" fmla="*/ 378149 h 1795911"/>
              <a:gd name="connsiteX109" fmla="*/ 3133368 w 6587878"/>
              <a:gd name="connsiteY109" fmla="*/ 378149 h 1795911"/>
              <a:gd name="connsiteX110" fmla="*/ 3033805 w 6587878"/>
              <a:gd name="connsiteY110" fmla="*/ 237811 h 1795911"/>
              <a:gd name="connsiteX111" fmla="*/ 3156554 w 6587878"/>
              <a:gd name="connsiteY111" fmla="*/ 128975 h 1795911"/>
              <a:gd name="connsiteX112" fmla="*/ 3274471 w 6587878"/>
              <a:gd name="connsiteY112" fmla="*/ 234505 h 1795911"/>
              <a:gd name="connsiteX113" fmla="*/ 3174793 w 6587878"/>
              <a:gd name="connsiteY113" fmla="*/ 378149 h 1795911"/>
              <a:gd name="connsiteX114" fmla="*/ 3389538 w 6587878"/>
              <a:gd name="connsiteY114" fmla="*/ 378149 h 1795911"/>
              <a:gd name="connsiteX115" fmla="*/ 3324728 w 6587878"/>
              <a:gd name="connsiteY115" fmla="*/ 568853 h 1795911"/>
              <a:gd name="connsiteX116" fmla="*/ 2818792 w 6587878"/>
              <a:gd name="connsiteY116" fmla="*/ 568853 h 1795911"/>
              <a:gd name="connsiteX117" fmla="*/ 3191662 w 6587878"/>
              <a:gd name="connsiteY117" fmla="*/ 1115350 h 1795911"/>
              <a:gd name="connsiteX118" fmla="*/ 3024148 w 6587878"/>
              <a:gd name="connsiteY118" fmla="*/ 1266830 h 1795911"/>
              <a:gd name="connsiteX119" fmla="*/ 2922646 w 6587878"/>
              <a:gd name="connsiteY119" fmla="*/ 1264049 h 1795911"/>
              <a:gd name="connsiteX120" fmla="*/ 2873634 w 6587878"/>
              <a:gd name="connsiteY120" fmla="*/ 1191357 h 1795911"/>
              <a:gd name="connsiteX121" fmla="*/ 2691552 w 6587878"/>
              <a:gd name="connsiteY121" fmla="*/ 802965 h 1795911"/>
              <a:gd name="connsiteX122" fmla="*/ 2537941 w 6587878"/>
              <a:gd name="connsiteY122" fmla="*/ 1262597 h 1795911"/>
              <a:gd name="connsiteX123" fmla="*/ 2392295 w 6587878"/>
              <a:gd name="connsiteY123" fmla="*/ 1264130 h 1795911"/>
              <a:gd name="connsiteX124" fmla="*/ 2489259 w 6587878"/>
              <a:gd name="connsiteY124" fmla="*/ 1398227 h 1795911"/>
              <a:gd name="connsiteX125" fmla="*/ 2470283 w 6587878"/>
              <a:gd name="connsiteY125" fmla="*/ 1454065 h 1795911"/>
              <a:gd name="connsiteX126" fmla="*/ 2263923 w 6587878"/>
              <a:gd name="connsiteY126" fmla="*/ 1454065 h 1795911"/>
              <a:gd name="connsiteX127" fmla="*/ 2490518 w 6587878"/>
              <a:gd name="connsiteY127" fmla="*/ 787310 h 1795911"/>
              <a:gd name="connsiteX128" fmla="*/ 1650170 w 6587878"/>
              <a:gd name="connsiteY128" fmla="*/ 1496020 h 1795911"/>
              <a:gd name="connsiteX129" fmla="*/ 571448 w 6587878"/>
              <a:gd name="connsiteY129" fmla="*/ 1795911 h 1795911"/>
              <a:gd name="connsiteX130" fmla="*/ 0 w 6587878"/>
              <a:gd name="connsiteY130" fmla="*/ 1498835 h 1795911"/>
              <a:gd name="connsiteX131" fmla="*/ 1528444 w 6587878"/>
              <a:gd name="connsiteY131" fmla="*/ 1384393 h 1795911"/>
              <a:gd name="connsiteX132" fmla="*/ 2497867 w 6587878"/>
              <a:gd name="connsiteY132" fmla="*/ 568853 h 1795911"/>
              <a:gd name="connsiteX133" fmla="*/ 2013990 w 6587878"/>
              <a:gd name="connsiteY133" fmla="*/ 568853 h 1795911"/>
              <a:gd name="connsiteX134" fmla="*/ 2078800 w 6587878"/>
              <a:gd name="connsiteY134" fmla="*/ 378149 h 1795911"/>
              <a:gd name="connsiteX135" fmla="*/ 2629566 w 6587878"/>
              <a:gd name="connsiteY135" fmla="*/ 378149 h 1795911"/>
              <a:gd name="connsiteX136" fmla="*/ 2737415 w 6587878"/>
              <a:gd name="connsiteY136" fmla="*/ 60782 h 1795911"/>
              <a:gd name="connsiteX137" fmla="*/ 1025343 w 6587878"/>
              <a:gd name="connsiteY137" fmla="*/ 60782 h 1795911"/>
              <a:gd name="connsiteX138" fmla="*/ 1235972 w 6587878"/>
              <a:gd name="connsiteY138" fmla="*/ 60782 h 1795911"/>
              <a:gd name="connsiteX139" fmla="*/ 1184227 w 6587878"/>
              <a:gd name="connsiteY139" fmla="*/ 213061 h 1795911"/>
              <a:gd name="connsiteX140" fmla="*/ 1480246 w 6587878"/>
              <a:gd name="connsiteY140" fmla="*/ 213061 h 1795911"/>
              <a:gd name="connsiteX141" fmla="*/ 1531991 w 6587878"/>
              <a:gd name="connsiteY141" fmla="*/ 60782 h 1795911"/>
              <a:gd name="connsiteX142" fmla="*/ 1742621 w 6587878"/>
              <a:gd name="connsiteY142" fmla="*/ 60782 h 1795911"/>
              <a:gd name="connsiteX143" fmla="*/ 1690875 w 6587878"/>
              <a:gd name="connsiteY143" fmla="*/ 213061 h 1795911"/>
              <a:gd name="connsiteX144" fmla="*/ 2029589 w 6587878"/>
              <a:gd name="connsiteY144" fmla="*/ 213061 h 1795911"/>
              <a:gd name="connsiteX145" fmla="*/ 1968649 w 6587878"/>
              <a:gd name="connsiteY145" fmla="*/ 392380 h 1795911"/>
              <a:gd name="connsiteX146" fmla="*/ 1629935 w 6587878"/>
              <a:gd name="connsiteY146" fmla="*/ 392380 h 1795911"/>
              <a:gd name="connsiteX147" fmla="*/ 1594144 w 6587878"/>
              <a:gd name="connsiteY147" fmla="*/ 497695 h 1795911"/>
              <a:gd name="connsiteX148" fmla="*/ 1383515 w 6587878"/>
              <a:gd name="connsiteY148" fmla="*/ 497695 h 1795911"/>
              <a:gd name="connsiteX149" fmla="*/ 1419305 w 6587878"/>
              <a:gd name="connsiteY149" fmla="*/ 392380 h 1795911"/>
              <a:gd name="connsiteX150" fmla="*/ 1123286 w 6587878"/>
              <a:gd name="connsiteY150" fmla="*/ 392380 h 1795911"/>
              <a:gd name="connsiteX151" fmla="*/ 1087496 w 6587878"/>
              <a:gd name="connsiteY151" fmla="*/ 497695 h 1795911"/>
              <a:gd name="connsiteX152" fmla="*/ 876867 w 6587878"/>
              <a:gd name="connsiteY152" fmla="*/ 497695 h 1795911"/>
              <a:gd name="connsiteX153" fmla="*/ 912657 w 6587878"/>
              <a:gd name="connsiteY153" fmla="*/ 392380 h 1795911"/>
              <a:gd name="connsiteX154" fmla="*/ 573943 w 6587878"/>
              <a:gd name="connsiteY154" fmla="*/ 392380 h 1795911"/>
              <a:gd name="connsiteX155" fmla="*/ 634884 w 6587878"/>
              <a:gd name="connsiteY155" fmla="*/ 213061 h 1795911"/>
              <a:gd name="connsiteX156" fmla="*/ 973598 w 6587878"/>
              <a:gd name="connsiteY156" fmla="*/ 213061 h 1795911"/>
              <a:gd name="connsiteX157" fmla="*/ 1025343 w 6587878"/>
              <a:gd name="connsiteY157" fmla="*/ 60782 h 1795911"/>
              <a:gd name="connsiteX0" fmla="*/ 5829106 w 6587878"/>
              <a:gd name="connsiteY0" fmla="*/ 557468 h 1795911"/>
              <a:gd name="connsiteX1" fmla="*/ 5664173 w 6587878"/>
              <a:gd name="connsiteY1" fmla="*/ 1042769 h 1795911"/>
              <a:gd name="connsiteX2" fmla="*/ 5878360 w 6587878"/>
              <a:gd name="connsiteY2" fmla="*/ 1042769 h 1795911"/>
              <a:gd name="connsiteX3" fmla="*/ 5829106 w 6587878"/>
              <a:gd name="connsiteY3" fmla="*/ 557468 h 1795911"/>
              <a:gd name="connsiteX4" fmla="*/ 5643904 w 6587878"/>
              <a:gd name="connsiteY4" fmla="*/ 549641 h 1795911"/>
              <a:gd name="connsiteX5" fmla="*/ 5264974 w 6587878"/>
              <a:gd name="connsiteY5" fmla="*/ 1042769 h 1795911"/>
              <a:gd name="connsiteX6" fmla="*/ 5476315 w 6587878"/>
              <a:gd name="connsiteY6" fmla="*/ 1042769 h 1795911"/>
              <a:gd name="connsiteX7" fmla="*/ 5643904 w 6587878"/>
              <a:gd name="connsiteY7" fmla="*/ 549641 h 1795911"/>
              <a:gd name="connsiteX8" fmla="*/ 643133 w 6587878"/>
              <a:gd name="connsiteY8" fmla="*/ 548929 h 1795911"/>
              <a:gd name="connsiteX9" fmla="*/ 1680624 w 6587878"/>
              <a:gd name="connsiteY9" fmla="*/ 548929 h 1795911"/>
              <a:gd name="connsiteX10" fmla="*/ 1616781 w 6587878"/>
              <a:gd name="connsiteY10" fmla="*/ 736787 h 1795911"/>
              <a:gd name="connsiteX11" fmla="*/ 1000221 w 6587878"/>
              <a:gd name="connsiteY11" fmla="*/ 986909 h 1795911"/>
              <a:gd name="connsiteX12" fmla="*/ 653707 w 6587878"/>
              <a:gd name="connsiteY12" fmla="*/ 1183662 h 1795911"/>
              <a:gd name="connsiteX13" fmla="*/ 710812 w 6587878"/>
              <a:gd name="connsiteY13" fmla="*/ 1229204 h 1795911"/>
              <a:gd name="connsiteX14" fmla="*/ 1268962 w 6587878"/>
              <a:gd name="connsiteY14" fmla="*/ 1229204 h 1795911"/>
              <a:gd name="connsiteX15" fmla="*/ 1385778 w 6587878"/>
              <a:gd name="connsiteY15" fmla="*/ 1187036 h 1795911"/>
              <a:gd name="connsiteX16" fmla="*/ 1368636 w 6587878"/>
              <a:gd name="connsiteY16" fmla="*/ 1101654 h 1795911"/>
              <a:gd name="connsiteX17" fmla="*/ 1291494 w 6587878"/>
              <a:gd name="connsiteY17" fmla="*/ 1035774 h 1795911"/>
              <a:gd name="connsiteX18" fmla="*/ 1469988 w 6587878"/>
              <a:gd name="connsiteY18" fmla="*/ 962058 h 1795911"/>
              <a:gd name="connsiteX19" fmla="*/ 1583523 w 6587878"/>
              <a:gd name="connsiteY19" fmla="*/ 1103281 h 1795911"/>
              <a:gd name="connsiteX20" fmla="*/ 1555115 w 6587878"/>
              <a:gd name="connsiteY20" fmla="*/ 1291139 h 1795911"/>
              <a:gd name="connsiteX21" fmla="*/ 1430969 w 6587878"/>
              <a:gd name="connsiteY21" fmla="*/ 1380504 h 1795911"/>
              <a:gd name="connsiteX22" fmla="*/ 1174988 w 6587878"/>
              <a:gd name="connsiteY22" fmla="*/ 1412793 h 1795911"/>
              <a:gd name="connsiteX23" fmla="*/ 698226 w 6587878"/>
              <a:gd name="connsiteY23" fmla="*/ 1412793 h 1795911"/>
              <a:gd name="connsiteX24" fmla="*/ 433472 w 6587878"/>
              <a:gd name="connsiteY24" fmla="*/ 1364761 h 1795911"/>
              <a:gd name="connsiteX25" fmla="*/ 409834 w 6587878"/>
              <a:gd name="connsiteY25" fmla="*/ 1189355 h 1795911"/>
              <a:gd name="connsiteX26" fmla="*/ 690020 w 6587878"/>
              <a:gd name="connsiteY26" fmla="*/ 961648 h 1795911"/>
              <a:gd name="connsiteX27" fmla="*/ 1229223 w 6587878"/>
              <a:gd name="connsiteY27" fmla="*/ 733941 h 1795911"/>
              <a:gd name="connsiteX28" fmla="*/ 580258 w 6587878"/>
              <a:gd name="connsiteY28" fmla="*/ 733941 h 1795911"/>
              <a:gd name="connsiteX29" fmla="*/ 643133 w 6587878"/>
              <a:gd name="connsiteY29" fmla="*/ 548929 h 1795911"/>
              <a:gd name="connsiteX30" fmla="*/ 3749733 w 6587878"/>
              <a:gd name="connsiteY30" fmla="*/ 503388 h 1795911"/>
              <a:gd name="connsiteX31" fmla="*/ 4552401 w 6587878"/>
              <a:gd name="connsiteY31" fmla="*/ 503388 h 1795911"/>
              <a:gd name="connsiteX32" fmla="*/ 4490971 w 6587878"/>
              <a:gd name="connsiteY32" fmla="*/ 684130 h 1795911"/>
              <a:gd name="connsiteX33" fmla="*/ 4166778 w 6587878"/>
              <a:gd name="connsiteY33" fmla="*/ 859180 h 1795911"/>
              <a:gd name="connsiteX34" fmla="*/ 4163876 w 6587878"/>
              <a:gd name="connsiteY34" fmla="*/ 867719 h 1795911"/>
              <a:gd name="connsiteX35" fmla="*/ 4717488 w 6587878"/>
              <a:gd name="connsiteY35" fmla="*/ 867719 h 1795911"/>
              <a:gd name="connsiteX36" fmla="*/ 4653646 w 6587878"/>
              <a:gd name="connsiteY36" fmla="*/ 1055577 h 1795911"/>
              <a:gd name="connsiteX37" fmla="*/ 4100033 w 6587878"/>
              <a:gd name="connsiteY37" fmla="*/ 1055577 h 1795911"/>
              <a:gd name="connsiteX38" fmla="*/ 4034256 w 6587878"/>
              <a:gd name="connsiteY38" fmla="*/ 1249128 h 1795911"/>
              <a:gd name="connsiteX39" fmla="*/ 3700162 w 6587878"/>
              <a:gd name="connsiteY39" fmla="*/ 1458183 h 1795911"/>
              <a:gd name="connsiteX40" fmla="*/ 2495957 w 6587878"/>
              <a:gd name="connsiteY40" fmla="*/ 1452641 h 1795911"/>
              <a:gd name="connsiteX41" fmla="*/ 2431944 w 6587878"/>
              <a:gd name="connsiteY41" fmla="*/ 1285604 h 1795911"/>
              <a:gd name="connsiteX42" fmla="*/ 3651374 w 6587878"/>
              <a:gd name="connsiteY42" fmla="*/ 1281257 h 1795911"/>
              <a:gd name="connsiteX43" fmla="*/ 3802696 w 6587878"/>
              <a:gd name="connsiteY43" fmla="*/ 1239522 h 1795911"/>
              <a:gd name="connsiteX44" fmla="*/ 3853069 w 6587878"/>
              <a:gd name="connsiteY44" fmla="*/ 1170854 h 1795911"/>
              <a:gd name="connsiteX45" fmla="*/ 3892251 w 6587878"/>
              <a:gd name="connsiteY45" fmla="*/ 1055577 h 1795911"/>
              <a:gd name="connsiteX46" fmla="*/ 3270326 w 6587878"/>
              <a:gd name="connsiteY46" fmla="*/ 1055577 h 1795911"/>
              <a:gd name="connsiteX47" fmla="*/ 3334168 w 6587878"/>
              <a:gd name="connsiteY47" fmla="*/ 867719 h 1795911"/>
              <a:gd name="connsiteX48" fmla="*/ 3956093 w 6587878"/>
              <a:gd name="connsiteY48" fmla="*/ 867719 h 1795911"/>
              <a:gd name="connsiteX49" fmla="*/ 3976406 w 6587878"/>
              <a:gd name="connsiteY49" fmla="*/ 807946 h 1795911"/>
              <a:gd name="connsiteX50" fmla="*/ 4211552 w 6587878"/>
              <a:gd name="connsiteY50" fmla="*/ 685553 h 1795911"/>
              <a:gd name="connsiteX51" fmla="*/ 3687825 w 6587878"/>
              <a:gd name="connsiteY51" fmla="*/ 685553 h 1795911"/>
              <a:gd name="connsiteX52" fmla="*/ 3749733 w 6587878"/>
              <a:gd name="connsiteY52" fmla="*/ 503388 h 1795911"/>
              <a:gd name="connsiteX53" fmla="*/ 4292651 w 6587878"/>
              <a:gd name="connsiteY53" fmla="*/ 77477 h 1795911"/>
              <a:gd name="connsiteX54" fmla="*/ 4358725 w 6587878"/>
              <a:gd name="connsiteY54" fmla="*/ 97903 h 1795911"/>
              <a:gd name="connsiteX55" fmla="*/ 4390426 w 6587878"/>
              <a:gd name="connsiteY55" fmla="*/ 207369 h 1795911"/>
              <a:gd name="connsiteX56" fmla="*/ 4916287 w 6587878"/>
              <a:gd name="connsiteY56" fmla="*/ 207369 h 1795911"/>
              <a:gd name="connsiteX57" fmla="*/ 4791504 w 6587878"/>
              <a:gd name="connsiteY57" fmla="*/ 574546 h 1795911"/>
              <a:gd name="connsiteX58" fmla="*/ 4592261 w 6587878"/>
              <a:gd name="connsiteY58" fmla="*/ 574546 h 1795911"/>
              <a:gd name="connsiteX59" fmla="*/ 4655136 w 6587878"/>
              <a:gd name="connsiteY59" fmla="*/ 389534 h 1795911"/>
              <a:gd name="connsiteX60" fmla="*/ 3727229 w 6587878"/>
              <a:gd name="connsiteY60" fmla="*/ 389534 h 1795911"/>
              <a:gd name="connsiteX61" fmla="*/ 3663387 w 6587878"/>
              <a:gd name="connsiteY61" fmla="*/ 577392 h 1795911"/>
              <a:gd name="connsiteX62" fmla="*/ 3464144 w 6587878"/>
              <a:gd name="connsiteY62" fmla="*/ 577392 h 1795911"/>
              <a:gd name="connsiteX63" fmla="*/ 3589894 w 6587878"/>
              <a:gd name="connsiteY63" fmla="*/ 207369 h 1795911"/>
              <a:gd name="connsiteX64" fmla="*/ 4136200 w 6587878"/>
              <a:gd name="connsiteY64" fmla="*/ 198448 h 1795911"/>
              <a:gd name="connsiteX65" fmla="*/ 4166234 w 6587878"/>
              <a:gd name="connsiteY65" fmla="*/ 120088 h 1795911"/>
              <a:gd name="connsiteX66" fmla="*/ 4292651 w 6587878"/>
              <a:gd name="connsiteY66" fmla="*/ 77477 h 1795911"/>
              <a:gd name="connsiteX67" fmla="*/ 5277772 w 6587878"/>
              <a:gd name="connsiteY67" fmla="*/ 60782 h 1795911"/>
              <a:gd name="connsiteX68" fmla="*/ 5445406 w 6587878"/>
              <a:gd name="connsiteY68" fmla="*/ 107747 h 1795911"/>
              <a:gd name="connsiteX69" fmla="*/ 5226160 w 6587878"/>
              <a:gd name="connsiteY69" fmla="*/ 447173 h 1795911"/>
              <a:gd name="connsiteX70" fmla="*/ 5029552 w 6587878"/>
              <a:gd name="connsiteY70" fmla="*/ 1025691 h 1795911"/>
              <a:gd name="connsiteX71" fmla="*/ 5556669 w 6587878"/>
              <a:gd name="connsiteY71" fmla="*/ 469232 h 1795911"/>
              <a:gd name="connsiteX72" fmla="*/ 5299787 w 6587878"/>
              <a:gd name="connsiteY72" fmla="*/ 469232 h 1795911"/>
              <a:gd name="connsiteX73" fmla="*/ 5360238 w 6587878"/>
              <a:gd name="connsiteY73" fmla="*/ 291335 h 1795911"/>
              <a:gd name="connsiteX74" fmla="*/ 5731685 w 6587878"/>
              <a:gd name="connsiteY74" fmla="*/ 291335 h 1795911"/>
              <a:gd name="connsiteX75" fmla="*/ 5810037 w 6587878"/>
              <a:gd name="connsiteY75" fmla="*/ 60782 h 1795911"/>
              <a:gd name="connsiteX76" fmla="*/ 5997895 w 6587878"/>
              <a:gd name="connsiteY76" fmla="*/ 60782 h 1795911"/>
              <a:gd name="connsiteX77" fmla="*/ 5919543 w 6587878"/>
              <a:gd name="connsiteY77" fmla="*/ 291335 h 1795911"/>
              <a:gd name="connsiteX78" fmla="*/ 6271047 w 6587878"/>
              <a:gd name="connsiteY78" fmla="*/ 294787 h 1795911"/>
              <a:gd name="connsiteX79" fmla="*/ 6387353 w 6587878"/>
              <a:gd name="connsiteY79" fmla="*/ 226610 h 1795911"/>
              <a:gd name="connsiteX80" fmla="*/ 6415425 w 6587878"/>
              <a:gd name="connsiteY80" fmla="*/ 166452 h 1795911"/>
              <a:gd name="connsiteX81" fmla="*/ 6233163 w 6587878"/>
              <a:gd name="connsiteY81" fmla="*/ 98828 h 1795911"/>
              <a:gd name="connsiteX82" fmla="*/ 6268966 w 6587878"/>
              <a:gd name="connsiteY82" fmla="*/ 0 h 1795911"/>
              <a:gd name="connsiteX83" fmla="*/ 6451519 w 6587878"/>
              <a:gd name="connsiteY83" fmla="*/ 78220 h 1795911"/>
              <a:gd name="connsiteX84" fmla="*/ 6587878 w 6587878"/>
              <a:gd name="connsiteY84" fmla="*/ 146399 h 1795911"/>
              <a:gd name="connsiteX85" fmla="*/ 6551784 w 6587878"/>
              <a:gd name="connsiteY85" fmla="*/ 294788 h 1795911"/>
              <a:gd name="connsiteX86" fmla="*/ 6399383 w 6587878"/>
              <a:gd name="connsiteY86" fmla="*/ 399062 h 1795911"/>
              <a:gd name="connsiteX87" fmla="*/ 6202868 w 6587878"/>
              <a:gd name="connsiteY87" fmla="*/ 467241 h 1795911"/>
              <a:gd name="connsiteX88" fmla="*/ 5962272 w 6587878"/>
              <a:gd name="connsiteY88" fmla="*/ 469232 h 1795911"/>
              <a:gd name="connsiteX89" fmla="*/ 6144037 w 6587878"/>
              <a:gd name="connsiteY89" fmla="*/ 1004343 h 1795911"/>
              <a:gd name="connsiteX90" fmla="*/ 5951542 w 6587878"/>
              <a:gd name="connsiteY90" fmla="*/ 1206433 h 1795911"/>
              <a:gd name="connsiteX91" fmla="*/ 5889301 w 6587878"/>
              <a:gd name="connsiteY91" fmla="*/ 1075502 h 1795911"/>
              <a:gd name="connsiteX92" fmla="*/ 5839479 w 6587878"/>
              <a:gd name="connsiteY92" fmla="*/ 1222088 h 1795911"/>
              <a:gd name="connsiteX93" fmla="*/ 5603233 w 6587878"/>
              <a:gd name="connsiteY93" fmla="*/ 1222088 h 1795911"/>
              <a:gd name="connsiteX94" fmla="*/ 5521979 w 6587878"/>
              <a:gd name="connsiteY94" fmla="*/ 1461180 h 1795911"/>
              <a:gd name="connsiteX95" fmla="*/ 5334121 w 6587878"/>
              <a:gd name="connsiteY95" fmla="*/ 1461180 h 1795911"/>
              <a:gd name="connsiteX96" fmla="*/ 5415375 w 6587878"/>
              <a:gd name="connsiteY96" fmla="*/ 1222088 h 1795911"/>
              <a:gd name="connsiteX97" fmla="*/ 5186244 w 6587878"/>
              <a:gd name="connsiteY97" fmla="*/ 1222088 h 1795911"/>
              <a:gd name="connsiteX98" fmla="*/ 5238001 w 6587878"/>
              <a:gd name="connsiteY98" fmla="*/ 1069809 h 1795911"/>
              <a:gd name="connsiteX99" fmla="*/ 5065253 w 6587878"/>
              <a:gd name="connsiteY99" fmla="*/ 1226358 h 1795911"/>
              <a:gd name="connsiteX100" fmla="*/ 5016254 w 6587878"/>
              <a:gd name="connsiteY100" fmla="*/ 1064828 h 1795911"/>
              <a:gd name="connsiteX101" fmla="*/ 4882520 w 6587878"/>
              <a:gd name="connsiteY101" fmla="*/ 1458334 h 1795911"/>
              <a:gd name="connsiteX102" fmla="*/ 4711740 w 6587878"/>
              <a:gd name="connsiteY102" fmla="*/ 1458334 h 1795911"/>
              <a:gd name="connsiteX103" fmla="*/ 4924548 w 6587878"/>
              <a:gd name="connsiteY103" fmla="*/ 832140 h 1795911"/>
              <a:gd name="connsiteX104" fmla="*/ 4778874 w 6587878"/>
              <a:gd name="connsiteY104" fmla="*/ 984419 h 1795911"/>
              <a:gd name="connsiteX105" fmla="*/ 4824738 w 6587878"/>
              <a:gd name="connsiteY105" fmla="*/ 715440 h 1795911"/>
              <a:gd name="connsiteX106" fmla="*/ 5277772 w 6587878"/>
              <a:gd name="connsiteY106" fmla="*/ 60782 h 1795911"/>
              <a:gd name="connsiteX107" fmla="*/ 2737415 w 6587878"/>
              <a:gd name="connsiteY107" fmla="*/ 60782 h 1795911"/>
              <a:gd name="connsiteX108" fmla="*/ 2943775 w 6587878"/>
              <a:gd name="connsiteY108" fmla="*/ 60782 h 1795911"/>
              <a:gd name="connsiteX109" fmla="*/ 2835925 w 6587878"/>
              <a:gd name="connsiteY109" fmla="*/ 378149 h 1795911"/>
              <a:gd name="connsiteX110" fmla="*/ 3133368 w 6587878"/>
              <a:gd name="connsiteY110" fmla="*/ 378149 h 1795911"/>
              <a:gd name="connsiteX111" fmla="*/ 3033805 w 6587878"/>
              <a:gd name="connsiteY111" fmla="*/ 237811 h 1795911"/>
              <a:gd name="connsiteX112" fmla="*/ 3156554 w 6587878"/>
              <a:gd name="connsiteY112" fmla="*/ 128975 h 1795911"/>
              <a:gd name="connsiteX113" fmla="*/ 3274471 w 6587878"/>
              <a:gd name="connsiteY113" fmla="*/ 234505 h 1795911"/>
              <a:gd name="connsiteX114" fmla="*/ 3174793 w 6587878"/>
              <a:gd name="connsiteY114" fmla="*/ 378149 h 1795911"/>
              <a:gd name="connsiteX115" fmla="*/ 3389538 w 6587878"/>
              <a:gd name="connsiteY115" fmla="*/ 378149 h 1795911"/>
              <a:gd name="connsiteX116" fmla="*/ 3324728 w 6587878"/>
              <a:gd name="connsiteY116" fmla="*/ 568853 h 1795911"/>
              <a:gd name="connsiteX117" fmla="*/ 2818792 w 6587878"/>
              <a:gd name="connsiteY117" fmla="*/ 568853 h 1795911"/>
              <a:gd name="connsiteX118" fmla="*/ 3191662 w 6587878"/>
              <a:gd name="connsiteY118" fmla="*/ 1115350 h 1795911"/>
              <a:gd name="connsiteX119" fmla="*/ 3024148 w 6587878"/>
              <a:gd name="connsiteY119" fmla="*/ 1266830 h 1795911"/>
              <a:gd name="connsiteX120" fmla="*/ 2922646 w 6587878"/>
              <a:gd name="connsiteY120" fmla="*/ 1264049 h 1795911"/>
              <a:gd name="connsiteX121" fmla="*/ 2873634 w 6587878"/>
              <a:gd name="connsiteY121" fmla="*/ 1191357 h 1795911"/>
              <a:gd name="connsiteX122" fmla="*/ 2691552 w 6587878"/>
              <a:gd name="connsiteY122" fmla="*/ 802965 h 1795911"/>
              <a:gd name="connsiteX123" fmla="*/ 2537941 w 6587878"/>
              <a:gd name="connsiteY123" fmla="*/ 1262597 h 1795911"/>
              <a:gd name="connsiteX124" fmla="*/ 2392295 w 6587878"/>
              <a:gd name="connsiteY124" fmla="*/ 1264130 h 1795911"/>
              <a:gd name="connsiteX125" fmla="*/ 2489259 w 6587878"/>
              <a:gd name="connsiteY125" fmla="*/ 1398227 h 1795911"/>
              <a:gd name="connsiteX126" fmla="*/ 2470283 w 6587878"/>
              <a:gd name="connsiteY126" fmla="*/ 1454065 h 1795911"/>
              <a:gd name="connsiteX127" fmla="*/ 2263923 w 6587878"/>
              <a:gd name="connsiteY127" fmla="*/ 1454065 h 1795911"/>
              <a:gd name="connsiteX128" fmla="*/ 2490518 w 6587878"/>
              <a:gd name="connsiteY128" fmla="*/ 787310 h 1795911"/>
              <a:gd name="connsiteX129" fmla="*/ 1650170 w 6587878"/>
              <a:gd name="connsiteY129" fmla="*/ 1496020 h 1795911"/>
              <a:gd name="connsiteX130" fmla="*/ 571448 w 6587878"/>
              <a:gd name="connsiteY130" fmla="*/ 1795911 h 1795911"/>
              <a:gd name="connsiteX131" fmla="*/ 0 w 6587878"/>
              <a:gd name="connsiteY131" fmla="*/ 1498835 h 1795911"/>
              <a:gd name="connsiteX132" fmla="*/ 1528444 w 6587878"/>
              <a:gd name="connsiteY132" fmla="*/ 1384393 h 1795911"/>
              <a:gd name="connsiteX133" fmla="*/ 2497867 w 6587878"/>
              <a:gd name="connsiteY133" fmla="*/ 568853 h 1795911"/>
              <a:gd name="connsiteX134" fmla="*/ 2013990 w 6587878"/>
              <a:gd name="connsiteY134" fmla="*/ 568853 h 1795911"/>
              <a:gd name="connsiteX135" fmla="*/ 2078800 w 6587878"/>
              <a:gd name="connsiteY135" fmla="*/ 378149 h 1795911"/>
              <a:gd name="connsiteX136" fmla="*/ 2629566 w 6587878"/>
              <a:gd name="connsiteY136" fmla="*/ 378149 h 1795911"/>
              <a:gd name="connsiteX137" fmla="*/ 2737415 w 6587878"/>
              <a:gd name="connsiteY137" fmla="*/ 60782 h 1795911"/>
              <a:gd name="connsiteX138" fmla="*/ 1025343 w 6587878"/>
              <a:gd name="connsiteY138" fmla="*/ 60782 h 1795911"/>
              <a:gd name="connsiteX139" fmla="*/ 1235972 w 6587878"/>
              <a:gd name="connsiteY139" fmla="*/ 60782 h 1795911"/>
              <a:gd name="connsiteX140" fmla="*/ 1184227 w 6587878"/>
              <a:gd name="connsiteY140" fmla="*/ 213061 h 1795911"/>
              <a:gd name="connsiteX141" fmla="*/ 1480246 w 6587878"/>
              <a:gd name="connsiteY141" fmla="*/ 213061 h 1795911"/>
              <a:gd name="connsiteX142" fmla="*/ 1531991 w 6587878"/>
              <a:gd name="connsiteY142" fmla="*/ 60782 h 1795911"/>
              <a:gd name="connsiteX143" fmla="*/ 1742621 w 6587878"/>
              <a:gd name="connsiteY143" fmla="*/ 60782 h 1795911"/>
              <a:gd name="connsiteX144" fmla="*/ 1690875 w 6587878"/>
              <a:gd name="connsiteY144" fmla="*/ 213061 h 1795911"/>
              <a:gd name="connsiteX145" fmla="*/ 2029589 w 6587878"/>
              <a:gd name="connsiteY145" fmla="*/ 213061 h 1795911"/>
              <a:gd name="connsiteX146" fmla="*/ 1968649 w 6587878"/>
              <a:gd name="connsiteY146" fmla="*/ 392380 h 1795911"/>
              <a:gd name="connsiteX147" fmla="*/ 1629935 w 6587878"/>
              <a:gd name="connsiteY147" fmla="*/ 392380 h 1795911"/>
              <a:gd name="connsiteX148" fmla="*/ 1594144 w 6587878"/>
              <a:gd name="connsiteY148" fmla="*/ 497695 h 1795911"/>
              <a:gd name="connsiteX149" fmla="*/ 1383515 w 6587878"/>
              <a:gd name="connsiteY149" fmla="*/ 497695 h 1795911"/>
              <a:gd name="connsiteX150" fmla="*/ 1419305 w 6587878"/>
              <a:gd name="connsiteY150" fmla="*/ 392380 h 1795911"/>
              <a:gd name="connsiteX151" fmla="*/ 1123286 w 6587878"/>
              <a:gd name="connsiteY151" fmla="*/ 392380 h 1795911"/>
              <a:gd name="connsiteX152" fmla="*/ 1087496 w 6587878"/>
              <a:gd name="connsiteY152" fmla="*/ 497695 h 1795911"/>
              <a:gd name="connsiteX153" fmla="*/ 876867 w 6587878"/>
              <a:gd name="connsiteY153" fmla="*/ 497695 h 1795911"/>
              <a:gd name="connsiteX154" fmla="*/ 912657 w 6587878"/>
              <a:gd name="connsiteY154" fmla="*/ 392380 h 1795911"/>
              <a:gd name="connsiteX155" fmla="*/ 573943 w 6587878"/>
              <a:gd name="connsiteY155" fmla="*/ 392380 h 1795911"/>
              <a:gd name="connsiteX156" fmla="*/ 634884 w 6587878"/>
              <a:gd name="connsiteY156" fmla="*/ 213061 h 1795911"/>
              <a:gd name="connsiteX157" fmla="*/ 973598 w 6587878"/>
              <a:gd name="connsiteY157" fmla="*/ 213061 h 1795911"/>
              <a:gd name="connsiteX158" fmla="*/ 1025343 w 6587878"/>
              <a:gd name="connsiteY158" fmla="*/ 60782 h 1795911"/>
              <a:gd name="connsiteX0" fmla="*/ 5829106 w 6587878"/>
              <a:gd name="connsiteY0" fmla="*/ 557468 h 1795911"/>
              <a:gd name="connsiteX1" fmla="*/ 5664173 w 6587878"/>
              <a:gd name="connsiteY1" fmla="*/ 1042769 h 1795911"/>
              <a:gd name="connsiteX2" fmla="*/ 5878360 w 6587878"/>
              <a:gd name="connsiteY2" fmla="*/ 1042769 h 1795911"/>
              <a:gd name="connsiteX3" fmla="*/ 5829106 w 6587878"/>
              <a:gd name="connsiteY3" fmla="*/ 557468 h 1795911"/>
              <a:gd name="connsiteX4" fmla="*/ 5643904 w 6587878"/>
              <a:gd name="connsiteY4" fmla="*/ 549641 h 1795911"/>
              <a:gd name="connsiteX5" fmla="*/ 5264974 w 6587878"/>
              <a:gd name="connsiteY5" fmla="*/ 1042769 h 1795911"/>
              <a:gd name="connsiteX6" fmla="*/ 5476315 w 6587878"/>
              <a:gd name="connsiteY6" fmla="*/ 1042769 h 1795911"/>
              <a:gd name="connsiteX7" fmla="*/ 5643904 w 6587878"/>
              <a:gd name="connsiteY7" fmla="*/ 549641 h 1795911"/>
              <a:gd name="connsiteX8" fmla="*/ 643133 w 6587878"/>
              <a:gd name="connsiteY8" fmla="*/ 548929 h 1795911"/>
              <a:gd name="connsiteX9" fmla="*/ 1680624 w 6587878"/>
              <a:gd name="connsiteY9" fmla="*/ 548929 h 1795911"/>
              <a:gd name="connsiteX10" fmla="*/ 1616781 w 6587878"/>
              <a:gd name="connsiteY10" fmla="*/ 736787 h 1795911"/>
              <a:gd name="connsiteX11" fmla="*/ 1000221 w 6587878"/>
              <a:gd name="connsiteY11" fmla="*/ 986909 h 1795911"/>
              <a:gd name="connsiteX12" fmla="*/ 653707 w 6587878"/>
              <a:gd name="connsiteY12" fmla="*/ 1183662 h 1795911"/>
              <a:gd name="connsiteX13" fmla="*/ 710812 w 6587878"/>
              <a:gd name="connsiteY13" fmla="*/ 1229204 h 1795911"/>
              <a:gd name="connsiteX14" fmla="*/ 1268962 w 6587878"/>
              <a:gd name="connsiteY14" fmla="*/ 1229204 h 1795911"/>
              <a:gd name="connsiteX15" fmla="*/ 1385778 w 6587878"/>
              <a:gd name="connsiteY15" fmla="*/ 1187036 h 1795911"/>
              <a:gd name="connsiteX16" fmla="*/ 1368636 w 6587878"/>
              <a:gd name="connsiteY16" fmla="*/ 1101654 h 1795911"/>
              <a:gd name="connsiteX17" fmla="*/ 1291494 w 6587878"/>
              <a:gd name="connsiteY17" fmla="*/ 1035774 h 1795911"/>
              <a:gd name="connsiteX18" fmla="*/ 1469988 w 6587878"/>
              <a:gd name="connsiteY18" fmla="*/ 962058 h 1795911"/>
              <a:gd name="connsiteX19" fmla="*/ 1583523 w 6587878"/>
              <a:gd name="connsiteY19" fmla="*/ 1103281 h 1795911"/>
              <a:gd name="connsiteX20" fmla="*/ 1555115 w 6587878"/>
              <a:gd name="connsiteY20" fmla="*/ 1291139 h 1795911"/>
              <a:gd name="connsiteX21" fmla="*/ 1430969 w 6587878"/>
              <a:gd name="connsiteY21" fmla="*/ 1380504 h 1795911"/>
              <a:gd name="connsiteX22" fmla="*/ 1174988 w 6587878"/>
              <a:gd name="connsiteY22" fmla="*/ 1412793 h 1795911"/>
              <a:gd name="connsiteX23" fmla="*/ 698226 w 6587878"/>
              <a:gd name="connsiteY23" fmla="*/ 1412793 h 1795911"/>
              <a:gd name="connsiteX24" fmla="*/ 433472 w 6587878"/>
              <a:gd name="connsiteY24" fmla="*/ 1364761 h 1795911"/>
              <a:gd name="connsiteX25" fmla="*/ 409834 w 6587878"/>
              <a:gd name="connsiteY25" fmla="*/ 1189355 h 1795911"/>
              <a:gd name="connsiteX26" fmla="*/ 690020 w 6587878"/>
              <a:gd name="connsiteY26" fmla="*/ 961648 h 1795911"/>
              <a:gd name="connsiteX27" fmla="*/ 1229223 w 6587878"/>
              <a:gd name="connsiteY27" fmla="*/ 733941 h 1795911"/>
              <a:gd name="connsiteX28" fmla="*/ 580258 w 6587878"/>
              <a:gd name="connsiteY28" fmla="*/ 733941 h 1795911"/>
              <a:gd name="connsiteX29" fmla="*/ 643133 w 6587878"/>
              <a:gd name="connsiteY29" fmla="*/ 548929 h 1795911"/>
              <a:gd name="connsiteX30" fmla="*/ 3749733 w 6587878"/>
              <a:gd name="connsiteY30" fmla="*/ 503388 h 1795911"/>
              <a:gd name="connsiteX31" fmla="*/ 4552401 w 6587878"/>
              <a:gd name="connsiteY31" fmla="*/ 503388 h 1795911"/>
              <a:gd name="connsiteX32" fmla="*/ 4490971 w 6587878"/>
              <a:gd name="connsiteY32" fmla="*/ 684130 h 1795911"/>
              <a:gd name="connsiteX33" fmla="*/ 4166778 w 6587878"/>
              <a:gd name="connsiteY33" fmla="*/ 859180 h 1795911"/>
              <a:gd name="connsiteX34" fmla="*/ 4163876 w 6587878"/>
              <a:gd name="connsiteY34" fmla="*/ 867719 h 1795911"/>
              <a:gd name="connsiteX35" fmla="*/ 4717488 w 6587878"/>
              <a:gd name="connsiteY35" fmla="*/ 867719 h 1795911"/>
              <a:gd name="connsiteX36" fmla="*/ 4653646 w 6587878"/>
              <a:gd name="connsiteY36" fmla="*/ 1055577 h 1795911"/>
              <a:gd name="connsiteX37" fmla="*/ 4100033 w 6587878"/>
              <a:gd name="connsiteY37" fmla="*/ 1055577 h 1795911"/>
              <a:gd name="connsiteX38" fmla="*/ 4034256 w 6587878"/>
              <a:gd name="connsiteY38" fmla="*/ 1249128 h 1795911"/>
              <a:gd name="connsiteX39" fmla="*/ 3700162 w 6587878"/>
              <a:gd name="connsiteY39" fmla="*/ 1458183 h 1795911"/>
              <a:gd name="connsiteX40" fmla="*/ 2495957 w 6587878"/>
              <a:gd name="connsiteY40" fmla="*/ 1452641 h 1795911"/>
              <a:gd name="connsiteX41" fmla="*/ 2431944 w 6587878"/>
              <a:gd name="connsiteY41" fmla="*/ 1285604 h 1795911"/>
              <a:gd name="connsiteX42" fmla="*/ 3651374 w 6587878"/>
              <a:gd name="connsiteY42" fmla="*/ 1281257 h 1795911"/>
              <a:gd name="connsiteX43" fmla="*/ 3802696 w 6587878"/>
              <a:gd name="connsiteY43" fmla="*/ 1239522 h 1795911"/>
              <a:gd name="connsiteX44" fmla="*/ 3853069 w 6587878"/>
              <a:gd name="connsiteY44" fmla="*/ 1170854 h 1795911"/>
              <a:gd name="connsiteX45" fmla="*/ 3892251 w 6587878"/>
              <a:gd name="connsiteY45" fmla="*/ 1055577 h 1795911"/>
              <a:gd name="connsiteX46" fmla="*/ 3270326 w 6587878"/>
              <a:gd name="connsiteY46" fmla="*/ 1055577 h 1795911"/>
              <a:gd name="connsiteX47" fmla="*/ 3334168 w 6587878"/>
              <a:gd name="connsiteY47" fmla="*/ 867719 h 1795911"/>
              <a:gd name="connsiteX48" fmla="*/ 3956093 w 6587878"/>
              <a:gd name="connsiteY48" fmla="*/ 867719 h 1795911"/>
              <a:gd name="connsiteX49" fmla="*/ 3976406 w 6587878"/>
              <a:gd name="connsiteY49" fmla="*/ 807946 h 1795911"/>
              <a:gd name="connsiteX50" fmla="*/ 4211552 w 6587878"/>
              <a:gd name="connsiteY50" fmla="*/ 685553 h 1795911"/>
              <a:gd name="connsiteX51" fmla="*/ 3687825 w 6587878"/>
              <a:gd name="connsiteY51" fmla="*/ 685553 h 1795911"/>
              <a:gd name="connsiteX52" fmla="*/ 3749733 w 6587878"/>
              <a:gd name="connsiteY52" fmla="*/ 503388 h 1795911"/>
              <a:gd name="connsiteX53" fmla="*/ 4292651 w 6587878"/>
              <a:gd name="connsiteY53" fmla="*/ 77477 h 1795911"/>
              <a:gd name="connsiteX54" fmla="*/ 4358725 w 6587878"/>
              <a:gd name="connsiteY54" fmla="*/ 97903 h 1795911"/>
              <a:gd name="connsiteX55" fmla="*/ 4390426 w 6587878"/>
              <a:gd name="connsiteY55" fmla="*/ 207369 h 1795911"/>
              <a:gd name="connsiteX56" fmla="*/ 4916287 w 6587878"/>
              <a:gd name="connsiteY56" fmla="*/ 207369 h 1795911"/>
              <a:gd name="connsiteX57" fmla="*/ 4791504 w 6587878"/>
              <a:gd name="connsiteY57" fmla="*/ 574546 h 1795911"/>
              <a:gd name="connsiteX58" fmla="*/ 4592261 w 6587878"/>
              <a:gd name="connsiteY58" fmla="*/ 574546 h 1795911"/>
              <a:gd name="connsiteX59" fmla="*/ 4655136 w 6587878"/>
              <a:gd name="connsiteY59" fmla="*/ 389534 h 1795911"/>
              <a:gd name="connsiteX60" fmla="*/ 3727229 w 6587878"/>
              <a:gd name="connsiteY60" fmla="*/ 389534 h 1795911"/>
              <a:gd name="connsiteX61" fmla="*/ 3663387 w 6587878"/>
              <a:gd name="connsiteY61" fmla="*/ 577392 h 1795911"/>
              <a:gd name="connsiteX62" fmla="*/ 3464144 w 6587878"/>
              <a:gd name="connsiteY62" fmla="*/ 577392 h 1795911"/>
              <a:gd name="connsiteX63" fmla="*/ 3589894 w 6587878"/>
              <a:gd name="connsiteY63" fmla="*/ 207369 h 1795911"/>
              <a:gd name="connsiteX64" fmla="*/ 4136200 w 6587878"/>
              <a:gd name="connsiteY64" fmla="*/ 198448 h 1795911"/>
              <a:gd name="connsiteX65" fmla="*/ 4166234 w 6587878"/>
              <a:gd name="connsiteY65" fmla="*/ 120088 h 1795911"/>
              <a:gd name="connsiteX66" fmla="*/ 4292651 w 6587878"/>
              <a:gd name="connsiteY66" fmla="*/ 77477 h 1795911"/>
              <a:gd name="connsiteX67" fmla="*/ 5277772 w 6587878"/>
              <a:gd name="connsiteY67" fmla="*/ 60782 h 1795911"/>
              <a:gd name="connsiteX68" fmla="*/ 5445406 w 6587878"/>
              <a:gd name="connsiteY68" fmla="*/ 107747 h 1795911"/>
              <a:gd name="connsiteX69" fmla="*/ 5226160 w 6587878"/>
              <a:gd name="connsiteY69" fmla="*/ 447173 h 1795911"/>
              <a:gd name="connsiteX70" fmla="*/ 5029552 w 6587878"/>
              <a:gd name="connsiteY70" fmla="*/ 1025691 h 1795911"/>
              <a:gd name="connsiteX71" fmla="*/ 5556669 w 6587878"/>
              <a:gd name="connsiteY71" fmla="*/ 469232 h 1795911"/>
              <a:gd name="connsiteX72" fmla="*/ 5299787 w 6587878"/>
              <a:gd name="connsiteY72" fmla="*/ 469232 h 1795911"/>
              <a:gd name="connsiteX73" fmla="*/ 5360238 w 6587878"/>
              <a:gd name="connsiteY73" fmla="*/ 291335 h 1795911"/>
              <a:gd name="connsiteX74" fmla="*/ 5731685 w 6587878"/>
              <a:gd name="connsiteY74" fmla="*/ 291335 h 1795911"/>
              <a:gd name="connsiteX75" fmla="*/ 5810037 w 6587878"/>
              <a:gd name="connsiteY75" fmla="*/ 60782 h 1795911"/>
              <a:gd name="connsiteX76" fmla="*/ 5997895 w 6587878"/>
              <a:gd name="connsiteY76" fmla="*/ 60782 h 1795911"/>
              <a:gd name="connsiteX77" fmla="*/ 5919543 w 6587878"/>
              <a:gd name="connsiteY77" fmla="*/ 291335 h 1795911"/>
              <a:gd name="connsiteX78" fmla="*/ 6271047 w 6587878"/>
              <a:gd name="connsiteY78" fmla="*/ 294787 h 1795911"/>
              <a:gd name="connsiteX79" fmla="*/ 6387353 w 6587878"/>
              <a:gd name="connsiteY79" fmla="*/ 226610 h 1795911"/>
              <a:gd name="connsiteX80" fmla="*/ 6415425 w 6587878"/>
              <a:gd name="connsiteY80" fmla="*/ 166452 h 1795911"/>
              <a:gd name="connsiteX81" fmla="*/ 6233163 w 6587878"/>
              <a:gd name="connsiteY81" fmla="*/ 98828 h 1795911"/>
              <a:gd name="connsiteX82" fmla="*/ 6268966 w 6587878"/>
              <a:gd name="connsiteY82" fmla="*/ 0 h 1795911"/>
              <a:gd name="connsiteX83" fmla="*/ 6467561 w 6587878"/>
              <a:gd name="connsiteY83" fmla="*/ 30094 h 1795911"/>
              <a:gd name="connsiteX84" fmla="*/ 6587878 w 6587878"/>
              <a:gd name="connsiteY84" fmla="*/ 146399 h 1795911"/>
              <a:gd name="connsiteX85" fmla="*/ 6551784 w 6587878"/>
              <a:gd name="connsiteY85" fmla="*/ 294788 h 1795911"/>
              <a:gd name="connsiteX86" fmla="*/ 6399383 w 6587878"/>
              <a:gd name="connsiteY86" fmla="*/ 399062 h 1795911"/>
              <a:gd name="connsiteX87" fmla="*/ 6202868 w 6587878"/>
              <a:gd name="connsiteY87" fmla="*/ 467241 h 1795911"/>
              <a:gd name="connsiteX88" fmla="*/ 5962272 w 6587878"/>
              <a:gd name="connsiteY88" fmla="*/ 469232 h 1795911"/>
              <a:gd name="connsiteX89" fmla="*/ 6144037 w 6587878"/>
              <a:gd name="connsiteY89" fmla="*/ 1004343 h 1795911"/>
              <a:gd name="connsiteX90" fmla="*/ 5951542 w 6587878"/>
              <a:gd name="connsiteY90" fmla="*/ 1206433 h 1795911"/>
              <a:gd name="connsiteX91" fmla="*/ 5889301 w 6587878"/>
              <a:gd name="connsiteY91" fmla="*/ 1075502 h 1795911"/>
              <a:gd name="connsiteX92" fmla="*/ 5839479 w 6587878"/>
              <a:gd name="connsiteY92" fmla="*/ 1222088 h 1795911"/>
              <a:gd name="connsiteX93" fmla="*/ 5603233 w 6587878"/>
              <a:gd name="connsiteY93" fmla="*/ 1222088 h 1795911"/>
              <a:gd name="connsiteX94" fmla="*/ 5521979 w 6587878"/>
              <a:gd name="connsiteY94" fmla="*/ 1461180 h 1795911"/>
              <a:gd name="connsiteX95" fmla="*/ 5334121 w 6587878"/>
              <a:gd name="connsiteY95" fmla="*/ 1461180 h 1795911"/>
              <a:gd name="connsiteX96" fmla="*/ 5415375 w 6587878"/>
              <a:gd name="connsiteY96" fmla="*/ 1222088 h 1795911"/>
              <a:gd name="connsiteX97" fmla="*/ 5186244 w 6587878"/>
              <a:gd name="connsiteY97" fmla="*/ 1222088 h 1795911"/>
              <a:gd name="connsiteX98" fmla="*/ 5238001 w 6587878"/>
              <a:gd name="connsiteY98" fmla="*/ 1069809 h 1795911"/>
              <a:gd name="connsiteX99" fmla="*/ 5065253 w 6587878"/>
              <a:gd name="connsiteY99" fmla="*/ 1226358 h 1795911"/>
              <a:gd name="connsiteX100" fmla="*/ 5016254 w 6587878"/>
              <a:gd name="connsiteY100" fmla="*/ 1064828 h 1795911"/>
              <a:gd name="connsiteX101" fmla="*/ 4882520 w 6587878"/>
              <a:gd name="connsiteY101" fmla="*/ 1458334 h 1795911"/>
              <a:gd name="connsiteX102" fmla="*/ 4711740 w 6587878"/>
              <a:gd name="connsiteY102" fmla="*/ 1458334 h 1795911"/>
              <a:gd name="connsiteX103" fmla="*/ 4924548 w 6587878"/>
              <a:gd name="connsiteY103" fmla="*/ 832140 h 1795911"/>
              <a:gd name="connsiteX104" fmla="*/ 4778874 w 6587878"/>
              <a:gd name="connsiteY104" fmla="*/ 984419 h 1795911"/>
              <a:gd name="connsiteX105" fmla="*/ 4824738 w 6587878"/>
              <a:gd name="connsiteY105" fmla="*/ 715440 h 1795911"/>
              <a:gd name="connsiteX106" fmla="*/ 5277772 w 6587878"/>
              <a:gd name="connsiteY106" fmla="*/ 60782 h 1795911"/>
              <a:gd name="connsiteX107" fmla="*/ 2737415 w 6587878"/>
              <a:gd name="connsiteY107" fmla="*/ 60782 h 1795911"/>
              <a:gd name="connsiteX108" fmla="*/ 2943775 w 6587878"/>
              <a:gd name="connsiteY108" fmla="*/ 60782 h 1795911"/>
              <a:gd name="connsiteX109" fmla="*/ 2835925 w 6587878"/>
              <a:gd name="connsiteY109" fmla="*/ 378149 h 1795911"/>
              <a:gd name="connsiteX110" fmla="*/ 3133368 w 6587878"/>
              <a:gd name="connsiteY110" fmla="*/ 378149 h 1795911"/>
              <a:gd name="connsiteX111" fmla="*/ 3033805 w 6587878"/>
              <a:gd name="connsiteY111" fmla="*/ 237811 h 1795911"/>
              <a:gd name="connsiteX112" fmla="*/ 3156554 w 6587878"/>
              <a:gd name="connsiteY112" fmla="*/ 128975 h 1795911"/>
              <a:gd name="connsiteX113" fmla="*/ 3274471 w 6587878"/>
              <a:gd name="connsiteY113" fmla="*/ 234505 h 1795911"/>
              <a:gd name="connsiteX114" fmla="*/ 3174793 w 6587878"/>
              <a:gd name="connsiteY114" fmla="*/ 378149 h 1795911"/>
              <a:gd name="connsiteX115" fmla="*/ 3389538 w 6587878"/>
              <a:gd name="connsiteY115" fmla="*/ 378149 h 1795911"/>
              <a:gd name="connsiteX116" fmla="*/ 3324728 w 6587878"/>
              <a:gd name="connsiteY116" fmla="*/ 568853 h 1795911"/>
              <a:gd name="connsiteX117" fmla="*/ 2818792 w 6587878"/>
              <a:gd name="connsiteY117" fmla="*/ 568853 h 1795911"/>
              <a:gd name="connsiteX118" fmla="*/ 3191662 w 6587878"/>
              <a:gd name="connsiteY118" fmla="*/ 1115350 h 1795911"/>
              <a:gd name="connsiteX119" fmla="*/ 3024148 w 6587878"/>
              <a:gd name="connsiteY119" fmla="*/ 1266830 h 1795911"/>
              <a:gd name="connsiteX120" fmla="*/ 2922646 w 6587878"/>
              <a:gd name="connsiteY120" fmla="*/ 1264049 h 1795911"/>
              <a:gd name="connsiteX121" fmla="*/ 2873634 w 6587878"/>
              <a:gd name="connsiteY121" fmla="*/ 1191357 h 1795911"/>
              <a:gd name="connsiteX122" fmla="*/ 2691552 w 6587878"/>
              <a:gd name="connsiteY122" fmla="*/ 802965 h 1795911"/>
              <a:gd name="connsiteX123" fmla="*/ 2537941 w 6587878"/>
              <a:gd name="connsiteY123" fmla="*/ 1262597 h 1795911"/>
              <a:gd name="connsiteX124" fmla="*/ 2392295 w 6587878"/>
              <a:gd name="connsiteY124" fmla="*/ 1264130 h 1795911"/>
              <a:gd name="connsiteX125" fmla="*/ 2489259 w 6587878"/>
              <a:gd name="connsiteY125" fmla="*/ 1398227 h 1795911"/>
              <a:gd name="connsiteX126" fmla="*/ 2470283 w 6587878"/>
              <a:gd name="connsiteY126" fmla="*/ 1454065 h 1795911"/>
              <a:gd name="connsiteX127" fmla="*/ 2263923 w 6587878"/>
              <a:gd name="connsiteY127" fmla="*/ 1454065 h 1795911"/>
              <a:gd name="connsiteX128" fmla="*/ 2490518 w 6587878"/>
              <a:gd name="connsiteY128" fmla="*/ 787310 h 1795911"/>
              <a:gd name="connsiteX129" fmla="*/ 1650170 w 6587878"/>
              <a:gd name="connsiteY129" fmla="*/ 1496020 h 1795911"/>
              <a:gd name="connsiteX130" fmla="*/ 571448 w 6587878"/>
              <a:gd name="connsiteY130" fmla="*/ 1795911 h 1795911"/>
              <a:gd name="connsiteX131" fmla="*/ 0 w 6587878"/>
              <a:gd name="connsiteY131" fmla="*/ 1498835 h 1795911"/>
              <a:gd name="connsiteX132" fmla="*/ 1528444 w 6587878"/>
              <a:gd name="connsiteY132" fmla="*/ 1384393 h 1795911"/>
              <a:gd name="connsiteX133" fmla="*/ 2497867 w 6587878"/>
              <a:gd name="connsiteY133" fmla="*/ 568853 h 1795911"/>
              <a:gd name="connsiteX134" fmla="*/ 2013990 w 6587878"/>
              <a:gd name="connsiteY134" fmla="*/ 568853 h 1795911"/>
              <a:gd name="connsiteX135" fmla="*/ 2078800 w 6587878"/>
              <a:gd name="connsiteY135" fmla="*/ 378149 h 1795911"/>
              <a:gd name="connsiteX136" fmla="*/ 2629566 w 6587878"/>
              <a:gd name="connsiteY136" fmla="*/ 378149 h 1795911"/>
              <a:gd name="connsiteX137" fmla="*/ 2737415 w 6587878"/>
              <a:gd name="connsiteY137" fmla="*/ 60782 h 1795911"/>
              <a:gd name="connsiteX138" fmla="*/ 1025343 w 6587878"/>
              <a:gd name="connsiteY138" fmla="*/ 60782 h 1795911"/>
              <a:gd name="connsiteX139" fmla="*/ 1235972 w 6587878"/>
              <a:gd name="connsiteY139" fmla="*/ 60782 h 1795911"/>
              <a:gd name="connsiteX140" fmla="*/ 1184227 w 6587878"/>
              <a:gd name="connsiteY140" fmla="*/ 213061 h 1795911"/>
              <a:gd name="connsiteX141" fmla="*/ 1480246 w 6587878"/>
              <a:gd name="connsiteY141" fmla="*/ 213061 h 1795911"/>
              <a:gd name="connsiteX142" fmla="*/ 1531991 w 6587878"/>
              <a:gd name="connsiteY142" fmla="*/ 60782 h 1795911"/>
              <a:gd name="connsiteX143" fmla="*/ 1742621 w 6587878"/>
              <a:gd name="connsiteY143" fmla="*/ 60782 h 1795911"/>
              <a:gd name="connsiteX144" fmla="*/ 1690875 w 6587878"/>
              <a:gd name="connsiteY144" fmla="*/ 213061 h 1795911"/>
              <a:gd name="connsiteX145" fmla="*/ 2029589 w 6587878"/>
              <a:gd name="connsiteY145" fmla="*/ 213061 h 1795911"/>
              <a:gd name="connsiteX146" fmla="*/ 1968649 w 6587878"/>
              <a:gd name="connsiteY146" fmla="*/ 392380 h 1795911"/>
              <a:gd name="connsiteX147" fmla="*/ 1629935 w 6587878"/>
              <a:gd name="connsiteY147" fmla="*/ 392380 h 1795911"/>
              <a:gd name="connsiteX148" fmla="*/ 1594144 w 6587878"/>
              <a:gd name="connsiteY148" fmla="*/ 497695 h 1795911"/>
              <a:gd name="connsiteX149" fmla="*/ 1383515 w 6587878"/>
              <a:gd name="connsiteY149" fmla="*/ 497695 h 1795911"/>
              <a:gd name="connsiteX150" fmla="*/ 1419305 w 6587878"/>
              <a:gd name="connsiteY150" fmla="*/ 392380 h 1795911"/>
              <a:gd name="connsiteX151" fmla="*/ 1123286 w 6587878"/>
              <a:gd name="connsiteY151" fmla="*/ 392380 h 1795911"/>
              <a:gd name="connsiteX152" fmla="*/ 1087496 w 6587878"/>
              <a:gd name="connsiteY152" fmla="*/ 497695 h 1795911"/>
              <a:gd name="connsiteX153" fmla="*/ 876867 w 6587878"/>
              <a:gd name="connsiteY153" fmla="*/ 497695 h 1795911"/>
              <a:gd name="connsiteX154" fmla="*/ 912657 w 6587878"/>
              <a:gd name="connsiteY154" fmla="*/ 392380 h 1795911"/>
              <a:gd name="connsiteX155" fmla="*/ 573943 w 6587878"/>
              <a:gd name="connsiteY155" fmla="*/ 392380 h 1795911"/>
              <a:gd name="connsiteX156" fmla="*/ 634884 w 6587878"/>
              <a:gd name="connsiteY156" fmla="*/ 213061 h 1795911"/>
              <a:gd name="connsiteX157" fmla="*/ 973598 w 6587878"/>
              <a:gd name="connsiteY157" fmla="*/ 213061 h 1795911"/>
              <a:gd name="connsiteX158" fmla="*/ 1025343 w 6587878"/>
              <a:gd name="connsiteY158" fmla="*/ 60782 h 1795911"/>
              <a:gd name="connsiteX0" fmla="*/ 5829106 w 6587878"/>
              <a:gd name="connsiteY0" fmla="*/ 557468 h 1795911"/>
              <a:gd name="connsiteX1" fmla="*/ 5664173 w 6587878"/>
              <a:gd name="connsiteY1" fmla="*/ 1042769 h 1795911"/>
              <a:gd name="connsiteX2" fmla="*/ 5878360 w 6587878"/>
              <a:gd name="connsiteY2" fmla="*/ 1042769 h 1795911"/>
              <a:gd name="connsiteX3" fmla="*/ 5829106 w 6587878"/>
              <a:gd name="connsiteY3" fmla="*/ 557468 h 1795911"/>
              <a:gd name="connsiteX4" fmla="*/ 5643904 w 6587878"/>
              <a:gd name="connsiteY4" fmla="*/ 549641 h 1795911"/>
              <a:gd name="connsiteX5" fmla="*/ 5264974 w 6587878"/>
              <a:gd name="connsiteY5" fmla="*/ 1042769 h 1795911"/>
              <a:gd name="connsiteX6" fmla="*/ 5476315 w 6587878"/>
              <a:gd name="connsiteY6" fmla="*/ 1042769 h 1795911"/>
              <a:gd name="connsiteX7" fmla="*/ 5643904 w 6587878"/>
              <a:gd name="connsiteY7" fmla="*/ 549641 h 1795911"/>
              <a:gd name="connsiteX8" fmla="*/ 643133 w 6587878"/>
              <a:gd name="connsiteY8" fmla="*/ 548929 h 1795911"/>
              <a:gd name="connsiteX9" fmla="*/ 1680624 w 6587878"/>
              <a:gd name="connsiteY9" fmla="*/ 548929 h 1795911"/>
              <a:gd name="connsiteX10" fmla="*/ 1616781 w 6587878"/>
              <a:gd name="connsiteY10" fmla="*/ 736787 h 1795911"/>
              <a:gd name="connsiteX11" fmla="*/ 1000221 w 6587878"/>
              <a:gd name="connsiteY11" fmla="*/ 986909 h 1795911"/>
              <a:gd name="connsiteX12" fmla="*/ 653707 w 6587878"/>
              <a:gd name="connsiteY12" fmla="*/ 1183662 h 1795911"/>
              <a:gd name="connsiteX13" fmla="*/ 710812 w 6587878"/>
              <a:gd name="connsiteY13" fmla="*/ 1229204 h 1795911"/>
              <a:gd name="connsiteX14" fmla="*/ 1268962 w 6587878"/>
              <a:gd name="connsiteY14" fmla="*/ 1229204 h 1795911"/>
              <a:gd name="connsiteX15" fmla="*/ 1385778 w 6587878"/>
              <a:gd name="connsiteY15" fmla="*/ 1187036 h 1795911"/>
              <a:gd name="connsiteX16" fmla="*/ 1368636 w 6587878"/>
              <a:gd name="connsiteY16" fmla="*/ 1101654 h 1795911"/>
              <a:gd name="connsiteX17" fmla="*/ 1291494 w 6587878"/>
              <a:gd name="connsiteY17" fmla="*/ 1035774 h 1795911"/>
              <a:gd name="connsiteX18" fmla="*/ 1469988 w 6587878"/>
              <a:gd name="connsiteY18" fmla="*/ 962058 h 1795911"/>
              <a:gd name="connsiteX19" fmla="*/ 1583523 w 6587878"/>
              <a:gd name="connsiteY19" fmla="*/ 1103281 h 1795911"/>
              <a:gd name="connsiteX20" fmla="*/ 1555115 w 6587878"/>
              <a:gd name="connsiteY20" fmla="*/ 1291139 h 1795911"/>
              <a:gd name="connsiteX21" fmla="*/ 1430969 w 6587878"/>
              <a:gd name="connsiteY21" fmla="*/ 1380504 h 1795911"/>
              <a:gd name="connsiteX22" fmla="*/ 1174988 w 6587878"/>
              <a:gd name="connsiteY22" fmla="*/ 1412793 h 1795911"/>
              <a:gd name="connsiteX23" fmla="*/ 698226 w 6587878"/>
              <a:gd name="connsiteY23" fmla="*/ 1412793 h 1795911"/>
              <a:gd name="connsiteX24" fmla="*/ 433472 w 6587878"/>
              <a:gd name="connsiteY24" fmla="*/ 1364761 h 1795911"/>
              <a:gd name="connsiteX25" fmla="*/ 409834 w 6587878"/>
              <a:gd name="connsiteY25" fmla="*/ 1189355 h 1795911"/>
              <a:gd name="connsiteX26" fmla="*/ 690020 w 6587878"/>
              <a:gd name="connsiteY26" fmla="*/ 961648 h 1795911"/>
              <a:gd name="connsiteX27" fmla="*/ 1229223 w 6587878"/>
              <a:gd name="connsiteY27" fmla="*/ 733941 h 1795911"/>
              <a:gd name="connsiteX28" fmla="*/ 580258 w 6587878"/>
              <a:gd name="connsiteY28" fmla="*/ 733941 h 1795911"/>
              <a:gd name="connsiteX29" fmla="*/ 643133 w 6587878"/>
              <a:gd name="connsiteY29" fmla="*/ 548929 h 1795911"/>
              <a:gd name="connsiteX30" fmla="*/ 3749733 w 6587878"/>
              <a:gd name="connsiteY30" fmla="*/ 503388 h 1795911"/>
              <a:gd name="connsiteX31" fmla="*/ 4552401 w 6587878"/>
              <a:gd name="connsiteY31" fmla="*/ 503388 h 1795911"/>
              <a:gd name="connsiteX32" fmla="*/ 4490971 w 6587878"/>
              <a:gd name="connsiteY32" fmla="*/ 684130 h 1795911"/>
              <a:gd name="connsiteX33" fmla="*/ 4166778 w 6587878"/>
              <a:gd name="connsiteY33" fmla="*/ 859180 h 1795911"/>
              <a:gd name="connsiteX34" fmla="*/ 4163876 w 6587878"/>
              <a:gd name="connsiteY34" fmla="*/ 867719 h 1795911"/>
              <a:gd name="connsiteX35" fmla="*/ 4717488 w 6587878"/>
              <a:gd name="connsiteY35" fmla="*/ 867719 h 1795911"/>
              <a:gd name="connsiteX36" fmla="*/ 4653646 w 6587878"/>
              <a:gd name="connsiteY36" fmla="*/ 1055577 h 1795911"/>
              <a:gd name="connsiteX37" fmla="*/ 4100033 w 6587878"/>
              <a:gd name="connsiteY37" fmla="*/ 1055577 h 1795911"/>
              <a:gd name="connsiteX38" fmla="*/ 4034256 w 6587878"/>
              <a:gd name="connsiteY38" fmla="*/ 1249128 h 1795911"/>
              <a:gd name="connsiteX39" fmla="*/ 3700162 w 6587878"/>
              <a:gd name="connsiteY39" fmla="*/ 1458183 h 1795911"/>
              <a:gd name="connsiteX40" fmla="*/ 2495957 w 6587878"/>
              <a:gd name="connsiteY40" fmla="*/ 1452641 h 1795911"/>
              <a:gd name="connsiteX41" fmla="*/ 2431944 w 6587878"/>
              <a:gd name="connsiteY41" fmla="*/ 1285604 h 1795911"/>
              <a:gd name="connsiteX42" fmla="*/ 3651374 w 6587878"/>
              <a:gd name="connsiteY42" fmla="*/ 1281257 h 1795911"/>
              <a:gd name="connsiteX43" fmla="*/ 3802696 w 6587878"/>
              <a:gd name="connsiteY43" fmla="*/ 1239522 h 1795911"/>
              <a:gd name="connsiteX44" fmla="*/ 3853069 w 6587878"/>
              <a:gd name="connsiteY44" fmla="*/ 1170854 h 1795911"/>
              <a:gd name="connsiteX45" fmla="*/ 3892251 w 6587878"/>
              <a:gd name="connsiteY45" fmla="*/ 1055577 h 1795911"/>
              <a:gd name="connsiteX46" fmla="*/ 3270326 w 6587878"/>
              <a:gd name="connsiteY46" fmla="*/ 1055577 h 1795911"/>
              <a:gd name="connsiteX47" fmla="*/ 3334168 w 6587878"/>
              <a:gd name="connsiteY47" fmla="*/ 867719 h 1795911"/>
              <a:gd name="connsiteX48" fmla="*/ 3956093 w 6587878"/>
              <a:gd name="connsiteY48" fmla="*/ 867719 h 1795911"/>
              <a:gd name="connsiteX49" fmla="*/ 3976406 w 6587878"/>
              <a:gd name="connsiteY49" fmla="*/ 807946 h 1795911"/>
              <a:gd name="connsiteX50" fmla="*/ 4211552 w 6587878"/>
              <a:gd name="connsiteY50" fmla="*/ 685553 h 1795911"/>
              <a:gd name="connsiteX51" fmla="*/ 3687825 w 6587878"/>
              <a:gd name="connsiteY51" fmla="*/ 685553 h 1795911"/>
              <a:gd name="connsiteX52" fmla="*/ 3749733 w 6587878"/>
              <a:gd name="connsiteY52" fmla="*/ 503388 h 1795911"/>
              <a:gd name="connsiteX53" fmla="*/ 4292651 w 6587878"/>
              <a:gd name="connsiteY53" fmla="*/ 77477 h 1795911"/>
              <a:gd name="connsiteX54" fmla="*/ 4358725 w 6587878"/>
              <a:gd name="connsiteY54" fmla="*/ 97903 h 1795911"/>
              <a:gd name="connsiteX55" fmla="*/ 4390426 w 6587878"/>
              <a:gd name="connsiteY55" fmla="*/ 207369 h 1795911"/>
              <a:gd name="connsiteX56" fmla="*/ 4916287 w 6587878"/>
              <a:gd name="connsiteY56" fmla="*/ 207369 h 1795911"/>
              <a:gd name="connsiteX57" fmla="*/ 4791504 w 6587878"/>
              <a:gd name="connsiteY57" fmla="*/ 574546 h 1795911"/>
              <a:gd name="connsiteX58" fmla="*/ 4592261 w 6587878"/>
              <a:gd name="connsiteY58" fmla="*/ 574546 h 1795911"/>
              <a:gd name="connsiteX59" fmla="*/ 4655136 w 6587878"/>
              <a:gd name="connsiteY59" fmla="*/ 389534 h 1795911"/>
              <a:gd name="connsiteX60" fmla="*/ 3727229 w 6587878"/>
              <a:gd name="connsiteY60" fmla="*/ 389534 h 1795911"/>
              <a:gd name="connsiteX61" fmla="*/ 3663387 w 6587878"/>
              <a:gd name="connsiteY61" fmla="*/ 577392 h 1795911"/>
              <a:gd name="connsiteX62" fmla="*/ 3464144 w 6587878"/>
              <a:gd name="connsiteY62" fmla="*/ 577392 h 1795911"/>
              <a:gd name="connsiteX63" fmla="*/ 3589894 w 6587878"/>
              <a:gd name="connsiteY63" fmla="*/ 207369 h 1795911"/>
              <a:gd name="connsiteX64" fmla="*/ 4136200 w 6587878"/>
              <a:gd name="connsiteY64" fmla="*/ 198448 h 1795911"/>
              <a:gd name="connsiteX65" fmla="*/ 4166234 w 6587878"/>
              <a:gd name="connsiteY65" fmla="*/ 120088 h 1795911"/>
              <a:gd name="connsiteX66" fmla="*/ 4292651 w 6587878"/>
              <a:gd name="connsiteY66" fmla="*/ 77477 h 1795911"/>
              <a:gd name="connsiteX67" fmla="*/ 5277772 w 6587878"/>
              <a:gd name="connsiteY67" fmla="*/ 60782 h 1795911"/>
              <a:gd name="connsiteX68" fmla="*/ 5445406 w 6587878"/>
              <a:gd name="connsiteY68" fmla="*/ 107747 h 1795911"/>
              <a:gd name="connsiteX69" fmla="*/ 5226160 w 6587878"/>
              <a:gd name="connsiteY69" fmla="*/ 447173 h 1795911"/>
              <a:gd name="connsiteX70" fmla="*/ 5029552 w 6587878"/>
              <a:gd name="connsiteY70" fmla="*/ 1025691 h 1795911"/>
              <a:gd name="connsiteX71" fmla="*/ 5556669 w 6587878"/>
              <a:gd name="connsiteY71" fmla="*/ 469232 h 1795911"/>
              <a:gd name="connsiteX72" fmla="*/ 5299787 w 6587878"/>
              <a:gd name="connsiteY72" fmla="*/ 469232 h 1795911"/>
              <a:gd name="connsiteX73" fmla="*/ 5360238 w 6587878"/>
              <a:gd name="connsiteY73" fmla="*/ 291335 h 1795911"/>
              <a:gd name="connsiteX74" fmla="*/ 5731685 w 6587878"/>
              <a:gd name="connsiteY74" fmla="*/ 291335 h 1795911"/>
              <a:gd name="connsiteX75" fmla="*/ 5810037 w 6587878"/>
              <a:gd name="connsiteY75" fmla="*/ 60782 h 1795911"/>
              <a:gd name="connsiteX76" fmla="*/ 5997895 w 6587878"/>
              <a:gd name="connsiteY76" fmla="*/ 60782 h 1795911"/>
              <a:gd name="connsiteX77" fmla="*/ 5919543 w 6587878"/>
              <a:gd name="connsiteY77" fmla="*/ 291335 h 1795911"/>
              <a:gd name="connsiteX78" fmla="*/ 6271047 w 6587878"/>
              <a:gd name="connsiteY78" fmla="*/ 294787 h 1795911"/>
              <a:gd name="connsiteX79" fmla="*/ 6387353 w 6587878"/>
              <a:gd name="connsiteY79" fmla="*/ 226610 h 1795911"/>
              <a:gd name="connsiteX80" fmla="*/ 6419435 w 6587878"/>
              <a:gd name="connsiteY80" fmla="*/ 178483 h 1795911"/>
              <a:gd name="connsiteX81" fmla="*/ 6233163 w 6587878"/>
              <a:gd name="connsiteY81" fmla="*/ 98828 h 1795911"/>
              <a:gd name="connsiteX82" fmla="*/ 6268966 w 6587878"/>
              <a:gd name="connsiteY82" fmla="*/ 0 h 1795911"/>
              <a:gd name="connsiteX83" fmla="*/ 6467561 w 6587878"/>
              <a:gd name="connsiteY83" fmla="*/ 30094 h 1795911"/>
              <a:gd name="connsiteX84" fmla="*/ 6587878 w 6587878"/>
              <a:gd name="connsiteY84" fmla="*/ 146399 h 1795911"/>
              <a:gd name="connsiteX85" fmla="*/ 6551784 w 6587878"/>
              <a:gd name="connsiteY85" fmla="*/ 294788 h 1795911"/>
              <a:gd name="connsiteX86" fmla="*/ 6399383 w 6587878"/>
              <a:gd name="connsiteY86" fmla="*/ 399062 h 1795911"/>
              <a:gd name="connsiteX87" fmla="*/ 6202868 w 6587878"/>
              <a:gd name="connsiteY87" fmla="*/ 467241 h 1795911"/>
              <a:gd name="connsiteX88" fmla="*/ 5962272 w 6587878"/>
              <a:gd name="connsiteY88" fmla="*/ 469232 h 1795911"/>
              <a:gd name="connsiteX89" fmla="*/ 6144037 w 6587878"/>
              <a:gd name="connsiteY89" fmla="*/ 1004343 h 1795911"/>
              <a:gd name="connsiteX90" fmla="*/ 5951542 w 6587878"/>
              <a:gd name="connsiteY90" fmla="*/ 1206433 h 1795911"/>
              <a:gd name="connsiteX91" fmla="*/ 5889301 w 6587878"/>
              <a:gd name="connsiteY91" fmla="*/ 1075502 h 1795911"/>
              <a:gd name="connsiteX92" fmla="*/ 5839479 w 6587878"/>
              <a:gd name="connsiteY92" fmla="*/ 1222088 h 1795911"/>
              <a:gd name="connsiteX93" fmla="*/ 5603233 w 6587878"/>
              <a:gd name="connsiteY93" fmla="*/ 1222088 h 1795911"/>
              <a:gd name="connsiteX94" fmla="*/ 5521979 w 6587878"/>
              <a:gd name="connsiteY94" fmla="*/ 1461180 h 1795911"/>
              <a:gd name="connsiteX95" fmla="*/ 5334121 w 6587878"/>
              <a:gd name="connsiteY95" fmla="*/ 1461180 h 1795911"/>
              <a:gd name="connsiteX96" fmla="*/ 5415375 w 6587878"/>
              <a:gd name="connsiteY96" fmla="*/ 1222088 h 1795911"/>
              <a:gd name="connsiteX97" fmla="*/ 5186244 w 6587878"/>
              <a:gd name="connsiteY97" fmla="*/ 1222088 h 1795911"/>
              <a:gd name="connsiteX98" fmla="*/ 5238001 w 6587878"/>
              <a:gd name="connsiteY98" fmla="*/ 1069809 h 1795911"/>
              <a:gd name="connsiteX99" fmla="*/ 5065253 w 6587878"/>
              <a:gd name="connsiteY99" fmla="*/ 1226358 h 1795911"/>
              <a:gd name="connsiteX100" fmla="*/ 5016254 w 6587878"/>
              <a:gd name="connsiteY100" fmla="*/ 1064828 h 1795911"/>
              <a:gd name="connsiteX101" fmla="*/ 4882520 w 6587878"/>
              <a:gd name="connsiteY101" fmla="*/ 1458334 h 1795911"/>
              <a:gd name="connsiteX102" fmla="*/ 4711740 w 6587878"/>
              <a:gd name="connsiteY102" fmla="*/ 1458334 h 1795911"/>
              <a:gd name="connsiteX103" fmla="*/ 4924548 w 6587878"/>
              <a:gd name="connsiteY103" fmla="*/ 832140 h 1795911"/>
              <a:gd name="connsiteX104" fmla="*/ 4778874 w 6587878"/>
              <a:gd name="connsiteY104" fmla="*/ 984419 h 1795911"/>
              <a:gd name="connsiteX105" fmla="*/ 4824738 w 6587878"/>
              <a:gd name="connsiteY105" fmla="*/ 715440 h 1795911"/>
              <a:gd name="connsiteX106" fmla="*/ 5277772 w 6587878"/>
              <a:gd name="connsiteY106" fmla="*/ 60782 h 1795911"/>
              <a:gd name="connsiteX107" fmla="*/ 2737415 w 6587878"/>
              <a:gd name="connsiteY107" fmla="*/ 60782 h 1795911"/>
              <a:gd name="connsiteX108" fmla="*/ 2943775 w 6587878"/>
              <a:gd name="connsiteY108" fmla="*/ 60782 h 1795911"/>
              <a:gd name="connsiteX109" fmla="*/ 2835925 w 6587878"/>
              <a:gd name="connsiteY109" fmla="*/ 378149 h 1795911"/>
              <a:gd name="connsiteX110" fmla="*/ 3133368 w 6587878"/>
              <a:gd name="connsiteY110" fmla="*/ 378149 h 1795911"/>
              <a:gd name="connsiteX111" fmla="*/ 3033805 w 6587878"/>
              <a:gd name="connsiteY111" fmla="*/ 237811 h 1795911"/>
              <a:gd name="connsiteX112" fmla="*/ 3156554 w 6587878"/>
              <a:gd name="connsiteY112" fmla="*/ 128975 h 1795911"/>
              <a:gd name="connsiteX113" fmla="*/ 3274471 w 6587878"/>
              <a:gd name="connsiteY113" fmla="*/ 234505 h 1795911"/>
              <a:gd name="connsiteX114" fmla="*/ 3174793 w 6587878"/>
              <a:gd name="connsiteY114" fmla="*/ 378149 h 1795911"/>
              <a:gd name="connsiteX115" fmla="*/ 3389538 w 6587878"/>
              <a:gd name="connsiteY115" fmla="*/ 378149 h 1795911"/>
              <a:gd name="connsiteX116" fmla="*/ 3324728 w 6587878"/>
              <a:gd name="connsiteY116" fmla="*/ 568853 h 1795911"/>
              <a:gd name="connsiteX117" fmla="*/ 2818792 w 6587878"/>
              <a:gd name="connsiteY117" fmla="*/ 568853 h 1795911"/>
              <a:gd name="connsiteX118" fmla="*/ 3191662 w 6587878"/>
              <a:gd name="connsiteY118" fmla="*/ 1115350 h 1795911"/>
              <a:gd name="connsiteX119" fmla="*/ 3024148 w 6587878"/>
              <a:gd name="connsiteY119" fmla="*/ 1266830 h 1795911"/>
              <a:gd name="connsiteX120" fmla="*/ 2922646 w 6587878"/>
              <a:gd name="connsiteY120" fmla="*/ 1264049 h 1795911"/>
              <a:gd name="connsiteX121" fmla="*/ 2873634 w 6587878"/>
              <a:gd name="connsiteY121" fmla="*/ 1191357 h 1795911"/>
              <a:gd name="connsiteX122" fmla="*/ 2691552 w 6587878"/>
              <a:gd name="connsiteY122" fmla="*/ 802965 h 1795911"/>
              <a:gd name="connsiteX123" fmla="*/ 2537941 w 6587878"/>
              <a:gd name="connsiteY123" fmla="*/ 1262597 h 1795911"/>
              <a:gd name="connsiteX124" fmla="*/ 2392295 w 6587878"/>
              <a:gd name="connsiteY124" fmla="*/ 1264130 h 1795911"/>
              <a:gd name="connsiteX125" fmla="*/ 2489259 w 6587878"/>
              <a:gd name="connsiteY125" fmla="*/ 1398227 h 1795911"/>
              <a:gd name="connsiteX126" fmla="*/ 2470283 w 6587878"/>
              <a:gd name="connsiteY126" fmla="*/ 1454065 h 1795911"/>
              <a:gd name="connsiteX127" fmla="*/ 2263923 w 6587878"/>
              <a:gd name="connsiteY127" fmla="*/ 1454065 h 1795911"/>
              <a:gd name="connsiteX128" fmla="*/ 2490518 w 6587878"/>
              <a:gd name="connsiteY128" fmla="*/ 787310 h 1795911"/>
              <a:gd name="connsiteX129" fmla="*/ 1650170 w 6587878"/>
              <a:gd name="connsiteY129" fmla="*/ 1496020 h 1795911"/>
              <a:gd name="connsiteX130" fmla="*/ 571448 w 6587878"/>
              <a:gd name="connsiteY130" fmla="*/ 1795911 h 1795911"/>
              <a:gd name="connsiteX131" fmla="*/ 0 w 6587878"/>
              <a:gd name="connsiteY131" fmla="*/ 1498835 h 1795911"/>
              <a:gd name="connsiteX132" fmla="*/ 1528444 w 6587878"/>
              <a:gd name="connsiteY132" fmla="*/ 1384393 h 1795911"/>
              <a:gd name="connsiteX133" fmla="*/ 2497867 w 6587878"/>
              <a:gd name="connsiteY133" fmla="*/ 568853 h 1795911"/>
              <a:gd name="connsiteX134" fmla="*/ 2013990 w 6587878"/>
              <a:gd name="connsiteY134" fmla="*/ 568853 h 1795911"/>
              <a:gd name="connsiteX135" fmla="*/ 2078800 w 6587878"/>
              <a:gd name="connsiteY135" fmla="*/ 378149 h 1795911"/>
              <a:gd name="connsiteX136" fmla="*/ 2629566 w 6587878"/>
              <a:gd name="connsiteY136" fmla="*/ 378149 h 1795911"/>
              <a:gd name="connsiteX137" fmla="*/ 2737415 w 6587878"/>
              <a:gd name="connsiteY137" fmla="*/ 60782 h 1795911"/>
              <a:gd name="connsiteX138" fmla="*/ 1025343 w 6587878"/>
              <a:gd name="connsiteY138" fmla="*/ 60782 h 1795911"/>
              <a:gd name="connsiteX139" fmla="*/ 1235972 w 6587878"/>
              <a:gd name="connsiteY139" fmla="*/ 60782 h 1795911"/>
              <a:gd name="connsiteX140" fmla="*/ 1184227 w 6587878"/>
              <a:gd name="connsiteY140" fmla="*/ 213061 h 1795911"/>
              <a:gd name="connsiteX141" fmla="*/ 1480246 w 6587878"/>
              <a:gd name="connsiteY141" fmla="*/ 213061 h 1795911"/>
              <a:gd name="connsiteX142" fmla="*/ 1531991 w 6587878"/>
              <a:gd name="connsiteY142" fmla="*/ 60782 h 1795911"/>
              <a:gd name="connsiteX143" fmla="*/ 1742621 w 6587878"/>
              <a:gd name="connsiteY143" fmla="*/ 60782 h 1795911"/>
              <a:gd name="connsiteX144" fmla="*/ 1690875 w 6587878"/>
              <a:gd name="connsiteY144" fmla="*/ 213061 h 1795911"/>
              <a:gd name="connsiteX145" fmla="*/ 2029589 w 6587878"/>
              <a:gd name="connsiteY145" fmla="*/ 213061 h 1795911"/>
              <a:gd name="connsiteX146" fmla="*/ 1968649 w 6587878"/>
              <a:gd name="connsiteY146" fmla="*/ 392380 h 1795911"/>
              <a:gd name="connsiteX147" fmla="*/ 1629935 w 6587878"/>
              <a:gd name="connsiteY147" fmla="*/ 392380 h 1795911"/>
              <a:gd name="connsiteX148" fmla="*/ 1594144 w 6587878"/>
              <a:gd name="connsiteY148" fmla="*/ 497695 h 1795911"/>
              <a:gd name="connsiteX149" fmla="*/ 1383515 w 6587878"/>
              <a:gd name="connsiteY149" fmla="*/ 497695 h 1795911"/>
              <a:gd name="connsiteX150" fmla="*/ 1419305 w 6587878"/>
              <a:gd name="connsiteY150" fmla="*/ 392380 h 1795911"/>
              <a:gd name="connsiteX151" fmla="*/ 1123286 w 6587878"/>
              <a:gd name="connsiteY151" fmla="*/ 392380 h 1795911"/>
              <a:gd name="connsiteX152" fmla="*/ 1087496 w 6587878"/>
              <a:gd name="connsiteY152" fmla="*/ 497695 h 1795911"/>
              <a:gd name="connsiteX153" fmla="*/ 876867 w 6587878"/>
              <a:gd name="connsiteY153" fmla="*/ 497695 h 1795911"/>
              <a:gd name="connsiteX154" fmla="*/ 912657 w 6587878"/>
              <a:gd name="connsiteY154" fmla="*/ 392380 h 1795911"/>
              <a:gd name="connsiteX155" fmla="*/ 573943 w 6587878"/>
              <a:gd name="connsiteY155" fmla="*/ 392380 h 1795911"/>
              <a:gd name="connsiteX156" fmla="*/ 634884 w 6587878"/>
              <a:gd name="connsiteY156" fmla="*/ 213061 h 1795911"/>
              <a:gd name="connsiteX157" fmla="*/ 973598 w 6587878"/>
              <a:gd name="connsiteY157" fmla="*/ 213061 h 1795911"/>
              <a:gd name="connsiteX158" fmla="*/ 1025343 w 6587878"/>
              <a:gd name="connsiteY158" fmla="*/ 60782 h 1795911"/>
              <a:gd name="connsiteX0" fmla="*/ 5829106 w 6587878"/>
              <a:gd name="connsiteY0" fmla="*/ 557468 h 1795911"/>
              <a:gd name="connsiteX1" fmla="*/ 5664173 w 6587878"/>
              <a:gd name="connsiteY1" fmla="*/ 1042769 h 1795911"/>
              <a:gd name="connsiteX2" fmla="*/ 5878360 w 6587878"/>
              <a:gd name="connsiteY2" fmla="*/ 1042769 h 1795911"/>
              <a:gd name="connsiteX3" fmla="*/ 5829106 w 6587878"/>
              <a:gd name="connsiteY3" fmla="*/ 557468 h 1795911"/>
              <a:gd name="connsiteX4" fmla="*/ 5643904 w 6587878"/>
              <a:gd name="connsiteY4" fmla="*/ 549641 h 1795911"/>
              <a:gd name="connsiteX5" fmla="*/ 5264974 w 6587878"/>
              <a:gd name="connsiteY5" fmla="*/ 1042769 h 1795911"/>
              <a:gd name="connsiteX6" fmla="*/ 5476315 w 6587878"/>
              <a:gd name="connsiteY6" fmla="*/ 1042769 h 1795911"/>
              <a:gd name="connsiteX7" fmla="*/ 5643904 w 6587878"/>
              <a:gd name="connsiteY7" fmla="*/ 549641 h 1795911"/>
              <a:gd name="connsiteX8" fmla="*/ 643133 w 6587878"/>
              <a:gd name="connsiteY8" fmla="*/ 548929 h 1795911"/>
              <a:gd name="connsiteX9" fmla="*/ 1680624 w 6587878"/>
              <a:gd name="connsiteY9" fmla="*/ 548929 h 1795911"/>
              <a:gd name="connsiteX10" fmla="*/ 1616781 w 6587878"/>
              <a:gd name="connsiteY10" fmla="*/ 736787 h 1795911"/>
              <a:gd name="connsiteX11" fmla="*/ 1000221 w 6587878"/>
              <a:gd name="connsiteY11" fmla="*/ 986909 h 1795911"/>
              <a:gd name="connsiteX12" fmla="*/ 653707 w 6587878"/>
              <a:gd name="connsiteY12" fmla="*/ 1183662 h 1795911"/>
              <a:gd name="connsiteX13" fmla="*/ 710812 w 6587878"/>
              <a:gd name="connsiteY13" fmla="*/ 1229204 h 1795911"/>
              <a:gd name="connsiteX14" fmla="*/ 1268962 w 6587878"/>
              <a:gd name="connsiteY14" fmla="*/ 1229204 h 1795911"/>
              <a:gd name="connsiteX15" fmla="*/ 1385778 w 6587878"/>
              <a:gd name="connsiteY15" fmla="*/ 1187036 h 1795911"/>
              <a:gd name="connsiteX16" fmla="*/ 1368636 w 6587878"/>
              <a:gd name="connsiteY16" fmla="*/ 1101654 h 1795911"/>
              <a:gd name="connsiteX17" fmla="*/ 1291494 w 6587878"/>
              <a:gd name="connsiteY17" fmla="*/ 1035774 h 1795911"/>
              <a:gd name="connsiteX18" fmla="*/ 1469988 w 6587878"/>
              <a:gd name="connsiteY18" fmla="*/ 962058 h 1795911"/>
              <a:gd name="connsiteX19" fmla="*/ 1583523 w 6587878"/>
              <a:gd name="connsiteY19" fmla="*/ 1103281 h 1795911"/>
              <a:gd name="connsiteX20" fmla="*/ 1555115 w 6587878"/>
              <a:gd name="connsiteY20" fmla="*/ 1291139 h 1795911"/>
              <a:gd name="connsiteX21" fmla="*/ 1430969 w 6587878"/>
              <a:gd name="connsiteY21" fmla="*/ 1380504 h 1795911"/>
              <a:gd name="connsiteX22" fmla="*/ 1174988 w 6587878"/>
              <a:gd name="connsiteY22" fmla="*/ 1412793 h 1795911"/>
              <a:gd name="connsiteX23" fmla="*/ 698226 w 6587878"/>
              <a:gd name="connsiteY23" fmla="*/ 1412793 h 1795911"/>
              <a:gd name="connsiteX24" fmla="*/ 433472 w 6587878"/>
              <a:gd name="connsiteY24" fmla="*/ 1364761 h 1795911"/>
              <a:gd name="connsiteX25" fmla="*/ 409834 w 6587878"/>
              <a:gd name="connsiteY25" fmla="*/ 1189355 h 1795911"/>
              <a:gd name="connsiteX26" fmla="*/ 690020 w 6587878"/>
              <a:gd name="connsiteY26" fmla="*/ 961648 h 1795911"/>
              <a:gd name="connsiteX27" fmla="*/ 1229223 w 6587878"/>
              <a:gd name="connsiteY27" fmla="*/ 733941 h 1795911"/>
              <a:gd name="connsiteX28" fmla="*/ 580258 w 6587878"/>
              <a:gd name="connsiteY28" fmla="*/ 733941 h 1795911"/>
              <a:gd name="connsiteX29" fmla="*/ 643133 w 6587878"/>
              <a:gd name="connsiteY29" fmla="*/ 548929 h 1795911"/>
              <a:gd name="connsiteX30" fmla="*/ 3749733 w 6587878"/>
              <a:gd name="connsiteY30" fmla="*/ 503388 h 1795911"/>
              <a:gd name="connsiteX31" fmla="*/ 4552401 w 6587878"/>
              <a:gd name="connsiteY31" fmla="*/ 503388 h 1795911"/>
              <a:gd name="connsiteX32" fmla="*/ 4490971 w 6587878"/>
              <a:gd name="connsiteY32" fmla="*/ 684130 h 1795911"/>
              <a:gd name="connsiteX33" fmla="*/ 4166778 w 6587878"/>
              <a:gd name="connsiteY33" fmla="*/ 859180 h 1795911"/>
              <a:gd name="connsiteX34" fmla="*/ 4163876 w 6587878"/>
              <a:gd name="connsiteY34" fmla="*/ 867719 h 1795911"/>
              <a:gd name="connsiteX35" fmla="*/ 4717488 w 6587878"/>
              <a:gd name="connsiteY35" fmla="*/ 867719 h 1795911"/>
              <a:gd name="connsiteX36" fmla="*/ 4653646 w 6587878"/>
              <a:gd name="connsiteY36" fmla="*/ 1055577 h 1795911"/>
              <a:gd name="connsiteX37" fmla="*/ 4100033 w 6587878"/>
              <a:gd name="connsiteY37" fmla="*/ 1055577 h 1795911"/>
              <a:gd name="connsiteX38" fmla="*/ 4034256 w 6587878"/>
              <a:gd name="connsiteY38" fmla="*/ 1249128 h 1795911"/>
              <a:gd name="connsiteX39" fmla="*/ 3700162 w 6587878"/>
              <a:gd name="connsiteY39" fmla="*/ 1458183 h 1795911"/>
              <a:gd name="connsiteX40" fmla="*/ 2495957 w 6587878"/>
              <a:gd name="connsiteY40" fmla="*/ 1452641 h 1795911"/>
              <a:gd name="connsiteX41" fmla="*/ 2431944 w 6587878"/>
              <a:gd name="connsiteY41" fmla="*/ 1285604 h 1795911"/>
              <a:gd name="connsiteX42" fmla="*/ 3651374 w 6587878"/>
              <a:gd name="connsiteY42" fmla="*/ 1281257 h 1795911"/>
              <a:gd name="connsiteX43" fmla="*/ 3802696 w 6587878"/>
              <a:gd name="connsiteY43" fmla="*/ 1239522 h 1795911"/>
              <a:gd name="connsiteX44" fmla="*/ 3853069 w 6587878"/>
              <a:gd name="connsiteY44" fmla="*/ 1170854 h 1795911"/>
              <a:gd name="connsiteX45" fmla="*/ 3892251 w 6587878"/>
              <a:gd name="connsiteY45" fmla="*/ 1055577 h 1795911"/>
              <a:gd name="connsiteX46" fmla="*/ 3270326 w 6587878"/>
              <a:gd name="connsiteY46" fmla="*/ 1055577 h 1795911"/>
              <a:gd name="connsiteX47" fmla="*/ 3334168 w 6587878"/>
              <a:gd name="connsiteY47" fmla="*/ 867719 h 1795911"/>
              <a:gd name="connsiteX48" fmla="*/ 3956093 w 6587878"/>
              <a:gd name="connsiteY48" fmla="*/ 867719 h 1795911"/>
              <a:gd name="connsiteX49" fmla="*/ 3976406 w 6587878"/>
              <a:gd name="connsiteY49" fmla="*/ 807946 h 1795911"/>
              <a:gd name="connsiteX50" fmla="*/ 4211552 w 6587878"/>
              <a:gd name="connsiteY50" fmla="*/ 685553 h 1795911"/>
              <a:gd name="connsiteX51" fmla="*/ 3687825 w 6587878"/>
              <a:gd name="connsiteY51" fmla="*/ 685553 h 1795911"/>
              <a:gd name="connsiteX52" fmla="*/ 3749733 w 6587878"/>
              <a:gd name="connsiteY52" fmla="*/ 503388 h 1795911"/>
              <a:gd name="connsiteX53" fmla="*/ 4292651 w 6587878"/>
              <a:gd name="connsiteY53" fmla="*/ 77477 h 1795911"/>
              <a:gd name="connsiteX54" fmla="*/ 4358725 w 6587878"/>
              <a:gd name="connsiteY54" fmla="*/ 97903 h 1795911"/>
              <a:gd name="connsiteX55" fmla="*/ 4390426 w 6587878"/>
              <a:gd name="connsiteY55" fmla="*/ 207369 h 1795911"/>
              <a:gd name="connsiteX56" fmla="*/ 4916287 w 6587878"/>
              <a:gd name="connsiteY56" fmla="*/ 207369 h 1795911"/>
              <a:gd name="connsiteX57" fmla="*/ 4791504 w 6587878"/>
              <a:gd name="connsiteY57" fmla="*/ 574546 h 1795911"/>
              <a:gd name="connsiteX58" fmla="*/ 4592261 w 6587878"/>
              <a:gd name="connsiteY58" fmla="*/ 574546 h 1795911"/>
              <a:gd name="connsiteX59" fmla="*/ 4655136 w 6587878"/>
              <a:gd name="connsiteY59" fmla="*/ 389534 h 1795911"/>
              <a:gd name="connsiteX60" fmla="*/ 3727229 w 6587878"/>
              <a:gd name="connsiteY60" fmla="*/ 389534 h 1795911"/>
              <a:gd name="connsiteX61" fmla="*/ 3663387 w 6587878"/>
              <a:gd name="connsiteY61" fmla="*/ 577392 h 1795911"/>
              <a:gd name="connsiteX62" fmla="*/ 3464144 w 6587878"/>
              <a:gd name="connsiteY62" fmla="*/ 577392 h 1795911"/>
              <a:gd name="connsiteX63" fmla="*/ 3589894 w 6587878"/>
              <a:gd name="connsiteY63" fmla="*/ 207369 h 1795911"/>
              <a:gd name="connsiteX64" fmla="*/ 4136200 w 6587878"/>
              <a:gd name="connsiteY64" fmla="*/ 198448 h 1795911"/>
              <a:gd name="connsiteX65" fmla="*/ 4166234 w 6587878"/>
              <a:gd name="connsiteY65" fmla="*/ 120088 h 1795911"/>
              <a:gd name="connsiteX66" fmla="*/ 4292651 w 6587878"/>
              <a:gd name="connsiteY66" fmla="*/ 77477 h 1795911"/>
              <a:gd name="connsiteX67" fmla="*/ 5277772 w 6587878"/>
              <a:gd name="connsiteY67" fmla="*/ 60782 h 1795911"/>
              <a:gd name="connsiteX68" fmla="*/ 5445406 w 6587878"/>
              <a:gd name="connsiteY68" fmla="*/ 107747 h 1795911"/>
              <a:gd name="connsiteX69" fmla="*/ 5226160 w 6587878"/>
              <a:gd name="connsiteY69" fmla="*/ 447173 h 1795911"/>
              <a:gd name="connsiteX70" fmla="*/ 5029552 w 6587878"/>
              <a:gd name="connsiteY70" fmla="*/ 1025691 h 1795911"/>
              <a:gd name="connsiteX71" fmla="*/ 5556669 w 6587878"/>
              <a:gd name="connsiteY71" fmla="*/ 469232 h 1795911"/>
              <a:gd name="connsiteX72" fmla="*/ 5299787 w 6587878"/>
              <a:gd name="connsiteY72" fmla="*/ 469232 h 1795911"/>
              <a:gd name="connsiteX73" fmla="*/ 5360238 w 6587878"/>
              <a:gd name="connsiteY73" fmla="*/ 291335 h 1795911"/>
              <a:gd name="connsiteX74" fmla="*/ 5731685 w 6587878"/>
              <a:gd name="connsiteY74" fmla="*/ 291335 h 1795911"/>
              <a:gd name="connsiteX75" fmla="*/ 5810037 w 6587878"/>
              <a:gd name="connsiteY75" fmla="*/ 60782 h 1795911"/>
              <a:gd name="connsiteX76" fmla="*/ 5997895 w 6587878"/>
              <a:gd name="connsiteY76" fmla="*/ 60782 h 1795911"/>
              <a:gd name="connsiteX77" fmla="*/ 5919543 w 6587878"/>
              <a:gd name="connsiteY77" fmla="*/ 291335 h 1795911"/>
              <a:gd name="connsiteX78" fmla="*/ 6271047 w 6587878"/>
              <a:gd name="connsiteY78" fmla="*/ 294787 h 1795911"/>
              <a:gd name="connsiteX79" fmla="*/ 6387353 w 6587878"/>
              <a:gd name="connsiteY79" fmla="*/ 226610 h 1795911"/>
              <a:gd name="connsiteX80" fmla="*/ 6419435 w 6587878"/>
              <a:gd name="connsiteY80" fmla="*/ 178483 h 1795911"/>
              <a:gd name="connsiteX81" fmla="*/ 6261237 w 6587878"/>
              <a:gd name="connsiteY81" fmla="*/ 142944 h 1795911"/>
              <a:gd name="connsiteX82" fmla="*/ 6268966 w 6587878"/>
              <a:gd name="connsiteY82" fmla="*/ 0 h 1795911"/>
              <a:gd name="connsiteX83" fmla="*/ 6467561 w 6587878"/>
              <a:gd name="connsiteY83" fmla="*/ 30094 h 1795911"/>
              <a:gd name="connsiteX84" fmla="*/ 6587878 w 6587878"/>
              <a:gd name="connsiteY84" fmla="*/ 146399 h 1795911"/>
              <a:gd name="connsiteX85" fmla="*/ 6551784 w 6587878"/>
              <a:gd name="connsiteY85" fmla="*/ 294788 h 1795911"/>
              <a:gd name="connsiteX86" fmla="*/ 6399383 w 6587878"/>
              <a:gd name="connsiteY86" fmla="*/ 399062 h 1795911"/>
              <a:gd name="connsiteX87" fmla="*/ 6202868 w 6587878"/>
              <a:gd name="connsiteY87" fmla="*/ 467241 h 1795911"/>
              <a:gd name="connsiteX88" fmla="*/ 5962272 w 6587878"/>
              <a:gd name="connsiteY88" fmla="*/ 469232 h 1795911"/>
              <a:gd name="connsiteX89" fmla="*/ 6144037 w 6587878"/>
              <a:gd name="connsiteY89" fmla="*/ 1004343 h 1795911"/>
              <a:gd name="connsiteX90" fmla="*/ 5951542 w 6587878"/>
              <a:gd name="connsiteY90" fmla="*/ 1206433 h 1795911"/>
              <a:gd name="connsiteX91" fmla="*/ 5889301 w 6587878"/>
              <a:gd name="connsiteY91" fmla="*/ 1075502 h 1795911"/>
              <a:gd name="connsiteX92" fmla="*/ 5839479 w 6587878"/>
              <a:gd name="connsiteY92" fmla="*/ 1222088 h 1795911"/>
              <a:gd name="connsiteX93" fmla="*/ 5603233 w 6587878"/>
              <a:gd name="connsiteY93" fmla="*/ 1222088 h 1795911"/>
              <a:gd name="connsiteX94" fmla="*/ 5521979 w 6587878"/>
              <a:gd name="connsiteY94" fmla="*/ 1461180 h 1795911"/>
              <a:gd name="connsiteX95" fmla="*/ 5334121 w 6587878"/>
              <a:gd name="connsiteY95" fmla="*/ 1461180 h 1795911"/>
              <a:gd name="connsiteX96" fmla="*/ 5415375 w 6587878"/>
              <a:gd name="connsiteY96" fmla="*/ 1222088 h 1795911"/>
              <a:gd name="connsiteX97" fmla="*/ 5186244 w 6587878"/>
              <a:gd name="connsiteY97" fmla="*/ 1222088 h 1795911"/>
              <a:gd name="connsiteX98" fmla="*/ 5238001 w 6587878"/>
              <a:gd name="connsiteY98" fmla="*/ 1069809 h 1795911"/>
              <a:gd name="connsiteX99" fmla="*/ 5065253 w 6587878"/>
              <a:gd name="connsiteY99" fmla="*/ 1226358 h 1795911"/>
              <a:gd name="connsiteX100" fmla="*/ 5016254 w 6587878"/>
              <a:gd name="connsiteY100" fmla="*/ 1064828 h 1795911"/>
              <a:gd name="connsiteX101" fmla="*/ 4882520 w 6587878"/>
              <a:gd name="connsiteY101" fmla="*/ 1458334 h 1795911"/>
              <a:gd name="connsiteX102" fmla="*/ 4711740 w 6587878"/>
              <a:gd name="connsiteY102" fmla="*/ 1458334 h 1795911"/>
              <a:gd name="connsiteX103" fmla="*/ 4924548 w 6587878"/>
              <a:gd name="connsiteY103" fmla="*/ 832140 h 1795911"/>
              <a:gd name="connsiteX104" fmla="*/ 4778874 w 6587878"/>
              <a:gd name="connsiteY104" fmla="*/ 984419 h 1795911"/>
              <a:gd name="connsiteX105" fmla="*/ 4824738 w 6587878"/>
              <a:gd name="connsiteY105" fmla="*/ 715440 h 1795911"/>
              <a:gd name="connsiteX106" fmla="*/ 5277772 w 6587878"/>
              <a:gd name="connsiteY106" fmla="*/ 60782 h 1795911"/>
              <a:gd name="connsiteX107" fmla="*/ 2737415 w 6587878"/>
              <a:gd name="connsiteY107" fmla="*/ 60782 h 1795911"/>
              <a:gd name="connsiteX108" fmla="*/ 2943775 w 6587878"/>
              <a:gd name="connsiteY108" fmla="*/ 60782 h 1795911"/>
              <a:gd name="connsiteX109" fmla="*/ 2835925 w 6587878"/>
              <a:gd name="connsiteY109" fmla="*/ 378149 h 1795911"/>
              <a:gd name="connsiteX110" fmla="*/ 3133368 w 6587878"/>
              <a:gd name="connsiteY110" fmla="*/ 378149 h 1795911"/>
              <a:gd name="connsiteX111" fmla="*/ 3033805 w 6587878"/>
              <a:gd name="connsiteY111" fmla="*/ 237811 h 1795911"/>
              <a:gd name="connsiteX112" fmla="*/ 3156554 w 6587878"/>
              <a:gd name="connsiteY112" fmla="*/ 128975 h 1795911"/>
              <a:gd name="connsiteX113" fmla="*/ 3274471 w 6587878"/>
              <a:gd name="connsiteY113" fmla="*/ 234505 h 1795911"/>
              <a:gd name="connsiteX114" fmla="*/ 3174793 w 6587878"/>
              <a:gd name="connsiteY114" fmla="*/ 378149 h 1795911"/>
              <a:gd name="connsiteX115" fmla="*/ 3389538 w 6587878"/>
              <a:gd name="connsiteY115" fmla="*/ 378149 h 1795911"/>
              <a:gd name="connsiteX116" fmla="*/ 3324728 w 6587878"/>
              <a:gd name="connsiteY116" fmla="*/ 568853 h 1795911"/>
              <a:gd name="connsiteX117" fmla="*/ 2818792 w 6587878"/>
              <a:gd name="connsiteY117" fmla="*/ 568853 h 1795911"/>
              <a:gd name="connsiteX118" fmla="*/ 3191662 w 6587878"/>
              <a:gd name="connsiteY118" fmla="*/ 1115350 h 1795911"/>
              <a:gd name="connsiteX119" fmla="*/ 3024148 w 6587878"/>
              <a:gd name="connsiteY119" fmla="*/ 1266830 h 1795911"/>
              <a:gd name="connsiteX120" fmla="*/ 2922646 w 6587878"/>
              <a:gd name="connsiteY120" fmla="*/ 1264049 h 1795911"/>
              <a:gd name="connsiteX121" fmla="*/ 2873634 w 6587878"/>
              <a:gd name="connsiteY121" fmla="*/ 1191357 h 1795911"/>
              <a:gd name="connsiteX122" fmla="*/ 2691552 w 6587878"/>
              <a:gd name="connsiteY122" fmla="*/ 802965 h 1795911"/>
              <a:gd name="connsiteX123" fmla="*/ 2537941 w 6587878"/>
              <a:gd name="connsiteY123" fmla="*/ 1262597 h 1795911"/>
              <a:gd name="connsiteX124" fmla="*/ 2392295 w 6587878"/>
              <a:gd name="connsiteY124" fmla="*/ 1264130 h 1795911"/>
              <a:gd name="connsiteX125" fmla="*/ 2489259 w 6587878"/>
              <a:gd name="connsiteY125" fmla="*/ 1398227 h 1795911"/>
              <a:gd name="connsiteX126" fmla="*/ 2470283 w 6587878"/>
              <a:gd name="connsiteY126" fmla="*/ 1454065 h 1795911"/>
              <a:gd name="connsiteX127" fmla="*/ 2263923 w 6587878"/>
              <a:gd name="connsiteY127" fmla="*/ 1454065 h 1795911"/>
              <a:gd name="connsiteX128" fmla="*/ 2490518 w 6587878"/>
              <a:gd name="connsiteY128" fmla="*/ 787310 h 1795911"/>
              <a:gd name="connsiteX129" fmla="*/ 1650170 w 6587878"/>
              <a:gd name="connsiteY129" fmla="*/ 1496020 h 1795911"/>
              <a:gd name="connsiteX130" fmla="*/ 571448 w 6587878"/>
              <a:gd name="connsiteY130" fmla="*/ 1795911 h 1795911"/>
              <a:gd name="connsiteX131" fmla="*/ 0 w 6587878"/>
              <a:gd name="connsiteY131" fmla="*/ 1498835 h 1795911"/>
              <a:gd name="connsiteX132" fmla="*/ 1528444 w 6587878"/>
              <a:gd name="connsiteY132" fmla="*/ 1384393 h 1795911"/>
              <a:gd name="connsiteX133" fmla="*/ 2497867 w 6587878"/>
              <a:gd name="connsiteY133" fmla="*/ 568853 h 1795911"/>
              <a:gd name="connsiteX134" fmla="*/ 2013990 w 6587878"/>
              <a:gd name="connsiteY134" fmla="*/ 568853 h 1795911"/>
              <a:gd name="connsiteX135" fmla="*/ 2078800 w 6587878"/>
              <a:gd name="connsiteY135" fmla="*/ 378149 h 1795911"/>
              <a:gd name="connsiteX136" fmla="*/ 2629566 w 6587878"/>
              <a:gd name="connsiteY136" fmla="*/ 378149 h 1795911"/>
              <a:gd name="connsiteX137" fmla="*/ 2737415 w 6587878"/>
              <a:gd name="connsiteY137" fmla="*/ 60782 h 1795911"/>
              <a:gd name="connsiteX138" fmla="*/ 1025343 w 6587878"/>
              <a:gd name="connsiteY138" fmla="*/ 60782 h 1795911"/>
              <a:gd name="connsiteX139" fmla="*/ 1235972 w 6587878"/>
              <a:gd name="connsiteY139" fmla="*/ 60782 h 1795911"/>
              <a:gd name="connsiteX140" fmla="*/ 1184227 w 6587878"/>
              <a:gd name="connsiteY140" fmla="*/ 213061 h 1795911"/>
              <a:gd name="connsiteX141" fmla="*/ 1480246 w 6587878"/>
              <a:gd name="connsiteY141" fmla="*/ 213061 h 1795911"/>
              <a:gd name="connsiteX142" fmla="*/ 1531991 w 6587878"/>
              <a:gd name="connsiteY142" fmla="*/ 60782 h 1795911"/>
              <a:gd name="connsiteX143" fmla="*/ 1742621 w 6587878"/>
              <a:gd name="connsiteY143" fmla="*/ 60782 h 1795911"/>
              <a:gd name="connsiteX144" fmla="*/ 1690875 w 6587878"/>
              <a:gd name="connsiteY144" fmla="*/ 213061 h 1795911"/>
              <a:gd name="connsiteX145" fmla="*/ 2029589 w 6587878"/>
              <a:gd name="connsiteY145" fmla="*/ 213061 h 1795911"/>
              <a:gd name="connsiteX146" fmla="*/ 1968649 w 6587878"/>
              <a:gd name="connsiteY146" fmla="*/ 392380 h 1795911"/>
              <a:gd name="connsiteX147" fmla="*/ 1629935 w 6587878"/>
              <a:gd name="connsiteY147" fmla="*/ 392380 h 1795911"/>
              <a:gd name="connsiteX148" fmla="*/ 1594144 w 6587878"/>
              <a:gd name="connsiteY148" fmla="*/ 497695 h 1795911"/>
              <a:gd name="connsiteX149" fmla="*/ 1383515 w 6587878"/>
              <a:gd name="connsiteY149" fmla="*/ 497695 h 1795911"/>
              <a:gd name="connsiteX150" fmla="*/ 1419305 w 6587878"/>
              <a:gd name="connsiteY150" fmla="*/ 392380 h 1795911"/>
              <a:gd name="connsiteX151" fmla="*/ 1123286 w 6587878"/>
              <a:gd name="connsiteY151" fmla="*/ 392380 h 1795911"/>
              <a:gd name="connsiteX152" fmla="*/ 1087496 w 6587878"/>
              <a:gd name="connsiteY152" fmla="*/ 497695 h 1795911"/>
              <a:gd name="connsiteX153" fmla="*/ 876867 w 6587878"/>
              <a:gd name="connsiteY153" fmla="*/ 497695 h 1795911"/>
              <a:gd name="connsiteX154" fmla="*/ 912657 w 6587878"/>
              <a:gd name="connsiteY154" fmla="*/ 392380 h 1795911"/>
              <a:gd name="connsiteX155" fmla="*/ 573943 w 6587878"/>
              <a:gd name="connsiteY155" fmla="*/ 392380 h 1795911"/>
              <a:gd name="connsiteX156" fmla="*/ 634884 w 6587878"/>
              <a:gd name="connsiteY156" fmla="*/ 213061 h 1795911"/>
              <a:gd name="connsiteX157" fmla="*/ 973598 w 6587878"/>
              <a:gd name="connsiteY157" fmla="*/ 213061 h 1795911"/>
              <a:gd name="connsiteX158" fmla="*/ 1025343 w 6587878"/>
              <a:gd name="connsiteY158" fmla="*/ 60782 h 1795911"/>
              <a:gd name="connsiteX0" fmla="*/ 5829106 w 6587878"/>
              <a:gd name="connsiteY0" fmla="*/ 527374 h 1765817"/>
              <a:gd name="connsiteX1" fmla="*/ 5664173 w 6587878"/>
              <a:gd name="connsiteY1" fmla="*/ 1012675 h 1765817"/>
              <a:gd name="connsiteX2" fmla="*/ 5878360 w 6587878"/>
              <a:gd name="connsiteY2" fmla="*/ 1012675 h 1765817"/>
              <a:gd name="connsiteX3" fmla="*/ 5829106 w 6587878"/>
              <a:gd name="connsiteY3" fmla="*/ 527374 h 1765817"/>
              <a:gd name="connsiteX4" fmla="*/ 5643904 w 6587878"/>
              <a:gd name="connsiteY4" fmla="*/ 519547 h 1765817"/>
              <a:gd name="connsiteX5" fmla="*/ 5264974 w 6587878"/>
              <a:gd name="connsiteY5" fmla="*/ 1012675 h 1765817"/>
              <a:gd name="connsiteX6" fmla="*/ 5476315 w 6587878"/>
              <a:gd name="connsiteY6" fmla="*/ 1012675 h 1765817"/>
              <a:gd name="connsiteX7" fmla="*/ 5643904 w 6587878"/>
              <a:gd name="connsiteY7" fmla="*/ 519547 h 1765817"/>
              <a:gd name="connsiteX8" fmla="*/ 643133 w 6587878"/>
              <a:gd name="connsiteY8" fmla="*/ 518835 h 1765817"/>
              <a:gd name="connsiteX9" fmla="*/ 1680624 w 6587878"/>
              <a:gd name="connsiteY9" fmla="*/ 518835 h 1765817"/>
              <a:gd name="connsiteX10" fmla="*/ 1616781 w 6587878"/>
              <a:gd name="connsiteY10" fmla="*/ 706693 h 1765817"/>
              <a:gd name="connsiteX11" fmla="*/ 1000221 w 6587878"/>
              <a:gd name="connsiteY11" fmla="*/ 956815 h 1765817"/>
              <a:gd name="connsiteX12" fmla="*/ 653707 w 6587878"/>
              <a:gd name="connsiteY12" fmla="*/ 1153568 h 1765817"/>
              <a:gd name="connsiteX13" fmla="*/ 710812 w 6587878"/>
              <a:gd name="connsiteY13" fmla="*/ 1199110 h 1765817"/>
              <a:gd name="connsiteX14" fmla="*/ 1268962 w 6587878"/>
              <a:gd name="connsiteY14" fmla="*/ 1199110 h 1765817"/>
              <a:gd name="connsiteX15" fmla="*/ 1385778 w 6587878"/>
              <a:gd name="connsiteY15" fmla="*/ 1156942 h 1765817"/>
              <a:gd name="connsiteX16" fmla="*/ 1368636 w 6587878"/>
              <a:gd name="connsiteY16" fmla="*/ 1071560 h 1765817"/>
              <a:gd name="connsiteX17" fmla="*/ 1291494 w 6587878"/>
              <a:gd name="connsiteY17" fmla="*/ 1005680 h 1765817"/>
              <a:gd name="connsiteX18" fmla="*/ 1469988 w 6587878"/>
              <a:gd name="connsiteY18" fmla="*/ 931964 h 1765817"/>
              <a:gd name="connsiteX19" fmla="*/ 1583523 w 6587878"/>
              <a:gd name="connsiteY19" fmla="*/ 1073187 h 1765817"/>
              <a:gd name="connsiteX20" fmla="*/ 1555115 w 6587878"/>
              <a:gd name="connsiteY20" fmla="*/ 1261045 h 1765817"/>
              <a:gd name="connsiteX21" fmla="*/ 1430969 w 6587878"/>
              <a:gd name="connsiteY21" fmla="*/ 1350410 h 1765817"/>
              <a:gd name="connsiteX22" fmla="*/ 1174988 w 6587878"/>
              <a:gd name="connsiteY22" fmla="*/ 1382699 h 1765817"/>
              <a:gd name="connsiteX23" fmla="*/ 698226 w 6587878"/>
              <a:gd name="connsiteY23" fmla="*/ 1382699 h 1765817"/>
              <a:gd name="connsiteX24" fmla="*/ 433472 w 6587878"/>
              <a:gd name="connsiteY24" fmla="*/ 1334667 h 1765817"/>
              <a:gd name="connsiteX25" fmla="*/ 409834 w 6587878"/>
              <a:gd name="connsiteY25" fmla="*/ 1159261 h 1765817"/>
              <a:gd name="connsiteX26" fmla="*/ 690020 w 6587878"/>
              <a:gd name="connsiteY26" fmla="*/ 931554 h 1765817"/>
              <a:gd name="connsiteX27" fmla="*/ 1229223 w 6587878"/>
              <a:gd name="connsiteY27" fmla="*/ 703847 h 1765817"/>
              <a:gd name="connsiteX28" fmla="*/ 580258 w 6587878"/>
              <a:gd name="connsiteY28" fmla="*/ 703847 h 1765817"/>
              <a:gd name="connsiteX29" fmla="*/ 643133 w 6587878"/>
              <a:gd name="connsiteY29" fmla="*/ 518835 h 1765817"/>
              <a:gd name="connsiteX30" fmla="*/ 3749733 w 6587878"/>
              <a:gd name="connsiteY30" fmla="*/ 473294 h 1765817"/>
              <a:gd name="connsiteX31" fmla="*/ 4552401 w 6587878"/>
              <a:gd name="connsiteY31" fmla="*/ 473294 h 1765817"/>
              <a:gd name="connsiteX32" fmla="*/ 4490971 w 6587878"/>
              <a:gd name="connsiteY32" fmla="*/ 654036 h 1765817"/>
              <a:gd name="connsiteX33" fmla="*/ 4166778 w 6587878"/>
              <a:gd name="connsiteY33" fmla="*/ 829086 h 1765817"/>
              <a:gd name="connsiteX34" fmla="*/ 4163876 w 6587878"/>
              <a:gd name="connsiteY34" fmla="*/ 837625 h 1765817"/>
              <a:gd name="connsiteX35" fmla="*/ 4717488 w 6587878"/>
              <a:gd name="connsiteY35" fmla="*/ 837625 h 1765817"/>
              <a:gd name="connsiteX36" fmla="*/ 4653646 w 6587878"/>
              <a:gd name="connsiteY36" fmla="*/ 1025483 h 1765817"/>
              <a:gd name="connsiteX37" fmla="*/ 4100033 w 6587878"/>
              <a:gd name="connsiteY37" fmla="*/ 1025483 h 1765817"/>
              <a:gd name="connsiteX38" fmla="*/ 4034256 w 6587878"/>
              <a:gd name="connsiteY38" fmla="*/ 1219034 h 1765817"/>
              <a:gd name="connsiteX39" fmla="*/ 3700162 w 6587878"/>
              <a:gd name="connsiteY39" fmla="*/ 1428089 h 1765817"/>
              <a:gd name="connsiteX40" fmla="*/ 2495957 w 6587878"/>
              <a:gd name="connsiteY40" fmla="*/ 1422547 h 1765817"/>
              <a:gd name="connsiteX41" fmla="*/ 2431944 w 6587878"/>
              <a:gd name="connsiteY41" fmla="*/ 1255510 h 1765817"/>
              <a:gd name="connsiteX42" fmla="*/ 3651374 w 6587878"/>
              <a:gd name="connsiteY42" fmla="*/ 1251163 h 1765817"/>
              <a:gd name="connsiteX43" fmla="*/ 3802696 w 6587878"/>
              <a:gd name="connsiteY43" fmla="*/ 1209428 h 1765817"/>
              <a:gd name="connsiteX44" fmla="*/ 3853069 w 6587878"/>
              <a:gd name="connsiteY44" fmla="*/ 1140760 h 1765817"/>
              <a:gd name="connsiteX45" fmla="*/ 3892251 w 6587878"/>
              <a:gd name="connsiteY45" fmla="*/ 1025483 h 1765817"/>
              <a:gd name="connsiteX46" fmla="*/ 3270326 w 6587878"/>
              <a:gd name="connsiteY46" fmla="*/ 1025483 h 1765817"/>
              <a:gd name="connsiteX47" fmla="*/ 3334168 w 6587878"/>
              <a:gd name="connsiteY47" fmla="*/ 837625 h 1765817"/>
              <a:gd name="connsiteX48" fmla="*/ 3956093 w 6587878"/>
              <a:gd name="connsiteY48" fmla="*/ 837625 h 1765817"/>
              <a:gd name="connsiteX49" fmla="*/ 3976406 w 6587878"/>
              <a:gd name="connsiteY49" fmla="*/ 777852 h 1765817"/>
              <a:gd name="connsiteX50" fmla="*/ 4211552 w 6587878"/>
              <a:gd name="connsiteY50" fmla="*/ 655459 h 1765817"/>
              <a:gd name="connsiteX51" fmla="*/ 3687825 w 6587878"/>
              <a:gd name="connsiteY51" fmla="*/ 655459 h 1765817"/>
              <a:gd name="connsiteX52" fmla="*/ 3749733 w 6587878"/>
              <a:gd name="connsiteY52" fmla="*/ 473294 h 1765817"/>
              <a:gd name="connsiteX53" fmla="*/ 4292651 w 6587878"/>
              <a:gd name="connsiteY53" fmla="*/ 47383 h 1765817"/>
              <a:gd name="connsiteX54" fmla="*/ 4358725 w 6587878"/>
              <a:gd name="connsiteY54" fmla="*/ 67809 h 1765817"/>
              <a:gd name="connsiteX55" fmla="*/ 4390426 w 6587878"/>
              <a:gd name="connsiteY55" fmla="*/ 177275 h 1765817"/>
              <a:gd name="connsiteX56" fmla="*/ 4916287 w 6587878"/>
              <a:gd name="connsiteY56" fmla="*/ 177275 h 1765817"/>
              <a:gd name="connsiteX57" fmla="*/ 4791504 w 6587878"/>
              <a:gd name="connsiteY57" fmla="*/ 544452 h 1765817"/>
              <a:gd name="connsiteX58" fmla="*/ 4592261 w 6587878"/>
              <a:gd name="connsiteY58" fmla="*/ 544452 h 1765817"/>
              <a:gd name="connsiteX59" fmla="*/ 4655136 w 6587878"/>
              <a:gd name="connsiteY59" fmla="*/ 359440 h 1765817"/>
              <a:gd name="connsiteX60" fmla="*/ 3727229 w 6587878"/>
              <a:gd name="connsiteY60" fmla="*/ 359440 h 1765817"/>
              <a:gd name="connsiteX61" fmla="*/ 3663387 w 6587878"/>
              <a:gd name="connsiteY61" fmla="*/ 547298 h 1765817"/>
              <a:gd name="connsiteX62" fmla="*/ 3464144 w 6587878"/>
              <a:gd name="connsiteY62" fmla="*/ 547298 h 1765817"/>
              <a:gd name="connsiteX63" fmla="*/ 3589894 w 6587878"/>
              <a:gd name="connsiteY63" fmla="*/ 177275 h 1765817"/>
              <a:gd name="connsiteX64" fmla="*/ 4136200 w 6587878"/>
              <a:gd name="connsiteY64" fmla="*/ 168354 h 1765817"/>
              <a:gd name="connsiteX65" fmla="*/ 4166234 w 6587878"/>
              <a:gd name="connsiteY65" fmla="*/ 89994 h 1765817"/>
              <a:gd name="connsiteX66" fmla="*/ 4292651 w 6587878"/>
              <a:gd name="connsiteY66" fmla="*/ 47383 h 1765817"/>
              <a:gd name="connsiteX67" fmla="*/ 5277772 w 6587878"/>
              <a:gd name="connsiteY67" fmla="*/ 30688 h 1765817"/>
              <a:gd name="connsiteX68" fmla="*/ 5445406 w 6587878"/>
              <a:gd name="connsiteY68" fmla="*/ 77653 h 1765817"/>
              <a:gd name="connsiteX69" fmla="*/ 5226160 w 6587878"/>
              <a:gd name="connsiteY69" fmla="*/ 417079 h 1765817"/>
              <a:gd name="connsiteX70" fmla="*/ 5029552 w 6587878"/>
              <a:gd name="connsiteY70" fmla="*/ 995597 h 1765817"/>
              <a:gd name="connsiteX71" fmla="*/ 5556669 w 6587878"/>
              <a:gd name="connsiteY71" fmla="*/ 439138 h 1765817"/>
              <a:gd name="connsiteX72" fmla="*/ 5299787 w 6587878"/>
              <a:gd name="connsiteY72" fmla="*/ 439138 h 1765817"/>
              <a:gd name="connsiteX73" fmla="*/ 5360238 w 6587878"/>
              <a:gd name="connsiteY73" fmla="*/ 261241 h 1765817"/>
              <a:gd name="connsiteX74" fmla="*/ 5731685 w 6587878"/>
              <a:gd name="connsiteY74" fmla="*/ 261241 h 1765817"/>
              <a:gd name="connsiteX75" fmla="*/ 5810037 w 6587878"/>
              <a:gd name="connsiteY75" fmla="*/ 30688 h 1765817"/>
              <a:gd name="connsiteX76" fmla="*/ 5997895 w 6587878"/>
              <a:gd name="connsiteY76" fmla="*/ 30688 h 1765817"/>
              <a:gd name="connsiteX77" fmla="*/ 5919543 w 6587878"/>
              <a:gd name="connsiteY77" fmla="*/ 261241 h 1765817"/>
              <a:gd name="connsiteX78" fmla="*/ 6271047 w 6587878"/>
              <a:gd name="connsiteY78" fmla="*/ 264693 h 1765817"/>
              <a:gd name="connsiteX79" fmla="*/ 6387353 w 6587878"/>
              <a:gd name="connsiteY79" fmla="*/ 196516 h 1765817"/>
              <a:gd name="connsiteX80" fmla="*/ 6419435 w 6587878"/>
              <a:gd name="connsiteY80" fmla="*/ 148389 h 1765817"/>
              <a:gd name="connsiteX81" fmla="*/ 6261237 w 6587878"/>
              <a:gd name="connsiteY81" fmla="*/ 112850 h 1765817"/>
              <a:gd name="connsiteX82" fmla="*/ 6260945 w 6587878"/>
              <a:gd name="connsiteY82" fmla="*/ 14021 h 1765817"/>
              <a:gd name="connsiteX83" fmla="*/ 6467561 w 6587878"/>
              <a:gd name="connsiteY83" fmla="*/ 0 h 1765817"/>
              <a:gd name="connsiteX84" fmla="*/ 6587878 w 6587878"/>
              <a:gd name="connsiteY84" fmla="*/ 116305 h 1765817"/>
              <a:gd name="connsiteX85" fmla="*/ 6551784 w 6587878"/>
              <a:gd name="connsiteY85" fmla="*/ 264694 h 1765817"/>
              <a:gd name="connsiteX86" fmla="*/ 6399383 w 6587878"/>
              <a:gd name="connsiteY86" fmla="*/ 368968 h 1765817"/>
              <a:gd name="connsiteX87" fmla="*/ 6202868 w 6587878"/>
              <a:gd name="connsiteY87" fmla="*/ 437147 h 1765817"/>
              <a:gd name="connsiteX88" fmla="*/ 5962272 w 6587878"/>
              <a:gd name="connsiteY88" fmla="*/ 439138 h 1765817"/>
              <a:gd name="connsiteX89" fmla="*/ 6144037 w 6587878"/>
              <a:gd name="connsiteY89" fmla="*/ 974249 h 1765817"/>
              <a:gd name="connsiteX90" fmla="*/ 5951542 w 6587878"/>
              <a:gd name="connsiteY90" fmla="*/ 1176339 h 1765817"/>
              <a:gd name="connsiteX91" fmla="*/ 5889301 w 6587878"/>
              <a:gd name="connsiteY91" fmla="*/ 1045408 h 1765817"/>
              <a:gd name="connsiteX92" fmla="*/ 5839479 w 6587878"/>
              <a:gd name="connsiteY92" fmla="*/ 1191994 h 1765817"/>
              <a:gd name="connsiteX93" fmla="*/ 5603233 w 6587878"/>
              <a:gd name="connsiteY93" fmla="*/ 1191994 h 1765817"/>
              <a:gd name="connsiteX94" fmla="*/ 5521979 w 6587878"/>
              <a:gd name="connsiteY94" fmla="*/ 1431086 h 1765817"/>
              <a:gd name="connsiteX95" fmla="*/ 5334121 w 6587878"/>
              <a:gd name="connsiteY95" fmla="*/ 1431086 h 1765817"/>
              <a:gd name="connsiteX96" fmla="*/ 5415375 w 6587878"/>
              <a:gd name="connsiteY96" fmla="*/ 1191994 h 1765817"/>
              <a:gd name="connsiteX97" fmla="*/ 5186244 w 6587878"/>
              <a:gd name="connsiteY97" fmla="*/ 1191994 h 1765817"/>
              <a:gd name="connsiteX98" fmla="*/ 5238001 w 6587878"/>
              <a:gd name="connsiteY98" fmla="*/ 1039715 h 1765817"/>
              <a:gd name="connsiteX99" fmla="*/ 5065253 w 6587878"/>
              <a:gd name="connsiteY99" fmla="*/ 1196264 h 1765817"/>
              <a:gd name="connsiteX100" fmla="*/ 5016254 w 6587878"/>
              <a:gd name="connsiteY100" fmla="*/ 1034734 h 1765817"/>
              <a:gd name="connsiteX101" fmla="*/ 4882520 w 6587878"/>
              <a:gd name="connsiteY101" fmla="*/ 1428240 h 1765817"/>
              <a:gd name="connsiteX102" fmla="*/ 4711740 w 6587878"/>
              <a:gd name="connsiteY102" fmla="*/ 1428240 h 1765817"/>
              <a:gd name="connsiteX103" fmla="*/ 4924548 w 6587878"/>
              <a:gd name="connsiteY103" fmla="*/ 802046 h 1765817"/>
              <a:gd name="connsiteX104" fmla="*/ 4778874 w 6587878"/>
              <a:gd name="connsiteY104" fmla="*/ 954325 h 1765817"/>
              <a:gd name="connsiteX105" fmla="*/ 4824738 w 6587878"/>
              <a:gd name="connsiteY105" fmla="*/ 685346 h 1765817"/>
              <a:gd name="connsiteX106" fmla="*/ 5277772 w 6587878"/>
              <a:gd name="connsiteY106" fmla="*/ 30688 h 1765817"/>
              <a:gd name="connsiteX107" fmla="*/ 2737415 w 6587878"/>
              <a:gd name="connsiteY107" fmla="*/ 30688 h 1765817"/>
              <a:gd name="connsiteX108" fmla="*/ 2943775 w 6587878"/>
              <a:gd name="connsiteY108" fmla="*/ 30688 h 1765817"/>
              <a:gd name="connsiteX109" fmla="*/ 2835925 w 6587878"/>
              <a:gd name="connsiteY109" fmla="*/ 348055 h 1765817"/>
              <a:gd name="connsiteX110" fmla="*/ 3133368 w 6587878"/>
              <a:gd name="connsiteY110" fmla="*/ 348055 h 1765817"/>
              <a:gd name="connsiteX111" fmla="*/ 3033805 w 6587878"/>
              <a:gd name="connsiteY111" fmla="*/ 207717 h 1765817"/>
              <a:gd name="connsiteX112" fmla="*/ 3156554 w 6587878"/>
              <a:gd name="connsiteY112" fmla="*/ 98881 h 1765817"/>
              <a:gd name="connsiteX113" fmla="*/ 3274471 w 6587878"/>
              <a:gd name="connsiteY113" fmla="*/ 204411 h 1765817"/>
              <a:gd name="connsiteX114" fmla="*/ 3174793 w 6587878"/>
              <a:gd name="connsiteY114" fmla="*/ 348055 h 1765817"/>
              <a:gd name="connsiteX115" fmla="*/ 3389538 w 6587878"/>
              <a:gd name="connsiteY115" fmla="*/ 348055 h 1765817"/>
              <a:gd name="connsiteX116" fmla="*/ 3324728 w 6587878"/>
              <a:gd name="connsiteY116" fmla="*/ 538759 h 1765817"/>
              <a:gd name="connsiteX117" fmla="*/ 2818792 w 6587878"/>
              <a:gd name="connsiteY117" fmla="*/ 538759 h 1765817"/>
              <a:gd name="connsiteX118" fmla="*/ 3191662 w 6587878"/>
              <a:gd name="connsiteY118" fmla="*/ 1085256 h 1765817"/>
              <a:gd name="connsiteX119" fmla="*/ 3024148 w 6587878"/>
              <a:gd name="connsiteY119" fmla="*/ 1236736 h 1765817"/>
              <a:gd name="connsiteX120" fmla="*/ 2922646 w 6587878"/>
              <a:gd name="connsiteY120" fmla="*/ 1233955 h 1765817"/>
              <a:gd name="connsiteX121" fmla="*/ 2873634 w 6587878"/>
              <a:gd name="connsiteY121" fmla="*/ 1161263 h 1765817"/>
              <a:gd name="connsiteX122" fmla="*/ 2691552 w 6587878"/>
              <a:gd name="connsiteY122" fmla="*/ 772871 h 1765817"/>
              <a:gd name="connsiteX123" fmla="*/ 2537941 w 6587878"/>
              <a:gd name="connsiteY123" fmla="*/ 1232503 h 1765817"/>
              <a:gd name="connsiteX124" fmla="*/ 2392295 w 6587878"/>
              <a:gd name="connsiteY124" fmla="*/ 1234036 h 1765817"/>
              <a:gd name="connsiteX125" fmla="*/ 2489259 w 6587878"/>
              <a:gd name="connsiteY125" fmla="*/ 1368133 h 1765817"/>
              <a:gd name="connsiteX126" fmla="*/ 2470283 w 6587878"/>
              <a:gd name="connsiteY126" fmla="*/ 1423971 h 1765817"/>
              <a:gd name="connsiteX127" fmla="*/ 2263923 w 6587878"/>
              <a:gd name="connsiteY127" fmla="*/ 1423971 h 1765817"/>
              <a:gd name="connsiteX128" fmla="*/ 2490518 w 6587878"/>
              <a:gd name="connsiteY128" fmla="*/ 757216 h 1765817"/>
              <a:gd name="connsiteX129" fmla="*/ 1650170 w 6587878"/>
              <a:gd name="connsiteY129" fmla="*/ 1465926 h 1765817"/>
              <a:gd name="connsiteX130" fmla="*/ 571448 w 6587878"/>
              <a:gd name="connsiteY130" fmla="*/ 1765817 h 1765817"/>
              <a:gd name="connsiteX131" fmla="*/ 0 w 6587878"/>
              <a:gd name="connsiteY131" fmla="*/ 1468741 h 1765817"/>
              <a:gd name="connsiteX132" fmla="*/ 1528444 w 6587878"/>
              <a:gd name="connsiteY132" fmla="*/ 1354299 h 1765817"/>
              <a:gd name="connsiteX133" fmla="*/ 2497867 w 6587878"/>
              <a:gd name="connsiteY133" fmla="*/ 538759 h 1765817"/>
              <a:gd name="connsiteX134" fmla="*/ 2013990 w 6587878"/>
              <a:gd name="connsiteY134" fmla="*/ 538759 h 1765817"/>
              <a:gd name="connsiteX135" fmla="*/ 2078800 w 6587878"/>
              <a:gd name="connsiteY135" fmla="*/ 348055 h 1765817"/>
              <a:gd name="connsiteX136" fmla="*/ 2629566 w 6587878"/>
              <a:gd name="connsiteY136" fmla="*/ 348055 h 1765817"/>
              <a:gd name="connsiteX137" fmla="*/ 2737415 w 6587878"/>
              <a:gd name="connsiteY137" fmla="*/ 30688 h 1765817"/>
              <a:gd name="connsiteX138" fmla="*/ 1025343 w 6587878"/>
              <a:gd name="connsiteY138" fmla="*/ 30688 h 1765817"/>
              <a:gd name="connsiteX139" fmla="*/ 1235972 w 6587878"/>
              <a:gd name="connsiteY139" fmla="*/ 30688 h 1765817"/>
              <a:gd name="connsiteX140" fmla="*/ 1184227 w 6587878"/>
              <a:gd name="connsiteY140" fmla="*/ 182967 h 1765817"/>
              <a:gd name="connsiteX141" fmla="*/ 1480246 w 6587878"/>
              <a:gd name="connsiteY141" fmla="*/ 182967 h 1765817"/>
              <a:gd name="connsiteX142" fmla="*/ 1531991 w 6587878"/>
              <a:gd name="connsiteY142" fmla="*/ 30688 h 1765817"/>
              <a:gd name="connsiteX143" fmla="*/ 1742621 w 6587878"/>
              <a:gd name="connsiteY143" fmla="*/ 30688 h 1765817"/>
              <a:gd name="connsiteX144" fmla="*/ 1690875 w 6587878"/>
              <a:gd name="connsiteY144" fmla="*/ 182967 h 1765817"/>
              <a:gd name="connsiteX145" fmla="*/ 2029589 w 6587878"/>
              <a:gd name="connsiteY145" fmla="*/ 182967 h 1765817"/>
              <a:gd name="connsiteX146" fmla="*/ 1968649 w 6587878"/>
              <a:gd name="connsiteY146" fmla="*/ 362286 h 1765817"/>
              <a:gd name="connsiteX147" fmla="*/ 1629935 w 6587878"/>
              <a:gd name="connsiteY147" fmla="*/ 362286 h 1765817"/>
              <a:gd name="connsiteX148" fmla="*/ 1594144 w 6587878"/>
              <a:gd name="connsiteY148" fmla="*/ 467601 h 1765817"/>
              <a:gd name="connsiteX149" fmla="*/ 1383515 w 6587878"/>
              <a:gd name="connsiteY149" fmla="*/ 467601 h 1765817"/>
              <a:gd name="connsiteX150" fmla="*/ 1419305 w 6587878"/>
              <a:gd name="connsiteY150" fmla="*/ 362286 h 1765817"/>
              <a:gd name="connsiteX151" fmla="*/ 1123286 w 6587878"/>
              <a:gd name="connsiteY151" fmla="*/ 362286 h 1765817"/>
              <a:gd name="connsiteX152" fmla="*/ 1087496 w 6587878"/>
              <a:gd name="connsiteY152" fmla="*/ 467601 h 1765817"/>
              <a:gd name="connsiteX153" fmla="*/ 876867 w 6587878"/>
              <a:gd name="connsiteY153" fmla="*/ 467601 h 1765817"/>
              <a:gd name="connsiteX154" fmla="*/ 912657 w 6587878"/>
              <a:gd name="connsiteY154" fmla="*/ 362286 h 1765817"/>
              <a:gd name="connsiteX155" fmla="*/ 573943 w 6587878"/>
              <a:gd name="connsiteY155" fmla="*/ 362286 h 1765817"/>
              <a:gd name="connsiteX156" fmla="*/ 634884 w 6587878"/>
              <a:gd name="connsiteY156" fmla="*/ 182967 h 1765817"/>
              <a:gd name="connsiteX157" fmla="*/ 973598 w 6587878"/>
              <a:gd name="connsiteY157" fmla="*/ 182967 h 1765817"/>
              <a:gd name="connsiteX158" fmla="*/ 1025343 w 6587878"/>
              <a:gd name="connsiteY158" fmla="*/ 30688 h 1765817"/>
              <a:gd name="connsiteX0" fmla="*/ 5829106 w 6587878"/>
              <a:gd name="connsiteY0" fmla="*/ 527374 h 1765817"/>
              <a:gd name="connsiteX1" fmla="*/ 5664173 w 6587878"/>
              <a:gd name="connsiteY1" fmla="*/ 1012675 h 1765817"/>
              <a:gd name="connsiteX2" fmla="*/ 5878360 w 6587878"/>
              <a:gd name="connsiteY2" fmla="*/ 1012675 h 1765817"/>
              <a:gd name="connsiteX3" fmla="*/ 5829106 w 6587878"/>
              <a:gd name="connsiteY3" fmla="*/ 527374 h 1765817"/>
              <a:gd name="connsiteX4" fmla="*/ 5643904 w 6587878"/>
              <a:gd name="connsiteY4" fmla="*/ 519547 h 1765817"/>
              <a:gd name="connsiteX5" fmla="*/ 5264974 w 6587878"/>
              <a:gd name="connsiteY5" fmla="*/ 1012675 h 1765817"/>
              <a:gd name="connsiteX6" fmla="*/ 5476315 w 6587878"/>
              <a:gd name="connsiteY6" fmla="*/ 1012675 h 1765817"/>
              <a:gd name="connsiteX7" fmla="*/ 5643904 w 6587878"/>
              <a:gd name="connsiteY7" fmla="*/ 519547 h 1765817"/>
              <a:gd name="connsiteX8" fmla="*/ 643133 w 6587878"/>
              <a:gd name="connsiteY8" fmla="*/ 518835 h 1765817"/>
              <a:gd name="connsiteX9" fmla="*/ 1680624 w 6587878"/>
              <a:gd name="connsiteY9" fmla="*/ 518835 h 1765817"/>
              <a:gd name="connsiteX10" fmla="*/ 1616781 w 6587878"/>
              <a:gd name="connsiteY10" fmla="*/ 706693 h 1765817"/>
              <a:gd name="connsiteX11" fmla="*/ 1000221 w 6587878"/>
              <a:gd name="connsiteY11" fmla="*/ 956815 h 1765817"/>
              <a:gd name="connsiteX12" fmla="*/ 653707 w 6587878"/>
              <a:gd name="connsiteY12" fmla="*/ 1153568 h 1765817"/>
              <a:gd name="connsiteX13" fmla="*/ 710812 w 6587878"/>
              <a:gd name="connsiteY13" fmla="*/ 1199110 h 1765817"/>
              <a:gd name="connsiteX14" fmla="*/ 1268962 w 6587878"/>
              <a:gd name="connsiteY14" fmla="*/ 1199110 h 1765817"/>
              <a:gd name="connsiteX15" fmla="*/ 1385778 w 6587878"/>
              <a:gd name="connsiteY15" fmla="*/ 1156942 h 1765817"/>
              <a:gd name="connsiteX16" fmla="*/ 1368636 w 6587878"/>
              <a:gd name="connsiteY16" fmla="*/ 1071560 h 1765817"/>
              <a:gd name="connsiteX17" fmla="*/ 1291494 w 6587878"/>
              <a:gd name="connsiteY17" fmla="*/ 1005680 h 1765817"/>
              <a:gd name="connsiteX18" fmla="*/ 1469988 w 6587878"/>
              <a:gd name="connsiteY18" fmla="*/ 931964 h 1765817"/>
              <a:gd name="connsiteX19" fmla="*/ 1583523 w 6587878"/>
              <a:gd name="connsiteY19" fmla="*/ 1073187 h 1765817"/>
              <a:gd name="connsiteX20" fmla="*/ 1555115 w 6587878"/>
              <a:gd name="connsiteY20" fmla="*/ 1261045 h 1765817"/>
              <a:gd name="connsiteX21" fmla="*/ 1430969 w 6587878"/>
              <a:gd name="connsiteY21" fmla="*/ 1350410 h 1765817"/>
              <a:gd name="connsiteX22" fmla="*/ 1174988 w 6587878"/>
              <a:gd name="connsiteY22" fmla="*/ 1382699 h 1765817"/>
              <a:gd name="connsiteX23" fmla="*/ 698226 w 6587878"/>
              <a:gd name="connsiteY23" fmla="*/ 1382699 h 1765817"/>
              <a:gd name="connsiteX24" fmla="*/ 433472 w 6587878"/>
              <a:gd name="connsiteY24" fmla="*/ 1334667 h 1765817"/>
              <a:gd name="connsiteX25" fmla="*/ 409834 w 6587878"/>
              <a:gd name="connsiteY25" fmla="*/ 1159261 h 1765817"/>
              <a:gd name="connsiteX26" fmla="*/ 690020 w 6587878"/>
              <a:gd name="connsiteY26" fmla="*/ 931554 h 1765817"/>
              <a:gd name="connsiteX27" fmla="*/ 1229223 w 6587878"/>
              <a:gd name="connsiteY27" fmla="*/ 703847 h 1765817"/>
              <a:gd name="connsiteX28" fmla="*/ 580258 w 6587878"/>
              <a:gd name="connsiteY28" fmla="*/ 703847 h 1765817"/>
              <a:gd name="connsiteX29" fmla="*/ 643133 w 6587878"/>
              <a:gd name="connsiteY29" fmla="*/ 518835 h 1765817"/>
              <a:gd name="connsiteX30" fmla="*/ 3749733 w 6587878"/>
              <a:gd name="connsiteY30" fmla="*/ 473294 h 1765817"/>
              <a:gd name="connsiteX31" fmla="*/ 4552401 w 6587878"/>
              <a:gd name="connsiteY31" fmla="*/ 473294 h 1765817"/>
              <a:gd name="connsiteX32" fmla="*/ 4490971 w 6587878"/>
              <a:gd name="connsiteY32" fmla="*/ 654036 h 1765817"/>
              <a:gd name="connsiteX33" fmla="*/ 4166778 w 6587878"/>
              <a:gd name="connsiteY33" fmla="*/ 829086 h 1765817"/>
              <a:gd name="connsiteX34" fmla="*/ 4163876 w 6587878"/>
              <a:gd name="connsiteY34" fmla="*/ 837625 h 1765817"/>
              <a:gd name="connsiteX35" fmla="*/ 4717488 w 6587878"/>
              <a:gd name="connsiteY35" fmla="*/ 837625 h 1765817"/>
              <a:gd name="connsiteX36" fmla="*/ 4653646 w 6587878"/>
              <a:gd name="connsiteY36" fmla="*/ 1025483 h 1765817"/>
              <a:gd name="connsiteX37" fmla="*/ 4100033 w 6587878"/>
              <a:gd name="connsiteY37" fmla="*/ 1025483 h 1765817"/>
              <a:gd name="connsiteX38" fmla="*/ 4034256 w 6587878"/>
              <a:gd name="connsiteY38" fmla="*/ 1219034 h 1765817"/>
              <a:gd name="connsiteX39" fmla="*/ 3700162 w 6587878"/>
              <a:gd name="connsiteY39" fmla="*/ 1428089 h 1765817"/>
              <a:gd name="connsiteX40" fmla="*/ 2495957 w 6587878"/>
              <a:gd name="connsiteY40" fmla="*/ 1422547 h 1765817"/>
              <a:gd name="connsiteX41" fmla="*/ 2431944 w 6587878"/>
              <a:gd name="connsiteY41" fmla="*/ 1255510 h 1765817"/>
              <a:gd name="connsiteX42" fmla="*/ 3651374 w 6587878"/>
              <a:gd name="connsiteY42" fmla="*/ 1251163 h 1765817"/>
              <a:gd name="connsiteX43" fmla="*/ 3802696 w 6587878"/>
              <a:gd name="connsiteY43" fmla="*/ 1209428 h 1765817"/>
              <a:gd name="connsiteX44" fmla="*/ 3853069 w 6587878"/>
              <a:gd name="connsiteY44" fmla="*/ 1140760 h 1765817"/>
              <a:gd name="connsiteX45" fmla="*/ 3892251 w 6587878"/>
              <a:gd name="connsiteY45" fmla="*/ 1025483 h 1765817"/>
              <a:gd name="connsiteX46" fmla="*/ 3270326 w 6587878"/>
              <a:gd name="connsiteY46" fmla="*/ 1025483 h 1765817"/>
              <a:gd name="connsiteX47" fmla="*/ 3334168 w 6587878"/>
              <a:gd name="connsiteY47" fmla="*/ 837625 h 1765817"/>
              <a:gd name="connsiteX48" fmla="*/ 3956093 w 6587878"/>
              <a:gd name="connsiteY48" fmla="*/ 837625 h 1765817"/>
              <a:gd name="connsiteX49" fmla="*/ 3976406 w 6587878"/>
              <a:gd name="connsiteY49" fmla="*/ 777852 h 1765817"/>
              <a:gd name="connsiteX50" fmla="*/ 4211552 w 6587878"/>
              <a:gd name="connsiteY50" fmla="*/ 655459 h 1765817"/>
              <a:gd name="connsiteX51" fmla="*/ 3687825 w 6587878"/>
              <a:gd name="connsiteY51" fmla="*/ 655459 h 1765817"/>
              <a:gd name="connsiteX52" fmla="*/ 3749733 w 6587878"/>
              <a:gd name="connsiteY52" fmla="*/ 473294 h 1765817"/>
              <a:gd name="connsiteX53" fmla="*/ 4292651 w 6587878"/>
              <a:gd name="connsiteY53" fmla="*/ 47383 h 1765817"/>
              <a:gd name="connsiteX54" fmla="*/ 4358725 w 6587878"/>
              <a:gd name="connsiteY54" fmla="*/ 67809 h 1765817"/>
              <a:gd name="connsiteX55" fmla="*/ 4390426 w 6587878"/>
              <a:gd name="connsiteY55" fmla="*/ 177275 h 1765817"/>
              <a:gd name="connsiteX56" fmla="*/ 4916287 w 6587878"/>
              <a:gd name="connsiteY56" fmla="*/ 177275 h 1765817"/>
              <a:gd name="connsiteX57" fmla="*/ 4791504 w 6587878"/>
              <a:gd name="connsiteY57" fmla="*/ 544452 h 1765817"/>
              <a:gd name="connsiteX58" fmla="*/ 4592261 w 6587878"/>
              <a:gd name="connsiteY58" fmla="*/ 544452 h 1765817"/>
              <a:gd name="connsiteX59" fmla="*/ 4655136 w 6587878"/>
              <a:gd name="connsiteY59" fmla="*/ 359440 h 1765817"/>
              <a:gd name="connsiteX60" fmla="*/ 3727229 w 6587878"/>
              <a:gd name="connsiteY60" fmla="*/ 359440 h 1765817"/>
              <a:gd name="connsiteX61" fmla="*/ 3663387 w 6587878"/>
              <a:gd name="connsiteY61" fmla="*/ 547298 h 1765817"/>
              <a:gd name="connsiteX62" fmla="*/ 3464144 w 6587878"/>
              <a:gd name="connsiteY62" fmla="*/ 547298 h 1765817"/>
              <a:gd name="connsiteX63" fmla="*/ 3589894 w 6587878"/>
              <a:gd name="connsiteY63" fmla="*/ 177275 h 1765817"/>
              <a:gd name="connsiteX64" fmla="*/ 4136200 w 6587878"/>
              <a:gd name="connsiteY64" fmla="*/ 168354 h 1765817"/>
              <a:gd name="connsiteX65" fmla="*/ 4166234 w 6587878"/>
              <a:gd name="connsiteY65" fmla="*/ 89994 h 1765817"/>
              <a:gd name="connsiteX66" fmla="*/ 4292651 w 6587878"/>
              <a:gd name="connsiteY66" fmla="*/ 47383 h 1765817"/>
              <a:gd name="connsiteX67" fmla="*/ 5277772 w 6587878"/>
              <a:gd name="connsiteY67" fmla="*/ 30688 h 1765817"/>
              <a:gd name="connsiteX68" fmla="*/ 5445406 w 6587878"/>
              <a:gd name="connsiteY68" fmla="*/ 77653 h 1765817"/>
              <a:gd name="connsiteX69" fmla="*/ 5226160 w 6587878"/>
              <a:gd name="connsiteY69" fmla="*/ 417079 h 1765817"/>
              <a:gd name="connsiteX70" fmla="*/ 5029552 w 6587878"/>
              <a:gd name="connsiteY70" fmla="*/ 995597 h 1765817"/>
              <a:gd name="connsiteX71" fmla="*/ 5556669 w 6587878"/>
              <a:gd name="connsiteY71" fmla="*/ 439138 h 1765817"/>
              <a:gd name="connsiteX72" fmla="*/ 5299787 w 6587878"/>
              <a:gd name="connsiteY72" fmla="*/ 439138 h 1765817"/>
              <a:gd name="connsiteX73" fmla="*/ 5360238 w 6587878"/>
              <a:gd name="connsiteY73" fmla="*/ 261241 h 1765817"/>
              <a:gd name="connsiteX74" fmla="*/ 5731685 w 6587878"/>
              <a:gd name="connsiteY74" fmla="*/ 261241 h 1765817"/>
              <a:gd name="connsiteX75" fmla="*/ 5810037 w 6587878"/>
              <a:gd name="connsiteY75" fmla="*/ 30688 h 1765817"/>
              <a:gd name="connsiteX76" fmla="*/ 5997895 w 6587878"/>
              <a:gd name="connsiteY76" fmla="*/ 30688 h 1765817"/>
              <a:gd name="connsiteX77" fmla="*/ 5919543 w 6587878"/>
              <a:gd name="connsiteY77" fmla="*/ 261241 h 1765817"/>
              <a:gd name="connsiteX78" fmla="*/ 6271047 w 6587878"/>
              <a:gd name="connsiteY78" fmla="*/ 264693 h 1765817"/>
              <a:gd name="connsiteX79" fmla="*/ 6387353 w 6587878"/>
              <a:gd name="connsiteY79" fmla="*/ 196516 h 1765817"/>
              <a:gd name="connsiteX80" fmla="*/ 6419435 w 6587878"/>
              <a:gd name="connsiteY80" fmla="*/ 148389 h 1765817"/>
              <a:gd name="connsiteX81" fmla="*/ 6269258 w 6587878"/>
              <a:gd name="connsiteY81" fmla="*/ 136913 h 1765817"/>
              <a:gd name="connsiteX82" fmla="*/ 6260945 w 6587878"/>
              <a:gd name="connsiteY82" fmla="*/ 14021 h 1765817"/>
              <a:gd name="connsiteX83" fmla="*/ 6467561 w 6587878"/>
              <a:gd name="connsiteY83" fmla="*/ 0 h 1765817"/>
              <a:gd name="connsiteX84" fmla="*/ 6587878 w 6587878"/>
              <a:gd name="connsiteY84" fmla="*/ 116305 h 1765817"/>
              <a:gd name="connsiteX85" fmla="*/ 6551784 w 6587878"/>
              <a:gd name="connsiteY85" fmla="*/ 264694 h 1765817"/>
              <a:gd name="connsiteX86" fmla="*/ 6399383 w 6587878"/>
              <a:gd name="connsiteY86" fmla="*/ 368968 h 1765817"/>
              <a:gd name="connsiteX87" fmla="*/ 6202868 w 6587878"/>
              <a:gd name="connsiteY87" fmla="*/ 437147 h 1765817"/>
              <a:gd name="connsiteX88" fmla="*/ 5962272 w 6587878"/>
              <a:gd name="connsiteY88" fmla="*/ 439138 h 1765817"/>
              <a:gd name="connsiteX89" fmla="*/ 6144037 w 6587878"/>
              <a:gd name="connsiteY89" fmla="*/ 974249 h 1765817"/>
              <a:gd name="connsiteX90" fmla="*/ 5951542 w 6587878"/>
              <a:gd name="connsiteY90" fmla="*/ 1176339 h 1765817"/>
              <a:gd name="connsiteX91" fmla="*/ 5889301 w 6587878"/>
              <a:gd name="connsiteY91" fmla="*/ 1045408 h 1765817"/>
              <a:gd name="connsiteX92" fmla="*/ 5839479 w 6587878"/>
              <a:gd name="connsiteY92" fmla="*/ 1191994 h 1765817"/>
              <a:gd name="connsiteX93" fmla="*/ 5603233 w 6587878"/>
              <a:gd name="connsiteY93" fmla="*/ 1191994 h 1765817"/>
              <a:gd name="connsiteX94" fmla="*/ 5521979 w 6587878"/>
              <a:gd name="connsiteY94" fmla="*/ 1431086 h 1765817"/>
              <a:gd name="connsiteX95" fmla="*/ 5334121 w 6587878"/>
              <a:gd name="connsiteY95" fmla="*/ 1431086 h 1765817"/>
              <a:gd name="connsiteX96" fmla="*/ 5415375 w 6587878"/>
              <a:gd name="connsiteY96" fmla="*/ 1191994 h 1765817"/>
              <a:gd name="connsiteX97" fmla="*/ 5186244 w 6587878"/>
              <a:gd name="connsiteY97" fmla="*/ 1191994 h 1765817"/>
              <a:gd name="connsiteX98" fmla="*/ 5238001 w 6587878"/>
              <a:gd name="connsiteY98" fmla="*/ 1039715 h 1765817"/>
              <a:gd name="connsiteX99" fmla="*/ 5065253 w 6587878"/>
              <a:gd name="connsiteY99" fmla="*/ 1196264 h 1765817"/>
              <a:gd name="connsiteX100" fmla="*/ 5016254 w 6587878"/>
              <a:gd name="connsiteY100" fmla="*/ 1034734 h 1765817"/>
              <a:gd name="connsiteX101" fmla="*/ 4882520 w 6587878"/>
              <a:gd name="connsiteY101" fmla="*/ 1428240 h 1765817"/>
              <a:gd name="connsiteX102" fmla="*/ 4711740 w 6587878"/>
              <a:gd name="connsiteY102" fmla="*/ 1428240 h 1765817"/>
              <a:gd name="connsiteX103" fmla="*/ 4924548 w 6587878"/>
              <a:gd name="connsiteY103" fmla="*/ 802046 h 1765817"/>
              <a:gd name="connsiteX104" fmla="*/ 4778874 w 6587878"/>
              <a:gd name="connsiteY104" fmla="*/ 954325 h 1765817"/>
              <a:gd name="connsiteX105" fmla="*/ 4824738 w 6587878"/>
              <a:gd name="connsiteY105" fmla="*/ 685346 h 1765817"/>
              <a:gd name="connsiteX106" fmla="*/ 5277772 w 6587878"/>
              <a:gd name="connsiteY106" fmla="*/ 30688 h 1765817"/>
              <a:gd name="connsiteX107" fmla="*/ 2737415 w 6587878"/>
              <a:gd name="connsiteY107" fmla="*/ 30688 h 1765817"/>
              <a:gd name="connsiteX108" fmla="*/ 2943775 w 6587878"/>
              <a:gd name="connsiteY108" fmla="*/ 30688 h 1765817"/>
              <a:gd name="connsiteX109" fmla="*/ 2835925 w 6587878"/>
              <a:gd name="connsiteY109" fmla="*/ 348055 h 1765817"/>
              <a:gd name="connsiteX110" fmla="*/ 3133368 w 6587878"/>
              <a:gd name="connsiteY110" fmla="*/ 348055 h 1765817"/>
              <a:gd name="connsiteX111" fmla="*/ 3033805 w 6587878"/>
              <a:gd name="connsiteY111" fmla="*/ 207717 h 1765817"/>
              <a:gd name="connsiteX112" fmla="*/ 3156554 w 6587878"/>
              <a:gd name="connsiteY112" fmla="*/ 98881 h 1765817"/>
              <a:gd name="connsiteX113" fmla="*/ 3274471 w 6587878"/>
              <a:gd name="connsiteY113" fmla="*/ 204411 h 1765817"/>
              <a:gd name="connsiteX114" fmla="*/ 3174793 w 6587878"/>
              <a:gd name="connsiteY114" fmla="*/ 348055 h 1765817"/>
              <a:gd name="connsiteX115" fmla="*/ 3389538 w 6587878"/>
              <a:gd name="connsiteY115" fmla="*/ 348055 h 1765817"/>
              <a:gd name="connsiteX116" fmla="*/ 3324728 w 6587878"/>
              <a:gd name="connsiteY116" fmla="*/ 538759 h 1765817"/>
              <a:gd name="connsiteX117" fmla="*/ 2818792 w 6587878"/>
              <a:gd name="connsiteY117" fmla="*/ 538759 h 1765817"/>
              <a:gd name="connsiteX118" fmla="*/ 3191662 w 6587878"/>
              <a:gd name="connsiteY118" fmla="*/ 1085256 h 1765817"/>
              <a:gd name="connsiteX119" fmla="*/ 3024148 w 6587878"/>
              <a:gd name="connsiteY119" fmla="*/ 1236736 h 1765817"/>
              <a:gd name="connsiteX120" fmla="*/ 2922646 w 6587878"/>
              <a:gd name="connsiteY120" fmla="*/ 1233955 h 1765817"/>
              <a:gd name="connsiteX121" fmla="*/ 2873634 w 6587878"/>
              <a:gd name="connsiteY121" fmla="*/ 1161263 h 1765817"/>
              <a:gd name="connsiteX122" fmla="*/ 2691552 w 6587878"/>
              <a:gd name="connsiteY122" fmla="*/ 772871 h 1765817"/>
              <a:gd name="connsiteX123" fmla="*/ 2537941 w 6587878"/>
              <a:gd name="connsiteY123" fmla="*/ 1232503 h 1765817"/>
              <a:gd name="connsiteX124" fmla="*/ 2392295 w 6587878"/>
              <a:gd name="connsiteY124" fmla="*/ 1234036 h 1765817"/>
              <a:gd name="connsiteX125" fmla="*/ 2489259 w 6587878"/>
              <a:gd name="connsiteY125" fmla="*/ 1368133 h 1765817"/>
              <a:gd name="connsiteX126" fmla="*/ 2470283 w 6587878"/>
              <a:gd name="connsiteY126" fmla="*/ 1423971 h 1765817"/>
              <a:gd name="connsiteX127" fmla="*/ 2263923 w 6587878"/>
              <a:gd name="connsiteY127" fmla="*/ 1423971 h 1765817"/>
              <a:gd name="connsiteX128" fmla="*/ 2490518 w 6587878"/>
              <a:gd name="connsiteY128" fmla="*/ 757216 h 1765817"/>
              <a:gd name="connsiteX129" fmla="*/ 1650170 w 6587878"/>
              <a:gd name="connsiteY129" fmla="*/ 1465926 h 1765817"/>
              <a:gd name="connsiteX130" fmla="*/ 571448 w 6587878"/>
              <a:gd name="connsiteY130" fmla="*/ 1765817 h 1765817"/>
              <a:gd name="connsiteX131" fmla="*/ 0 w 6587878"/>
              <a:gd name="connsiteY131" fmla="*/ 1468741 h 1765817"/>
              <a:gd name="connsiteX132" fmla="*/ 1528444 w 6587878"/>
              <a:gd name="connsiteY132" fmla="*/ 1354299 h 1765817"/>
              <a:gd name="connsiteX133" fmla="*/ 2497867 w 6587878"/>
              <a:gd name="connsiteY133" fmla="*/ 538759 h 1765817"/>
              <a:gd name="connsiteX134" fmla="*/ 2013990 w 6587878"/>
              <a:gd name="connsiteY134" fmla="*/ 538759 h 1765817"/>
              <a:gd name="connsiteX135" fmla="*/ 2078800 w 6587878"/>
              <a:gd name="connsiteY135" fmla="*/ 348055 h 1765817"/>
              <a:gd name="connsiteX136" fmla="*/ 2629566 w 6587878"/>
              <a:gd name="connsiteY136" fmla="*/ 348055 h 1765817"/>
              <a:gd name="connsiteX137" fmla="*/ 2737415 w 6587878"/>
              <a:gd name="connsiteY137" fmla="*/ 30688 h 1765817"/>
              <a:gd name="connsiteX138" fmla="*/ 1025343 w 6587878"/>
              <a:gd name="connsiteY138" fmla="*/ 30688 h 1765817"/>
              <a:gd name="connsiteX139" fmla="*/ 1235972 w 6587878"/>
              <a:gd name="connsiteY139" fmla="*/ 30688 h 1765817"/>
              <a:gd name="connsiteX140" fmla="*/ 1184227 w 6587878"/>
              <a:gd name="connsiteY140" fmla="*/ 182967 h 1765817"/>
              <a:gd name="connsiteX141" fmla="*/ 1480246 w 6587878"/>
              <a:gd name="connsiteY141" fmla="*/ 182967 h 1765817"/>
              <a:gd name="connsiteX142" fmla="*/ 1531991 w 6587878"/>
              <a:gd name="connsiteY142" fmla="*/ 30688 h 1765817"/>
              <a:gd name="connsiteX143" fmla="*/ 1742621 w 6587878"/>
              <a:gd name="connsiteY143" fmla="*/ 30688 h 1765817"/>
              <a:gd name="connsiteX144" fmla="*/ 1690875 w 6587878"/>
              <a:gd name="connsiteY144" fmla="*/ 182967 h 1765817"/>
              <a:gd name="connsiteX145" fmla="*/ 2029589 w 6587878"/>
              <a:gd name="connsiteY145" fmla="*/ 182967 h 1765817"/>
              <a:gd name="connsiteX146" fmla="*/ 1968649 w 6587878"/>
              <a:gd name="connsiteY146" fmla="*/ 362286 h 1765817"/>
              <a:gd name="connsiteX147" fmla="*/ 1629935 w 6587878"/>
              <a:gd name="connsiteY147" fmla="*/ 362286 h 1765817"/>
              <a:gd name="connsiteX148" fmla="*/ 1594144 w 6587878"/>
              <a:gd name="connsiteY148" fmla="*/ 467601 h 1765817"/>
              <a:gd name="connsiteX149" fmla="*/ 1383515 w 6587878"/>
              <a:gd name="connsiteY149" fmla="*/ 467601 h 1765817"/>
              <a:gd name="connsiteX150" fmla="*/ 1419305 w 6587878"/>
              <a:gd name="connsiteY150" fmla="*/ 362286 h 1765817"/>
              <a:gd name="connsiteX151" fmla="*/ 1123286 w 6587878"/>
              <a:gd name="connsiteY151" fmla="*/ 362286 h 1765817"/>
              <a:gd name="connsiteX152" fmla="*/ 1087496 w 6587878"/>
              <a:gd name="connsiteY152" fmla="*/ 467601 h 1765817"/>
              <a:gd name="connsiteX153" fmla="*/ 876867 w 6587878"/>
              <a:gd name="connsiteY153" fmla="*/ 467601 h 1765817"/>
              <a:gd name="connsiteX154" fmla="*/ 912657 w 6587878"/>
              <a:gd name="connsiteY154" fmla="*/ 362286 h 1765817"/>
              <a:gd name="connsiteX155" fmla="*/ 573943 w 6587878"/>
              <a:gd name="connsiteY155" fmla="*/ 362286 h 1765817"/>
              <a:gd name="connsiteX156" fmla="*/ 634884 w 6587878"/>
              <a:gd name="connsiteY156" fmla="*/ 182967 h 1765817"/>
              <a:gd name="connsiteX157" fmla="*/ 973598 w 6587878"/>
              <a:gd name="connsiteY157" fmla="*/ 182967 h 1765817"/>
              <a:gd name="connsiteX158" fmla="*/ 1025343 w 6587878"/>
              <a:gd name="connsiteY158" fmla="*/ 30688 h 1765817"/>
              <a:gd name="connsiteX0" fmla="*/ 5829106 w 6587878"/>
              <a:gd name="connsiteY0" fmla="*/ 527374 h 1765817"/>
              <a:gd name="connsiteX1" fmla="*/ 5664173 w 6587878"/>
              <a:gd name="connsiteY1" fmla="*/ 1012675 h 1765817"/>
              <a:gd name="connsiteX2" fmla="*/ 5878360 w 6587878"/>
              <a:gd name="connsiteY2" fmla="*/ 1012675 h 1765817"/>
              <a:gd name="connsiteX3" fmla="*/ 5829106 w 6587878"/>
              <a:gd name="connsiteY3" fmla="*/ 527374 h 1765817"/>
              <a:gd name="connsiteX4" fmla="*/ 5643904 w 6587878"/>
              <a:gd name="connsiteY4" fmla="*/ 519547 h 1765817"/>
              <a:gd name="connsiteX5" fmla="*/ 5264974 w 6587878"/>
              <a:gd name="connsiteY5" fmla="*/ 1012675 h 1765817"/>
              <a:gd name="connsiteX6" fmla="*/ 5476315 w 6587878"/>
              <a:gd name="connsiteY6" fmla="*/ 1012675 h 1765817"/>
              <a:gd name="connsiteX7" fmla="*/ 5643904 w 6587878"/>
              <a:gd name="connsiteY7" fmla="*/ 519547 h 1765817"/>
              <a:gd name="connsiteX8" fmla="*/ 643133 w 6587878"/>
              <a:gd name="connsiteY8" fmla="*/ 518835 h 1765817"/>
              <a:gd name="connsiteX9" fmla="*/ 1680624 w 6587878"/>
              <a:gd name="connsiteY9" fmla="*/ 518835 h 1765817"/>
              <a:gd name="connsiteX10" fmla="*/ 1616781 w 6587878"/>
              <a:gd name="connsiteY10" fmla="*/ 706693 h 1765817"/>
              <a:gd name="connsiteX11" fmla="*/ 1000221 w 6587878"/>
              <a:gd name="connsiteY11" fmla="*/ 956815 h 1765817"/>
              <a:gd name="connsiteX12" fmla="*/ 653707 w 6587878"/>
              <a:gd name="connsiteY12" fmla="*/ 1153568 h 1765817"/>
              <a:gd name="connsiteX13" fmla="*/ 710812 w 6587878"/>
              <a:gd name="connsiteY13" fmla="*/ 1199110 h 1765817"/>
              <a:gd name="connsiteX14" fmla="*/ 1268962 w 6587878"/>
              <a:gd name="connsiteY14" fmla="*/ 1199110 h 1765817"/>
              <a:gd name="connsiteX15" fmla="*/ 1385778 w 6587878"/>
              <a:gd name="connsiteY15" fmla="*/ 1156942 h 1765817"/>
              <a:gd name="connsiteX16" fmla="*/ 1368636 w 6587878"/>
              <a:gd name="connsiteY16" fmla="*/ 1071560 h 1765817"/>
              <a:gd name="connsiteX17" fmla="*/ 1291494 w 6587878"/>
              <a:gd name="connsiteY17" fmla="*/ 1005680 h 1765817"/>
              <a:gd name="connsiteX18" fmla="*/ 1469988 w 6587878"/>
              <a:gd name="connsiteY18" fmla="*/ 931964 h 1765817"/>
              <a:gd name="connsiteX19" fmla="*/ 1583523 w 6587878"/>
              <a:gd name="connsiteY19" fmla="*/ 1073187 h 1765817"/>
              <a:gd name="connsiteX20" fmla="*/ 1555115 w 6587878"/>
              <a:gd name="connsiteY20" fmla="*/ 1261045 h 1765817"/>
              <a:gd name="connsiteX21" fmla="*/ 1430969 w 6587878"/>
              <a:gd name="connsiteY21" fmla="*/ 1350410 h 1765817"/>
              <a:gd name="connsiteX22" fmla="*/ 1174988 w 6587878"/>
              <a:gd name="connsiteY22" fmla="*/ 1382699 h 1765817"/>
              <a:gd name="connsiteX23" fmla="*/ 698226 w 6587878"/>
              <a:gd name="connsiteY23" fmla="*/ 1382699 h 1765817"/>
              <a:gd name="connsiteX24" fmla="*/ 433472 w 6587878"/>
              <a:gd name="connsiteY24" fmla="*/ 1334667 h 1765817"/>
              <a:gd name="connsiteX25" fmla="*/ 409834 w 6587878"/>
              <a:gd name="connsiteY25" fmla="*/ 1159261 h 1765817"/>
              <a:gd name="connsiteX26" fmla="*/ 690020 w 6587878"/>
              <a:gd name="connsiteY26" fmla="*/ 931554 h 1765817"/>
              <a:gd name="connsiteX27" fmla="*/ 1229223 w 6587878"/>
              <a:gd name="connsiteY27" fmla="*/ 703847 h 1765817"/>
              <a:gd name="connsiteX28" fmla="*/ 580258 w 6587878"/>
              <a:gd name="connsiteY28" fmla="*/ 703847 h 1765817"/>
              <a:gd name="connsiteX29" fmla="*/ 643133 w 6587878"/>
              <a:gd name="connsiteY29" fmla="*/ 518835 h 1765817"/>
              <a:gd name="connsiteX30" fmla="*/ 3749733 w 6587878"/>
              <a:gd name="connsiteY30" fmla="*/ 473294 h 1765817"/>
              <a:gd name="connsiteX31" fmla="*/ 4552401 w 6587878"/>
              <a:gd name="connsiteY31" fmla="*/ 473294 h 1765817"/>
              <a:gd name="connsiteX32" fmla="*/ 4490971 w 6587878"/>
              <a:gd name="connsiteY32" fmla="*/ 654036 h 1765817"/>
              <a:gd name="connsiteX33" fmla="*/ 4166778 w 6587878"/>
              <a:gd name="connsiteY33" fmla="*/ 829086 h 1765817"/>
              <a:gd name="connsiteX34" fmla="*/ 4163876 w 6587878"/>
              <a:gd name="connsiteY34" fmla="*/ 837625 h 1765817"/>
              <a:gd name="connsiteX35" fmla="*/ 4717488 w 6587878"/>
              <a:gd name="connsiteY35" fmla="*/ 837625 h 1765817"/>
              <a:gd name="connsiteX36" fmla="*/ 4653646 w 6587878"/>
              <a:gd name="connsiteY36" fmla="*/ 1025483 h 1765817"/>
              <a:gd name="connsiteX37" fmla="*/ 4100033 w 6587878"/>
              <a:gd name="connsiteY37" fmla="*/ 1025483 h 1765817"/>
              <a:gd name="connsiteX38" fmla="*/ 4034256 w 6587878"/>
              <a:gd name="connsiteY38" fmla="*/ 1219034 h 1765817"/>
              <a:gd name="connsiteX39" fmla="*/ 3700162 w 6587878"/>
              <a:gd name="connsiteY39" fmla="*/ 1428089 h 1765817"/>
              <a:gd name="connsiteX40" fmla="*/ 2495957 w 6587878"/>
              <a:gd name="connsiteY40" fmla="*/ 1422547 h 1765817"/>
              <a:gd name="connsiteX41" fmla="*/ 2431944 w 6587878"/>
              <a:gd name="connsiteY41" fmla="*/ 1255510 h 1765817"/>
              <a:gd name="connsiteX42" fmla="*/ 3651374 w 6587878"/>
              <a:gd name="connsiteY42" fmla="*/ 1251163 h 1765817"/>
              <a:gd name="connsiteX43" fmla="*/ 3802696 w 6587878"/>
              <a:gd name="connsiteY43" fmla="*/ 1209428 h 1765817"/>
              <a:gd name="connsiteX44" fmla="*/ 3853069 w 6587878"/>
              <a:gd name="connsiteY44" fmla="*/ 1140760 h 1765817"/>
              <a:gd name="connsiteX45" fmla="*/ 3892251 w 6587878"/>
              <a:gd name="connsiteY45" fmla="*/ 1025483 h 1765817"/>
              <a:gd name="connsiteX46" fmla="*/ 3270326 w 6587878"/>
              <a:gd name="connsiteY46" fmla="*/ 1025483 h 1765817"/>
              <a:gd name="connsiteX47" fmla="*/ 3334168 w 6587878"/>
              <a:gd name="connsiteY47" fmla="*/ 837625 h 1765817"/>
              <a:gd name="connsiteX48" fmla="*/ 3956093 w 6587878"/>
              <a:gd name="connsiteY48" fmla="*/ 837625 h 1765817"/>
              <a:gd name="connsiteX49" fmla="*/ 3976406 w 6587878"/>
              <a:gd name="connsiteY49" fmla="*/ 777852 h 1765817"/>
              <a:gd name="connsiteX50" fmla="*/ 4211552 w 6587878"/>
              <a:gd name="connsiteY50" fmla="*/ 655459 h 1765817"/>
              <a:gd name="connsiteX51" fmla="*/ 3687825 w 6587878"/>
              <a:gd name="connsiteY51" fmla="*/ 655459 h 1765817"/>
              <a:gd name="connsiteX52" fmla="*/ 3749733 w 6587878"/>
              <a:gd name="connsiteY52" fmla="*/ 473294 h 1765817"/>
              <a:gd name="connsiteX53" fmla="*/ 4292651 w 6587878"/>
              <a:gd name="connsiteY53" fmla="*/ 47383 h 1765817"/>
              <a:gd name="connsiteX54" fmla="*/ 4358725 w 6587878"/>
              <a:gd name="connsiteY54" fmla="*/ 67809 h 1765817"/>
              <a:gd name="connsiteX55" fmla="*/ 4390426 w 6587878"/>
              <a:gd name="connsiteY55" fmla="*/ 177275 h 1765817"/>
              <a:gd name="connsiteX56" fmla="*/ 4916287 w 6587878"/>
              <a:gd name="connsiteY56" fmla="*/ 177275 h 1765817"/>
              <a:gd name="connsiteX57" fmla="*/ 4791504 w 6587878"/>
              <a:gd name="connsiteY57" fmla="*/ 544452 h 1765817"/>
              <a:gd name="connsiteX58" fmla="*/ 4592261 w 6587878"/>
              <a:gd name="connsiteY58" fmla="*/ 544452 h 1765817"/>
              <a:gd name="connsiteX59" fmla="*/ 4655136 w 6587878"/>
              <a:gd name="connsiteY59" fmla="*/ 359440 h 1765817"/>
              <a:gd name="connsiteX60" fmla="*/ 3727229 w 6587878"/>
              <a:gd name="connsiteY60" fmla="*/ 359440 h 1765817"/>
              <a:gd name="connsiteX61" fmla="*/ 3663387 w 6587878"/>
              <a:gd name="connsiteY61" fmla="*/ 547298 h 1765817"/>
              <a:gd name="connsiteX62" fmla="*/ 3464144 w 6587878"/>
              <a:gd name="connsiteY62" fmla="*/ 547298 h 1765817"/>
              <a:gd name="connsiteX63" fmla="*/ 3589894 w 6587878"/>
              <a:gd name="connsiteY63" fmla="*/ 177275 h 1765817"/>
              <a:gd name="connsiteX64" fmla="*/ 4136200 w 6587878"/>
              <a:gd name="connsiteY64" fmla="*/ 168354 h 1765817"/>
              <a:gd name="connsiteX65" fmla="*/ 4166234 w 6587878"/>
              <a:gd name="connsiteY65" fmla="*/ 89994 h 1765817"/>
              <a:gd name="connsiteX66" fmla="*/ 4292651 w 6587878"/>
              <a:gd name="connsiteY66" fmla="*/ 47383 h 1765817"/>
              <a:gd name="connsiteX67" fmla="*/ 5277772 w 6587878"/>
              <a:gd name="connsiteY67" fmla="*/ 30688 h 1765817"/>
              <a:gd name="connsiteX68" fmla="*/ 5445406 w 6587878"/>
              <a:gd name="connsiteY68" fmla="*/ 77653 h 1765817"/>
              <a:gd name="connsiteX69" fmla="*/ 5226160 w 6587878"/>
              <a:gd name="connsiteY69" fmla="*/ 417079 h 1765817"/>
              <a:gd name="connsiteX70" fmla="*/ 5029552 w 6587878"/>
              <a:gd name="connsiteY70" fmla="*/ 995597 h 1765817"/>
              <a:gd name="connsiteX71" fmla="*/ 5556669 w 6587878"/>
              <a:gd name="connsiteY71" fmla="*/ 439138 h 1765817"/>
              <a:gd name="connsiteX72" fmla="*/ 5299787 w 6587878"/>
              <a:gd name="connsiteY72" fmla="*/ 439138 h 1765817"/>
              <a:gd name="connsiteX73" fmla="*/ 5360238 w 6587878"/>
              <a:gd name="connsiteY73" fmla="*/ 261241 h 1765817"/>
              <a:gd name="connsiteX74" fmla="*/ 5731685 w 6587878"/>
              <a:gd name="connsiteY74" fmla="*/ 261241 h 1765817"/>
              <a:gd name="connsiteX75" fmla="*/ 5810037 w 6587878"/>
              <a:gd name="connsiteY75" fmla="*/ 30688 h 1765817"/>
              <a:gd name="connsiteX76" fmla="*/ 5997895 w 6587878"/>
              <a:gd name="connsiteY76" fmla="*/ 30688 h 1765817"/>
              <a:gd name="connsiteX77" fmla="*/ 5919543 w 6587878"/>
              <a:gd name="connsiteY77" fmla="*/ 261241 h 1765817"/>
              <a:gd name="connsiteX78" fmla="*/ 6271047 w 6587878"/>
              <a:gd name="connsiteY78" fmla="*/ 264693 h 1765817"/>
              <a:gd name="connsiteX79" fmla="*/ 6387353 w 6587878"/>
              <a:gd name="connsiteY79" fmla="*/ 196516 h 1765817"/>
              <a:gd name="connsiteX80" fmla="*/ 6427456 w 6587878"/>
              <a:gd name="connsiteY80" fmla="*/ 108284 h 1765817"/>
              <a:gd name="connsiteX81" fmla="*/ 6269258 w 6587878"/>
              <a:gd name="connsiteY81" fmla="*/ 136913 h 1765817"/>
              <a:gd name="connsiteX82" fmla="*/ 6260945 w 6587878"/>
              <a:gd name="connsiteY82" fmla="*/ 14021 h 1765817"/>
              <a:gd name="connsiteX83" fmla="*/ 6467561 w 6587878"/>
              <a:gd name="connsiteY83" fmla="*/ 0 h 1765817"/>
              <a:gd name="connsiteX84" fmla="*/ 6587878 w 6587878"/>
              <a:gd name="connsiteY84" fmla="*/ 116305 h 1765817"/>
              <a:gd name="connsiteX85" fmla="*/ 6551784 w 6587878"/>
              <a:gd name="connsiteY85" fmla="*/ 264694 h 1765817"/>
              <a:gd name="connsiteX86" fmla="*/ 6399383 w 6587878"/>
              <a:gd name="connsiteY86" fmla="*/ 368968 h 1765817"/>
              <a:gd name="connsiteX87" fmla="*/ 6202868 w 6587878"/>
              <a:gd name="connsiteY87" fmla="*/ 437147 h 1765817"/>
              <a:gd name="connsiteX88" fmla="*/ 5962272 w 6587878"/>
              <a:gd name="connsiteY88" fmla="*/ 439138 h 1765817"/>
              <a:gd name="connsiteX89" fmla="*/ 6144037 w 6587878"/>
              <a:gd name="connsiteY89" fmla="*/ 974249 h 1765817"/>
              <a:gd name="connsiteX90" fmla="*/ 5951542 w 6587878"/>
              <a:gd name="connsiteY90" fmla="*/ 1176339 h 1765817"/>
              <a:gd name="connsiteX91" fmla="*/ 5889301 w 6587878"/>
              <a:gd name="connsiteY91" fmla="*/ 1045408 h 1765817"/>
              <a:gd name="connsiteX92" fmla="*/ 5839479 w 6587878"/>
              <a:gd name="connsiteY92" fmla="*/ 1191994 h 1765817"/>
              <a:gd name="connsiteX93" fmla="*/ 5603233 w 6587878"/>
              <a:gd name="connsiteY93" fmla="*/ 1191994 h 1765817"/>
              <a:gd name="connsiteX94" fmla="*/ 5521979 w 6587878"/>
              <a:gd name="connsiteY94" fmla="*/ 1431086 h 1765817"/>
              <a:gd name="connsiteX95" fmla="*/ 5334121 w 6587878"/>
              <a:gd name="connsiteY95" fmla="*/ 1431086 h 1765817"/>
              <a:gd name="connsiteX96" fmla="*/ 5415375 w 6587878"/>
              <a:gd name="connsiteY96" fmla="*/ 1191994 h 1765817"/>
              <a:gd name="connsiteX97" fmla="*/ 5186244 w 6587878"/>
              <a:gd name="connsiteY97" fmla="*/ 1191994 h 1765817"/>
              <a:gd name="connsiteX98" fmla="*/ 5238001 w 6587878"/>
              <a:gd name="connsiteY98" fmla="*/ 1039715 h 1765817"/>
              <a:gd name="connsiteX99" fmla="*/ 5065253 w 6587878"/>
              <a:gd name="connsiteY99" fmla="*/ 1196264 h 1765817"/>
              <a:gd name="connsiteX100" fmla="*/ 5016254 w 6587878"/>
              <a:gd name="connsiteY100" fmla="*/ 1034734 h 1765817"/>
              <a:gd name="connsiteX101" fmla="*/ 4882520 w 6587878"/>
              <a:gd name="connsiteY101" fmla="*/ 1428240 h 1765817"/>
              <a:gd name="connsiteX102" fmla="*/ 4711740 w 6587878"/>
              <a:gd name="connsiteY102" fmla="*/ 1428240 h 1765817"/>
              <a:gd name="connsiteX103" fmla="*/ 4924548 w 6587878"/>
              <a:gd name="connsiteY103" fmla="*/ 802046 h 1765817"/>
              <a:gd name="connsiteX104" fmla="*/ 4778874 w 6587878"/>
              <a:gd name="connsiteY104" fmla="*/ 954325 h 1765817"/>
              <a:gd name="connsiteX105" fmla="*/ 4824738 w 6587878"/>
              <a:gd name="connsiteY105" fmla="*/ 685346 h 1765817"/>
              <a:gd name="connsiteX106" fmla="*/ 5277772 w 6587878"/>
              <a:gd name="connsiteY106" fmla="*/ 30688 h 1765817"/>
              <a:gd name="connsiteX107" fmla="*/ 2737415 w 6587878"/>
              <a:gd name="connsiteY107" fmla="*/ 30688 h 1765817"/>
              <a:gd name="connsiteX108" fmla="*/ 2943775 w 6587878"/>
              <a:gd name="connsiteY108" fmla="*/ 30688 h 1765817"/>
              <a:gd name="connsiteX109" fmla="*/ 2835925 w 6587878"/>
              <a:gd name="connsiteY109" fmla="*/ 348055 h 1765817"/>
              <a:gd name="connsiteX110" fmla="*/ 3133368 w 6587878"/>
              <a:gd name="connsiteY110" fmla="*/ 348055 h 1765817"/>
              <a:gd name="connsiteX111" fmla="*/ 3033805 w 6587878"/>
              <a:gd name="connsiteY111" fmla="*/ 207717 h 1765817"/>
              <a:gd name="connsiteX112" fmla="*/ 3156554 w 6587878"/>
              <a:gd name="connsiteY112" fmla="*/ 98881 h 1765817"/>
              <a:gd name="connsiteX113" fmla="*/ 3274471 w 6587878"/>
              <a:gd name="connsiteY113" fmla="*/ 204411 h 1765817"/>
              <a:gd name="connsiteX114" fmla="*/ 3174793 w 6587878"/>
              <a:gd name="connsiteY114" fmla="*/ 348055 h 1765817"/>
              <a:gd name="connsiteX115" fmla="*/ 3389538 w 6587878"/>
              <a:gd name="connsiteY115" fmla="*/ 348055 h 1765817"/>
              <a:gd name="connsiteX116" fmla="*/ 3324728 w 6587878"/>
              <a:gd name="connsiteY116" fmla="*/ 538759 h 1765817"/>
              <a:gd name="connsiteX117" fmla="*/ 2818792 w 6587878"/>
              <a:gd name="connsiteY117" fmla="*/ 538759 h 1765817"/>
              <a:gd name="connsiteX118" fmla="*/ 3191662 w 6587878"/>
              <a:gd name="connsiteY118" fmla="*/ 1085256 h 1765817"/>
              <a:gd name="connsiteX119" fmla="*/ 3024148 w 6587878"/>
              <a:gd name="connsiteY119" fmla="*/ 1236736 h 1765817"/>
              <a:gd name="connsiteX120" fmla="*/ 2922646 w 6587878"/>
              <a:gd name="connsiteY120" fmla="*/ 1233955 h 1765817"/>
              <a:gd name="connsiteX121" fmla="*/ 2873634 w 6587878"/>
              <a:gd name="connsiteY121" fmla="*/ 1161263 h 1765817"/>
              <a:gd name="connsiteX122" fmla="*/ 2691552 w 6587878"/>
              <a:gd name="connsiteY122" fmla="*/ 772871 h 1765817"/>
              <a:gd name="connsiteX123" fmla="*/ 2537941 w 6587878"/>
              <a:gd name="connsiteY123" fmla="*/ 1232503 h 1765817"/>
              <a:gd name="connsiteX124" fmla="*/ 2392295 w 6587878"/>
              <a:gd name="connsiteY124" fmla="*/ 1234036 h 1765817"/>
              <a:gd name="connsiteX125" fmla="*/ 2489259 w 6587878"/>
              <a:gd name="connsiteY125" fmla="*/ 1368133 h 1765817"/>
              <a:gd name="connsiteX126" fmla="*/ 2470283 w 6587878"/>
              <a:gd name="connsiteY126" fmla="*/ 1423971 h 1765817"/>
              <a:gd name="connsiteX127" fmla="*/ 2263923 w 6587878"/>
              <a:gd name="connsiteY127" fmla="*/ 1423971 h 1765817"/>
              <a:gd name="connsiteX128" fmla="*/ 2490518 w 6587878"/>
              <a:gd name="connsiteY128" fmla="*/ 757216 h 1765817"/>
              <a:gd name="connsiteX129" fmla="*/ 1650170 w 6587878"/>
              <a:gd name="connsiteY129" fmla="*/ 1465926 h 1765817"/>
              <a:gd name="connsiteX130" fmla="*/ 571448 w 6587878"/>
              <a:gd name="connsiteY130" fmla="*/ 1765817 h 1765817"/>
              <a:gd name="connsiteX131" fmla="*/ 0 w 6587878"/>
              <a:gd name="connsiteY131" fmla="*/ 1468741 h 1765817"/>
              <a:gd name="connsiteX132" fmla="*/ 1528444 w 6587878"/>
              <a:gd name="connsiteY132" fmla="*/ 1354299 h 1765817"/>
              <a:gd name="connsiteX133" fmla="*/ 2497867 w 6587878"/>
              <a:gd name="connsiteY133" fmla="*/ 538759 h 1765817"/>
              <a:gd name="connsiteX134" fmla="*/ 2013990 w 6587878"/>
              <a:gd name="connsiteY134" fmla="*/ 538759 h 1765817"/>
              <a:gd name="connsiteX135" fmla="*/ 2078800 w 6587878"/>
              <a:gd name="connsiteY135" fmla="*/ 348055 h 1765817"/>
              <a:gd name="connsiteX136" fmla="*/ 2629566 w 6587878"/>
              <a:gd name="connsiteY136" fmla="*/ 348055 h 1765817"/>
              <a:gd name="connsiteX137" fmla="*/ 2737415 w 6587878"/>
              <a:gd name="connsiteY137" fmla="*/ 30688 h 1765817"/>
              <a:gd name="connsiteX138" fmla="*/ 1025343 w 6587878"/>
              <a:gd name="connsiteY138" fmla="*/ 30688 h 1765817"/>
              <a:gd name="connsiteX139" fmla="*/ 1235972 w 6587878"/>
              <a:gd name="connsiteY139" fmla="*/ 30688 h 1765817"/>
              <a:gd name="connsiteX140" fmla="*/ 1184227 w 6587878"/>
              <a:gd name="connsiteY140" fmla="*/ 182967 h 1765817"/>
              <a:gd name="connsiteX141" fmla="*/ 1480246 w 6587878"/>
              <a:gd name="connsiteY141" fmla="*/ 182967 h 1765817"/>
              <a:gd name="connsiteX142" fmla="*/ 1531991 w 6587878"/>
              <a:gd name="connsiteY142" fmla="*/ 30688 h 1765817"/>
              <a:gd name="connsiteX143" fmla="*/ 1742621 w 6587878"/>
              <a:gd name="connsiteY143" fmla="*/ 30688 h 1765817"/>
              <a:gd name="connsiteX144" fmla="*/ 1690875 w 6587878"/>
              <a:gd name="connsiteY144" fmla="*/ 182967 h 1765817"/>
              <a:gd name="connsiteX145" fmla="*/ 2029589 w 6587878"/>
              <a:gd name="connsiteY145" fmla="*/ 182967 h 1765817"/>
              <a:gd name="connsiteX146" fmla="*/ 1968649 w 6587878"/>
              <a:gd name="connsiteY146" fmla="*/ 362286 h 1765817"/>
              <a:gd name="connsiteX147" fmla="*/ 1629935 w 6587878"/>
              <a:gd name="connsiteY147" fmla="*/ 362286 h 1765817"/>
              <a:gd name="connsiteX148" fmla="*/ 1594144 w 6587878"/>
              <a:gd name="connsiteY148" fmla="*/ 467601 h 1765817"/>
              <a:gd name="connsiteX149" fmla="*/ 1383515 w 6587878"/>
              <a:gd name="connsiteY149" fmla="*/ 467601 h 1765817"/>
              <a:gd name="connsiteX150" fmla="*/ 1419305 w 6587878"/>
              <a:gd name="connsiteY150" fmla="*/ 362286 h 1765817"/>
              <a:gd name="connsiteX151" fmla="*/ 1123286 w 6587878"/>
              <a:gd name="connsiteY151" fmla="*/ 362286 h 1765817"/>
              <a:gd name="connsiteX152" fmla="*/ 1087496 w 6587878"/>
              <a:gd name="connsiteY152" fmla="*/ 467601 h 1765817"/>
              <a:gd name="connsiteX153" fmla="*/ 876867 w 6587878"/>
              <a:gd name="connsiteY153" fmla="*/ 467601 h 1765817"/>
              <a:gd name="connsiteX154" fmla="*/ 912657 w 6587878"/>
              <a:gd name="connsiteY154" fmla="*/ 362286 h 1765817"/>
              <a:gd name="connsiteX155" fmla="*/ 573943 w 6587878"/>
              <a:gd name="connsiteY155" fmla="*/ 362286 h 1765817"/>
              <a:gd name="connsiteX156" fmla="*/ 634884 w 6587878"/>
              <a:gd name="connsiteY156" fmla="*/ 182967 h 1765817"/>
              <a:gd name="connsiteX157" fmla="*/ 973598 w 6587878"/>
              <a:gd name="connsiteY157" fmla="*/ 182967 h 1765817"/>
              <a:gd name="connsiteX158" fmla="*/ 1025343 w 6587878"/>
              <a:gd name="connsiteY158" fmla="*/ 30688 h 1765817"/>
              <a:gd name="connsiteX0" fmla="*/ 5829106 w 6587878"/>
              <a:gd name="connsiteY0" fmla="*/ 527374 h 1765817"/>
              <a:gd name="connsiteX1" fmla="*/ 5664173 w 6587878"/>
              <a:gd name="connsiteY1" fmla="*/ 1012675 h 1765817"/>
              <a:gd name="connsiteX2" fmla="*/ 5878360 w 6587878"/>
              <a:gd name="connsiteY2" fmla="*/ 1012675 h 1765817"/>
              <a:gd name="connsiteX3" fmla="*/ 5829106 w 6587878"/>
              <a:gd name="connsiteY3" fmla="*/ 527374 h 1765817"/>
              <a:gd name="connsiteX4" fmla="*/ 5643904 w 6587878"/>
              <a:gd name="connsiteY4" fmla="*/ 519547 h 1765817"/>
              <a:gd name="connsiteX5" fmla="*/ 5264974 w 6587878"/>
              <a:gd name="connsiteY5" fmla="*/ 1012675 h 1765817"/>
              <a:gd name="connsiteX6" fmla="*/ 5476315 w 6587878"/>
              <a:gd name="connsiteY6" fmla="*/ 1012675 h 1765817"/>
              <a:gd name="connsiteX7" fmla="*/ 5643904 w 6587878"/>
              <a:gd name="connsiteY7" fmla="*/ 519547 h 1765817"/>
              <a:gd name="connsiteX8" fmla="*/ 643133 w 6587878"/>
              <a:gd name="connsiteY8" fmla="*/ 518835 h 1765817"/>
              <a:gd name="connsiteX9" fmla="*/ 1680624 w 6587878"/>
              <a:gd name="connsiteY9" fmla="*/ 518835 h 1765817"/>
              <a:gd name="connsiteX10" fmla="*/ 1616781 w 6587878"/>
              <a:gd name="connsiteY10" fmla="*/ 706693 h 1765817"/>
              <a:gd name="connsiteX11" fmla="*/ 1000221 w 6587878"/>
              <a:gd name="connsiteY11" fmla="*/ 956815 h 1765817"/>
              <a:gd name="connsiteX12" fmla="*/ 653707 w 6587878"/>
              <a:gd name="connsiteY12" fmla="*/ 1153568 h 1765817"/>
              <a:gd name="connsiteX13" fmla="*/ 710812 w 6587878"/>
              <a:gd name="connsiteY13" fmla="*/ 1199110 h 1765817"/>
              <a:gd name="connsiteX14" fmla="*/ 1268962 w 6587878"/>
              <a:gd name="connsiteY14" fmla="*/ 1199110 h 1765817"/>
              <a:gd name="connsiteX15" fmla="*/ 1385778 w 6587878"/>
              <a:gd name="connsiteY15" fmla="*/ 1156942 h 1765817"/>
              <a:gd name="connsiteX16" fmla="*/ 1368636 w 6587878"/>
              <a:gd name="connsiteY16" fmla="*/ 1071560 h 1765817"/>
              <a:gd name="connsiteX17" fmla="*/ 1291494 w 6587878"/>
              <a:gd name="connsiteY17" fmla="*/ 1005680 h 1765817"/>
              <a:gd name="connsiteX18" fmla="*/ 1469988 w 6587878"/>
              <a:gd name="connsiteY18" fmla="*/ 931964 h 1765817"/>
              <a:gd name="connsiteX19" fmla="*/ 1583523 w 6587878"/>
              <a:gd name="connsiteY19" fmla="*/ 1073187 h 1765817"/>
              <a:gd name="connsiteX20" fmla="*/ 1555115 w 6587878"/>
              <a:gd name="connsiteY20" fmla="*/ 1261045 h 1765817"/>
              <a:gd name="connsiteX21" fmla="*/ 1430969 w 6587878"/>
              <a:gd name="connsiteY21" fmla="*/ 1350410 h 1765817"/>
              <a:gd name="connsiteX22" fmla="*/ 1174988 w 6587878"/>
              <a:gd name="connsiteY22" fmla="*/ 1382699 h 1765817"/>
              <a:gd name="connsiteX23" fmla="*/ 698226 w 6587878"/>
              <a:gd name="connsiteY23" fmla="*/ 1382699 h 1765817"/>
              <a:gd name="connsiteX24" fmla="*/ 433472 w 6587878"/>
              <a:gd name="connsiteY24" fmla="*/ 1334667 h 1765817"/>
              <a:gd name="connsiteX25" fmla="*/ 409834 w 6587878"/>
              <a:gd name="connsiteY25" fmla="*/ 1159261 h 1765817"/>
              <a:gd name="connsiteX26" fmla="*/ 690020 w 6587878"/>
              <a:gd name="connsiteY26" fmla="*/ 931554 h 1765817"/>
              <a:gd name="connsiteX27" fmla="*/ 1229223 w 6587878"/>
              <a:gd name="connsiteY27" fmla="*/ 703847 h 1765817"/>
              <a:gd name="connsiteX28" fmla="*/ 580258 w 6587878"/>
              <a:gd name="connsiteY28" fmla="*/ 703847 h 1765817"/>
              <a:gd name="connsiteX29" fmla="*/ 643133 w 6587878"/>
              <a:gd name="connsiteY29" fmla="*/ 518835 h 1765817"/>
              <a:gd name="connsiteX30" fmla="*/ 3749733 w 6587878"/>
              <a:gd name="connsiteY30" fmla="*/ 473294 h 1765817"/>
              <a:gd name="connsiteX31" fmla="*/ 4552401 w 6587878"/>
              <a:gd name="connsiteY31" fmla="*/ 473294 h 1765817"/>
              <a:gd name="connsiteX32" fmla="*/ 4490971 w 6587878"/>
              <a:gd name="connsiteY32" fmla="*/ 654036 h 1765817"/>
              <a:gd name="connsiteX33" fmla="*/ 4166778 w 6587878"/>
              <a:gd name="connsiteY33" fmla="*/ 829086 h 1765817"/>
              <a:gd name="connsiteX34" fmla="*/ 4163876 w 6587878"/>
              <a:gd name="connsiteY34" fmla="*/ 837625 h 1765817"/>
              <a:gd name="connsiteX35" fmla="*/ 4717488 w 6587878"/>
              <a:gd name="connsiteY35" fmla="*/ 837625 h 1765817"/>
              <a:gd name="connsiteX36" fmla="*/ 4653646 w 6587878"/>
              <a:gd name="connsiteY36" fmla="*/ 1025483 h 1765817"/>
              <a:gd name="connsiteX37" fmla="*/ 4100033 w 6587878"/>
              <a:gd name="connsiteY37" fmla="*/ 1025483 h 1765817"/>
              <a:gd name="connsiteX38" fmla="*/ 4034256 w 6587878"/>
              <a:gd name="connsiteY38" fmla="*/ 1219034 h 1765817"/>
              <a:gd name="connsiteX39" fmla="*/ 3700162 w 6587878"/>
              <a:gd name="connsiteY39" fmla="*/ 1428089 h 1765817"/>
              <a:gd name="connsiteX40" fmla="*/ 2495957 w 6587878"/>
              <a:gd name="connsiteY40" fmla="*/ 1422547 h 1765817"/>
              <a:gd name="connsiteX41" fmla="*/ 2431944 w 6587878"/>
              <a:gd name="connsiteY41" fmla="*/ 1255510 h 1765817"/>
              <a:gd name="connsiteX42" fmla="*/ 3651374 w 6587878"/>
              <a:gd name="connsiteY42" fmla="*/ 1251163 h 1765817"/>
              <a:gd name="connsiteX43" fmla="*/ 3802696 w 6587878"/>
              <a:gd name="connsiteY43" fmla="*/ 1209428 h 1765817"/>
              <a:gd name="connsiteX44" fmla="*/ 3853069 w 6587878"/>
              <a:gd name="connsiteY44" fmla="*/ 1140760 h 1765817"/>
              <a:gd name="connsiteX45" fmla="*/ 3892251 w 6587878"/>
              <a:gd name="connsiteY45" fmla="*/ 1025483 h 1765817"/>
              <a:gd name="connsiteX46" fmla="*/ 3270326 w 6587878"/>
              <a:gd name="connsiteY46" fmla="*/ 1025483 h 1765817"/>
              <a:gd name="connsiteX47" fmla="*/ 3334168 w 6587878"/>
              <a:gd name="connsiteY47" fmla="*/ 837625 h 1765817"/>
              <a:gd name="connsiteX48" fmla="*/ 3956093 w 6587878"/>
              <a:gd name="connsiteY48" fmla="*/ 837625 h 1765817"/>
              <a:gd name="connsiteX49" fmla="*/ 3976406 w 6587878"/>
              <a:gd name="connsiteY49" fmla="*/ 777852 h 1765817"/>
              <a:gd name="connsiteX50" fmla="*/ 4211552 w 6587878"/>
              <a:gd name="connsiteY50" fmla="*/ 655459 h 1765817"/>
              <a:gd name="connsiteX51" fmla="*/ 3687825 w 6587878"/>
              <a:gd name="connsiteY51" fmla="*/ 655459 h 1765817"/>
              <a:gd name="connsiteX52" fmla="*/ 3749733 w 6587878"/>
              <a:gd name="connsiteY52" fmla="*/ 473294 h 1765817"/>
              <a:gd name="connsiteX53" fmla="*/ 4292651 w 6587878"/>
              <a:gd name="connsiteY53" fmla="*/ 47383 h 1765817"/>
              <a:gd name="connsiteX54" fmla="*/ 4358725 w 6587878"/>
              <a:gd name="connsiteY54" fmla="*/ 67809 h 1765817"/>
              <a:gd name="connsiteX55" fmla="*/ 4390426 w 6587878"/>
              <a:gd name="connsiteY55" fmla="*/ 177275 h 1765817"/>
              <a:gd name="connsiteX56" fmla="*/ 4916287 w 6587878"/>
              <a:gd name="connsiteY56" fmla="*/ 177275 h 1765817"/>
              <a:gd name="connsiteX57" fmla="*/ 4791504 w 6587878"/>
              <a:gd name="connsiteY57" fmla="*/ 544452 h 1765817"/>
              <a:gd name="connsiteX58" fmla="*/ 4592261 w 6587878"/>
              <a:gd name="connsiteY58" fmla="*/ 544452 h 1765817"/>
              <a:gd name="connsiteX59" fmla="*/ 4655136 w 6587878"/>
              <a:gd name="connsiteY59" fmla="*/ 359440 h 1765817"/>
              <a:gd name="connsiteX60" fmla="*/ 3727229 w 6587878"/>
              <a:gd name="connsiteY60" fmla="*/ 359440 h 1765817"/>
              <a:gd name="connsiteX61" fmla="*/ 3663387 w 6587878"/>
              <a:gd name="connsiteY61" fmla="*/ 547298 h 1765817"/>
              <a:gd name="connsiteX62" fmla="*/ 3464144 w 6587878"/>
              <a:gd name="connsiteY62" fmla="*/ 547298 h 1765817"/>
              <a:gd name="connsiteX63" fmla="*/ 3589894 w 6587878"/>
              <a:gd name="connsiteY63" fmla="*/ 177275 h 1765817"/>
              <a:gd name="connsiteX64" fmla="*/ 4136200 w 6587878"/>
              <a:gd name="connsiteY64" fmla="*/ 168354 h 1765817"/>
              <a:gd name="connsiteX65" fmla="*/ 4166234 w 6587878"/>
              <a:gd name="connsiteY65" fmla="*/ 89994 h 1765817"/>
              <a:gd name="connsiteX66" fmla="*/ 4292651 w 6587878"/>
              <a:gd name="connsiteY66" fmla="*/ 47383 h 1765817"/>
              <a:gd name="connsiteX67" fmla="*/ 5277772 w 6587878"/>
              <a:gd name="connsiteY67" fmla="*/ 30688 h 1765817"/>
              <a:gd name="connsiteX68" fmla="*/ 5445406 w 6587878"/>
              <a:gd name="connsiteY68" fmla="*/ 77653 h 1765817"/>
              <a:gd name="connsiteX69" fmla="*/ 5226160 w 6587878"/>
              <a:gd name="connsiteY69" fmla="*/ 417079 h 1765817"/>
              <a:gd name="connsiteX70" fmla="*/ 5029552 w 6587878"/>
              <a:gd name="connsiteY70" fmla="*/ 995597 h 1765817"/>
              <a:gd name="connsiteX71" fmla="*/ 5556669 w 6587878"/>
              <a:gd name="connsiteY71" fmla="*/ 439138 h 1765817"/>
              <a:gd name="connsiteX72" fmla="*/ 5299787 w 6587878"/>
              <a:gd name="connsiteY72" fmla="*/ 439138 h 1765817"/>
              <a:gd name="connsiteX73" fmla="*/ 5360238 w 6587878"/>
              <a:gd name="connsiteY73" fmla="*/ 261241 h 1765817"/>
              <a:gd name="connsiteX74" fmla="*/ 5731685 w 6587878"/>
              <a:gd name="connsiteY74" fmla="*/ 261241 h 1765817"/>
              <a:gd name="connsiteX75" fmla="*/ 5810037 w 6587878"/>
              <a:gd name="connsiteY75" fmla="*/ 30688 h 1765817"/>
              <a:gd name="connsiteX76" fmla="*/ 5997895 w 6587878"/>
              <a:gd name="connsiteY76" fmla="*/ 30688 h 1765817"/>
              <a:gd name="connsiteX77" fmla="*/ 5919543 w 6587878"/>
              <a:gd name="connsiteY77" fmla="*/ 261241 h 1765817"/>
              <a:gd name="connsiteX78" fmla="*/ 6271047 w 6587878"/>
              <a:gd name="connsiteY78" fmla="*/ 264693 h 1765817"/>
              <a:gd name="connsiteX79" fmla="*/ 6419437 w 6587878"/>
              <a:gd name="connsiteY79" fmla="*/ 204537 h 1765817"/>
              <a:gd name="connsiteX80" fmla="*/ 6427456 w 6587878"/>
              <a:gd name="connsiteY80" fmla="*/ 108284 h 1765817"/>
              <a:gd name="connsiteX81" fmla="*/ 6269258 w 6587878"/>
              <a:gd name="connsiteY81" fmla="*/ 136913 h 1765817"/>
              <a:gd name="connsiteX82" fmla="*/ 6260945 w 6587878"/>
              <a:gd name="connsiteY82" fmla="*/ 14021 h 1765817"/>
              <a:gd name="connsiteX83" fmla="*/ 6467561 w 6587878"/>
              <a:gd name="connsiteY83" fmla="*/ 0 h 1765817"/>
              <a:gd name="connsiteX84" fmla="*/ 6587878 w 6587878"/>
              <a:gd name="connsiteY84" fmla="*/ 116305 h 1765817"/>
              <a:gd name="connsiteX85" fmla="*/ 6551784 w 6587878"/>
              <a:gd name="connsiteY85" fmla="*/ 264694 h 1765817"/>
              <a:gd name="connsiteX86" fmla="*/ 6399383 w 6587878"/>
              <a:gd name="connsiteY86" fmla="*/ 368968 h 1765817"/>
              <a:gd name="connsiteX87" fmla="*/ 6202868 w 6587878"/>
              <a:gd name="connsiteY87" fmla="*/ 437147 h 1765817"/>
              <a:gd name="connsiteX88" fmla="*/ 5962272 w 6587878"/>
              <a:gd name="connsiteY88" fmla="*/ 439138 h 1765817"/>
              <a:gd name="connsiteX89" fmla="*/ 6144037 w 6587878"/>
              <a:gd name="connsiteY89" fmla="*/ 974249 h 1765817"/>
              <a:gd name="connsiteX90" fmla="*/ 5951542 w 6587878"/>
              <a:gd name="connsiteY90" fmla="*/ 1176339 h 1765817"/>
              <a:gd name="connsiteX91" fmla="*/ 5889301 w 6587878"/>
              <a:gd name="connsiteY91" fmla="*/ 1045408 h 1765817"/>
              <a:gd name="connsiteX92" fmla="*/ 5839479 w 6587878"/>
              <a:gd name="connsiteY92" fmla="*/ 1191994 h 1765817"/>
              <a:gd name="connsiteX93" fmla="*/ 5603233 w 6587878"/>
              <a:gd name="connsiteY93" fmla="*/ 1191994 h 1765817"/>
              <a:gd name="connsiteX94" fmla="*/ 5521979 w 6587878"/>
              <a:gd name="connsiteY94" fmla="*/ 1431086 h 1765817"/>
              <a:gd name="connsiteX95" fmla="*/ 5334121 w 6587878"/>
              <a:gd name="connsiteY95" fmla="*/ 1431086 h 1765817"/>
              <a:gd name="connsiteX96" fmla="*/ 5415375 w 6587878"/>
              <a:gd name="connsiteY96" fmla="*/ 1191994 h 1765817"/>
              <a:gd name="connsiteX97" fmla="*/ 5186244 w 6587878"/>
              <a:gd name="connsiteY97" fmla="*/ 1191994 h 1765817"/>
              <a:gd name="connsiteX98" fmla="*/ 5238001 w 6587878"/>
              <a:gd name="connsiteY98" fmla="*/ 1039715 h 1765817"/>
              <a:gd name="connsiteX99" fmla="*/ 5065253 w 6587878"/>
              <a:gd name="connsiteY99" fmla="*/ 1196264 h 1765817"/>
              <a:gd name="connsiteX100" fmla="*/ 5016254 w 6587878"/>
              <a:gd name="connsiteY100" fmla="*/ 1034734 h 1765817"/>
              <a:gd name="connsiteX101" fmla="*/ 4882520 w 6587878"/>
              <a:gd name="connsiteY101" fmla="*/ 1428240 h 1765817"/>
              <a:gd name="connsiteX102" fmla="*/ 4711740 w 6587878"/>
              <a:gd name="connsiteY102" fmla="*/ 1428240 h 1765817"/>
              <a:gd name="connsiteX103" fmla="*/ 4924548 w 6587878"/>
              <a:gd name="connsiteY103" fmla="*/ 802046 h 1765817"/>
              <a:gd name="connsiteX104" fmla="*/ 4778874 w 6587878"/>
              <a:gd name="connsiteY104" fmla="*/ 954325 h 1765817"/>
              <a:gd name="connsiteX105" fmla="*/ 4824738 w 6587878"/>
              <a:gd name="connsiteY105" fmla="*/ 685346 h 1765817"/>
              <a:gd name="connsiteX106" fmla="*/ 5277772 w 6587878"/>
              <a:gd name="connsiteY106" fmla="*/ 30688 h 1765817"/>
              <a:gd name="connsiteX107" fmla="*/ 2737415 w 6587878"/>
              <a:gd name="connsiteY107" fmla="*/ 30688 h 1765817"/>
              <a:gd name="connsiteX108" fmla="*/ 2943775 w 6587878"/>
              <a:gd name="connsiteY108" fmla="*/ 30688 h 1765817"/>
              <a:gd name="connsiteX109" fmla="*/ 2835925 w 6587878"/>
              <a:gd name="connsiteY109" fmla="*/ 348055 h 1765817"/>
              <a:gd name="connsiteX110" fmla="*/ 3133368 w 6587878"/>
              <a:gd name="connsiteY110" fmla="*/ 348055 h 1765817"/>
              <a:gd name="connsiteX111" fmla="*/ 3033805 w 6587878"/>
              <a:gd name="connsiteY111" fmla="*/ 207717 h 1765817"/>
              <a:gd name="connsiteX112" fmla="*/ 3156554 w 6587878"/>
              <a:gd name="connsiteY112" fmla="*/ 98881 h 1765817"/>
              <a:gd name="connsiteX113" fmla="*/ 3274471 w 6587878"/>
              <a:gd name="connsiteY113" fmla="*/ 204411 h 1765817"/>
              <a:gd name="connsiteX114" fmla="*/ 3174793 w 6587878"/>
              <a:gd name="connsiteY114" fmla="*/ 348055 h 1765817"/>
              <a:gd name="connsiteX115" fmla="*/ 3389538 w 6587878"/>
              <a:gd name="connsiteY115" fmla="*/ 348055 h 1765817"/>
              <a:gd name="connsiteX116" fmla="*/ 3324728 w 6587878"/>
              <a:gd name="connsiteY116" fmla="*/ 538759 h 1765817"/>
              <a:gd name="connsiteX117" fmla="*/ 2818792 w 6587878"/>
              <a:gd name="connsiteY117" fmla="*/ 538759 h 1765817"/>
              <a:gd name="connsiteX118" fmla="*/ 3191662 w 6587878"/>
              <a:gd name="connsiteY118" fmla="*/ 1085256 h 1765817"/>
              <a:gd name="connsiteX119" fmla="*/ 3024148 w 6587878"/>
              <a:gd name="connsiteY119" fmla="*/ 1236736 h 1765817"/>
              <a:gd name="connsiteX120" fmla="*/ 2922646 w 6587878"/>
              <a:gd name="connsiteY120" fmla="*/ 1233955 h 1765817"/>
              <a:gd name="connsiteX121" fmla="*/ 2873634 w 6587878"/>
              <a:gd name="connsiteY121" fmla="*/ 1161263 h 1765817"/>
              <a:gd name="connsiteX122" fmla="*/ 2691552 w 6587878"/>
              <a:gd name="connsiteY122" fmla="*/ 772871 h 1765817"/>
              <a:gd name="connsiteX123" fmla="*/ 2537941 w 6587878"/>
              <a:gd name="connsiteY123" fmla="*/ 1232503 h 1765817"/>
              <a:gd name="connsiteX124" fmla="*/ 2392295 w 6587878"/>
              <a:gd name="connsiteY124" fmla="*/ 1234036 h 1765817"/>
              <a:gd name="connsiteX125" fmla="*/ 2489259 w 6587878"/>
              <a:gd name="connsiteY125" fmla="*/ 1368133 h 1765817"/>
              <a:gd name="connsiteX126" fmla="*/ 2470283 w 6587878"/>
              <a:gd name="connsiteY126" fmla="*/ 1423971 h 1765817"/>
              <a:gd name="connsiteX127" fmla="*/ 2263923 w 6587878"/>
              <a:gd name="connsiteY127" fmla="*/ 1423971 h 1765817"/>
              <a:gd name="connsiteX128" fmla="*/ 2490518 w 6587878"/>
              <a:gd name="connsiteY128" fmla="*/ 757216 h 1765817"/>
              <a:gd name="connsiteX129" fmla="*/ 1650170 w 6587878"/>
              <a:gd name="connsiteY129" fmla="*/ 1465926 h 1765817"/>
              <a:gd name="connsiteX130" fmla="*/ 571448 w 6587878"/>
              <a:gd name="connsiteY130" fmla="*/ 1765817 h 1765817"/>
              <a:gd name="connsiteX131" fmla="*/ 0 w 6587878"/>
              <a:gd name="connsiteY131" fmla="*/ 1468741 h 1765817"/>
              <a:gd name="connsiteX132" fmla="*/ 1528444 w 6587878"/>
              <a:gd name="connsiteY132" fmla="*/ 1354299 h 1765817"/>
              <a:gd name="connsiteX133" fmla="*/ 2497867 w 6587878"/>
              <a:gd name="connsiteY133" fmla="*/ 538759 h 1765817"/>
              <a:gd name="connsiteX134" fmla="*/ 2013990 w 6587878"/>
              <a:gd name="connsiteY134" fmla="*/ 538759 h 1765817"/>
              <a:gd name="connsiteX135" fmla="*/ 2078800 w 6587878"/>
              <a:gd name="connsiteY135" fmla="*/ 348055 h 1765817"/>
              <a:gd name="connsiteX136" fmla="*/ 2629566 w 6587878"/>
              <a:gd name="connsiteY136" fmla="*/ 348055 h 1765817"/>
              <a:gd name="connsiteX137" fmla="*/ 2737415 w 6587878"/>
              <a:gd name="connsiteY137" fmla="*/ 30688 h 1765817"/>
              <a:gd name="connsiteX138" fmla="*/ 1025343 w 6587878"/>
              <a:gd name="connsiteY138" fmla="*/ 30688 h 1765817"/>
              <a:gd name="connsiteX139" fmla="*/ 1235972 w 6587878"/>
              <a:gd name="connsiteY139" fmla="*/ 30688 h 1765817"/>
              <a:gd name="connsiteX140" fmla="*/ 1184227 w 6587878"/>
              <a:gd name="connsiteY140" fmla="*/ 182967 h 1765817"/>
              <a:gd name="connsiteX141" fmla="*/ 1480246 w 6587878"/>
              <a:gd name="connsiteY141" fmla="*/ 182967 h 1765817"/>
              <a:gd name="connsiteX142" fmla="*/ 1531991 w 6587878"/>
              <a:gd name="connsiteY142" fmla="*/ 30688 h 1765817"/>
              <a:gd name="connsiteX143" fmla="*/ 1742621 w 6587878"/>
              <a:gd name="connsiteY143" fmla="*/ 30688 h 1765817"/>
              <a:gd name="connsiteX144" fmla="*/ 1690875 w 6587878"/>
              <a:gd name="connsiteY144" fmla="*/ 182967 h 1765817"/>
              <a:gd name="connsiteX145" fmla="*/ 2029589 w 6587878"/>
              <a:gd name="connsiteY145" fmla="*/ 182967 h 1765817"/>
              <a:gd name="connsiteX146" fmla="*/ 1968649 w 6587878"/>
              <a:gd name="connsiteY146" fmla="*/ 362286 h 1765817"/>
              <a:gd name="connsiteX147" fmla="*/ 1629935 w 6587878"/>
              <a:gd name="connsiteY147" fmla="*/ 362286 h 1765817"/>
              <a:gd name="connsiteX148" fmla="*/ 1594144 w 6587878"/>
              <a:gd name="connsiteY148" fmla="*/ 467601 h 1765817"/>
              <a:gd name="connsiteX149" fmla="*/ 1383515 w 6587878"/>
              <a:gd name="connsiteY149" fmla="*/ 467601 h 1765817"/>
              <a:gd name="connsiteX150" fmla="*/ 1419305 w 6587878"/>
              <a:gd name="connsiteY150" fmla="*/ 362286 h 1765817"/>
              <a:gd name="connsiteX151" fmla="*/ 1123286 w 6587878"/>
              <a:gd name="connsiteY151" fmla="*/ 362286 h 1765817"/>
              <a:gd name="connsiteX152" fmla="*/ 1087496 w 6587878"/>
              <a:gd name="connsiteY152" fmla="*/ 467601 h 1765817"/>
              <a:gd name="connsiteX153" fmla="*/ 876867 w 6587878"/>
              <a:gd name="connsiteY153" fmla="*/ 467601 h 1765817"/>
              <a:gd name="connsiteX154" fmla="*/ 912657 w 6587878"/>
              <a:gd name="connsiteY154" fmla="*/ 362286 h 1765817"/>
              <a:gd name="connsiteX155" fmla="*/ 573943 w 6587878"/>
              <a:gd name="connsiteY155" fmla="*/ 362286 h 1765817"/>
              <a:gd name="connsiteX156" fmla="*/ 634884 w 6587878"/>
              <a:gd name="connsiteY156" fmla="*/ 182967 h 1765817"/>
              <a:gd name="connsiteX157" fmla="*/ 973598 w 6587878"/>
              <a:gd name="connsiteY157" fmla="*/ 182967 h 1765817"/>
              <a:gd name="connsiteX158" fmla="*/ 1025343 w 6587878"/>
              <a:gd name="connsiteY158" fmla="*/ 30688 h 1765817"/>
              <a:gd name="connsiteX0" fmla="*/ 5829106 w 6587878"/>
              <a:gd name="connsiteY0" fmla="*/ 527374 h 1765817"/>
              <a:gd name="connsiteX1" fmla="*/ 5664173 w 6587878"/>
              <a:gd name="connsiteY1" fmla="*/ 1012675 h 1765817"/>
              <a:gd name="connsiteX2" fmla="*/ 5878360 w 6587878"/>
              <a:gd name="connsiteY2" fmla="*/ 1012675 h 1765817"/>
              <a:gd name="connsiteX3" fmla="*/ 5829106 w 6587878"/>
              <a:gd name="connsiteY3" fmla="*/ 527374 h 1765817"/>
              <a:gd name="connsiteX4" fmla="*/ 5643904 w 6587878"/>
              <a:gd name="connsiteY4" fmla="*/ 519547 h 1765817"/>
              <a:gd name="connsiteX5" fmla="*/ 5264974 w 6587878"/>
              <a:gd name="connsiteY5" fmla="*/ 1012675 h 1765817"/>
              <a:gd name="connsiteX6" fmla="*/ 5476315 w 6587878"/>
              <a:gd name="connsiteY6" fmla="*/ 1012675 h 1765817"/>
              <a:gd name="connsiteX7" fmla="*/ 5643904 w 6587878"/>
              <a:gd name="connsiteY7" fmla="*/ 519547 h 1765817"/>
              <a:gd name="connsiteX8" fmla="*/ 643133 w 6587878"/>
              <a:gd name="connsiteY8" fmla="*/ 518835 h 1765817"/>
              <a:gd name="connsiteX9" fmla="*/ 1680624 w 6587878"/>
              <a:gd name="connsiteY9" fmla="*/ 518835 h 1765817"/>
              <a:gd name="connsiteX10" fmla="*/ 1616781 w 6587878"/>
              <a:gd name="connsiteY10" fmla="*/ 706693 h 1765817"/>
              <a:gd name="connsiteX11" fmla="*/ 1000221 w 6587878"/>
              <a:gd name="connsiteY11" fmla="*/ 956815 h 1765817"/>
              <a:gd name="connsiteX12" fmla="*/ 653707 w 6587878"/>
              <a:gd name="connsiteY12" fmla="*/ 1153568 h 1765817"/>
              <a:gd name="connsiteX13" fmla="*/ 710812 w 6587878"/>
              <a:gd name="connsiteY13" fmla="*/ 1199110 h 1765817"/>
              <a:gd name="connsiteX14" fmla="*/ 1268962 w 6587878"/>
              <a:gd name="connsiteY14" fmla="*/ 1199110 h 1765817"/>
              <a:gd name="connsiteX15" fmla="*/ 1385778 w 6587878"/>
              <a:gd name="connsiteY15" fmla="*/ 1156942 h 1765817"/>
              <a:gd name="connsiteX16" fmla="*/ 1368636 w 6587878"/>
              <a:gd name="connsiteY16" fmla="*/ 1071560 h 1765817"/>
              <a:gd name="connsiteX17" fmla="*/ 1291494 w 6587878"/>
              <a:gd name="connsiteY17" fmla="*/ 1005680 h 1765817"/>
              <a:gd name="connsiteX18" fmla="*/ 1469988 w 6587878"/>
              <a:gd name="connsiteY18" fmla="*/ 931964 h 1765817"/>
              <a:gd name="connsiteX19" fmla="*/ 1583523 w 6587878"/>
              <a:gd name="connsiteY19" fmla="*/ 1073187 h 1765817"/>
              <a:gd name="connsiteX20" fmla="*/ 1555115 w 6587878"/>
              <a:gd name="connsiteY20" fmla="*/ 1261045 h 1765817"/>
              <a:gd name="connsiteX21" fmla="*/ 1430969 w 6587878"/>
              <a:gd name="connsiteY21" fmla="*/ 1350410 h 1765817"/>
              <a:gd name="connsiteX22" fmla="*/ 1174988 w 6587878"/>
              <a:gd name="connsiteY22" fmla="*/ 1382699 h 1765817"/>
              <a:gd name="connsiteX23" fmla="*/ 698226 w 6587878"/>
              <a:gd name="connsiteY23" fmla="*/ 1382699 h 1765817"/>
              <a:gd name="connsiteX24" fmla="*/ 433472 w 6587878"/>
              <a:gd name="connsiteY24" fmla="*/ 1334667 h 1765817"/>
              <a:gd name="connsiteX25" fmla="*/ 409834 w 6587878"/>
              <a:gd name="connsiteY25" fmla="*/ 1159261 h 1765817"/>
              <a:gd name="connsiteX26" fmla="*/ 690020 w 6587878"/>
              <a:gd name="connsiteY26" fmla="*/ 931554 h 1765817"/>
              <a:gd name="connsiteX27" fmla="*/ 1229223 w 6587878"/>
              <a:gd name="connsiteY27" fmla="*/ 703847 h 1765817"/>
              <a:gd name="connsiteX28" fmla="*/ 580258 w 6587878"/>
              <a:gd name="connsiteY28" fmla="*/ 703847 h 1765817"/>
              <a:gd name="connsiteX29" fmla="*/ 643133 w 6587878"/>
              <a:gd name="connsiteY29" fmla="*/ 518835 h 1765817"/>
              <a:gd name="connsiteX30" fmla="*/ 3749733 w 6587878"/>
              <a:gd name="connsiteY30" fmla="*/ 473294 h 1765817"/>
              <a:gd name="connsiteX31" fmla="*/ 4552401 w 6587878"/>
              <a:gd name="connsiteY31" fmla="*/ 473294 h 1765817"/>
              <a:gd name="connsiteX32" fmla="*/ 4490971 w 6587878"/>
              <a:gd name="connsiteY32" fmla="*/ 654036 h 1765817"/>
              <a:gd name="connsiteX33" fmla="*/ 4166778 w 6587878"/>
              <a:gd name="connsiteY33" fmla="*/ 829086 h 1765817"/>
              <a:gd name="connsiteX34" fmla="*/ 4163876 w 6587878"/>
              <a:gd name="connsiteY34" fmla="*/ 837625 h 1765817"/>
              <a:gd name="connsiteX35" fmla="*/ 4717488 w 6587878"/>
              <a:gd name="connsiteY35" fmla="*/ 837625 h 1765817"/>
              <a:gd name="connsiteX36" fmla="*/ 4653646 w 6587878"/>
              <a:gd name="connsiteY36" fmla="*/ 1025483 h 1765817"/>
              <a:gd name="connsiteX37" fmla="*/ 4100033 w 6587878"/>
              <a:gd name="connsiteY37" fmla="*/ 1025483 h 1765817"/>
              <a:gd name="connsiteX38" fmla="*/ 4034256 w 6587878"/>
              <a:gd name="connsiteY38" fmla="*/ 1219034 h 1765817"/>
              <a:gd name="connsiteX39" fmla="*/ 3700162 w 6587878"/>
              <a:gd name="connsiteY39" fmla="*/ 1428089 h 1765817"/>
              <a:gd name="connsiteX40" fmla="*/ 2495957 w 6587878"/>
              <a:gd name="connsiteY40" fmla="*/ 1422547 h 1765817"/>
              <a:gd name="connsiteX41" fmla="*/ 2431944 w 6587878"/>
              <a:gd name="connsiteY41" fmla="*/ 1255510 h 1765817"/>
              <a:gd name="connsiteX42" fmla="*/ 3651374 w 6587878"/>
              <a:gd name="connsiteY42" fmla="*/ 1251163 h 1765817"/>
              <a:gd name="connsiteX43" fmla="*/ 3802696 w 6587878"/>
              <a:gd name="connsiteY43" fmla="*/ 1209428 h 1765817"/>
              <a:gd name="connsiteX44" fmla="*/ 3853069 w 6587878"/>
              <a:gd name="connsiteY44" fmla="*/ 1140760 h 1765817"/>
              <a:gd name="connsiteX45" fmla="*/ 3892251 w 6587878"/>
              <a:gd name="connsiteY45" fmla="*/ 1025483 h 1765817"/>
              <a:gd name="connsiteX46" fmla="*/ 3270326 w 6587878"/>
              <a:gd name="connsiteY46" fmla="*/ 1025483 h 1765817"/>
              <a:gd name="connsiteX47" fmla="*/ 3334168 w 6587878"/>
              <a:gd name="connsiteY47" fmla="*/ 837625 h 1765817"/>
              <a:gd name="connsiteX48" fmla="*/ 3956093 w 6587878"/>
              <a:gd name="connsiteY48" fmla="*/ 837625 h 1765817"/>
              <a:gd name="connsiteX49" fmla="*/ 3976406 w 6587878"/>
              <a:gd name="connsiteY49" fmla="*/ 777852 h 1765817"/>
              <a:gd name="connsiteX50" fmla="*/ 4211552 w 6587878"/>
              <a:gd name="connsiteY50" fmla="*/ 655459 h 1765817"/>
              <a:gd name="connsiteX51" fmla="*/ 3687825 w 6587878"/>
              <a:gd name="connsiteY51" fmla="*/ 655459 h 1765817"/>
              <a:gd name="connsiteX52" fmla="*/ 3749733 w 6587878"/>
              <a:gd name="connsiteY52" fmla="*/ 473294 h 1765817"/>
              <a:gd name="connsiteX53" fmla="*/ 4292651 w 6587878"/>
              <a:gd name="connsiteY53" fmla="*/ 47383 h 1765817"/>
              <a:gd name="connsiteX54" fmla="*/ 4358725 w 6587878"/>
              <a:gd name="connsiteY54" fmla="*/ 67809 h 1765817"/>
              <a:gd name="connsiteX55" fmla="*/ 4390426 w 6587878"/>
              <a:gd name="connsiteY55" fmla="*/ 177275 h 1765817"/>
              <a:gd name="connsiteX56" fmla="*/ 4916287 w 6587878"/>
              <a:gd name="connsiteY56" fmla="*/ 177275 h 1765817"/>
              <a:gd name="connsiteX57" fmla="*/ 4791504 w 6587878"/>
              <a:gd name="connsiteY57" fmla="*/ 544452 h 1765817"/>
              <a:gd name="connsiteX58" fmla="*/ 4592261 w 6587878"/>
              <a:gd name="connsiteY58" fmla="*/ 544452 h 1765817"/>
              <a:gd name="connsiteX59" fmla="*/ 4655136 w 6587878"/>
              <a:gd name="connsiteY59" fmla="*/ 359440 h 1765817"/>
              <a:gd name="connsiteX60" fmla="*/ 3727229 w 6587878"/>
              <a:gd name="connsiteY60" fmla="*/ 359440 h 1765817"/>
              <a:gd name="connsiteX61" fmla="*/ 3663387 w 6587878"/>
              <a:gd name="connsiteY61" fmla="*/ 547298 h 1765817"/>
              <a:gd name="connsiteX62" fmla="*/ 3464144 w 6587878"/>
              <a:gd name="connsiteY62" fmla="*/ 547298 h 1765817"/>
              <a:gd name="connsiteX63" fmla="*/ 3589894 w 6587878"/>
              <a:gd name="connsiteY63" fmla="*/ 177275 h 1765817"/>
              <a:gd name="connsiteX64" fmla="*/ 4136200 w 6587878"/>
              <a:gd name="connsiteY64" fmla="*/ 168354 h 1765817"/>
              <a:gd name="connsiteX65" fmla="*/ 4166234 w 6587878"/>
              <a:gd name="connsiteY65" fmla="*/ 89994 h 1765817"/>
              <a:gd name="connsiteX66" fmla="*/ 4292651 w 6587878"/>
              <a:gd name="connsiteY66" fmla="*/ 47383 h 1765817"/>
              <a:gd name="connsiteX67" fmla="*/ 5277772 w 6587878"/>
              <a:gd name="connsiteY67" fmla="*/ 30688 h 1765817"/>
              <a:gd name="connsiteX68" fmla="*/ 5445406 w 6587878"/>
              <a:gd name="connsiteY68" fmla="*/ 77653 h 1765817"/>
              <a:gd name="connsiteX69" fmla="*/ 5226160 w 6587878"/>
              <a:gd name="connsiteY69" fmla="*/ 417079 h 1765817"/>
              <a:gd name="connsiteX70" fmla="*/ 5029552 w 6587878"/>
              <a:gd name="connsiteY70" fmla="*/ 995597 h 1765817"/>
              <a:gd name="connsiteX71" fmla="*/ 5556669 w 6587878"/>
              <a:gd name="connsiteY71" fmla="*/ 439138 h 1765817"/>
              <a:gd name="connsiteX72" fmla="*/ 5299787 w 6587878"/>
              <a:gd name="connsiteY72" fmla="*/ 439138 h 1765817"/>
              <a:gd name="connsiteX73" fmla="*/ 5360238 w 6587878"/>
              <a:gd name="connsiteY73" fmla="*/ 261241 h 1765817"/>
              <a:gd name="connsiteX74" fmla="*/ 5731685 w 6587878"/>
              <a:gd name="connsiteY74" fmla="*/ 261241 h 1765817"/>
              <a:gd name="connsiteX75" fmla="*/ 5810037 w 6587878"/>
              <a:gd name="connsiteY75" fmla="*/ 30688 h 1765817"/>
              <a:gd name="connsiteX76" fmla="*/ 5997895 w 6587878"/>
              <a:gd name="connsiteY76" fmla="*/ 30688 h 1765817"/>
              <a:gd name="connsiteX77" fmla="*/ 5919543 w 6587878"/>
              <a:gd name="connsiteY77" fmla="*/ 261241 h 1765817"/>
              <a:gd name="connsiteX78" fmla="*/ 6271047 w 6587878"/>
              <a:gd name="connsiteY78" fmla="*/ 264693 h 1765817"/>
              <a:gd name="connsiteX79" fmla="*/ 6419437 w 6587878"/>
              <a:gd name="connsiteY79" fmla="*/ 204537 h 1765817"/>
              <a:gd name="connsiteX80" fmla="*/ 6435477 w 6587878"/>
              <a:gd name="connsiteY80" fmla="*/ 144379 h 1765817"/>
              <a:gd name="connsiteX81" fmla="*/ 6269258 w 6587878"/>
              <a:gd name="connsiteY81" fmla="*/ 136913 h 1765817"/>
              <a:gd name="connsiteX82" fmla="*/ 6260945 w 6587878"/>
              <a:gd name="connsiteY82" fmla="*/ 14021 h 1765817"/>
              <a:gd name="connsiteX83" fmla="*/ 6467561 w 6587878"/>
              <a:gd name="connsiteY83" fmla="*/ 0 h 1765817"/>
              <a:gd name="connsiteX84" fmla="*/ 6587878 w 6587878"/>
              <a:gd name="connsiteY84" fmla="*/ 116305 h 1765817"/>
              <a:gd name="connsiteX85" fmla="*/ 6551784 w 6587878"/>
              <a:gd name="connsiteY85" fmla="*/ 264694 h 1765817"/>
              <a:gd name="connsiteX86" fmla="*/ 6399383 w 6587878"/>
              <a:gd name="connsiteY86" fmla="*/ 368968 h 1765817"/>
              <a:gd name="connsiteX87" fmla="*/ 6202868 w 6587878"/>
              <a:gd name="connsiteY87" fmla="*/ 437147 h 1765817"/>
              <a:gd name="connsiteX88" fmla="*/ 5962272 w 6587878"/>
              <a:gd name="connsiteY88" fmla="*/ 439138 h 1765817"/>
              <a:gd name="connsiteX89" fmla="*/ 6144037 w 6587878"/>
              <a:gd name="connsiteY89" fmla="*/ 974249 h 1765817"/>
              <a:gd name="connsiteX90" fmla="*/ 5951542 w 6587878"/>
              <a:gd name="connsiteY90" fmla="*/ 1176339 h 1765817"/>
              <a:gd name="connsiteX91" fmla="*/ 5889301 w 6587878"/>
              <a:gd name="connsiteY91" fmla="*/ 1045408 h 1765817"/>
              <a:gd name="connsiteX92" fmla="*/ 5839479 w 6587878"/>
              <a:gd name="connsiteY92" fmla="*/ 1191994 h 1765817"/>
              <a:gd name="connsiteX93" fmla="*/ 5603233 w 6587878"/>
              <a:gd name="connsiteY93" fmla="*/ 1191994 h 1765817"/>
              <a:gd name="connsiteX94" fmla="*/ 5521979 w 6587878"/>
              <a:gd name="connsiteY94" fmla="*/ 1431086 h 1765817"/>
              <a:gd name="connsiteX95" fmla="*/ 5334121 w 6587878"/>
              <a:gd name="connsiteY95" fmla="*/ 1431086 h 1765817"/>
              <a:gd name="connsiteX96" fmla="*/ 5415375 w 6587878"/>
              <a:gd name="connsiteY96" fmla="*/ 1191994 h 1765817"/>
              <a:gd name="connsiteX97" fmla="*/ 5186244 w 6587878"/>
              <a:gd name="connsiteY97" fmla="*/ 1191994 h 1765817"/>
              <a:gd name="connsiteX98" fmla="*/ 5238001 w 6587878"/>
              <a:gd name="connsiteY98" fmla="*/ 1039715 h 1765817"/>
              <a:gd name="connsiteX99" fmla="*/ 5065253 w 6587878"/>
              <a:gd name="connsiteY99" fmla="*/ 1196264 h 1765817"/>
              <a:gd name="connsiteX100" fmla="*/ 5016254 w 6587878"/>
              <a:gd name="connsiteY100" fmla="*/ 1034734 h 1765817"/>
              <a:gd name="connsiteX101" fmla="*/ 4882520 w 6587878"/>
              <a:gd name="connsiteY101" fmla="*/ 1428240 h 1765817"/>
              <a:gd name="connsiteX102" fmla="*/ 4711740 w 6587878"/>
              <a:gd name="connsiteY102" fmla="*/ 1428240 h 1765817"/>
              <a:gd name="connsiteX103" fmla="*/ 4924548 w 6587878"/>
              <a:gd name="connsiteY103" fmla="*/ 802046 h 1765817"/>
              <a:gd name="connsiteX104" fmla="*/ 4778874 w 6587878"/>
              <a:gd name="connsiteY104" fmla="*/ 954325 h 1765817"/>
              <a:gd name="connsiteX105" fmla="*/ 4824738 w 6587878"/>
              <a:gd name="connsiteY105" fmla="*/ 685346 h 1765817"/>
              <a:gd name="connsiteX106" fmla="*/ 5277772 w 6587878"/>
              <a:gd name="connsiteY106" fmla="*/ 30688 h 1765817"/>
              <a:gd name="connsiteX107" fmla="*/ 2737415 w 6587878"/>
              <a:gd name="connsiteY107" fmla="*/ 30688 h 1765817"/>
              <a:gd name="connsiteX108" fmla="*/ 2943775 w 6587878"/>
              <a:gd name="connsiteY108" fmla="*/ 30688 h 1765817"/>
              <a:gd name="connsiteX109" fmla="*/ 2835925 w 6587878"/>
              <a:gd name="connsiteY109" fmla="*/ 348055 h 1765817"/>
              <a:gd name="connsiteX110" fmla="*/ 3133368 w 6587878"/>
              <a:gd name="connsiteY110" fmla="*/ 348055 h 1765817"/>
              <a:gd name="connsiteX111" fmla="*/ 3033805 w 6587878"/>
              <a:gd name="connsiteY111" fmla="*/ 207717 h 1765817"/>
              <a:gd name="connsiteX112" fmla="*/ 3156554 w 6587878"/>
              <a:gd name="connsiteY112" fmla="*/ 98881 h 1765817"/>
              <a:gd name="connsiteX113" fmla="*/ 3274471 w 6587878"/>
              <a:gd name="connsiteY113" fmla="*/ 204411 h 1765817"/>
              <a:gd name="connsiteX114" fmla="*/ 3174793 w 6587878"/>
              <a:gd name="connsiteY114" fmla="*/ 348055 h 1765817"/>
              <a:gd name="connsiteX115" fmla="*/ 3389538 w 6587878"/>
              <a:gd name="connsiteY115" fmla="*/ 348055 h 1765817"/>
              <a:gd name="connsiteX116" fmla="*/ 3324728 w 6587878"/>
              <a:gd name="connsiteY116" fmla="*/ 538759 h 1765817"/>
              <a:gd name="connsiteX117" fmla="*/ 2818792 w 6587878"/>
              <a:gd name="connsiteY117" fmla="*/ 538759 h 1765817"/>
              <a:gd name="connsiteX118" fmla="*/ 3191662 w 6587878"/>
              <a:gd name="connsiteY118" fmla="*/ 1085256 h 1765817"/>
              <a:gd name="connsiteX119" fmla="*/ 3024148 w 6587878"/>
              <a:gd name="connsiteY119" fmla="*/ 1236736 h 1765817"/>
              <a:gd name="connsiteX120" fmla="*/ 2922646 w 6587878"/>
              <a:gd name="connsiteY120" fmla="*/ 1233955 h 1765817"/>
              <a:gd name="connsiteX121" fmla="*/ 2873634 w 6587878"/>
              <a:gd name="connsiteY121" fmla="*/ 1161263 h 1765817"/>
              <a:gd name="connsiteX122" fmla="*/ 2691552 w 6587878"/>
              <a:gd name="connsiteY122" fmla="*/ 772871 h 1765817"/>
              <a:gd name="connsiteX123" fmla="*/ 2537941 w 6587878"/>
              <a:gd name="connsiteY123" fmla="*/ 1232503 h 1765817"/>
              <a:gd name="connsiteX124" fmla="*/ 2392295 w 6587878"/>
              <a:gd name="connsiteY124" fmla="*/ 1234036 h 1765817"/>
              <a:gd name="connsiteX125" fmla="*/ 2489259 w 6587878"/>
              <a:gd name="connsiteY125" fmla="*/ 1368133 h 1765817"/>
              <a:gd name="connsiteX126" fmla="*/ 2470283 w 6587878"/>
              <a:gd name="connsiteY126" fmla="*/ 1423971 h 1765817"/>
              <a:gd name="connsiteX127" fmla="*/ 2263923 w 6587878"/>
              <a:gd name="connsiteY127" fmla="*/ 1423971 h 1765817"/>
              <a:gd name="connsiteX128" fmla="*/ 2490518 w 6587878"/>
              <a:gd name="connsiteY128" fmla="*/ 757216 h 1765817"/>
              <a:gd name="connsiteX129" fmla="*/ 1650170 w 6587878"/>
              <a:gd name="connsiteY129" fmla="*/ 1465926 h 1765817"/>
              <a:gd name="connsiteX130" fmla="*/ 571448 w 6587878"/>
              <a:gd name="connsiteY130" fmla="*/ 1765817 h 1765817"/>
              <a:gd name="connsiteX131" fmla="*/ 0 w 6587878"/>
              <a:gd name="connsiteY131" fmla="*/ 1468741 h 1765817"/>
              <a:gd name="connsiteX132" fmla="*/ 1528444 w 6587878"/>
              <a:gd name="connsiteY132" fmla="*/ 1354299 h 1765817"/>
              <a:gd name="connsiteX133" fmla="*/ 2497867 w 6587878"/>
              <a:gd name="connsiteY133" fmla="*/ 538759 h 1765817"/>
              <a:gd name="connsiteX134" fmla="*/ 2013990 w 6587878"/>
              <a:gd name="connsiteY134" fmla="*/ 538759 h 1765817"/>
              <a:gd name="connsiteX135" fmla="*/ 2078800 w 6587878"/>
              <a:gd name="connsiteY135" fmla="*/ 348055 h 1765817"/>
              <a:gd name="connsiteX136" fmla="*/ 2629566 w 6587878"/>
              <a:gd name="connsiteY136" fmla="*/ 348055 h 1765817"/>
              <a:gd name="connsiteX137" fmla="*/ 2737415 w 6587878"/>
              <a:gd name="connsiteY137" fmla="*/ 30688 h 1765817"/>
              <a:gd name="connsiteX138" fmla="*/ 1025343 w 6587878"/>
              <a:gd name="connsiteY138" fmla="*/ 30688 h 1765817"/>
              <a:gd name="connsiteX139" fmla="*/ 1235972 w 6587878"/>
              <a:gd name="connsiteY139" fmla="*/ 30688 h 1765817"/>
              <a:gd name="connsiteX140" fmla="*/ 1184227 w 6587878"/>
              <a:gd name="connsiteY140" fmla="*/ 182967 h 1765817"/>
              <a:gd name="connsiteX141" fmla="*/ 1480246 w 6587878"/>
              <a:gd name="connsiteY141" fmla="*/ 182967 h 1765817"/>
              <a:gd name="connsiteX142" fmla="*/ 1531991 w 6587878"/>
              <a:gd name="connsiteY142" fmla="*/ 30688 h 1765817"/>
              <a:gd name="connsiteX143" fmla="*/ 1742621 w 6587878"/>
              <a:gd name="connsiteY143" fmla="*/ 30688 h 1765817"/>
              <a:gd name="connsiteX144" fmla="*/ 1690875 w 6587878"/>
              <a:gd name="connsiteY144" fmla="*/ 182967 h 1765817"/>
              <a:gd name="connsiteX145" fmla="*/ 2029589 w 6587878"/>
              <a:gd name="connsiteY145" fmla="*/ 182967 h 1765817"/>
              <a:gd name="connsiteX146" fmla="*/ 1968649 w 6587878"/>
              <a:gd name="connsiteY146" fmla="*/ 362286 h 1765817"/>
              <a:gd name="connsiteX147" fmla="*/ 1629935 w 6587878"/>
              <a:gd name="connsiteY147" fmla="*/ 362286 h 1765817"/>
              <a:gd name="connsiteX148" fmla="*/ 1594144 w 6587878"/>
              <a:gd name="connsiteY148" fmla="*/ 467601 h 1765817"/>
              <a:gd name="connsiteX149" fmla="*/ 1383515 w 6587878"/>
              <a:gd name="connsiteY149" fmla="*/ 467601 h 1765817"/>
              <a:gd name="connsiteX150" fmla="*/ 1419305 w 6587878"/>
              <a:gd name="connsiteY150" fmla="*/ 362286 h 1765817"/>
              <a:gd name="connsiteX151" fmla="*/ 1123286 w 6587878"/>
              <a:gd name="connsiteY151" fmla="*/ 362286 h 1765817"/>
              <a:gd name="connsiteX152" fmla="*/ 1087496 w 6587878"/>
              <a:gd name="connsiteY152" fmla="*/ 467601 h 1765817"/>
              <a:gd name="connsiteX153" fmla="*/ 876867 w 6587878"/>
              <a:gd name="connsiteY153" fmla="*/ 467601 h 1765817"/>
              <a:gd name="connsiteX154" fmla="*/ 912657 w 6587878"/>
              <a:gd name="connsiteY154" fmla="*/ 362286 h 1765817"/>
              <a:gd name="connsiteX155" fmla="*/ 573943 w 6587878"/>
              <a:gd name="connsiteY155" fmla="*/ 362286 h 1765817"/>
              <a:gd name="connsiteX156" fmla="*/ 634884 w 6587878"/>
              <a:gd name="connsiteY156" fmla="*/ 182967 h 1765817"/>
              <a:gd name="connsiteX157" fmla="*/ 973598 w 6587878"/>
              <a:gd name="connsiteY157" fmla="*/ 182967 h 1765817"/>
              <a:gd name="connsiteX158" fmla="*/ 1025343 w 6587878"/>
              <a:gd name="connsiteY158" fmla="*/ 30688 h 1765817"/>
              <a:gd name="connsiteX0" fmla="*/ 5829106 w 6587878"/>
              <a:gd name="connsiteY0" fmla="*/ 527374 h 1765817"/>
              <a:gd name="connsiteX1" fmla="*/ 5664173 w 6587878"/>
              <a:gd name="connsiteY1" fmla="*/ 1012675 h 1765817"/>
              <a:gd name="connsiteX2" fmla="*/ 5878360 w 6587878"/>
              <a:gd name="connsiteY2" fmla="*/ 1012675 h 1765817"/>
              <a:gd name="connsiteX3" fmla="*/ 5829106 w 6587878"/>
              <a:gd name="connsiteY3" fmla="*/ 527374 h 1765817"/>
              <a:gd name="connsiteX4" fmla="*/ 5643904 w 6587878"/>
              <a:gd name="connsiteY4" fmla="*/ 519547 h 1765817"/>
              <a:gd name="connsiteX5" fmla="*/ 5264974 w 6587878"/>
              <a:gd name="connsiteY5" fmla="*/ 1012675 h 1765817"/>
              <a:gd name="connsiteX6" fmla="*/ 5476315 w 6587878"/>
              <a:gd name="connsiteY6" fmla="*/ 1012675 h 1765817"/>
              <a:gd name="connsiteX7" fmla="*/ 5643904 w 6587878"/>
              <a:gd name="connsiteY7" fmla="*/ 519547 h 1765817"/>
              <a:gd name="connsiteX8" fmla="*/ 643133 w 6587878"/>
              <a:gd name="connsiteY8" fmla="*/ 518835 h 1765817"/>
              <a:gd name="connsiteX9" fmla="*/ 1680624 w 6587878"/>
              <a:gd name="connsiteY9" fmla="*/ 518835 h 1765817"/>
              <a:gd name="connsiteX10" fmla="*/ 1616781 w 6587878"/>
              <a:gd name="connsiteY10" fmla="*/ 706693 h 1765817"/>
              <a:gd name="connsiteX11" fmla="*/ 1000221 w 6587878"/>
              <a:gd name="connsiteY11" fmla="*/ 956815 h 1765817"/>
              <a:gd name="connsiteX12" fmla="*/ 653707 w 6587878"/>
              <a:gd name="connsiteY12" fmla="*/ 1153568 h 1765817"/>
              <a:gd name="connsiteX13" fmla="*/ 710812 w 6587878"/>
              <a:gd name="connsiteY13" fmla="*/ 1199110 h 1765817"/>
              <a:gd name="connsiteX14" fmla="*/ 1268962 w 6587878"/>
              <a:gd name="connsiteY14" fmla="*/ 1199110 h 1765817"/>
              <a:gd name="connsiteX15" fmla="*/ 1385778 w 6587878"/>
              <a:gd name="connsiteY15" fmla="*/ 1156942 h 1765817"/>
              <a:gd name="connsiteX16" fmla="*/ 1368636 w 6587878"/>
              <a:gd name="connsiteY16" fmla="*/ 1071560 h 1765817"/>
              <a:gd name="connsiteX17" fmla="*/ 1291494 w 6587878"/>
              <a:gd name="connsiteY17" fmla="*/ 1005680 h 1765817"/>
              <a:gd name="connsiteX18" fmla="*/ 1469988 w 6587878"/>
              <a:gd name="connsiteY18" fmla="*/ 931964 h 1765817"/>
              <a:gd name="connsiteX19" fmla="*/ 1583523 w 6587878"/>
              <a:gd name="connsiteY19" fmla="*/ 1073187 h 1765817"/>
              <a:gd name="connsiteX20" fmla="*/ 1555115 w 6587878"/>
              <a:gd name="connsiteY20" fmla="*/ 1261045 h 1765817"/>
              <a:gd name="connsiteX21" fmla="*/ 1430969 w 6587878"/>
              <a:gd name="connsiteY21" fmla="*/ 1350410 h 1765817"/>
              <a:gd name="connsiteX22" fmla="*/ 1174988 w 6587878"/>
              <a:gd name="connsiteY22" fmla="*/ 1382699 h 1765817"/>
              <a:gd name="connsiteX23" fmla="*/ 698226 w 6587878"/>
              <a:gd name="connsiteY23" fmla="*/ 1382699 h 1765817"/>
              <a:gd name="connsiteX24" fmla="*/ 433472 w 6587878"/>
              <a:gd name="connsiteY24" fmla="*/ 1334667 h 1765817"/>
              <a:gd name="connsiteX25" fmla="*/ 409834 w 6587878"/>
              <a:gd name="connsiteY25" fmla="*/ 1159261 h 1765817"/>
              <a:gd name="connsiteX26" fmla="*/ 690020 w 6587878"/>
              <a:gd name="connsiteY26" fmla="*/ 931554 h 1765817"/>
              <a:gd name="connsiteX27" fmla="*/ 1229223 w 6587878"/>
              <a:gd name="connsiteY27" fmla="*/ 703847 h 1765817"/>
              <a:gd name="connsiteX28" fmla="*/ 580258 w 6587878"/>
              <a:gd name="connsiteY28" fmla="*/ 703847 h 1765817"/>
              <a:gd name="connsiteX29" fmla="*/ 643133 w 6587878"/>
              <a:gd name="connsiteY29" fmla="*/ 518835 h 1765817"/>
              <a:gd name="connsiteX30" fmla="*/ 3749733 w 6587878"/>
              <a:gd name="connsiteY30" fmla="*/ 473294 h 1765817"/>
              <a:gd name="connsiteX31" fmla="*/ 4552401 w 6587878"/>
              <a:gd name="connsiteY31" fmla="*/ 473294 h 1765817"/>
              <a:gd name="connsiteX32" fmla="*/ 4490971 w 6587878"/>
              <a:gd name="connsiteY32" fmla="*/ 654036 h 1765817"/>
              <a:gd name="connsiteX33" fmla="*/ 4166778 w 6587878"/>
              <a:gd name="connsiteY33" fmla="*/ 829086 h 1765817"/>
              <a:gd name="connsiteX34" fmla="*/ 4163876 w 6587878"/>
              <a:gd name="connsiteY34" fmla="*/ 837625 h 1765817"/>
              <a:gd name="connsiteX35" fmla="*/ 4717488 w 6587878"/>
              <a:gd name="connsiteY35" fmla="*/ 837625 h 1765817"/>
              <a:gd name="connsiteX36" fmla="*/ 4653646 w 6587878"/>
              <a:gd name="connsiteY36" fmla="*/ 1025483 h 1765817"/>
              <a:gd name="connsiteX37" fmla="*/ 4100033 w 6587878"/>
              <a:gd name="connsiteY37" fmla="*/ 1025483 h 1765817"/>
              <a:gd name="connsiteX38" fmla="*/ 4034256 w 6587878"/>
              <a:gd name="connsiteY38" fmla="*/ 1219034 h 1765817"/>
              <a:gd name="connsiteX39" fmla="*/ 3700162 w 6587878"/>
              <a:gd name="connsiteY39" fmla="*/ 1428089 h 1765817"/>
              <a:gd name="connsiteX40" fmla="*/ 2495957 w 6587878"/>
              <a:gd name="connsiteY40" fmla="*/ 1422547 h 1765817"/>
              <a:gd name="connsiteX41" fmla="*/ 2431944 w 6587878"/>
              <a:gd name="connsiteY41" fmla="*/ 1255510 h 1765817"/>
              <a:gd name="connsiteX42" fmla="*/ 3651374 w 6587878"/>
              <a:gd name="connsiteY42" fmla="*/ 1251163 h 1765817"/>
              <a:gd name="connsiteX43" fmla="*/ 3802696 w 6587878"/>
              <a:gd name="connsiteY43" fmla="*/ 1209428 h 1765817"/>
              <a:gd name="connsiteX44" fmla="*/ 3853069 w 6587878"/>
              <a:gd name="connsiteY44" fmla="*/ 1140760 h 1765817"/>
              <a:gd name="connsiteX45" fmla="*/ 3892251 w 6587878"/>
              <a:gd name="connsiteY45" fmla="*/ 1025483 h 1765817"/>
              <a:gd name="connsiteX46" fmla="*/ 3270326 w 6587878"/>
              <a:gd name="connsiteY46" fmla="*/ 1025483 h 1765817"/>
              <a:gd name="connsiteX47" fmla="*/ 3334168 w 6587878"/>
              <a:gd name="connsiteY47" fmla="*/ 837625 h 1765817"/>
              <a:gd name="connsiteX48" fmla="*/ 3956093 w 6587878"/>
              <a:gd name="connsiteY48" fmla="*/ 837625 h 1765817"/>
              <a:gd name="connsiteX49" fmla="*/ 3976406 w 6587878"/>
              <a:gd name="connsiteY49" fmla="*/ 777852 h 1765817"/>
              <a:gd name="connsiteX50" fmla="*/ 4211552 w 6587878"/>
              <a:gd name="connsiteY50" fmla="*/ 655459 h 1765817"/>
              <a:gd name="connsiteX51" fmla="*/ 3687825 w 6587878"/>
              <a:gd name="connsiteY51" fmla="*/ 655459 h 1765817"/>
              <a:gd name="connsiteX52" fmla="*/ 3749733 w 6587878"/>
              <a:gd name="connsiteY52" fmla="*/ 473294 h 1765817"/>
              <a:gd name="connsiteX53" fmla="*/ 4292651 w 6587878"/>
              <a:gd name="connsiteY53" fmla="*/ 47383 h 1765817"/>
              <a:gd name="connsiteX54" fmla="*/ 4358725 w 6587878"/>
              <a:gd name="connsiteY54" fmla="*/ 67809 h 1765817"/>
              <a:gd name="connsiteX55" fmla="*/ 4390426 w 6587878"/>
              <a:gd name="connsiteY55" fmla="*/ 177275 h 1765817"/>
              <a:gd name="connsiteX56" fmla="*/ 4916287 w 6587878"/>
              <a:gd name="connsiteY56" fmla="*/ 177275 h 1765817"/>
              <a:gd name="connsiteX57" fmla="*/ 4791504 w 6587878"/>
              <a:gd name="connsiteY57" fmla="*/ 544452 h 1765817"/>
              <a:gd name="connsiteX58" fmla="*/ 4592261 w 6587878"/>
              <a:gd name="connsiteY58" fmla="*/ 544452 h 1765817"/>
              <a:gd name="connsiteX59" fmla="*/ 4655136 w 6587878"/>
              <a:gd name="connsiteY59" fmla="*/ 359440 h 1765817"/>
              <a:gd name="connsiteX60" fmla="*/ 3727229 w 6587878"/>
              <a:gd name="connsiteY60" fmla="*/ 359440 h 1765817"/>
              <a:gd name="connsiteX61" fmla="*/ 3663387 w 6587878"/>
              <a:gd name="connsiteY61" fmla="*/ 547298 h 1765817"/>
              <a:gd name="connsiteX62" fmla="*/ 3464144 w 6587878"/>
              <a:gd name="connsiteY62" fmla="*/ 547298 h 1765817"/>
              <a:gd name="connsiteX63" fmla="*/ 3589894 w 6587878"/>
              <a:gd name="connsiteY63" fmla="*/ 177275 h 1765817"/>
              <a:gd name="connsiteX64" fmla="*/ 4136200 w 6587878"/>
              <a:gd name="connsiteY64" fmla="*/ 168354 h 1765817"/>
              <a:gd name="connsiteX65" fmla="*/ 4166234 w 6587878"/>
              <a:gd name="connsiteY65" fmla="*/ 89994 h 1765817"/>
              <a:gd name="connsiteX66" fmla="*/ 4292651 w 6587878"/>
              <a:gd name="connsiteY66" fmla="*/ 47383 h 1765817"/>
              <a:gd name="connsiteX67" fmla="*/ 5277772 w 6587878"/>
              <a:gd name="connsiteY67" fmla="*/ 30688 h 1765817"/>
              <a:gd name="connsiteX68" fmla="*/ 5445406 w 6587878"/>
              <a:gd name="connsiteY68" fmla="*/ 77653 h 1765817"/>
              <a:gd name="connsiteX69" fmla="*/ 5226160 w 6587878"/>
              <a:gd name="connsiteY69" fmla="*/ 417079 h 1765817"/>
              <a:gd name="connsiteX70" fmla="*/ 5029552 w 6587878"/>
              <a:gd name="connsiteY70" fmla="*/ 995597 h 1765817"/>
              <a:gd name="connsiteX71" fmla="*/ 5556669 w 6587878"/>
              <a:gd name="connsiteY71" fmla="*/ 439138 h 1765817"/>
              <a:gd name="connsiteX72" fmla="*/ 5299787 w 6587878"/>
              <a:gd name="connsiteY72" fmla="*/ 439138 h 1765817"/>
              <a:gd name="connsiteX73" fmla="*/ 5360238 w 6587878"/>
              <a:gd name="connsiteY73" fmla="*/ 261241 h 1765817"/>
              <a:gd name="connsiteX74" fmla="*/ 5731685 w 6587878"/>
              <a:gd name="connsiteY74" fmla="*/ 261241 h 1765817"/>
              <a:gd name="connsiteX75" fmla="*/ 5810037 w 6587878"/>
              <a:gd name="connsiteY75" fmla="*/ 30688 h 1765817"/>
              <a:gd name="connsiteX76" fmla="*/ 5997895 w 6587878"/>
              <a:gd name="connsiteY76" fmla="*/ 30688 h 1765817"/>
              <a:gd name="connsiteX77" fmla="*/ 5919543 w 6587878"/>
              <a:gd name="connsiteY77" fmla="*/ 261241 h 1765817"/>
              <a:gd name="connsiteX78" fmla="*/ 6271047 w 6587878"/>
              <a:gd name="connsiteY78" fmla="*/ 264693 h 1765817"/>
              <a:gd name="connsiteX79" fmla="*/ 6419437 w 6587878"/>
              <a:gd name="connsiteY79" fmla="*/ 204537 h 1765817"/>
              <a:gd name="connsiteX80" fmla="*/ 6435477 w 6587878"/>
              <a:gd name="connsiteY80" fmla="*/ 144379 h 1765817"/>
              <a:gd name="connsiteX81" fmla="*/ 6273269 w 6587878"/>
              <a:gd name="connsiteY81" fmla="*/ 136913 h 1765817"/>
              <a:gd name="connsiteX82" fmla="*/ 6260945 w 6587878"/>
              <a:gd name="connsiteY82" fmla="*/ 14021 h 1765817"/>
              <a:gd name="connsiteX83" fmla="*/ 6467561 w 6587878"/>
              <a:gd name="connsiteY83" fmla="*/ 0 h 1765817"/>
              <a:gd name="connsiteX84" fmla="*/ 6587878 w 6587878"/>
              <a:gd name="connsiteY84" fmla="*/ 116305 h 1765817"/>
              <a:gd name="connsiteX85" fmla="*/ 6551784 w 6587878"/>
              <a:gd name="connsiteY85" fmla="*/ 264694 h 1765817"/>
              <a:gd name="connsiteX86" fmla="*/ 6399383 w 6587878"/>
              <a:gd name="connsiteY86" fmla="*/ 368968 h 1765817"/>
              <a:gd name="connsiteX87" fmla="*/ 6202868 w 6587878"/>
              <a:gd name="connsiteY87" fmla="*/ 437147 h 1765817"/>
              <a:gd name="connsiteX88" fmla="*/ 5962272 w 6587878"/>
              <a:gd name="connsiteY88" fmla="*/ 439138 h 1765817"/>
              <a:gd name="connsiteX89" fmla="*/ 6144037 w 6587878"/>
              <a:gd name="connsiteY89" fmla="*/ 974249 h 1765817"/>
              <a:gd name="connsiteX90" fmla="*/ 5951542 w 6587878"/>
              <a:gd name="connsiteY90" fmla="*/ 1176339 h 1765817"/>
              <a:gd name="connsiteX91" fmla="*/ 5889301 w 6587878"/>
              <a:gd name="connsiteY91" fmla="*/ 1045408 h 1765817"/>
              <a:gd name="connsiteX92" fmla="*/ 5839479 w 6587878"/>
              <a:gd name="connsiteY92" fmla="*/ 1191994 h 1765817"/>
              <a:gd name="connsiteX93" fmla="*/ 5603233 w 6587878"/>
              <a:gd name="connsiteY93" fmla="*/ 1191994 h 1765817"/>
              <a:gd name="connsiteX94" fmla="*/ 5521979 w 6587878"/>
              <a:gd name="connsiteY94" fmla="*/ 1431086 h 1765817"/>
              <a:gd name="connsiteX95" fmla="*/ 5334121 w 6587878"/>
              <a:gd name="connsiteY95" fmla="*/ 1431086 h 1765817"/>
              <a:gd name="connsiteX96" fmla="*/ 5415375 w 6587878"/>
              <a:gd name="connsiteY96" fmla="*/ 1191994 h 1765817"/>
              <a:gd name="connsiteX97" fmla="*/ 5186244 w 6587878"/>
              <a:gd name="connsiteY97" fmla="*/ 1191994 h 1765817"/>
              <a:gd name="connsiteX98" fmla="*/ 5238001 w 6587878"/>
              <a:gd name="connsiteY98" fmla="*/ 1039715 h 1765817"/>
              <a:gd name="connsiteX99" fmla="*/ 5065253 w 6587878"/>
              <a:gd name="connsiteY99" fmla="*/ 1196264 h 1765817"/>
              <a:gd name="connsiteX100" fmla="*/ 5016254 w 6587878"/>
              <a:gd name="connsiteY100" fmla="*/ 1034734 h 1765817"/>
              <a:gd name="connsiteX101" fmla="*/ 4882520 w 6587878"/>
              <a:gd name="connsiteY101" fmla="*/ 1428240 h 1765817"/>
              <a:gd name="connsiteX102" fmla="*/ 4711740 w 6587878"/>
              <a:gd name="connsiteY102" fmla="*/ 1428240 h 1765817"/>
              <a:gd name="connsiteX103" fmla="*/ 4924548 w 6587878"/>
              <a:gd name="connsiteY103" fmla="*/ 802046 h 1765817"/>
              <a:gd name="connsiteX104" fmla="*/ 4778874 w 6587878"/>
              <a:gd name="connsiteY104" fmla="*/ 954325 h 1765817"/>
              <a:gd name="connsiteX105" fmla="*/ 4824738 w 6587878"/>
              <a:gd name="connsiteY105" fmla="*/ 685346 h 1765817"/>
              <a:gd name="connsiteX106" fmla="*/ 5277772 w 6587878"/>
              <a:gd name="connsiteY106" fmla="*/ 30688 h 1765817"/>
              <a:gd name="connsiteX107" fmla="*/ 2737415 w 6587878"/>
              <a:gd name="connsiteY107" fmla="*/ 30688 h 1765817"/>
              <a:gd name="connsiteX108" fmla="*/ 2943775 w 6587878"/>
              <a:gd name="connsiteY108" fmla="*/ 30688 h 1765817"/>
              <a:gd name="connsiteX109" fmla="*/ 2835925 w 6587878"/>
              <a:gd name="connsiteY109" fmla="*/ 348055 h 1765817"/>
              <a:gd name="connsiteX110" fmla="*/ 3133368 w 6587878"/>
              <a:gd name="connsiteY110" fmla="*/ 348055 h 1765817"/>
              <a:gd name="connsiteX111" fmla="*/ 3033805 w 6587878"/>
              <a:gd name="connsiteY111" fmla="*/ 207717 h 1765817"/>
              <a:gd name="connsiteX112" fmla="*/ 3156554 w 6587878"/>
              <a:gd name="connsiteY112" fmla="*/ 98881 h 1765817"/>
              <a:gd name="connsiteX113" fmla="*/ 3274471 w 6587878"/>
              <a:gd name="connsiteY113" fmla="*/ 204411 h 1765817"/>
              <a:gd name="connsiteX114" fmla="*/ 3174793 w 6587878"/>
              <a:gd name="connsiteY114" fmla="*/ 348055 h 1765817"/>
              <a:gd name="connsiteX115" fmla="*/ 3389538 w 6587878"/>
              <a:gd name="connsiteY115" fmla="*/ 348055 h 1765817"/>
              <a:gd name="connsiteX116" fmla="*/ 3324728 w 6587878"/>
              <a:gd name="connsiteY116" fmla="*/ 538759 h 1765817"/>
              <a:gd name="connsiteX117" fmla="*/ 2818792 w 6587878"/>
              <a:gd name="connsiteY117" fmla="*/ 538759 h 1765817"/>
              <a:gd name="connsiteX118" fmla="*/ 3191662 w 6587878"/>
              <a:gd name="connsiteY118" fmla="*/ 1085256 h 1765817"/>
              <a:gd name="connsiteX119" fmla="*/ 3024148 w 6587878"/>
              <a:gd name="connsiteY119" fmla="*/ 1236736 h 1765817"/>
              <a:gd name="connsiteX120" fmla="*/ 2922646 w 6587878"/>
              <a:gd name="connsiteY120" fmla="*/ 1233955 h 1765817"/>
              <a:gd name="connsiteX121" fmla="*/ 2873634 w 6587878"/>
              <a:gd name="connsiteY121" fmla="*/ 1161263 h 1765817"/>
              <a:gd name="connsiteX122" fmla="*/ 2691552 w 6587878"/>
              <a:gd name="connsiteY122" fmla="*/ 772871 h 1765817"/>
              <a:gd name="connsiteX123" fmla="*/ 2537941 w 6587878"/>
              <a:gd name="connsiteY123" fmla="*/ 1232503 h 1765817"/>
              <a:gd name="connsiteX124" fmla="*/ 2392295 w 6587878"/>
              <a:gd name="connsiteY124" fmla="*/ 1234036 h 1765817"/>
              <a:gd name="connsiteX125" fmla="*/ 2489259 w 6587878"/>
              <a:gd name="connsiteY125" fmla="*/ 1368133 h 1765817"/>
              <a:gd name="connsiteX126" fmla="*/ 2470283 w 6587878"/>
              <a:gd name="connsiteY126" fmla="*/ 1423971 h 1765817"/>
              <a:gd name="connsiteX127" fmla="*/ 2263923 w 6587878"/>
              <a:gd name="connsiteY127" fmla="*/ 1423971 h 1765817"/>
              <a:gd name="connsiteX128" fmla="*/ 2490518 w 6587878"/>
              <a:gd name="connsiteY128" fmla="*/ 757216 h 1765817"/>
              <a:gd name="connsiteX129" fmla="*/ 1650170 w 6587878"/>
              <a:gd name="connsiteY129" fmla="*/ 1465926 h 1765817"/>
              <a:gd name="connsiteX130" fmla="*/ 571448 w 6587878"/>
              <a:gd name="connsiteY130" fmla="*/ 1765817 h 1765817"/>
              <a:gd name="connsiteX131" fmla="*/ 0 w 6587878"/>
              <a:gd name="connsiteY131" fmla="*/ 1468741 h 1765817"/>
              <a:gd name="connsiteX132" fmla="*/ 1528444 w 6587878"/>
              <a:gd name="connsiteY132" fmla="*/ 1354299 h 1765817"/>
              <a:gd name="connsiteX133" fmla="*/ 2497867 w 6587878"/>
              <a:gd name="connsiteY133" fmla="*/ 538759 h 1765817"/>
              <a:gd name="connsiteX134" fmla="*/ 2013990 w 6587878"/>
              <a:gd name="connsiteY134" fmla="*/ 538759 h 1765817"/>
              <a:gd name="connsiteX135" fmla="*/ 2078800 w 6587878"/>
              <a:gd name="connsiteY135" fmla="*/ 348055 h 1765817"/>
              <a:gd name="connsiteX136" fmla="*/ 2629566 w 6587878"/>
              <a:gd name="connsiteY136" fmla="*/ 348055 h 1765817"/>
              <a:gd name="connsiteX137" fmla="*/ 2737415 w 6587878"/>
              <a:gd name="connsiteY137" fmla="*/ 30688 h 1765817"/>
              <a:gd name="connsiteX138" fmla="*/ 1025343 w 6587878"/>
              <a:gd name="connsiteY138" fmla="*/ 30688 h 1765817"/>
              <a:gd name="connsiteX139" fmla="*/ 1235972 w 6587878"/>
              <a:gd name="connsiteY139" fmla="*/ 30688 h 1765817"/>
              <a:gd name="connsiteX140" fmla="*/ 1184227 w 6587878"/>
              <a:gd name="connsiteY140" fmla="*/ 182967 h 1765817"/>
              <a:gd name="connsiteX141" fmla="*/ 1480246 w 6587878"/>
              <a:gd name="connsiteY141" fmla="*/ 182967 h 1765817"/>
              <a:gd name="connsiteX142" fmla="*/ 1531991 w 6587878"/>
              <a:gd name="connsiteY142" fmla="*/ 30688 h 1765817"/>
              <a:gd name="connsiteX143" fmla="*/ 1742621 w 6587878"/>
              <a:gd name="connsiteY143" fmla="*/ 30688 h 1765817"/>
              <a:gd name="connsiteX144" fmla="*/ 1690875 w 6587878"/>
              <a:gd name="connsiteY144" fmla="*/ 182967 h 1765817"/>
              <a:gd name="connsiteX145" fmla="*/ 2029589 w 6587878"/>
              <a:gd name="connsiteY145" fmla="*/ 182967 h 1765817"/>
              <a:gd name="connsiteX146" fmla="*/ 1968649 w 6587878"/>
              <a:gd name="connsiteY146" fmla="*/ 362286 h 1765817"/>
              <a:gd name="connsiteX147" fmla="*/ 1629935 w 6587878"/>
              <a:gd name="connsiteY147" fmla="*/ 362286 h 1765817"/>
              <a:gd name="connsiteX148" fmla="*/ 1594144 w 6587878"/>
              <a:gd name="connsiteY148" fmla="*/ 467601 h 1765817"/>
              <a:gd name="connsiteX149" fmla="*/ 1383515 w 6587878"/>
              <a:gd name="connsiteY149" fmla="*/ 467601 h 1765817"/>
              <a:gd name="connsiteX150" fmla="*/ 1419305 w 6587878"/>
              <a:gd name="connsiteY150" fmla="*/ 362286 h 1765817"/>
              <a:gd name="connsiteX151" fmla="*/ 1123286 w 6587878"/>
              <a:gd name="connsiteY151" fmla="*/ 362286 h 1765817"/>
              <a:gd name="connsiteX152" fmla="*/ 1087496 w 6587878"/>
              <a:gd name="connsiteY152" fmla="*/ 467601 h 1765817"/>
              <a:gd name="connsiteX153" fmla="*/ 876867 w 6587878"/>
              <a:gd name="connsiteY153" fmla="*/ 467601 h 1765817"/>
              <a:gd name="connsiteX154" fmla="*/ 912657 w 6587878"/>
              <a:gd name="connsiteY154" fmla="*/ 362286 h 1765817"/>
              <a:gd name="connsiteX155" fmla="*/ 573943 w 6587878"/>
              <a:gd name="connsiteY155" fmla="*/ 362286 h 1765817"/>
              <a:gd name="connsiteX156" fmla="*/ 634884 w 6587878"/>
              <a:gd name="connsiteY156" fmla="*/ 182967 h 1765817"/>
              <a:gd name="connsiteX157" fmla="*/ 973598 w 6587878"/>
              <a:gd name="connsiteY157" fmla="*/ 182967 h 1765817"/>
              <a:gd name="connsiteX158" fmla="*/ 1025343 w 6587878"/>
              <a:gd name="connsiteY158" fmla="*/ 30688 h 1765817"/>
              <a:gd name="connsiteX0" fmla="*/ 5829106 w 6587878"/>
              <a:gd name="connsiteY0" fmla="*/ 527374 h 1765817"/>
              <a:gd name="connsiteX1" fmla="*/ 5664173 w 6587878"/>
              <a:gd name="connsiteY1" fmla="*/ 1012675 h 1765817"/>
              <a:gd name="connsiteX2" fmla="*/ 5878360 w 6587878"/>
              <a:gd name="connsiteY2" fmla="*/ 1012675 h 1765817"/>
              <a:gd name="connsiteX3" fmla="*/ 5829106 w 6587878"/>
              <a:gd name="connsiteY3" fmla="*/ 527374 h 1765817"/>
              <a:gd name="connsiteX4" fmla="*/ 5643904 w 6587878"/>
              <a:gd name="connsiteY4" fmla="*/ 519547 h 1765817"/>
              <a:gd name="connsiteX5" fmla="*/ 5264974 w 6587878"/>
              <a:gd name="connsiteY5" fmla="*/ 1012675 h 1765817"/>
              <a:gd name="connsiteX6" fmla="*/ 5476315 w 6587878"/>
              <a:gd name="connsiteY6" fmla="*/ 1012675 h 1765817"/>
              <a:gd name="connsiteX7" fmla="*/ 5643904 w 6587878"/>
              <a:gd name="connsiteY7" fmla="*/ 519547 h 1765817"/>
              <a:gd name="connsiteX8" fmla="*/ 643133 w 6587878"/>
              <a:gd name="connsiteY8" fmla="*/ 518835 h 1765817"/>
              <a:gd name="connsiteX9" fmla="*/ 1680624 w 6587878"/>
              <a:gd name="connsiteY9" fmla="*/ 518835 h 1765817"/>
              <a:gd name="connsiteX10" fmla="*/ 1616781 w 6587878"/>
              <a:gd name="connsiteY10" fmla="*/ 706693 h 1765817"/>
              <a:gd name="connsiteX11" fmla="*/ 1000221 w 6587878"/>
              <a:gd name="connsiteY11" fmla="*/ 956815 h 1765817"/>
              <a:gd name="connsiteX12" fmla="*/ 653707 w 6587878"/>
              <a:gd name="connsiteY12" fmla="*/ 1153568 h 1765817"/>
              <a:gd name="connsiteX13" fmla="*/ 710812 w 6587878"/>
              <a:gd name="connsiteY13" fmla="*/ 1199110 h 1765817"/>
              <a:gd name="connsiteX14" fmla="*/ 1268962 w 6587878"/>
              <a:gd name="connsiteY14" fmla="*/ 1199110 h 1765817"/>
              <a:gd name="connsiteX15" fmla="*/ 1385778 w 6587878"/>
              <a:gd name="connsiteY15" fmla="*/ 1156942 h 1765817"/>
              <a:gd name="connsiteX16" fmla="*/ 1368636 w 6587878"/>
              <a:gd name="connsiteY16" fmla="*/ 1071560 h 1765817"/>
              <a:gd name="connsiteX17" fmla="*/ 1291494 w 6587878"/>
              <a:gd name="connsiteY17" fmla="*/ 1005680 h 1765817"/>
              <a:gd name="connsiteX18" fmla="*/ 1469988 w 6587878"/>
              <a:gd name="connsiteY18" fmla="*/ 931964 h 1765817"/>
              <a:gd name="connsiteX19" fmla="*/ 1583523 w 6587878"/>
              <a:gd name="connsiteY19" fmla="*/ 1073187 h 1765817"/>
              <a:gd name="connsiteX20" fmla="*/ 1555115 w 6587878"/>
              <a:gd name="connsiteY20" fmla="*/ 1261045 h 1765817"/>
              <a:gd name="connsiteX21" fmla="*/ 1430969 w 6587878"/>
              <a:gd name="connsiteY21" fmla="*/ 1350410 h 1765817"/>
              <a:gd name="connsiteX22" fmla="*/ 1174988 w 6587878"/>
              <a:gd name="connsiteY22" fmla="*/ 1382699 h 1765817"/>
              <a:gd name="connsiteX23" fmla="*/ 698226 w 6587878"/>
              <a:gd name="connsiteY23" fmla="*/ 1382699 h 1765817"/>
              <a:gd name="connsiteX24" fmla="*/ 433472 w 6587878"/>
              <a:gd name="connsiteY24" fmla="*/ 1334667 h 1765817"/>
              <a:gd name="connsiteX25" fmla="*/ 409834 w 6587878"/>
              <a:gd name="connsiteY25" fmla="*/ 1159261 h 1765817"/>
              <a:gd name="connsiteX26" fmla="*/ 690020 w 6587878"/>
              <a:gd name="connsiteY26" fmla="*/ 931554 h 1765817"/>
              <a:gd name="connsiteX27" fmla="*/ 1229223 w 6587878"/>
              <a:gd name="connsiteY27" fmla="*/ 703847 h 1765817"/>
              <a:gd name="connsiteX28" fmla="*/ 580258 w 6587878"/>
              <a:gd name="connsiteY28" fmla="*/ 703847 h 1765817"/>
              <a:gd name="connsiteX29" fmla="*/ 643133 w 6587878"/>
              <a:gd name="connsiteY29" fmla="*/ 518835 h 1765817"/>
              <a:gd name="connsiteX30" fmla="*/ 3749733 w 6587878"/>
              <a:gd name="connsiteY30" fmla="*/ 473294 h 1765817"/>
              <a:gd name="connsiteX31" fmla="*/ 4552401 w 6587878"/>
              <a:gd name="connsiteY31" fmla="*/ 473294 h 1765817"/>
              <a:gd name="connsiteX32" fmla="*/ 4490971 w 6587878"/>
              <a:gd name="connsiteY32" fmla="*/ 654036 h 1765817"/>
              <a:gd name="connsiteX33" fmla="*/ 4166778 w 6587878"/>
              <a:gd name="connsiteY33" fmla="*/ 829086 h 1765817"/>
              <a:gd name="connsiteX34" fmla="*/ 4163876 w 6587878"/>
              <a:gd name="connsiteY34" fmla="*/ 837625 h 1765817"/>
              <a:gd name="connsiteX35" fmla="*/ 4717488 w 6587878"/>
              <a:gd name="connsiteY35" fmla="*/ 837625 h 1765817"/>
              <a:gd name="connsiteX36" fmla="*/ 4653646 w 6587878"/>
              <a:gd name="connsiteY36" fmla="*/ 1025483 h 1765817"/>
              <a:gd name="connsiteX37" fmla="*/ 4100033 w 6587878"/>
              <a:gd name="connsiteY37" fmla="*/ 1025483 h 1765817"/>
              <a:gd name="connsiteX38" fmla="*/ 4034256 w 6587878"/>
              <a:gd name="connsiteY38" fmla="*/ 1219034 h 1765817"/>
              <a:gd name="connsiteX39" fmla="*/ 3700162 w 6587878"/>
              <a:gd name="connsiteY39" fmla="*/ 1428089 h 1765817"/>
              <a:gd name="connsiteX40" fmla="*/ 2495957 w 6587878"/>
              <a:gd name="connsiteY40" fmla="*/ 1422547 h 1765817"/>
              <a:gd name="connsiteX41" fmla="*/ 2431944 w 6587878"/>
              <a:gd name="connsiteY41" fmla="*/ 1255510 h 1765817"/>
              <a:gd name="connsiteX42" fmla="*/ 3651374 w 6587878"/>
              <a:gd name="connsiteY42" fmla="*/ 1251163 h 1765817"/>
              <a:gd name="connsiteX43" fmla="*/ 3802696 w 6587878"/>
              <a:gd name="connsiteY43" fmla="*/ 1209428 h 1765817"/>
              <a:gd name="connsiteX44" fmla="*/ 3853069 w 6587878"/>
              <a:gd name="connsiteY44" fmla="*/ 1140760 h 1765817"/>
              <a:gd name="connsiteX45" fmla="*/ 3892251 w 6587878"/>
              <a:gd name="connsiteY45" fmla="*/ 1025483 h 1765817"/>
              <a:gd name="connsiteX46" fmla="*/ 3270326 w 6587878"/>
              <a:gd name="connsiteY46" fmla="*/ 1025483 h 1765817"/>
              <a:gd name="connsiteX47" fmla="*/ 3334168 w 6587878"/>
              <a:gd name="connsiteY47" fmla="*/ 837625 h 1765817"/>
              <a:gd name="connsiteX48" fmla="*/ 3956093 w 6587878"/>
              <a:gd name="connsiteY48" fmla="*/ 837625 h 1765817"/>
              <a:gd name="connsiteX49" fmla="*/ 3976406 w 6587878"/>
              <a:gd name="connsiteY49" fmla="*/ 777852 h 1765817"/>
              <a:gd name="connsiteX50" fmla="*/ 4211552 w 6587878"/>
              <a:gd name="connsiteY50" fmla="*/ 655459 h 1765817"/>
              <a:gd name="connsiteX51" fmla="*/ 3687825 w 6587878"/>
              <a:gd name="connsiteY51" fmla="*/ 655459 h 1765817"/>
              <a:gd name="connsiteX52" fmla="*/ 3749733 w 6587878"/>
              <a:gd name="connsiteY52" fmla="*/ 473294 h 1765817"/>
              <a:gd name="connsiteX53" fmla="*/ 4292651 w 6587878"/>
              <a:gd name="connsiteY53" fmla="*/ 47383 h 1765817"/>
              <a:gd name="connsiteX54" fmla="*/ 4358725 w 6587878"/>
              <a:gd name="connsiteY54" fmla="*/ 67809 h 1765817"/>
              <a:gd name="connsiteX55" fmla="*/ 4390426 w 6587878"/>
              <a:gd name="connsiteY55" fmla="*/ 177275 h 1765817"/>
              <a:gd name="connsiteX56" fmla="*/ 4916287 w 6587878"/>
              <a:gd name="connsiteY56" fmla="*/ 177275 h 1765817"/>
              <a:gd name="connsiteX57" fmla="*/ 4791504 w 6587878"/>
              <a:gd name="connsiteY57" fmla="*/ 544452 h 1765817"/>
              <a:gd name="connsiteX58" fmla="*/ 4592261 w 6587878"/>
              <a:gd name="connsiteY58" fmla="*/ 544452 h 1765817"/>
              <a:gd name="connsiteX59" fmla="*/ 4655136 w 6587878"/>
              <a:gd name="connsiteY59" fmla="*/ 359440 h 1765817"/>
              <a:gd name="connsiteX60" fmla="*/ 3727229 w 6587878"/>
              <a:gd name="connsiteY60" fmla="*/ 359440 h 1765817"/>
              <a:gd name="connsiteX61" fmla="*/ 3663387 w 6587878"/>
              <a:gd name="connsiteY61" fmla="*/ 547298 h 1765817"/>
              <a:gd name="connsiteX62" fmla="*/ 3464144 w 6587878"/>
              <a:gd name="connsiteY62" fmla="*/ 547298 h 1765817"/>
              <a:gd name="connsiteX63" fmla="*/ 3589894 w 6587878"/>
              <a:gd name="connsiteY63" fmla="*/ 177275 h 1765817"/>
              <a:gd name="connsiteX64" fmla="*/ 4136200 w 6587878"/>
              <a:gd name="connsiteY64" fmla="*/ 168354 h 1765817"/>
              <a:gd name="connsiteX65" fmla="*/ 4166234 w 6587878"/>
              <a:gd name="connsiteY65" fmla="*/ 89994 h 1765817"/>
              <a:gd name="connsiteX66" fmla="*/ 4292651 w 6587878"/>
              <a:gd name="connsiteY66" fmla="*/ 47383 h 1765817"/>
              <a:gd name="connsiteX67" fmla="*/ 5277772 w 6587878"/>
              <a:gd name="connsiteY67" fmla="*/ 30688 h 1765817"/>
              <a:gd name="connsiteX68" fmla="*/ 5445406 w 6587878"/>
              <a:gd name="connsiteY68" fmla="*/ 77653 h 1765817"/>
              <a:gd name="connsiteX69" fmla="*/ 5226160 w 6587878"/>
              <a:gd name="connsiteY69" fmla="*/ 417079 h 1765817"/>
              <a:gd name="connsiteX70" fmla="*/ 5029552 w 6587878"/>
              <a:gd name="connsiteY70" fmla="*/ 995597 h 1765817"/>
              <a:gd name="connsiteX71" fmla="*/ 5556669 w 6587878"/>
              <a:gd name="connsiteY71" fmla="*/ 439138 h 1765817"/>
              <a:gd name="connsiteX72" fmla="*/ 5299787 w 6587878"/>
              <a:gd name="connsiteY72" fmla="*/ 439138 h 1765817"/>
              <a:gd name="connsiteX73" fmla="*/ 5360238 w 6587878"/>
              <a:gd name="connsiteY73" fmla="*/ 261241 h 1765817"/>
              <a:gd name="connsiteX74" fmla="*/ 5731685 w 6587878"/>
              <a:gd name="connsiteY74" fmla="*/ 261241 h 1765817"/>
              <a:gd name="connsiteX75" fmla="*/ 5810037 w 6587878"/>
              <a:gd name="connsiteY75" fmla="*/ 30688 h 1765817"/>
              <a:gd name="connsiteX76" fmla="*/ 5997895 w 6587878"/>
              <a:gd name="connsiteY76" fmla="*/ 30688 h 1765817"/>
              <a:gd name="connsiteX77" fmla="*/ 5919543 w 6587878"/>
              <a:gd name="connsiteY77" fmla="*/ 261241 h 1765817"/>
              <a:gd name="connsiteX78" fmla="*/ 6271047 w 6587878"/>
              <a:gd name="connsiteY78" fmla="*/ 264693 h 1765817"/>
              <a:gd name="connsiteX79" fmla="*/ 6419437 w 6587878"/>
              <a:gd name="connsiteY79" fmla="*/ 204537 h 1765817"/>
              <a:gd name="connsiteX80" fmla="*/ 6435477 w 6587878"/>
              <a:gd name="connsiteY80" fmla="*/ 144379 h 1765817"/>
              <a:gd name="connsiteX81" fmla="*/ 6273269 w 6587878"/>
              <a:gd name="connsiteY81" fmla="*/ 136913 h 1765817"/>
              <a:gd name="connsiteX82" fmla="*/ 6248914 w 6587878"/>
              <a:gd name="connsiteY82" fmla="*/ 14021 h 1765817"/>
              <a:gd name="connsiteX83" fmla="*/ 6467561 w 6587878"/>
              <a:gd name="connsiteY83" fmla="*/ 0 h 1765817"/>
              <a:gd name="connsiteX84" fmla="*/ 6587878 w 6587878"/>
              <a:gd name="connsiteY84" fmla="*/ 116305 h 1765817"/>
              <a:gd name="connsiteX85" fmla="*/ 6551784 w 6587878"/>
              <a:gd name="connsiteY85" fmla="*/ 264694 h 1765817"/>
              <a:gd name="connsiteX86" fmla="*/ 6399383 w 6587878"/>
              <a:gd name="connsiteY86" fmla="*/ 368968 h 1765817"/>
              <a:gd name="connsiteX87" fmla="*/ 6202868 w 6587878"/>
              <a:gd name="connsiteY87" fmla="*/ 437147 h 1765817"/>
              <a:gd name="connsiteX88" fmla="*/ 5962272 w 6587878"/>
              <a:gd name="connsiteY88" fmla="*/ 439138 h 1765817"/>
              <a:gd name="connsiteX89" fmla="*/ 6144037 w 6587878"/>
              <a:gd name="connsiteY89" fmla="*/ 974249 h 1765817"/>
              <a:gd name="connsiteX90" fmla="*/ 5951542 w 6587878"/>
              <a:gd name="connsiteY90" fmla="*/ 1176339 h 1765817"/>
              <a:gd name="connsiteX91" fmla="*/ 5889301 w 6587878"/>
              <a:gd name="connsiteY91" fmla="*/ 1045408 h 1765817"/>
              <a:gd name="connsiteX92" fmla="*/ 5839479 w 6587878"/>
              <a:gd name="connsiteY92" fmla="*/ 1191994 h 1765817"/>
              <a:gd name="connsiteX93" fmla="*/ 5603233 w 6587878"/>
              <a:gd name="connsiteY93" fmla="*/ 1191994 h 1765817"/>
              <a:gd name="connsiteX94" fmla="*/ 5521979 w 6587878"/>
              <a:gd name="connsiteY94" fmla="*/ 1431086 h 1765817"/>
              <a:gd name="connsiteX95" fmla="*/ 5334121 w 6587878"/>
              <a:gd name="connsiteY95" fmla="*/ 1431086 h 1765817"/>
              <a:gd name="connsiteX96" fmla="*/ 5415375 w 6587878"/>
              <a:gd name="connsiteY96" fmla="*/ 1191994 h 1765817"/>
              <a:gd name="connsiteX97" fmla="*/ 5186244 w 6587878"/>
              <a:gd name="connsiteY97" fmla="*/ 1191994 h 1765817"/>
              <a:gd name="connsiteX98" fmla="*/ 5238001 w 6587878"/>
              <a:gd name="connsiteY98" fmla="*/ 1039715 h 1765817"/>
              <a:gd name="connsiteX99" fmla="*/ 5065253 w 6587878"/>
              <a:gd name="connsiteY99" fmla="*/ 1196264 h 1765817"/>
              <a:gd name="connsiteX100" fmla="*/ 5016254 w 6587878"/>
              <a:gd name="connsiteY100" fmla="*/ 1034734 h 1765817"/>
              <a:gd name="connsiteX101" fmla="*/ 4882520 w 6587878"/>
              <a:gd name="connsiteY101" fmla="*/ 1428240 h 1765817"/>
              <a:gd name="connsiteX102" fmla="*/ 4711740 w 6587878"/>
              <a:gd name="connsiteY102" fmla="*/ 1428240 h 1765817"/>
              <a:gd name="connsiteX103" fmla="*/ 4924548 w 6587878"/>
              <a:gd name="connsiteY103" fmla="*/ 802046 h 1765817"/>
              <a:gd name="connsiteX104" fmla="*/ 4778874 w 6587878"/>
              <a:gd name="connsiteY104" fmla="*/ 954325 h 1765817"/>
              <a:gd name="connsiteX105" fmla="*/ 4824738 w 6587878"/>
              <a:gd name="connsiteY105" fmla="*/ 685346 h 1765817"/>
              <a:gd name="connsiteX106" fmla="*/ 5277772 w 6587878"/>
              <a:gd name="connsiteY106" fmla="*/ 30688 h 1765817"/>
              <a:gd name="connsiteX107" fmla="*/ 2737415 w 6587878"/>
              <a:gd name="connsiteY107" fmla="*/ 30688 h 1765817"/>
              <a:gd name="connsiteX108" fmla="*/ 2943775 w 6587878"/>
              <a:gd name="connsiteY108" fmla="*/ 30688 h 1765817"/>
              <a:gd name="connsiteX109" fmla="*/ 2835925 w 6587878"/>
              <a:gd name="connsiteY109" fmla="*/ 348055 h 1765817"/>
              <a:gd name="connsiteX110" fmla="*/ 3133368 w 6587878"/>
              <a:gd name="connsiteY110" fmla="*/ 348055 h 1765817"/>
              <a:gd name="connsiteX111" fmla="*/ 3033805 w 6587878"/>
              <a:gd name="connsiteY111" fmla="*/ 207717 h 1765817"/>
              <a:gd name="connsiteX112" fmla="*/ 3156554 w 6587878"/>
              <a:gd name="connsiteY112" fmla="*/ 98881 h 1765817"/>
              <a:gd name="connsiteX113" fmla="*/ 3274471 w 6587878"/>
              <a:gd name="connsiteY113" fmla="*/ 204411 h 1765817"/>
              <a:gd name="connsiteX114" fmla="*/ 3174793 w 6587878"/>
              <a:gd name="connsiteY114" fmla="*/ 348055 h 1765817"/>
              <a:gd name="connsiteX115" fmla="*/ 3389538 w 6587878"/>
              <a:gd name="connsiteY115" fmla="*/ 348055 h 1765817"/>
              <a:gd name="connsiteX116" fmla="*/ 3324728 w 6587878"/>
              <a:gd name="connsiteY116" fmla="*/ 538759 h 1765817"/>
              <a:gd name="connsiteX117" fmla="*/ 2818792 w 6587878"/>
              <a:gd name="connsiteY117" fmla="*/ 538759 h 1765817"/>
              <a:gd name="connsiteX118" fmla="*/ 3191662 w 6587878"/>
              <a:gd name="connsiteY118" fmla="*/ 1085256 h 1765817"/>
              <a:gd name="connsiteX119" fmla="*/ 3024148 w 6587878"/>
              <a:gd name="connsiteY119" fmla="*/ 1236736 h 1765817"/>
              <a:gd name="connsiteX120" fmla="*/ 2922646 w 6587878"/>
              <a:gd name="connsiteY120" fmla="*/ 1233955 h 1765817"/>
              <a:gd name="connsiteX121" fmla="*/ 2873634 w 6587878"/>
              <a:gd name="connsiteY121" fmla="*/ 1161263 h 1765817"/>
              <a:gd name="connsiteX122" fmla="*/ 2691552 w 6587878"/>
              <a:gd name="connsiteY122" fmla="*/ 772871 h 1765817"/>
              <a:gd name="connsiteX123" fmla="*/ 2537941 w 6587878"/>
              <a:gd name="connsiteY123" fmla="*/ 1232503 h 1765817"/>
              <a:gd name="connsiteX124" fmla="*/ 2392295 w 6587878"/>
              <a:gd name="connsiteY124" fmla="*/ 1234036 h 1765817"/>
              <a:gd name="connsiteX125" fmla="*/ 2489259 w 6587878"/>
              <a:gd name="connsiteY125" fmla="*/ 1368133 h 1765817"/>
              <a:gd name="connsiteX126" fmla="*/ 2470283 w 6587878"/>
              <a:gd name="connsiteY126" fmla="*/ 1423971 h 1765817"/>
              <a:gd name="connsiteX127" fmla="*/ 2263923 w 6587878"/>
              <a:gd name="connsiteY127" fmla="*/ 1423971 h 1765817"/>
              <a:gd name="connsiteX128" fmla="*/ 2490518 w 6587878"/>
              <a:gd name="connsiteY128" fmla="*/ 757216 h 1765817"/>
              <a:gd name="connsiteX129" fmla="*/ 1650170 w 6587878"/>
              <a:gd name="connsiteY129" fmla="*/ 1465926 h 1765817"/>
              <a:gd name="connsiteX130" fmla="*/ 571448 w 6587878"/>
              <a:gd name="connsiteY130" fmla="*/ 1765817 h 1765817"/>
              <a:gd name="connsiteX131" fmla="*/ 0 w 6587878"/>
              <a:gd name="connsiteY131" fmla="*/ 1468741 h 1765817"/>
              <a:gd name="connsiteX132" fmla="*/ 1528444 w 6587878"/>
              <a:gd name="connsiteY132" fmla="*/ 1354299 h 1765817"/>
              <a:gd name="connsiteX133" fmla="*/ 2497867 w 6587878"/>
              <a:gd name="connsiteY133" fmla="*/ 538759 h 1765817"/>
              <a:gd name="connsiteX134" fmla="*/ 2013990 w 6587878"/>
              <a:gd name="connsiteY134" fmla="*/ 538759 h 1765817"/>
              <a:gd name="connsiteX135" fmla="*/ 2078800 w 6587878"/>
              <a:gd name="connsiteY135" fmla="*/ 348055 h 1765817"/>
              <a:gd name="connsiteX136" fmla="*/ 2629566 w 6587878"/>
              <a:gd name="connsiteY136" fmla="*/ 348055 h 1765817"/>
              <a:gd name="connsiteX137" fmla="*/ 2737415 w 6587878"/>
              <a:gd name="connsiteY137" fmla="*/ 30688 h 1765817"/>
              <a:gd name="connsiteX138" fmla="*/ 1025343 w 6587878"/>
              <a:gd name="connsiteY138" fmla="*/ 30688 h 1765817"/>
              <a:gd name="connsiteX139" fmla="*/ 1235972 w 6587878"/>
              <a:gd name="connsiteY139" fmla="*/ 30688 h 1765817"/>
              <a:gd name="connsiteX140" fmla="*/ 1184227 w 6587878"/>
              <a:gd name="connsiteY140" fmla="*/ 182967 h 1765817"/>
              <a:gd name="connsiteX141" fmla="*/ 1480246 w 6587878"/>
              <a:gd name="connsiteY141" fmla="*/ 182967 h 1765817"/>
              <a:gd name="connsiteX142" fmla="*/ 1531991 w 6587878"/>
              <a:gd name="connsiteY142" fmla="*/ 30688 h 1765817"/>
              <a:gd name="connsiteX143" fmla="*/ 1742621 w 6587878"/>
              <a:gd name="connsiteY143" fmla="*/ 30688 h 1765817"/>
              <a:gd name="connsiteX144" fmla="*/ 1690875 w 6587878"/>
              <a:gd name="connsiteY144" fmla="*/ 182967 h 1765817"/>
              <a:gd name="connsiteX145" fmla="*/ 2029589 w 6587878"/>
              <a:gd name="connsiteY145" fmla="*/ 182967 h 1765817"/>
              <a:gd name="connsiteX146" fmla="*/ 1968649 w 6587878"/>
              <a:gd name="connsiteY146" fmla="*/ 362286 h 1765817"/>
              <a:gd name="connsiteX147" fmla="*/ 1629935 w 6587878"/>
              <a:gd name="connsiteY147" fmla="*/ 362286 h 1765817"/>
              <a:gd name="connsiteX148" fmla="*/ 1594144 w 6587878"/>
              <a:gd name="connsiteY148" fmla="*/ 467601 h 1765817"/>
              <a:gd name="connsiteX149" fmla="*/ 1383515 w 6587878"/>
              <a:gd name="connsiteY149" fmla="*/ 467601 h 1765817"/>
              <a:gd name="connsiteX150" fmla="*/ 1419305 w 6587878"/>
              <a:gd name="connsiteY150" fmla="*/ 362286 h 1765817"/>
              <a:gd name="connsiteX151" fmla="*/ 1123286 w 6587878"/>
              <a:gd name="connsiteY151" fmla="*/ 362286 h 1765817"/>
              <a:gd name="connsiteX152" fmla="*/ 1087496 w 6587878"/>
              <a:gd name="connsiteY152" fmla="*/ 467601 h 1765817"/>
              <a:gd name="connsiteX153" fmla="*/ 876867 w 6587878"/>
              <a:gd name="connsiteY153" fmla="*/ 467601 h 1765817"/>
              <a:gd name="connsiteX154" fmla="*/ 912657 w 6587878"/>
              <a:gd name="connsiteY154" fmla="*/ 362286 h 1765817"/>
              <a:gd name="connsiteX155" fmla="*/ 573943 w 6587878"/>
              <a:gd name="connsiteY155" fmla="*/ 362286 h 1765817"/>
              <a:gd name="connsiteX156" fmla="*/ 634884 w 6587878"/>
              <a:gd name="connsiteY156" fmla="*/ 182967 h 1765817"/>
              <a:gd name="connsiteX157" fmla="*/ 973598 w 6587878"/>
              <a:gd name="connsiteY157" fmla="*/ 182967 h 1765817"/>
              <a:gd name="connsiteX158" fmla="*/ 1025343 w 6587878"/>
              <a:gd name="connsiteY158" fmla="*/ 30688 h 1765817"/>
              <a:gd name="connsiteX0" fmla="*/ 5829106 w 6587878"/>
              <a:gd name="connsiteY0" fmla="*/ 527374 h 1765817"/>
              <a:gd name="connsiteX1" fmla="*/ 5664173 w 6587878"/>
              <a:gd name="connsiteY1" fmla="*/ 1012675 h 1765817"/>
              <a:gd name="connsiteX2" fmla="*/ 5878360 w 6587878"/>
              <a:gd name="connsiteY2" fmla="*/ 1012675 h 1765817"/>
              <a:gd name="connsiteX3" fmla="*/ 5829106 w 6587878"/>
              <a:gd name="connsiteY3" fmla="*/ 527374 h 1765817"/>
              <a:gd name="connsiteX4" fmla="*/ 5643904 w 6587878"/>
              <a:gd name="connsiteY4" fmla="*/ 519547 h 1765817"/>
              <a:gd name="connsiteX5" fmla="*/ 5264974 w 6587878"/>
              <a:gd name="connsiteY5" fmla="*/ 1012675 h 1765817"/>
              <a:gd name="connsiteX6" fmla="*/ 5476315 w 6587878"/>
              <a:gd name="connsiteY6" fmla="*/ 1012675 h 1765817"/>
              <a:gd name="connsiteX7" fmla="*/ 5643904 w 6587878"/>
              <a:gd name="connsiteY7" fmla="*/ 519547 h 1765817"/>
              <a:gd name="connsiteX8" fmla="*/ 643133 w 6587878"/>
              <a:gd name="connsiteY8" fmla="*/ 518835 h 1765817"/>
              <a:gd name="connsiteX9" fmla="*/ 1680624 w 6587878"/>
              <a:gd name="connsiteY9" fmla="*/ 518835 h 1765817"/>
              <a:gd name="connsiteX10" fmla="*/ 1616781 w 6587878"/>
              <a:gd name="connsiteY10" fmla="*/ 706693 h 1765817"/>
              <a:gd name="connsiteX11" fmla="*/ 1000221 w 6587878"/>
              <a:gd name="connsiteY11" fmla="*/ 956815 h 1765817"/>
              <a:gd name="connsiteX12" fmla="*/ 653707 w 6587878"/>
              <a:gd name="connsiteY12" fmla="*/ 1153568 h 1765817"/>
              <a:gd name="connsiteX13" fmla="*/ 710812 w 6587878"/>
              <a:gd name="connsiteY13" fmla="*/ 1199110 h 1765817"/>
              <a:gd name="connsiteX14" fmla="*/ 1268962 w 6587878"/>
              <a:gd name="connsiteY14" fmla="*/ 1199110 h 1765817"/>
              <a:gd name="connsiteX15" fmla="*/ 1385778 w 6587878"/>
              <a:gd name="connsiteY15" fmla="*/ 1156942 h 1765817"/>
              <a:gd name="connsiteX16" fmla="*/ 1368636 w 6587878"/>
              <a:gd name="connsiteY16" fmla="*/ 1071560 h 1765817"/>
              <a:gd name="connsiteX17" fmla="*/ 1291494 w 6587878"/>
              <a:gd name="connsiteY17" fmla="*/ 1005680 h 1765817"/>
              <a:gd name="connsiteX18" fmla="*/ 1469988 w 6587878"/>
              <a:gd name="connsiteY18" fmla="*/ 931964 h 1765817"/>
              <a:gd name="connsiteX19" fmla="*/ 1583523 w 6587878"/>
              <a:gd name="connsiteY19" fmla="*/ 1073187 h 1765817"/>
              <a:gd name="connsiteX20" fmla="*/ 1555115 w 6587878"/>
              <a:gd name="connsiteY20" fmla="*/ 1261045 h 1765817"/>
              <a:gd name="connsiteX21" fmla="*/ 1430969 w 6587878"/>
              <a:gd name="connsiteY21" fmla="*/ 1350410 h 1765817"/>
              <a:gd name="connsiteX22" fmla="*/ 1174988 w 6587878"/>
              <a:gd name="connsiteY22" fmla="*/ 1382699 h 1765817"/>
              <a:gd name="connsiteX23" fmla="*/ 698226 w 6587878"/>
              <a:gd name="connsiteY23" fmla="*/ 1382699 h 1765817"/>
              <a:gd name="connsiteX24" fmla="*/ 433472 w 6587878"/>
              <a:gd name="connsiteY24" fmla="*/ 1334667 h 1765817"/>
              <a:gd name="connsiteX25" fmla="*/ 409834 w 6587878"/>
              <a:gd name="connsiteY25" fmla="*/ 1159261 h 1765817"/>
              <a:gd name="connsiteX26" fmla="*/ 690020 w 6587878"/>
              <a:gd name="connsiteY26" fmla="*/ 931554 h 1765817"/>
              <a:gd name="connsiteX27" fmla="*/ 1229223 w 6587878"/>
              <a:gd name="connsiteY27" fmla="*/ 703847 h 1765817"/>
              <a:gd name="connsiteX28" fmla="*/ 580258 w 6587878"/>
              <a:gd name="connsiteY28" fmla="*/ 703847 h 1765817"/>
              <a:gd name="connsiteX29" fmla="*/ 643133 w 6587878"/>
              <a:gd name="connsiteY29" fmla="*/ 518835 h 1765817"/>
              <a:gd name="connsiteX30" fmla="*/ 3749733 w 6587878"/>
              <a:gd name="connsiteY30" fmla="*/ 473294 h 1765817"/>
              <a:gd name="connsiteX31" fmla="*/ 4552401 w 6587878"/>
              <a:gd name="connsiteY31" fmla="*/ 473294 h 1765817"/>
              <a:gd name="connsiteX32" fmla="*/ 4490971 w 6587878"/>
              <a:gd name="connsiteY32" fmla="*/ 654036 h 1765817"/>
              <a:gd name="connsiteX33" fmla="*/ 4166778 w 6587878"/>
              <a:gd name="connsiteY33" fmla="*/ 829086 h 1765817"/>
              <a:gd name="connsiteX34" fmla="*/ 4163876 w 6587878"/>
              <a:gd name="connsiteY34" fmla="*/ 837625 h 1765817"/>
              <a:gd name="connsiteX35" fmla="*/ 4717488 w 6587878"/>
              <a:gd name="connsiteY35" fmla="*/ 837625 h 1765817"/>
              <a:gd name="connsiteX36" fmla="*/ 4653646 w 6587878"/>
              <a:gd name="connsiteY36" fmla="*/ 1025483 h 1765817"/>
              <a:gd name="connsiteX37" fmla="*/ 4100033 w 6587878"/>
              <a:gd name="connsiteY37" fmla="*/ 1025483 h 1765817"/>
              <a:gd name="connsiteX38" fmla="*/ 4034256 w 6587878"/>
              <a:gd name="connsiteY38" fmla="*/ 1219034 h 1765817"/>
              <a:gd name="connsiteX39" fmla="*/ 3700162 w 6587878"/>
              <a:gd name="connsiteY39" fmla="*/ 1428089 h 1765817"/>
              <a:gd name="connsiteX40" fmla="*/ 2495957 w 6587878"/>
              <a:gd name="connsiteY40" fmla="*/ 1422547 h 1765817"/>
              <a:gd name="connsiteX41" fmla="*/ 2431944 w 6587878"/>
              <a:gd name="connsiteY41" fmla="*/ 1255510 h 1765817"/>
              <a:gd name="connsiteX42" fmla="*/ 3651374 w 6587878"/>
              <a:gd name="connsiteY42" fmla="*/ 1251163 h 1765817"/>
              <a:gd name="connsiteX43" fmla="*/ 3802696 w 6587878"/>
              <a:gd name="connsiteY43" fmla="*/ 1209428 h 1765817"/>
              <a:gd name="connsiteX44" fmla="*/ 3853069 w 6587878"/>
              <a:gd name="connsiteY44" fmla="*/ 1140760 h 1765817"/>
              <a:gd name="connsiteX45" fmla="*/ 3892251 w 6587878"/>
              <a:gd name="connsiteY45" fmla="*/ 1025483 h 1765817"/>
              <a:gd name="connsiteX46" fmla="*/ 3270326 w 6587878"/>
              <a:gd name="connsiteY46" fmla="*/ 1025483 h 1765817"/>
              <a:gd name="connsiteX47" fmla="*/ 3334168 w 6587878"/>
              <a:gd name="connsiteY47" fmla="*/ 837625 h 1765817"/>
              <a:gd name="connsiteX48" fmla="*/ 3956093 w 6587878"/>
              <a:gd name="connsiteY48" fmla="*/ 837625 h 1765817"/>
              <a:gd name="connsiteX49" fmla="*/ 3976406 w 6587878"/>
              <a:gd name="connsiteY49" fmla="*/ 777852 h 1765817"/>
              <a:gd name="connsiteX50" fmla="*/ 4211552 w 6587878"/>
              <a:gd name="connsiteY50" fmla="*/ 655459 h 1765817"/>
              <a:gd name="connsiteX51" fmla="*/ 3687825 w 6587878"/>
              <a:gd name="connsiteY51" fmla="*/ 655459 h 1765817"/>
              <a:gd name="connsiteX52" fmla="*/ 3749733 w 6587878"/>
              <a:gd name="connsiteY52" fmla="*/ 473294 h 1765817"/>
              <a:gd name="connsiteX53" fmla="*/ 4292651 w 6587878"/>
              <a:gd name="connsiteY53" fmla="*/ 47383 h 1765817"/>
              <a:gd name="connsiteX54" fmla="*/ 4358725 w 6587878"/>
              <a:gd name="connsiteY54" fmla="*/ 67809 h 1765817"/>
              <a:gd name="connsiteX55" fmla="*/ 4390426 w 6587878"/>
              <a:gd name="connsiteY55" fmla="*/ 177275 h 1765817"/>
              <a:gd name="connsiteX56" fmla="*/ 4916287 w 6587878"/>
              <a:gd name="connsiteY56" fmla="*/ 177275 h 1765817"/>
              <a:gd name="connsiteX57" fmla="*/ 4791504 w 6587878"/>
              <a:gd name="connsiteY57" fmla="*/ 544452 h 1765817"/>
              <a:gd name="connsiteX58" fmla="*/ 4592261 w 6587878"/>
              <a:gd name="connsiteY58" fmla="*/ 544452 h 1765817"/>
              <a:gd name="connsiteX59" fmla="*/ 4655136 w 6587878"/>
              <a:gd name="connsiteY59" fmla="*/ 359440 h 1765817"/>
              <a:gd name="connsiteX60" fmla="*/ 3727229 w 6587878"/>
              <a:gd name="connsiteY60" fmla="*/ 359440 h 1765817"/>
              <a:gd name="connsiteX61" fmla="*/ 3663387 w 6587878"/>
              <a:gd name="connsiteY61" fmla="*/ 547298 h 1765817"/>
              <a:gd name="connsiteX62" fmla="*/ 3464144 w 6587878"/>
              <a:gd name="connsiteY62" fmla="*/ 547298 h 1765817"/>
              <a:gd name="connsiteX63" fmla="*/ 3589894 w 6587878"/>
              <a:gd name="connsiteY63" fmla="*/ 177275 h 1765817"/>
              <a:gd name="connsiteX64" fmla="*/ 4136200 w 6587878"/>
              <a:gd name="connsiteY64" fmla="*/ 168354 h 1765817"/>
              <a:gd name="connsiteX65" fmla="*/ 4166234 w 6587878"/>
              <a:gd name="connsiteY65" fmla="*/ 89994 h 1765817"/>
              <a:gd name="connsiteX66" fmla="*/ 4292651 w 6587878"/>
              <a:gd name="connsiteY66" fmla="*/ 47383 h 1765817"/>
              <a:gd name="connsiteX67" fmla="*/ 5277772 w 6587878"/>
              <a:gd name="connsiteY67" fmla="*/ 30688 h 1765817"/>
              <a:gd name="connsiteX68" fmla="*/ 5445406 w 6587878"/>
              <a:gd name="connsiteY68" fmla="*/ 77653 h 1765817"/>
              <a:gd name="connsiteX69" fmla="*/ 5226160 w 6587878"/>
              <a:gd name="connsiteY69" fmla="*/ 417079 h 1765817"/>
              <a:gd name="connsiteX70" fmla="*/ 5029552 w 6587878"/>
              <a:gd name="connsiteY70" fmla="*/ 995597 h 1765817"/>
              <a:gd name="connsiteX71" fmla="*/ 5556669 w 6587878"/>
              <a:gd name="connsiteY71" fmla="*/ 439138 h 1765817"/>
              <a:gd name="connsiteX72" fmla="*/ 5299787 w 6587878"/>
              <a:gd name="connsiteY72" fmla="*/ 439138 h 1765817"/>
              <a:gd name="connsiteX73" fmla="*/ 5360238 w 6587878"/>
              <a:gd name="connsiteY73" fmla="*/ 261241 h 1765817"/>
              <a:gd name="connsiteX74" fmla="*/ 5731685 w 6587878"/>
              <a:gd name="connsiteY74" fmla="*/ 261241 h 1765817"/>
              <a:gd name="connsiteX75" fmla="*/ 5810037 w 6587878"/>
              <a:gd name="connsiteY75" fmla="*/ 30688 h 1765817"/>
              <a:gd name="connsiteX76" fmla="*/ 5997895 w 6587878"/>
              <a:gd name="connsiteY76" fmla="*/ 30688 h 1765817"/>
              <a:gd name="connsiteX77" fmla="*/ 5919543 w 6587878"/>
              <a:gd name="connsiteY77" fmla="*/ 261241 h 1765817"/>
              <a:gd name="connsiteX78" fmla="*/ 6271047 w 6587878"/>
              <a:gd name="connsiteY78" fmla="*/ 264693 h 1765817"/>
              <a:gd name="connsiteX79" fmla="*/ 6419437 w 6587878"/>
              <a:gd name="connsiteY79" fmla="*/ 204537 h 1765817"/>
              <a:gd name="connsiteX80" fmla="*/ 6435477 w 6587878"/>
              <a:gd name="connsiteY80" fmla="*/ 144379 h 1765817"/>
              <a:gd name="connsiteX81" fmla="*/ 6273269 w 6587878"/>
              <a:gd name="connsiteY81" fmla="*/ 136913 h 1765817"/>
              <a:gd name="connsiteX82" fmla="*/ 6172714 w 6587878"/>
              <a:gd name="connsiteY82" fmla="*/ 22042 h 1765817"/>
              <a:gd name="connsiteX83" fmla="*/ 6467561 w 6587878"/>
              <a:gd name="connsiteY83" fmla="*/ 0 h 1765817"/>
              <a:gd name="connsiteX84" fmla="*/ 6587878 w 6587878"/>
              <a:gd name="connsiteY84" fmla="*/ 116305 h 1765817"/>
              <a:gd name="connsiteX85" fmla="*/ 6551784 w 6587878"/>
              <a:gd name="connsiteY85" fmla="*/ 264694 h 1765817"/>
              <a:gd name="connsiteX86" fmla="*/ 6399383 w 6587878"/>
              <a:gd name="connsiteY86" fmla="*/ 368968 h 1765817"/>
              <a:gd name="connsiteX87" fmla="*/ 6202868 w 6587878"/>
              <a:gd name="connsiteY87" fmla="*/ 437147 h 1765817"/>
              <a:gd name="connsiteX88" fmla="*/ 5962272 w 6587878"/>
              <a:gd name="connsiteY88" fmla="*/ 439138 h 1765817"/>
              <a:gd name="connsiteX89" fmla="*/ 6144037 w 6587878"/>
              <a:gd name="connsiteY89" fmla="*/ 974249 h 1765817"/>
              <a:gd name="connsiteX90" fmla="*/ 5951542 w 6587878"/>
              <a:gd name="connsiteY90" fmla="*/ 1176339 h 1765817"/>
              <a:gd name="connsiteX91" fmla="*/ 5889301 w 6587878"/>
              <a:gd name="connsiteY91" fmla="*/ 1045408 h 1765817"/>
              <a:gd name="connsiteX92" fmla="*/ 5839479 w 6587878"/>
              <a:gd name="connsiteY92" fmla="*/ 1191994 h 1765817"/>
              <a:gd name="connsiteX93" fmla="*/ 5603233 w 6587878"/>
              <a:gd name="connsiteY93" fmla="*/ 1191994 h 1765817"/>
              <a:gd name="connsiteX94" fmla="*/ 5521979 w 6587878"/>
              <a:gd name="connsiteY94" fmla="*/ 1431086 h 1765817"/>
              <a:gd name="connsiteX95" fmla="*/ 5334121 w 6587878"/>
              <a:gd name="connsiteY95" fmla="*/ 1431086 h 1765817"/>
              <a:gd name="connsiteX96" fmla="*/ 5415375 w 6587878"/>
              <a:gd name="connsiteY96" fmla="*/ 1191994 h 1765817"/>
              <a:gd name="connsiteX97" fmla="*/ 5186244 w 6587878"/>
              <a:gd name="connsiteY97" fmla="*/ 1191994 h 1765817"/>
              <a:gd name="connsiteX98" fmla="*/ 5238001 w 6587878"/>
              <a:gd name="connsiteY98" fmla="*/ 1039715 h 1765817"/>
              <a:gd name="connsiteX99" fmla="*/ 5065253 w 6587878"/>
              <a:gd name="connsiteY99" fmla="*/ 1196264 h 1765817"/>
              <a:gd name="connsiteX100" fmla="*/ 5016254 w 6587878"/>
              <a:gd name="connsiteY100" fmla="*/ 1034734 h 1765817"/>
              <a:gd name="connsiteX101" fmla="*/ 4882520 w 6587878"/>
              <a:gd name="connsiteY101" fmla="*/ 1428240 h 1765817"/>
              <a:gd name="connsiteX102" fmla="*/ 4711740 w 6587878"/>
              <a:gd name="connsiteY102" fmla="*/ 1428240 h 1765817"/>
              <a:gd name="connsiteX103" fmla="*/ 4924548 w 6587878"/>
              <a:gd name="connsiteY103" fmla="*/ 802046 h 1765817"/>
              <a:gd name="connsiteX104" fmla="*/ 4778874 w 6587878"/>
              <a:gd name="connsiteY104" fmla="*/ 954325 h 1765817"/>
              <a:gd name="connsiteX105" fmla="*/ 4824738 w 6587878"/>
              <a:gd name="connsiteY105" fmla="*/ 685346 h 1765817"/>
              <a:gd name="connsiteX106" fmla="*/ 5277772 w 6587878"/>
              <a:gd name="connsiteY106" fmla="*/ 30688 h 1765817"/>
              <a:gd name="connsiteX107" fmla="*/ 2737415 w 6587878"/>
              <a:gd name="connsiteY107" fmla="*/ 30688 h 1765817"/>
              <a:gd name="connsiteX108" fmla="*/ 2943775 w 6587878"/>
              <a:gd name="connsiteY108" fmla="*/ 30688 h 1765817"/>
              <a:gd name="connsiteX109" fmla="*/ 2835925 w 6587878"/>
              <a:gd name="connsiteY109" fmla="*/ 348055 h 1765817"/>
              <a:gd name="connsiteX110" fmla="*/ 3133368 w 6587878"/>
              <a:gd name="connsiteY110" fmla="*/ 348055 h 1765817"/>
              <a:gd name="connsiteX111" fmla="*/ 3033805 w 6587878"/>
              <a:gd name="connsiteY111" fmla="*/ 207717 h 1765817"/>
              <a:gd name="connsiteX112" fmla="*/ 3156554 w 6587878"/>
              <a:gd name="connsiteY112" fmla="*/ 98881 h 1765817"/>
              <a:gd name="connsiteX113" fmla="*/ 3274471 w 6587878"/>
              <a:gd name="connsiteY113" fmla="*/ 204411 h 1765817"/>
              <a:gd name="connsiteX114" fmla="*/ 3174793 w 6587878"/>
              <a:gd name="connsiteY114" fmla="*/ 348055 h 1765817"/>
              <a:gd name="connsiteX115" fmla="*/ 3389538 w 6587878"/>
              <a:gd name="connsiteY115" fmla="*/ 348055 h 1765817"/>
              <a:gd name="connsiteX116" fmla="*/ 3324728 w 6587878"/>
              <a:gd name="connsiteY116" fmla="*/ 538759 h 1765817"/>
              <a:gd name="connsiteX117" fmla="*/ 2818792 w 6587878"/>
              <a:gd name="connsiteY117" fmla="*/ 538759 h 1765817"/>
              <a:gd name="connsiteX118" fmla="*/ 3191662 w 6587878"/>
              <a:gd name="connsiteY118" fmla="*/ 1085256 h 1765817"/>
              <a:gd name="connsiteX119" fmla="*/ 3024148 w 6587878"/>
              <a:gd name="connsiteY119" fmla="*/ 1236736 h 1765817"/>
              <a:gd name="connsiteX120" fmla="*/ 2922646 w 6587878"/>
              <a:gd name="connsiteY120" fmla="*/ 1233955 h 1765817"/>
              <a:gd name="connsiteX121" fmla="*/ 2873634 w 6587878"/>
              <a:gd name="connsiteY121" fmla="*/ 1161263 h 1765817"/>
              <a:gd name="connsiteX122" fmla="*/ 2691552 w 6587878"/>
              <a:gd name="connsiteY122" fmla="*/ 772871 h 1765817"/>
              <a:gd name="connsiteX123" fmla="*/ 2537941 w 6587878"/>
              <a:gd name="connsiteY123" fmla="*/ 1232503 h 1765817"/>
              <a:gd name="connsiteX124" fmla="*/ 2392295 w 6587878"/>
              <a:gd name="connsiteY124" fmla="*/ 1234036 h 1765817"/>
              <a:gd name="connsiteX125" fmla="*/ 2489259 w 6587878"/>
              <a:gd name="connsiteY125" fmla="*/ 1368133 h 1765817"/>
              <a:gd name="connsiteX126" fmla="*/ 2470283 w 6587878"/>
              <a:gd name="connsiteY126" fmla="*/ 1423971 h 1765817"/>
              <a:gd name="connsiteX127" fmla="*/ 2263923 w 6587878"/>
              <a:gd name="connsiteY127" fmla="*/ 1423971 h 1765817"/>
              <a:gd name="connsiteX128" fmla="*/ 2490518 w 6587878"/>
              <a:gd name="connsiteY128" fmla="*/ 757216 h 1765817"/>
              <a:gd name="connsiteX129" fmla="*/ 1650170 w 6587878"/>
              <a:gd name="connsiteY129" fmla="*/ 1465926 h 1765817"/>
              <a:gd name="connsiteX130" fmla="*/ 571448 w 6587878"/>
              <a:gd name="connsiteY130" fmla="*/ 1765817 h 1765817"/>
              <a:gd name="connsiteX131" fmla="*/ 0 w 6587878"/>
              <a:gd name="connsiteY131" fmla="*/ 1468741 h 1765817"/>
              <a:gd name="connsiteX132" fmla="*/ 1528444 w 6587878"/>
              <a:gd name="connsiteY132" fmla="*/ 1354299 h 1765817"/>
              <a:gd name="connsiteX133" fmla="*/ 2497867 w 6587878"/>
              <a:gd name="connsiteY133" fmla="*/ 538759 h 1765817"/>
              <a:gd name="connsiteX134" fmla="*/ 2013990 w 6587878"/>
              <a:gd name="connsiteY134" fmla="*/ 538759 h 1765817"/>
              <a:gd name="connsiteX135" fmla="*/ 2078800 w 6587878"/>
              <a:gd name="connsiteY135" fmla="*/ 348055 h 1765817"/>
              <a:gd name="connsiteX136" fmla="*/ 2629566 w 6587878"/>
              <a:gd name="connsiteY136" fmla="*/ 348055 h 1765817"/>
              <a:gd name="connsiteX137" fmla="*/ 2737415 w 6587878"/>
              <a:gd name="connsiteY137" fmla="*/ 30688 h 1765817"/>
              <a:gd name="connsiteX138" fmla="*/ 1025343 w 6587878"/>
              <a:gd name="connsiteY138" fmla="*/ 30688 h 1765817"/>
              <a:gd name="connsiteX139" fmla="*/ 1235972 w 6587878"/>
              <a:gd name="connsiteY139" fmla="*/ 30688 h 1765817"/>
              <a:gd name="connsiteX140" fmla="*/ 1184227 w 6587878"/>
              <a:gd name="connsiteY140" fmla="*/ 182967 h 1765817"/>
              <a:gd name="connsiteX141" fmla="*/ 1480246 w 6587878"/>
              <a:gd name="connsiteY141" fmla="*/ 182967 h 1765817"/>
              <a:gd name="connsiteX142" fmla="*/ 1531991 w 6587878"/>
              <a:gd name="connsiteY142" fmla="*/ 30688 h 1765817"/>
              <a:gd name="connsiteX143" fmla="*/ 1742621 w 6587878"/>
              <a:gd name="connsiteY143" fmla="*/ 30688 h 1765817"/>
              <a:gd name="connsiteX144" fmla="*/ 1690875 w 6587878"/>
              <a:gd name="connsiteY144" fmla="*/ 182967 h 1765817"/>
              <a:gd name="connsiteX145" fmla="*/ 2029589 w 6587878"/>
              <a:gd name="connsiteY145" fmla="*/ 182967 h 1765817"/>
              <a:gd name="connsiteX146" fmla="*/ 1968649 w 6587878"/>
              <a:gd name="connsiteY146" fmla="*/ 362286 h 1765817"/>
              <a:gd name="connsiteX147" fmla="*/ 1629935 w 6587878"/>
              <a:gd name="connsiteY147" fmla="*/ 362286 h 1765817"/>
              <a:gd name="connsiteX148" fmla="*/ 1594144 w 6587878"/>
              <a:gd name="connsiteY148" fmla="*/ 467601 h 1765817"/>
              <a:gd name="connsiteX149" fmla="*/ 1383515 w 6587878"/>
              <a:gd name="connsiteY149" fmla="*/ 467601 h 1765817"/>
              <a:gd name="connsiteX150" fmla="*/ 1419305 w 6587878"/>
              <a:gd name="connsiteY150" fmla="*/ 362286 h 1765817"/>
              <a:gd name="connsiteX151" fmla="*/ 1123286 w 6587878"/>
              <a:gd name="connsiteY151" fmla="*/ 362286 h 1765817"/>
              <a:gd name="connsiteX152" fmla="*/ 1087496 w 6587878"/>
              <a:gd name="connsiteY152" fmla="*/ 467601 h 1765817"/>
              <a:gd name="connsiteX153" fmla="*/ 876867 w 6587878"/>
              <a:gd name="connsiteY153" fmla="*/ 467601 h 1765817"/>
              <a:gd name="connsiteX154" fmla="*/ 912657 w 6587878"/>
              <a:gd name="connsiteY154" fmla="*/ 362286 h 1765817"/>
              <a:gd name="connsiteX155" fmla="*/ 573943 w 6587878"/>
              <a:gd name="connsiteY155" fmla="*/ 362286 h 1765817"/>
              <a:gd name="connsiteX156" fmla="*/ 634884 w 6587878"/>
              <a:gd name="connsiteY156" fmla="*/ 182967 h 1765817"/>
              <a:gd name="connsiteX157" fmla="*/ 973598 w 6587878"/>
              <a:gd name="connsiteY157" fmla="*/ 182967 h 1765817"/>
              <a:gd name="connsiteX158" fmla="*/ 1025343 w 6587878"/>
              <a:gd name="connsiteY158" fmla="*/ 30688 h 1765817"/>
              <a:gd name="connsiteX0" fmla="*/ 5829106 w 6587878"/>
              <a:gd name="connsiteY0" fmla="*/ 527374 h 1765817"/>
              <a:gd name="connsiteX1" fmla="*/ 5664173 w 6587878"/>
              <a:gd name="connsiteY1" fmla="*/ 1012675 h 1765817"/>
              <a:gd name="connsiteX2" fmla="*/ 5878360 w 6587878"/>
              <a:gd name="connsiteY2" fmla="*/ 1012675 h 1765817"/>
              <a:gd name="connsiteX3" fmla="*/ 5829106 w 6587878"/>
              <a:gd name="connsiteY3" fmla="*/ 527374 h 1765817"/>
              <a:gd name="connsiteX4" fmla="*/ 5643904 w 6587878"/>
              <a:gd name="connsiteY4" fmla="*/ 519547 h 1765817"/>
              <a:gd name="connsiteX5" fmla="*/ 5264974 w 6587878"/>
              <a:gd name="connsiteY5" fmla="*/ 1012675 h 1765817"/>
              <a:gd name="connsiteX6" fmla="*/ 5476315 w 6587878"/>
              <a:gd name="connsiteY6" fmla="*/ 1012675 h 1765817"/>
              <a:gd name="connsiteX7" fmla="*/ 5643904 w 6587878"/>
              <a:gd name="connsiteY7" fmla="*/ 519547 h 1765817"/>
              <a:gd name="connsiteX8" fmla="*/ 643133 w 6587878"/>
              <a:gd name="connsiteY8" fmla="*/ 518835 h 1765817"/>
              <a:gd name="connsiteX9" fmla="*/ 1680624 w 6587878"/>
              <a:gd name="connsiteY9" fmla="*/ 518835 h 1765817"/>
              <a:gd name="connsiteX10" fmla="*/ 1616781 w 6587878"/>
              <a:gd name="connsiteY10" fmla="*/ 706693 h 1765817"/>
              <a:gd name="connsiteX11" fmla="*/ 1000221 w 6587878"/>
              <a:gd name="connsiteY11" fmla="*/ 956815 h 1765817"/>
              <a:gd name="connsiteX12" fmla="*/ 653707 w 6587878"/>
              <a:gd name="connsiteY12" fmla="*/ 1153568 h 1765817"/>
              <a:gd name="connsiteX13" fmla="*/ 710812 w 6587878"/>
              <a:gd name="connsiteY13" fmla="*/ 1199110 h 1765817"/>
              <a:gd name="connsiteX14" fmla="*/ 1268962 w 6587878"/>
              <a:gd name="connsiteY14" fmla="*/ 1199110 h 1765817"/>
              <a:gd name="connsiteX15" fmla="*/ 1385778 w 6587878"/>
              <a:gd name="connsiteY15" fmla="*/ 1156942 h 1765817"/>
              <a:gd name="connsiteX16" fmla="*/ 1368636 w 6587878"/>
              <a:gd name="connsiteY16" fmla="*/ 1071560 h 1765817"/>
              <a:gd name="connsiteX17" fmla="*/ 1291494 w 6587878"/>
              <a:gd name="connsiteY17" fmla="*/ 1005680 h 1765817"/>
              <a:gd name="connsiteX18" fmla="*/ 1469988 w 6587878"/>
              <a:gd name="connsiteY18" fmla="*/ 931964 h 1765817"/>
              <a:gd name="connsiteX19" fmla="*/ 1583523 w 6587878"/>
              <a:gd name="connsiteY19" fmla="*/ 1073187 h 1765817"/>
              <a:gd name="connsiteX20" fmla="*/ 1555115 w 6587878"/>
              <a:gd name="connsiteY20" fmla="*/ 1261045 h 1765817"/>
              <a:gd name="connsiteX21" fmla="*/ 1430969 w 6587878"/>
              <a:gd name="connsiteY21" fmla="*/ 1350410 h 1765817"/>
              <a:gd name="connsiteX22" fmla="*/ 1174988 w 6587878"/>
              <a:gd name="connsiteY22" fmla="*/ 1382699 h 1765817"/>
              <a:gd name="connsiteX23" fmla="*/ 698226 w 6587878"/>
              <a:gd name="connsiteY23" fmla="*/ 1382699 h 1765817"/>
              <a:gd name="connsiteX24" fmla="*/ 433472 w 6587878"/>
              <a:gd name="connsiteY24" fmla="*/ 1334667 h 1765817"/>
              <a:gd name="connsiteX25" fmla="*/ 409834 w 6587878"/>
              <a:gd name="connsiteY25" fmla="*/ 1159261 h 1765817"/>
              <a:gd name="connsiteX26" fmla="*/ 690020 w 6587878"/>
              <a:gd name="connsiteY26" fmla="*/ 931554 h 1765817"/>
              <a:gd name="connsiteX27" fmla="*/ 1229223 w 6587878"/>
              <a:gd name="connsiteY27" fmla="*/ 703847 h 1765817"/>
              <a:gd name="connsiteX28" fmla="*/ 580258 w 6587878"/>
              <a:gd name="connsiteY28" fmla="*/ 703847 h 1765817"/>
              <a:gd name="connsiteX29" fmla="*/ 643133 w 6587878"/>
              <a:gd name="connsiteY29" fmla="*/ 518835 h 1765817"/>
              <a:gd name="connsiteX30" fmla="*/ 3749733 w 6587878"/>
              <a:gd name="connsiteY30" fmla="*/ 473294 h 1765817"/>
              <a:gd name="connsiteX31" fmla="*/ 4552401 w 6587878"/>
              <a:gd name="connsiteY31" fmla="*/ 473294 h 1765817"/>
              <a:gd name="connsiteX32" fmla="*/ 4490971 w 6587878"/>
              <a:gd name="connsiteY32" fmla="*/ 654036 h 1765817"/>
              <a:gd name="connsiteX33" fmla="*/ 4166778 w 6587878"/>
              <a:gd name="connsiteY33" fmla="*/ 829086 h 1765817"/>
              <a:gd name="connsiteX34" fmla="*/ 4163876 w 6587878"/>
              <a:gd name="connsiteY34" fmla="*/ 837625 h 1765817"/>
              <a:gd name="connsiteX35" fmla="*/ 4717488 w 6587878"/>
              <a:gd name="connsiteY35" fmla="*/ 837625 h 1765817"/>
              <a:gd name="connsiteX36" fmla="*/ 4653646 w 6587878"/>
              <a:gd name="connsiteY36" fmla="*/ 1025483 h 1765817"/>
              <a:gd name="connsiteX37" fmla="*/ 4100033 w 6587878"/>
              <a:gd name="connsiteY37" fmla="*/ 1025483 h 1765817"/>
              <a:gd name="connsiteX38" fmla="*/ 4034256 w 6587878"/>
              <a:gd name="connsiteY38" fmla="*/ 1219034 h 1765817"/>
              <a:gd name="connsiteX39" fmla="*/ 3700162 w 6587878"/>
              <a:gd name="connsiteY39" fmla="*/ 1428089 h 1765817"/>
              <a:gd name="connsiteX40" fmla="*/ 2495957 w 6587878"/>
              <a:gd name="connsiteY40" fmla="*/ 1422547 h 1765817"/>
              <a:gd name="connsiteX41" fmla="*/ 2431944 w 6587878"/>
              <a:gd name="connsiteY41" fmla="*/ 1255510 h 1765817"/>
              <a:gd name="connsiteX42" fmla="*/ 3651374 w 6587878"/>
              <a:gd name="connsiteY42" fmla="*/ 1251163 h 1765817"/>
              <a:gd name="connsiteX43" fmla="*/ 3802696 w 6587878"/>
              <a:gd name="connsiteY43" fmla="*/ 1209428 h 1765817"/>
              <a:gd name="connsiteX44" fmla="*/ 3853069 w 6587878"/>
              <a:gd name="connsiteY44" fmla="*/ 1140760 h 1765817"/>
              <a:gd name="connsiteX45" fmla="*/ 3892251 w 6587878"/>
              <a:gd name="connsiteY45" fmla="*/ 1025483 h 1765817"/>
              <a:gd name="connsiteX46" fmla="*/ 3270326 w 6587878"/>
              <a:gd name="connsiteY46" fmla="*/ 1025483 h 1765817"/>
              <a:gd name="connsiteX47" fmla="*/ 3334168 w 6587878"/>
              <a:gd name="connsiteY47" fmla="*/ 837625 h 1765817"/>
              <a:gd name="connsiteX48" fmla="*/ 3956093 w 6587878"/>
              <a:gd name="connsiteY48" fmla="*/ 837625 h 1765817"/>
              <a:gd name="connsiteX49" fmla="*/ 3976406 w 6587878"/>
              <a:gd name="connsiteY49" fmla="*/ 777852 h 1765817"/>
              <a:gd name="connsiteX50" fmla="*/ 4211552 w 6587878"/>
              <a:gd name="connsiteY50" fmla="*/ 655459 h 1765817"/>
              <a:gd name="connsiteX51" fmla="*/ 3687825 w 6587878"/>
              <a:gd name="connsiteY51" fmla="*/ 655459 h 1765817"/>
              <a:gd name="connsiteX52" fmla="*/ 3749733 w 6587878"/>
              <a:gd name="connsiteY52" fmla="*/ 473294 h 1765817"/>
              <a:gd name="connsiteX53" fmla="*/ 4292651 w 6587878"/>
              <a:gd name="connsiteY53" fmla="*/ 47383 h 1765817"/>
              <a:gd name="connsiteX54" fmla="*/ 4358725 w 6587878"/>
              <a:gd name="connsiteY54" fmla="*/ 67809 h 1765817"/>
              <a:gd name="connsiteX55" fmla="*/ 4390426 w 6587878"/>
              <a:gd name="connsiteY55" fmla="*/ 177275 h 1765817"/>
              <a:gd name="connsiteX56" fmla="*/ 4916287 w 6587878"/>
              <a:gd name="connsiteY56" fmla="*/ 177275 h 1765817"/>
              <a:gd name="connsiteX57" fmla="*/ 4791504 w 6587878"/>
              <a:gd name="connsiteY57" fmla="*/ 544452 h 1765817"/>
              <a:gd name="connsiteX58" fmla="*/ 4592261 w 6587878"/>
              <a:gd name="connsiteY58" fmla="*/ 544452 h 1765817"/>
              <a:gd name="connsiteX59" fmla="*/ 4655136 w 6587878"/>
              <a:gd name="connsiteY59" fmla="*/ 359440 h 1765817"/>
              <a:gd name="connsiteX60" fmla="*/ 3727229 w 6587878"/>
              <a:gd name="connsiteY60" fmla="*/ 359440 h 1765817"/>
              <a:gd name="connsiteX61" fmla="*/ 3663387 w 6587878"/>
              <a:gd name="connsiteY61" fmla="*/ 547298 h 1765817"/>
              <a:gd name="connsiteX62" fmla="*/ 3464144 w 6587878"/>
              <a:gd name="connsiteY62" fmla="*/ 547298 h 1765817"/>
              <a:gd name="connsiteX63" fmla="*/ 3589894 w 6587878"/>
              <a:gd name="connsiteY63" fmla="*/ 177275 h 1765817"/>
              <a:gd name="connsiteX64" fmla="*/ 4136200 w 6587878"/>
              <a:gd name="connsiteY64" fmla="*/ 168354 h 1765817"/>
              <a:gd name="connsiteX65" fmla="*/ 4166234 w 6587878"/>
              <a:gd name="connsiteY65" fmla="*/ 89994 h 1765817"/>
              <a:gd name="connsiteX66" fmla="*/ 4292651 w 6587878"/>
              <a:gd name="connsiteY66" fmla="*/ 47383 h 1765817"/>
              <a:gd name="connsiteX67" fmla="*/ 5277772 w 6587878"/>
              <a:gd name="connsiteY67" fmla="*/ 30688 h 1765817"/>
              <a:gd name="connsiteX68" fmla="*/ 5445406 w 6587878"/>
              <a:gd name="connsiteY68" fmla="*/ 77653 h 1765817"/>
              <a:gd name="connsiteX69" fmla="*/ 5226160 w 6587878"/>
              <a:gd name="connsiteY69" fmla="*/ 417079 h 1765817"/>
              <a:gd name="connsiteX70" fmla="*/ 5029552 w 6587878"/>
              <a:gd name="connsiteY70" fmla="*/ 995597 h 1765817"/>
              <a:gd name="connsiteX71" fmla="*/ 5556669 w 6587878"/>
              <a:gd name="connsiteY71" fmla="*/ 439138 h 1765817"/>
              <a:gd name="connsiteX72" fmla="*/ 5299787 w 6587878"/>
              <a:gd name="connsiteY72" fmla="*/ 439138 h 1765817"/>
              <a:gd name="connsiteX73" fmla="*/ 5360238 w 6587878"/>
              <a:gd name="connsiteY73" fmla="*/ 261241 h 1765817"/>
              <a:gd name="connsiteX74" fmla="*/ 5731685 w 6587878"/>
              <a:gd name="connsiteY74" fmla="*/ 261241 h 1765817"/>
              <a:gd name="connsiteX75" fmla="*/ 5810037 w 6587878"/>
              <a:gd name="connsiteY75" fmla="*/ 30688 h 1765817"/>
              <a:gd name="connsiteX76" fmla="*/ 5997895 w 6587878"/>
              <a:gd name="connsiteY76" fmla="*/ 30688 h 1765817"/>
              <a:gd name="connsiteX77" fmla="*/ 5919543 w 6587878"/>
              <a:gd name="connsiteY77" fmla="*/ 261241 h 1765817"/>
              <a:gd name="connsiteX78" fmla="*/ 6271047 w 6587878"/>
              <a:gd name="connsiteY78" fmla="*/ 264693 h 1765817"/>
              <a:gd name="connsiteX79" fmla="*/ 6419437 w 6587878"/>
              <a:gd name="connsiteY79" fmla="*/ 204537 h 1765817"/>
              <a:gd name="connsiteX80" fmla="*/ 6435477 w 6587878"/>
              <a:gd name="connsiteY80" fmla="*/ 144379 h 1765817"/>
              <a:gd name="connsiteX81" fmla="*/ 6273269 w 6587878"/>
              <a:gd name="connsiteY81" fmla="*/ 136913 h 1765817"/>
              <a:gd name="connsiteX82" fmla="*/ 6172714 w 6587878"/>
              <a:gd name="connsiteY82" fmla="*/ 22042 h 1765817"/>
              <a:gd name="connsiteX83" fmla="*/ 6279067 w 6587878"/>
              <a:gd name="connsiteY83" fmla="*/ 4010 h 1765817"/>
              <a:gd name="connsiteX84" fmla="*/ 6467561 w 6587878"/>
              <a:gd name="connsiteY84" fmla="*/ 0 h 1765817"/>
              <a:gd name="connsiteX85" fmla="*/ 6587878 w 6587878"/>
              <a:gd name="connsiteY85" fmla="*/ 116305 h 1765817"/>
              <a:gd name="connsiteX86" fmla="*/ 6551784 w 6587878"/>
              <a:gd name="connsiteY86" fmla="*/ 264694 h 1765817"/>
              <a:gd name="connsiteX87" fmla="*/ 6399383 w 6587878"/>
              <a:gd name="connsiteY87" fmla="*/ 368968 h 1765817"/>
              <a:gd name="connsiteX88" fmla="*/ 6202868 w 6587878"/>
              <a:gd name="connsiteY88" fmla="*/ 437147 h 1765817"/>
              <a:gd name="connsiteX89" fmla="*/ 5962272 w 6587878"/>
              <a:gd name="connsiteY89" fmla="*/ 439138 h 1765817"/>
              <a:gd name="connsiteX90" fmla="*/ 6144037 w 6587878"/>
              <a:gd name="connsiteY90" fmla="*/ 974249 h 1765817"/>
              <a:gd name="connsiteX91" fmla="*/ 5951542 w 6587878"/>
              <a:gd name="connsiteY91" fmla="*/ 1176339 h 1765817"/>
              <a:gd name="connsiteX92" fmla="*/ 5889301 w 6587878"/>
              <a:gd name="connsiteY92" fmla="*/ 1045408 h 1765817"/>
              <a:gd name="connsiteX93" fmla="*/ 5839479 w 6587878"/>
              <a:gd name="connsiteY93" fmla="*/ 1191994 h 1765817"/>
              <a:gd name="connsiteX94" fmla="*/ 5603233 w 6587878"/>
              <a:gd name="connsiteY94" fmla="*/ 1191994 h 1765817"/>
              <a:gd name="connsiteX95" fmla="*/ 5521979 w 6587878"/>
              <a:gd name="connsiteY95" fmla="*/ 1431086 h 1765817"/>
              <a:gd name="connsiteX96" fmla="*/ 5334121 w 6587878"/>
              <a:gd name="connsiteY96" fmla="*/ 1431086 h 1765817"/>
              <a:gd name="connsiteX97" fmla="*/ 5415375 w 6587878"/>
              <a:gd name="connsiteY97" fmla="*/ 1191994 h 1765817"/>
              <a:gd name="connsiteX98" fmla="*/ 5186244 w 6587878"/>
              <a:gd name="connsiteY98" fmla="*/ 1191994 h 1765817"/>
              <a:gd name="connsiteX99" fmla="*/ 5238001 w 6587878"/>
              <a:gd name="connsiteY99" fmla="*/ 1039715 h 1765817"/>
              <a:gd name="connsiteX100" fmla="*/ 5065253 w 6587878"/>
              <a:gd name="connsiteY100" fmla="*/ 1196264 h 1765817"/>
              <a:gd name="connsiteX101" fmla="*/ 5016254 w 6587878"/>
              <a:gd name="connsiteY101" fmla="*/ 1034734 h 1765817"/>
              <a:gd name="connsiteX102" fmla="*/ 4882520 w 6587878"/>
              <a:gd name="connsiteY102" fmla="*/ 1428240 h 1765817"/>
              <a:gd name="connsiteX103" fmla="*/ 4711740 w 6587878"/>
              <a:gd name="connsiteY103" fmla="*/ 1428240 h 1765817"/>
              <a:gd name="connsiteX104" fmla="*/ 4924548 w 6587878"/>
              <a:gd name="connsiteY104" fmla="*/ 802046 h 1765817"/>
              <a:gd name="connsiteX105" fmla="*/ 4778874 w 6587878"/>
              <a:gd name="connsiteY105" fmla="*/ 954325 h 1765817"/>
              <a:gd name="connsiteX106" fmla="*/ 4824738 w 6587878"/>
              <a:gd name="connsiteY106" fmla="*/ 685346 h 1765817"/>
              <a:gd name="connsiteX107" fmla="*/ 5277772 w 6587878"/>
              <a:gd name="connsiteY107" fmla="*/ 30688 h 1765817"/>
              <a:gd name="connsiteX108" fmla="*/ 2737415 w 6587878"/>
              <a:gd name="connsiteY108" fmla="*/ 30688 h 1765817"/>
              <a:gd name="connsiteX109" fmla="*/ 2943775 w 6587878"/>
              <a:gd name="connsiteY109" fmla="*/ 30688 h 1765817"/>
              <a:gd name="connsiteX110" fmla="*/ 2835925 w 6587878"/>
              <a:gd name="connsiteY110" fmla="*/ 348055 h 1765817"/>
              <a:gd name="connsiteX111" fmla="*/ 3133368 w 6587878"/>
              <a:gd name="connsiteY111" fmla="*/ 348055 h 1765817"/>
              <a:gd name="connsiteX112" fmla="*/ 3033805 w 6587878"/>
              <a:gd name="connsiteY112" fmla="*/ 207717 h 1765817"/>
              <a:gd name="connsiteX113" fmla="*/ 3156554 w 6587878"/>
              <a:gd name="connsiteY113" fmla="*/ 98881 h 1765817"/>
              <a:gd name="connsiteX114" fmla="*/ 3274471 w 6587878"/>
              <a:gd name="connsiteY114" fmla="*/ 204411 h 1765817"/>
              <a:gd name="connsiteX115" fmla="*/ 3174793 w 6587878"/>
              <a:gd name="connsiteY115" fmla="*/ 348055 h 1765817"/>
              <a:gd name="connsiteX116" fmla="*/ 3389538 w 6587878"/>
              <a:gd name="connsiteY116" fmla="*/ 348055 h 1765817"/>
              <a:gd name="connsiteX117" fmla="*/ 3324728 w 6587878"/>
              <a:gd name="connsiteY117" fmla="*/ 538759 h 1765817"/>
              <a:gd name="connsiteX118" fmla="*/ 2818792 w 6587878"/>
              <a:gd name="connsiteY118" fmla="*/ 538759 h 1765817"/>
              <a:gd name="connsiteX119" fmla="*/ 3191662 w 6587878"/>
              <a:gd name="connsiteY119" fmla="*/ 1085256 h 1765817"/>
              <a:gd name="connsiteX120" fmla="*/ 3024148 w 6587878"/>
              <a:gd name="connsiteY120" fmla="*/ 1236736 h 1765817"/>
              <a:gd name="connsiteX121" fmla="*/ 2922646 w 6587878"/>
              <a:gd name="connsiteY121" fmla="*/ 1233955 h 1765817"/>
              <a:gd name="connsiteX122" fmla="*/ 2873634 w 6587878"/>
              <a:gd name="connsiteY122" fmla="*/ 1161263 h 1765817"/>
              <a:gd name="connsiteX123" fmla="*/ 2691552 w 6587878"/>
              <a:gd name="connsiteY123" fmla="*/ 772871 h 1765817"/>
              <a:gd name="connsiteX124" fmla="*/ 2537941 w 6587878"/>
              <a:gd name="connsiteY124" fmla="*/ 1232503 h 1765817"/>
              <a:gd name="connsiteX125" fmla="*/ 2392295 w 6587878"/>
              <a:gd name="connsiteY125" fmla="*/ 1234036 h 1765817"/>
              <a:gd name="connsiteX126" fmla="*/ 2489259 w 6587878"/>
              <a:gd name="connsiteY126" fmla="*/ 1368133 h 1765817"/>
              <a:gd name="connsiteX127" fmla="*/ 2470283 w 6587878"/>
              <a:gd name="connsiteY127" fmla="*/ 1423971 h 1765817"/>
              <a:gd name="connsiteX128" fmla="*/ 2263923 w 6587878"/>
              <a:gd name="connsiteY128" fmla="*/ 1423971 h 1765817"/>
              <a:gd name="connsiteX129" fmla="*/ 2490518 w 6587878"/>
              <a:gd name="connsiteY129" fmla="*/ 757216 h 1765817"/>
              <a:gd name="connsiteX130" fmla="*/ 1650170 w 6587878"/>
              <a:gd name="connsiteY130" fmla="*/ 1465926 h 1765817"/>
              <a:gd name="connsiteX131" fmla="*/ 571448 w 6587878"/>
              <a:gd name="connsiteY131" fmla="*/ 1765817 h 1765817"/>
              <a:gd name="connsiteX132" fmla="*/ 0 w 6587878"/>
              <a:gd name="connsiteY132" fmla="*/ 1468741 h 1765817"/>
              <a:gd name="connsiteX133" fmla="*/ 1528444 w 6587878"/>
              <a:gd name="connsiteY133" fmla="*/ 1354299 h 1765817"/>
              <a:gd name="connsiteX134" fmla="*/ 2497867 w 6587878"/>
              <a:gd name="connsiteY134" fmla="*/ 538759 h 1765817"/>
              <a:gd name="connsiteX135" fmla="*/ 2013990 w 6587878"/>
              <a:gd name="connsiteY135" fmla="*/ 538759 h 1765817"/>
              <a:gd name="connsiteX136" fmla="*/ 2078800 w 6587878"/>
              <a:gd name="connsiteY136" fmla="*/ 348055 h 1765817"/>
              <a:gd name="connsiteX137" fmla="*/ 2629566 w 6587878"/>
              <a:gd name="connsiteY137" fmla="*/ 348055 h 1765817"/>
              <a:gd name="connsiteX138" fmla="*/ 2737415 w 6587878"/>
              <a:gd name="connsiteY138" fmla="*/ 30688 h 1765817"/>
              <a:gd name="connsiteX139" fmla="*/ 1025343 w 6587878"/>
              <a:gd name="connsiteY139" fmla="*/ 30688 h 1765817"/>
              <a:gd name="connsiteX140" fmla="*/ 1235972 w 6587878"/>
              <a:gd name="connsiteY140" fmla="*/ 30688 h 1765817"/>
              <a:gd name="connsiteX141" fmla="*/ 1184227 w 6587878"/>
              <a:gd name="connsiteY141" fmla="*/ 182967 h 1765817"/>
              <a:gd name="connsiteX142" fmla="*/ 1480246 w 6587878"/>
              <a:gd name="connsiteY142" fmla="*/ 182967 h 1765817"/>
              <a:gd name="connsiteX143" fmla="*/ 1531991 w 6587878"/>
              <a:gd name="connsiteY143" fmla="*/ 30688 h 1765817"/>
              <a:gd name="connsiteX144" fmla="*/ 1742621 w 6587878"/>
              <a:gd name="connsiteY144" fmla="*/ 30688 h 1765817"/>
              <a:gd name="connsiteX145" fmla="*/ 1690875 w 6587878"/>
              <a:gd name="connsiteY145" fmla="*/ 182967 h 1765817"/>
              <a:gd name="connsiteX146" fmla="*/ 2029589 w 6587878"/>
              <a:gd name="connsiteY146" fmla="*/ 182967 h 1765817"/>
              <a:gd name="connsiteX147" fmla="*/ 1968649 w 6587878"/>
              <a:gd name="connsiteY147" fmla="*/ 362286 h 1765817"/>
              <a:gd name="connsiteX148" fmla="*/ 1629935 w 6587878"/>
              <a:gd name="connsiteY148" fmla="*/ 362286 h 1765817"/>
              <a:gd name="connsiteX149" fmla="*/ 1594144 w 6587878"/>
              <a:gd name="connsiteY149" fmla="*/ 467601 h 1765817"/>
              <a:gd name="connsiteX150" fmla="*/ 1383515 w 6587878"/>
              <a:gd name="connsiteY150" fmla="*/ 467601 h 1765817"/>
              <a:gd name="connsiteX151" fmla="*/ 1419305 w 6587878"/>
              <a:gd name="connsiteY151" fmla="*/ 362286 h 1765817"/>
              <a:gd name="connsiteX152" fmla="*/ 1123286 w 6587878"/>
              <a:gd name="connsiteY152" fmla="*/ 362286 h 1765817"/>
              <a:gd name="connsiteX153" fmla="*/ 1087496 w 6587878"/>
              <a:gd name="connsiteY153" fmla="*/ 467601 h 1765817"/>
              <a:gd name="connsiteX154" fmla="*/ 876867 w 6587878"/>
              <a:gd name="connsiteY154" fmla="*/ 467601 h 1765817"/>
              <a:gd name="connsiteX155" fmla="*/ 912657 w 6587878"/>
              <a:gd name="connsiteY155" fmla="*/ 362286 h 1765817"/>
              <a:gd name="connsiteX156" fmla="*/ 573943 w 6587878"/>
              <a:gd name="connsiteY156" fmla="*/ 362286 h 1765817"/>
              <a:gd name="connsiteX157" fmla="*/ 634884 w 6587878"/>
              <a:gd name="connsiteY157" fmla="*/ 182967 h 1765817"/>
              <a:gd name="connsiteX158" fmla="*/ 973598 w 6587878"/>
              <a:gd name="connsiteY158" fmla="*/ 182967 h 1765817"/>
              <a:gd name="connsiteX159" fmla="*/ 1025343 w 6587878"/>
              <a:gd name="connsiteY159" fmla="*/ 30688 h 1765817"/>
              <a:gd name="connsiteX0" fmla="*/ 5829106 w 6587878"/>
              <a:gd name="connsiteY0" fmla="*/ 535395 h 1773838"/>
              <a:gd name="connsiteX1" fmla="*/ 5664173 w 6587878"/>
              <a:gd name="connsiteY1" fmla="*/ 1020696 h 1773838"/>
              <a:gd name="connsiteX2" fmla="*/ 5878360 w 6587878"/>
              <a:gd name="connsiteY2" fmla="*/ 1020696 h 1773838"/>
              <a:gd name="connsiteX3" fmla="*/ 5829106 w 6587878"/>
              <a:gd name="connsiteY3" fmla="*/ 535395 h 1773838"/>
              <a:gd name="connsiteX4" fmla="*/ 5643904 w 6587878"/>
              <a:gd name="connsiteY4" fmla="*/ 527568 h 1773838"/>
              <a:gd name="connsiteX5" fmla="*/ 5264974 w 6587878"/>
              <a:gd name="connsiteY5" fmla="*/ 1020696 h 1773838"/>
              <a:gd name="connsiteX6" fmla="*/ 5476315 w 6587878"/>
              <a:gd name="connsiteY6" fmla="*/ 1020696 h 1773838"/>
              <a:gd name="connsiteX7" fmla="*/ 5643904 w 6587878"/>
              <a:gd name="connsiteY7" fmla="*/ 527568 h 1773838"/>
              <a:gd name="connsiteX8" fmla="*/ 643133 w 6587878"/>
              <a:gd name="connsiteY8" fmla="*/ 526856 h 1773838"/>
              <a:gd name="connsiteX9" fmla="*/ 1680624 w 6587878"/>
              <a:gd name="connsiteY9" fmla="*/ 526856 h 1773838"/>
              <a:gd name="connsiteX10" fmla="*/ 1616781 w 6587878"/>
              <a:gd name="connsiteY10" fmla="*/ 714714 h 1773838"/>
              <a:gd name="connsiteX11" fmla="*/ 1000221 w 6587878"/>
              <a:gd name="connsiteY11" fmla="*/ 964836 h 1773838"/>
              <a:gd name="connsiteX12" fmla="*/ 653707 w 6587878"/>
              <a:gd name="connsiteY12" fmla="*/ 1161589 h 1773838"/>
              <a:gd name="connsiteX13" fmla="*/ 710812 w 6587878"/>
              <a:gd name="connsiteY13" fmla="*/ 1207131 h 1773838"/>
              <a:gd name="connsiteX14" fmla="*/ 1268962 w 6587878"/>
              <a:gd name="connsiteY14" fmla="*/ 1207131 h 1773838"/>
              <a:gd name="connsiteX15" fmla="*/ 1385778 w 6587878"/>
              <a:gd name="connsiteY15" fmla="*/ 1164963 h 1773838"/>
              <a:gd name="connsiteX16" fmla="*/ 1368636 w 6587878"/>
              <a:gd name="connsiteY16" fmla="*/ 1079581 h 1773838"/>
              <a:gd name="connsiteX17" fmla="*/ 1291494 w 6587878"/>
              <a:gd name="connsiteY17" fmla="*/ 1013701 h 1773838"/>
              <a:gd name="connsiteX18" fmla="*/ 1469988 w 6587878"/>
              <a:gd name="connsiteY18" fmla="*/ 939985 h 1773838"/>
              <a:gd name="connsiteX19" fmla="*/ 1583523 w 6587878"/>
              <a:gd name="connsiteY19" fmla="*/ 1081208 h 1773838"/>
              <a:gd name="connsiteX20" fmla="*/ 1555115 w 6587878"/>
              <a:gd name="connsiteY20" fmla="*/ 1269066 h 1773838"/>
              <a:gd name="connsiteX21" fmla="*/ 1430969 w 6587878"/>
              <a:gd name="connsiteY21" fmla="*/ 1358431 h 1773838"/>
              <a:gd name="connsiteX22" fmla="*/ 1174988 w 6587878"/>
              <a:gd name="connsiteY22" fmla="*/ 1390720 h 1773838"/>
              <a:gd name="connsiteX23" fmla="*/ 698226 w 6587878"/>
              <a:gd name="connsiteY23" fmla="*/ 1390720 h 1773838"/>
              <a:gd name="connsiteX24" fmla="*/ 433472 w 6587878"/>
              <a:gd name="connsiteY24" fmla="*/ 1342688 h 1773838"/>
              <a:gd name="connsiteX25" fmla="*/ 409834 w 6587878"/>
              <a:gd name="connsiteY25" fmla="*/ 1167282 h 1773838"/>
              <a:gd name="connsiteX26" fmla="*/ 690020 w 6587878"/>
              <a:gd name="connsiteY26" fmla="*/ 939575 h 1773838"/>
              <a:gd name="connsiteX27" fmla="*/ 1229223 w 6587878"/>
              <a:gd name="connsiteY27" fmla="*/ 711868 h 1773838"/>
              <a:gd name="connsiteX28" fmla="*/ 580258 w 6587878"/>
              <a:gd name="connsiteY28" fmla="*/ 711868 h 1773838"/>
              <a:gd name="connsiteX29" fmla="*/ 643133 w 6587878"/>
              <a:gd name="connsiteY29" fmla="*/ 526856 h 1773838"/>
              <a:gd name="connsiteX30" fmla="*/ 3749733 w 6587878"/>
              <a:gd name="connsiteY30" fmla="*/ 481315 h 1773838"/>
              <a:gd name="connsiteX31" fmla="*/ 4552401 w 6587878"/>
              <a:gd name="connsiteY31" fmla="*/ 481315 h 1773838"/>
              <a:gd name="connsiteX32" fmla="*/ 4490971 w 6587878"/>
              <a:gd name="connsiteY32" fmla="*/ 662057 h 1773838"/>
              <a:gd name="connsiteX33" fmla="*/ 4166778 w 6587878"/>
              <a:gd name="connsiteY33" fmla="*/ 837107 h 1773838"/>
              <a:gd name="connsiteX34" fmla="*/ 4163876 w 6587878"/>
              <a:gd name="connsiteY34" fmla="*/ 845646 h 1773838"/>
              <a:gd name="connsiteX35" fmla="*/ 4717488 w 6587878"/>
              <a:gd name="connsiteY35" fmla="*/ 845646 h 1773838"/>
              <a:gd name="connsiteX36" fmla="*/ 4653646 w 6587878"/>
              <a:gd name="connsiteY36" fmla="*/ 1033504 h 1773838"/>
              <a:gd name="connsiteX37" fmla="*/ 4100033 w 6587878"/>
              <a:gd name="connsiteY37" fmla="*/ 1033504 h 1773838"/>
              <a:gd name="connsiteX38" fmla="*/ 4034256 w 6587878"/>
              <a:gd name="connsiteY38" fmla="*/ 1227055 h 1773838"/>
              <a:gd name="connsiteX39" fmla="*/ 3700162 w 6587878"/>
              <a:gd name="connsiteY39" fmla="*/ 1436110 h 1773838"/>
              <a:gd name="connsiteX40" fmla="*/ 2495957 w 6587878"/>
              <a:gd name="connsiteY40" fmla="*/ 1430568 h 1773838"/>
              <a:gd name="connsiteX41" fmla="*/ 2431944 w 6587878"/>
              <a:gd name="connsiteY41" fmla="*/ 1263531 h 1773838"/>
              <a:gd name="connsiteX42" fmla="*/ 3651374 w 6587878"/>
              <a:gd name="connsiteY42" fmla="*/ 1259184 h 1773838"/>
              <a:gd name="connsiteX43" fmla="*/ 3802696 w 6587878"/>
              <a:gd name="connsiteY43" fmla="*/ 1217449 h 1773838"/>
              <a:gd name="connsiteX44" fmla="*/ 3853069 w 6587878"/>
              <a:gd name="connsiteY44" fmla="*/ 1148781 h 1773838"/>
              <a:gd name="connsiteX45" fmla="*/ 3892251 w 6587878"/>
              <a:gd name="connsiteY45" fmla="*/ 1033504 h 1773838"/>
              <a:gd name="connsiteX46" fmla="*/ 3270326 w 6587878"/>
              <a:gd name="connsiteY46" fmla="*/ 1033504 h 1773838"/>
              <a:gd name="connsiteX47" fmla="*/ 3334168 w 6587878"/>
              <a:gd name="connsiteY47" fmla="*/ 845646 h 1773838"/>
              <a:gd name="connsiteX48" fmla="*/ 3956093 w 6587878"/>
              <a:gd name="connsiteY48" fmla="*/ 845646 h 1773838"/>
              <a:gd name="connsiteX49" fmla="*/ 3976406 w 6587878"/>
              <a:gd name="connsiteY49" fmla="*/ 785873 h 1773838"/>
              <a:gd name="connsiteX50" fmla="*/ 4211552 w 6587878"/>
              <a:gd name="connsiteY50" fmla="*/ 663480 h 1773838"/>
              <a:gd name="connsiteX51" fmla="*/ 3687825 w 6587878"/>
              <a:gd name="connsiteY51" fmla="*/ 663480 h 1773838"/>
              <a:gd name="connsiteX52" fmla="*/ 3749733 w 6587878"/>
              <a:gd name="connsiteY52" fmla="*/ 481315 h 1773838"/>
              <a:gd name="connsiteX53" fmla="*/ 4292651 w 6587878"/>
              <a:gd name="connsiteY53" fmla="*/ 55404 h 1773838"/>
              <a:gd name="connsiteX54" fmla="*/ 4358725 w 6587878"/>
              <a:gd name="connsiteY54" fmla="*/ 75830 h 1773838"/>
              <a:gd name="connsiteX55" fmla="*/ 4390426 w 6587878"/>
              <a:gd name="connsiteY55" fmla="*/ 185296 h 1773838"/>
              <a:gd name="connsiteX56" fmla="*/ 4916287 w 6587878"/>
              <a:gd name="connsiteY56" fmla="*/ 185296 h 1773838"/>
              <a:gd name="connsiteX57" fmla="*/ 4791504 w 6587878"/>
              <a:gd name="connsiteY57" fmla="*/ 552473 h 1773838"/>
              <a:gd name="connsiteX58" fmla="*/ 4592261 w 6587878"/>
              <a:gd name="connsiteY58" fmla="*/ 552473 h 1773838"/>
              <a:gd name="connsiteX59" fmla="*/ 4655136 w 6587878"/>
              <a:gd name="connsiteY59" fmla="*/ 367461 h 1773838"/>
              <a:gd name="connsiteX60" fmla="*/ 3727229 w 6587878"/>
              <a:gd name="connsiteY60" fmla="*/ 367461 h 1773838"/>
              <a:gd name="connsiteX61" fmla="*/ 3663387 w 6587878"/>
              <a:gd name="connsiteY61" fmla="*/ 555319 h 1773838"/>
              <a:gd name="connsiteX62" fmla="*/ 3464144 w 6587878"/>
              <a:gd name="connsiteY62" fmla="*/ 555319 h 1773838"/>
              <a:gd name="connsiteX63" fmla="*/ 3589894 w 6587878"/>
              <a:gd name="connsiteY63" fmla="*/ 185296 h 1773838"/>
              <a:gd name="connsiteX64" fmla="*/ 4136200 w 6587878"/>
              <a:gd name="connsiteY64" fmla="*/ 176375 h 1773838"/>
              <a:gd name="connsiteX65" fmla="*/ 4166234 w 6587878"/>
              <a:gd name="connsiteY65" fmla="*/ 98015 h 1773838"/>
              <a:gd name="connsiteX66" fmla="*/ 4292651 w 6587878"/>
              <a:gd name="connsiteY66" fmla="*/ 55404 h 1773838"/>
              <a:gd name="connsiteX67" fmla="*/ 5277772 w 6587878"/>
              <a:gd name="connsiteY67" fmla="*/ 38709 h 1773838"/>
              <a:gd name="connsiteX68" fmla="*/ 5445406 w 6587878"/>
              <a:gd name="connsiteY68" fmla="*/ 85674 h 1773838"/>
              <a:gd name="connsiteX69" fmla="*/ 5226160 w 6587878"/>
              <a:gd name="connsiteY69" fmla="*/ 425100 h 1773838"/>
              <a:gd name="connsiteX70" fmla="*/ 5029552 w 6587878"/>
              <a:gd name="connsiteY70" fmla="*/ 1003618 h 1773838"/>
              <a:gd name="connsiteX71" fmla="*/ 5556669 w 6587878"/>
              <a:gd name="connsiteY71" fmla="*/ 447159 h 1773838"/>
              <a:gd name="connsiteX72" fmla="*/ 5299787 w 6587878"/>
              <a:gd name="connsiteY72" fmla="*/ 447159 h 1773838"/>
              <a:gd name="connsiteX73" fmla="*/ 5360238 w 6587878"/>
              <a:gd name="connsiteY73" fmla="*/ 269262 h 1773838"/>
              <a:gd name="connsiteX74" fmla="*/ 5731685 w 6587878"/>
              <a:gd name="connsiteY74" fmla="*/ 269262 h 1773838"/>
              <a:gd name="connsiteX75" fmla="*/ 5810037 w 6587878"/>
              <a:gd name="connsiteY75" fmla="*/ 38709 h 1773838"/>
              <a:gd name="connsiteX76" fmla="*/ 5997895 w 6587878"/>
              <a:gd name="connsiteY76" fmla="*/ 38709 h 1773838"/>
              <a:gd name="connsiteX77" fmla="*/ 5919543 w 6587878"/>
              <a:gd name="connsiteY77" fmla="*/ 269262 h 1773838"/>
              <a:gd name="connsiteX78" fmla="*/ 6271047 w 6587878"/>
              <a:gd name="connsiteY78" fmla="*/ 272714 h 1773838"/>
              <a:gd name="connsiteX79" fmla="*/ 6419437 w 6587878"/>
              <a:gd name="connsiteY79" fmla="*/ 212558 h 1773838"/>
              <a:gd name="connsiteX80" fmla="*/ 6435477 w 6587878"/>
              <a:gd name="connsiteY80" fmla="*/ 152400 h 1773838"/>
              <a:gd name="connsiteX81" fmla="*/ 6273269 w 6587878"/>
              <a:gd name="connsiteY81" fmla="*/ 144934 h 1773838"/>
              <a:gd name="connsiteX82" fmla="*/ 6172714 w 6587878"/>
              <a:gd name="connsiteY82" fmla="*/ 30063 h 1773838"/>
              <a:gd name="connsiteX83" fmla="*/ 6279067 w 6587878"/>
              <a:gd name="connsiteY83" fmla="*/ 0 h 1773838"/>
              <a:gd name="connsiteX84" fmla="*/ 6467561 w 6587878"/>
              <a:gd name="connsiteY84" fmla="*/ 8021 h 1773838"/>
              <a:gd name="connsiteX85" fmla="*/ 6587878 w 6587878"/>
              <a:gd name="connsiteY85" fmla="*/ 124326 h 1773838"/>
              <a:gd name="connsiteX86" fmla="*/ 6551784 w 6587878"/>
              <a:gd name="connsiteY86" fmla="*/ 272715 h 1773838"/>
              <a:gd name="connsiteX87" fmla="*/ 6399383 w 6587878"/>
              <a:gd name="connsiteY87" fmla="*/ 376989 h 1773838"/>
              <a:gd name="connsiteX88" fmla="*/ 6202868 w 6587878"/>
              <a:gd name="connsiteY88" fmla="*/ 445168 h 1773838"/>
              <a:gd name="connsiteX89" fmla="*/ 5962272 w 6587878"/>
              <a:gd name="connsiteY89" fmla="*/ 447159 h 1773838"/>
              <a:gd name="connsiteX90" fmla="*/ 6144037 w 6587878"/>
              <a:gd name="connsiteY90" fmla="*/ 982270 h 1773838"/>
              <a:gd name="connsiteX91" fmla="*/ 5951542 w 6587878"/>
              <a:gd name="connsiteY91" fmla="*/ 1184360 h 1773838"/>
              <a:gd name="connsiteX92" fmla="*/ 5889301 w 6587878"/>
              <a:gd name="connsiteY92" fmla="*/ 1053429 h 1773838"/>
              <a:gd name="connsiteX93" fmla="*/ 5839479 w 6587878"/>
              <a:gd name="connsiteY93" fmla="*/ 1200015 h 1773838"/>
              <a:gd name="connsiteX94" fmla="*/ 5603233 w 6587878"/>
              <a:gd name="connsiteY94" fmla="*/ 1200015 h 1773838"/>
              <a:gd name="connsiteX95" fmla="*/ 5521979 w 6587878"/>
              <a:gd name="connsiteY95" fmla="*/ 1439107 h 1773838"/>
              <a:gd name="connsiteX96" fmla="*/ 5334121 w 6587878"/>
              <a:gd name="connsiteY96" fmla="*/ 1439107 h 1773838"/>
              <a:gd name="connsiteX97" fmla="*/ 5415375 w 6587878"/>
              <a:gd name="connsiteY97" fmla="*/ 1200015 h 1773838"/>
              <a:gd name="connsiteX98" fmla="*/ 5186244 w 6587878"/>
              <a:gd name="connsiteY98" fmla="*/ 1200015 h 1773838"/>
              <a:gd name="connsiteX99" fmla="*/ 5238001 w 6587878"/>
              <a:gd name="connsiteY99" fmla="*/ 1047736 h 1773838"/>
              <a:gd name="connsiteX100" fmla="*/ 5065253 w 6587878"/>
              <a:gd name="connsiteY100" fmla="*/ 1204285 h 1773838"/>
              <a:gd name="connsiteX101" fmla="*/ 5016254 w 6587878"/>
              <a:gd name="connsiteY101" fmla="*/ 1042755 h 1773838"/>
              <a:gd name="connsiteX102" fmla="*/ 4882520 w 6587878"/>
              <a:gd name="connsiteY102" fmla="*/ 1436261 h 1773838"/>
              <a:gd name="connsiteX103" fmla="*/ 4711740 w 6587878"/>
              <a:gd name="connsiteY103" fmla="*/ 1436261 h 1773838"/>
              <a:gd name="connsiteX104" fmla="*/ 4924548 w 6587878"/>
              <a:gd name="connsiteY104" fmla="*/ 810067 h 1773838"/>
              <a:gd name="connsiteX105" fmla="*/ 4778874 w 6587878"/>
              <a:gd name="connsiteY105" fmla="*/ 962346 h 1773838"/>
              <a:gd name="connsiteX106" fmla="*/ 4824738 w 6587878"/>
              <a:gd name="connsiteY106" fmla="*/ 693367 h 1773838"/>
              <a:gd name="connsiteX107" fmla="*/ 5277772 w 6587878"/>
              <a:gd name="connsiteY107" fmla="*/ 38709 h 1773838"/>
              <a:gd name="connsiteX108" fmla="*/ 2737415 w 6587878"/>
              <a:gd name="connsiteY108" fmla="*/ 38709 h 1773838"/>
              <a:gd name="connsiteX109" fmla="*/ 2943775 w 6587878"/>
              <a:gd name="connsiteY109" fmla="*/ 38709 h 1773838"/>
              <a:gd name="connsiteX110" fmla="*/ 2835925 w 6587878"/>
              <a:gd name="connsiteY110" fmla="*/ 356076 h 1773838"/>
              <a:gd name="connsiteX111" fmla="*/ 3133368 w 6587878"/>
              <a:gd name="connsiteY111" fmla="*/ 356076 h 1773838"/>
              <a:gd name="connsiteX112" fmla="*/ 3033805 w 6587878"/>
              <a:gd name="connsiteY112" fmla="*/ 215738 h 1773838"/>
              <a:gd name="connsiteX113" fmla="*/ 3156554 w 6587878"/>
              <a:gd name="connsiteY113" fmla="*/ 106902 h 1773838"/>
              <a:gd name="connsiteX114" fmla="*/ 3274471 w 6587878"/>
              <a:gd name="connsiteY114" fmla="*/ 212432 h 1773838"/>
              <a:gd name="connsiteX115" fmla="*/ 3174793 w 6587878"/>
              <a:gd name="connsiteY115" fmla="*/ 356076 h 1773838"/>
              <a:gd name="connsiteX116" fmla="*/ 3389538 w 6587878"/>
              <a:gd name="connsiteY116" fmla="*/ 356076 h 1773838"/>
              <a:gd name="connsiteX117" fmla="*/ 3324728 w 6587878"/>
              <a:gd name="connsiteY117" fmla="*/ 546780 h 1773838"/>
              <a:gd name="connsiteX118" fmla="*/ 2818792 w 6587878"/>
              <a:gd name="connsiteY118" fmla="*/ 546780 h 1773838"/>
              <a:gd name="connsiteX119" fmla="*/ 3191662 w 6587878"/>
              <a:gd name="connsiteY119" fmla="*/ 1093277 h 1773838"/>
              <a:gd name="connsiteX120" fmla="*/ 3024148 w 6587878"/>
              <a:gd name="connsiteY120" fmla="*/ 1244757 h 1773838"/>
              <a:gd name="connsiteX121" fmla="*/ 2922646 w 6587878"/>
              <a:gd name="connsiteY121" fmla="*/ 1241976 h 1773838"/>
              <a:gd name="connsiteX122" fmla="*/ 2873634 w 6587878"/>
              <a:gd name="connsiteY122" fmla="*/ 1169284 h 1773838"/>
              <a:gd name="connsiteX123" fmla="*/ 2691552 w 6587878"/>
              <a:gd name="connsiteY123" fmla="*/ 780892 h 1773838"/>
              <a:gd name="connsiteX124" fmla="*/ 2537941 w 6587878"/>
              <a:gd name="connsiteY124" fmla="*/ 1240524 h 1773838"/>
              <a:gd name="connsiteX125" fmla="*/ 2392295 w 6587878"/>
              <a:gd name="connsiteY125" fmla="*/ 1242057 h 1773838"/>
              <a:gd name="connsiteX126" fmla="*/ 2489259 w 6587878"/>
              <a:gd name="connsiteY126" fmla="*/ 1376154 h 1773838"/>
              <a:gd name="connsiteX127" fmla="*/ 2470283 w 6587878"/>
              <a:gd name="connsiteY127" fmla="*/ 1431992 h 1773838"/>
              <a:gd name="connsiteX128" fmla="*/ 2263923 w 6587878"/>
              <a:gd name="connsiteY128" fmla="*/ 1431992 h 1773838"/>
              <a:gd name="connsiteX129" fmla="*/ 2490518 w 6587878"/>
              <a:gd name="connsiteY129" fmla="*/ 765237 h 1773838"/>
              <a:gd name="connsiteX130" fmla="*/ 1650170 w 6587878"/>
              <a:gd name="connsiteY130" fmla="*/ 1473947 h 1773838"/>
              <a:gd name="connsiteX131" fmla="*/ 571448 w 6587878"/>
              <a:gd name="connsiteY131" fmla="*/ 1773838 h 1773838"/>
              <a:gd name="connsiteX132" fmla="*/ 0 w 6587878"/>
              <a:gd name="connsiteY132" fmla="*/ 1476762 h 1773838"/>
              <a:gd name="connsiteX133" fmla="*/ 1528444 w 6587878"/>
              <a:gd name="connsiteY133" fmla="*/ 1362320 h 1773838"/>
              <a:gd name="connsiteX134" fmla="*/ 2497867 w 6587878"/>
              <a:gd name="connsiteY134" fmla="*/ 546780 h 1773838"/>
              <a:gd name="connsiteX135" fmla="*/ 2013990 w 6587878"/>
              <a:gd name="connsiteY135" fmla="*/ 546780 h 1773838"/>
              <a:gd name="connsiteX136" fmla="*/ 2078800 w 6587878"/>
              <a:gd name="connsiteY136" fmla="*/ 356076 h 1773838"/>
              <a:gd name="connsiteX137" fmla="*/ 2629566 w 6587878"/>
              <a:gd name="connsiteY137" fmla="*/ 356076 h 1773838"/>
              <a:gd name="connsiteX138" fmla="*/ 2737415 w 6587878"/>
              <a:gd name="connsiteY138" fmla="*/ 38709 h 1773838"/>
              <a:gd name="connsiteX139" fmla="*/ 1025343 w 6587878"/>
              <a:gd name="connsiteY139" fmla="*/ 38709 h 1773838"/>
              <a:gd name="connsiteX140" fmla="*/ 1235972 w 6587878"/>
              <a:gd name="connsiteY140" fmla="*/ 38709 h 1773838"/>
              <a:gd name="connsiteX141" fmla="*/ 1184227 w 6587878"/>
              <a:gd name="connsiteY141" fmla="*/ 190988 h 1773838"/>
              <a:gd name="connsiteX142" fmla="*/ 1480246 w 6587878"/>
              <a:gd name="connsiteY142" fmla="*/ 190988 h 1773838"/>
              <a:gd name="connsiteX143" fmla="*/ 1531991 w 6587878"/>
              <a:gd name="connsiteY143" fmla="*/ 38709 h 1773838"/>
              <a:gd name="connsiteX144" fmla="*/ 1742621 w 6587878"/>
              <a:gd name="connsiteY144" fmla="*/ 38709 h 1773838"/>
              <a:gd name="connsiteX145" fmla="*/ 1690875 w 6587878"/>
              <a:gd name="connsiteY145" fmla="*/ 190988 h 1773838"/>
              <a:gd name="connsiteX146" fmla="*/ 2029589 w 6587878"/>
              <a:gd name="connsiteY146" fmla="*/ 190988 h 1773838"/>
              <a:gd name="connsiteX147" fmla="*/ 1968649 w 6587878"/>
              <a:gd name="connsiteY147" fmla="*/ 370307 h 1773838"/>
              <a:gd name="connsiteX148" fmla="*/ 1629935 w 6587878"/>
              <a:gd name="connsiteY148" fmla="*/ 370307 h 1773838"/>
              <a:gd name="connsiteX149" fmla="*/ 1594144 w 6587878"/>
              <a:gd name="connsiteY149" fmla="*/ 475622 h 1773838"/>
              <a:gd name="connsiteX150" fmla="*/ 1383515 w 6587878"/>
              <a:gd name="connsiteY150" fmla="*/ 475622 h 1773838"/>
              <a:gd name="connsiteX151" fmla="*/ 1419305 w 6587878"/>
              <a:gd name="connsiteY151" fmla="*/ 370307 h 1773838"/>
              <a:gd name="connsiteX152" fmla="*/ 1123286 w 6587878"/>
              <a:gd name="connsiteY152" fmla="*/ 370307 h 1773838"/>
              <a:gd name="connsiteX153" fmla="*/ 1087496 w 6587878"/>
              <a:gd name="connsiteY153" fmla="*/ 475622 h 1773838"/>
              <a:gd name="connsiteX154" fmla="*/ 876867 w 6587878"/>
              <a:gd name="connsiteY154" fmla="*/ 475622 h 1773838"/>
              <a:gd name="connsiteX155" fmla="*/ 912657 w 6587878"/>
              <a:gd name="connsiteY155" fmla="*/ 370307 h 1773838"/>
              <a:gd name="connsiteX156" fmla="*/ 573943 w 6587878"/>
              <a:gd name="connsiteY156" fmla="*/ 370307 h 1773838"/>
              <a:gd name="connsiteX157" fmla="*/ 634884 w 6587878"/>
              <a:gd name="connsiteY157" fmla="*/ 190988 h 1773838"/>
              <a:gd name="connsiteX158" fmla="*/ 973598 w 6587878"/>
              <a:gd name="connsiteY158" fmla="*/ 190988 h 1773838"/>
              <a:gd name="connsiteX159" fmla="*/ 1025343 w 6587878"/>
              <a:gd name="connsiteY159" fmla="*/ 38709 h 1773838"/>
              <a:gd name="connsiteX0" fmla="*/ 5829106 w 6587878"/>
              <a:gd name="connsiteY0" fmla="*/ 535395 h 1773838"/>
              <a:gd name="connsiteX1" fmla="*/ 5664173 w 6587878"/>
              <a:gd name="connsiteY1" fmla="*/ 1020696 h 1773838"/>
              <a:gd name="connsiteX2" fmla="*/ 5878360 w 6587878"/>
              <a:gd name="connsiteY2" fmla="*/ 1020696 h 1773838"/>
              <a:gd name="connsiteX3" fmla="*/ 5829106 w 6587878"/>
              <a:gd name="connsiteY3" fmla="*/ 535395 h 1773838"/>
              <a:gd name="connsiteX4" fmla="*/ 5643904 w 6587878"/>
              <a:gd name="connsiteY4" fmla="*/ 527568 h 1773838"/>
              <a:gd name="connsiteX5" fmla="*/ 5264974 w 6587878"/>
              <a:gd name="connsiteY5" fmla="*/ 1020696 h 1773838"/>
              <a:gd name="connsiteX6" fmla="*/ 5476315 w 6587878"/>
              <a:gd name="connsiteY6" fmla="*/ 1020696 h 1773838"/>
              <a:gd name="connsiteX7" fmla="*/ 5643904 w 6587878"/>
              <a:gd name="connsiteY7" fmla="*/ 527568 h 1773838"/>
              <a:gd name="connsiteX8" fmla="*/ 643133 w 6587878"/>
              <a:gd name="connsiteY8" fmla="*/ 526856 h 1773838"/>
              <a:gd name="connsiteX9" fmla="*/ 1680624 w 6587878"/>
              <a:gd name="connsiteY9" fmla="*/ 526856 h 1773838"/>
              <a:gd name="connsiteX10" fmla="*/ 1616781 w 6587878"/>
              <a:gd name="connsiteY10" fmla="*/ 714714 h 1773838"/>
              <a:gd name="connsiteX11" fmla="*/ 1000221 w 6587878"/>
              <a:gd name="connsiteY11" fmla="*/ 964836 h 1773838"/>
              <a:gd name="connsiteX12" fmla="*/ 653707 w 6587878"/>
              <a:gd name="connsiteY12" fmla="*/ 1161589 h 1773838"/>
              <a:gd name="connsiteX13" fmla="*/ 710812 w 6587878"/>
              <a:gd name="connsiteY13" fmla="*/ 1207131 h 1773838"/>
              <a:gd name="connsiteX14" fmla="*/ 1268962 w 6587878"/>
              <a:gd name="connsiteY14" fmla="*/ 1207131 h 1773838"/>
              <a:gd name="connsiteX15" fmla="*/ 1385778 w 6587878"/>
              <a:gd name="connsiteY15" fmla="*/ 1164963 h 1773838"/>
              <a:gd name="connsiteX16" fmla="*/ 1368636 w 6587878"/>
              <a:gd name="connsiteY16" fmla="*/ 1079581 h 1773838"/>
              <a:gd name="connsiteX17" fmla="*/ 1291494 w 6587878"/>
              <a:gd name="connsiteY17" fmla="*/ 1013701 h 1773838"/>
              <a:gd name="connsiteX18" fmla="*/ 1469988 w 6587878"/>
              <a:gd name="connsiteY18" fmla="*/ 939985 h 1773838"/>
              <a:gd name="connsiteX19" fmla="*/ 1583523 w 6587878"/>
              <a:gd name="connsiteY19" fmla="*/ 1081208 h 1773838"/>
              <a:gd name="connsiteX20" fmla="*/ 1555115 w 6587878"/>
              <a:gd name="connsiteY20" fmla="*/ 1269066 h 1773838"/>
              <a:gd name="connsiteX21" fmla="*/ 1430969 w 6587878"/>
              <a:gd name="connsiteY21" fmla="*/ 1358431 h 1773838"/>
              <a:gd name="connsiteX22" fmla="*/ 1174988 w 6587878"/>
              <a:gd name="connsiteY22" fmla="*/ 1390720 h 1773838"/>
              <a:gd name="connsiteX23" fmla="*/ 698226 w 6587878"/>
              <a:gd name="connsiteY23" fmla="*/ 1390720 h 1773838"/>
              <a:gd name="connsiteX24" fmla="*/ 433472 w 6587878"/>
              <a:gd name="connsiteY24" fmla="*/ 1342688 h 1773838"/>
              <a:gd name="connsiteX25" fmla="*/ 409834 w 6587878"/>
              <a:gd name="connsiteY25" fmla="*/ 1167282 h 1773838"/>
              <a:gd name="connsiteX26" fmla="*/ 690020 w 6587878"/>
              <a:gd name="connsiteY26" fmla="*/ 939575 h 1773838"/>
              <a:gd name="connsiteX27" fmla="*/ 1229223 w 6587878"/>
              <a:gd name="connsiteY27" fmla="*/ 711868 h 1773838"/>
              <a:gd name="connsiteX28" fmla="*/ 580258 w 6587878"/>
              <a:gd name="connsiteY28" fmla="*/ 711868 h 1773838"/>
              <a:gd name="connsiteX29" fmla="*/ 643133 w 6587878"/>
              <a:gd name="connsiteY29" fmla="*/ 526856 h 1773838"/>
              <a:gd name="connsiteX30" fmla="*/ 3749733 w 6587878"/>
              <a:gd name="connsiteY30" fmla="*/ 481315 h 1773838"/>
              <a:gd name="connsiteX31" fmla="*/ 4552401 w 6587878"/>
              <a:gd name="connsiteY31" fmla="*/ 481315 h 1773838"/>
              <a:gd name="connsiteX32" fmla="*/ 4490971 w 6587878"/>
              <a:gd name="connsiteY32" fmla="*/ 662057 h 1773838"/>
              <a:gd name="connsiteX33" fmla="*/ 4166778 w 6587878"/>
              <a:gd name="connsiteY33" fmla="*/ 837107 h 1773838"/>
              <a:gd name="connsiteX34" fmla="*/ 4163876 w 6587878"/>
              <a:gd name="connsiteY34" fmla="*/ 845646 h 1773838"/>
              <a:gd name="connsiteX35" fmla="*/ 4717488 w 6587878"/>
              <a:gd name="connsiteY35" fmla="*/ 845646 h 1773838"/>
              <a:gd name="connsiteX36" fmla="*/ 4653646 w 6587878"/>
              <a:gd name="connsiteY36" fmla="*/ 1033504 h 1773838"/>
              <a:gd name="connsiteX37" fmla="*/ 4100033 w 6587878"/>
              <a:gd name="connsiteY37" fmla="*/ 1033504 h 1773838"/>
              <a:gd name="connsiteX38" fmla="*/ 4034256 w 6587878"/>
              <a:gd name="connsiteY38" fmla="*/ 1227055 h 1773838"/>
              <a:gd name="connsiteX39" fmla="*/ 3700162 w 6587878"/>
              <a:gd name="connsiteY39" fmla="*/ 1436110 h 1773838"/>
              <a:gd name="connsiteX40" fmla="*/ 2495957 w 6587878"/>
              <a:gd name="connsiteY40" fmla="*/ 1430568 h 1773838"/>
              <a:gd name="connsiteX41" fmla="*/ 2431944 w 6587878"/>
              <a:gd name="connsiteY41" fmla="*/ 1263531 h 1773838"/>
              <a:gd name="connsiteX42" fmla="*/ 3651374 w 6587878"/>
              <a:gd name="connsiteY42" fmla="*/ 1259184 h 1773838"/>
              <a:gd name="connsiteX43" fmla="*/ 3802696 w 6587878"/>
              <a:gd name="connsiteY43" fmla="*/ 1217449 h 1773838"/>
              <a:gd name="connsiteX44" fmla="*/ 3853069 w 6587878"/>
              <a:gd name="connsiteY44" fmla="*/ 1148781 h 1773838"/>
              <a:gd name="connsiteX45" fmla="*/ 3892251 w 6587878"/>
              <a:gd name="connsiteY45" fmla="*/ 1033504 h 1773838"/>
              <a:gd name="connsiteX46" fmla="*/ 3270326 w 6587878"/>
              <a:gd name="connsiteY46" fmla="*/ 1033504 h 1773838"/>
              <a:gd name="connsiteX47" fmla="*/ 3334168 w 6587878"/>
              <a:gd name="connsiteY47" fmla="*/ 845646 h 1773838"/>
              <a:gd name="connsiteX48" fmla="*/ 3956093 w 6587878"/>
              <a:gd name="connsiteY48" fmla="*/ 845646 h 1773838"/>
              <a:gd name="connsiteX49" fmla="*/ 3976406 w 6587878"/>
              <a:gd name="connsiteY49" fmla="*/ 785873 h 1773838"/>
              <a:gd name="connsiteX50" fmla="*/ 4211552 w 6587878"/>
              <a:gd name="connsiteY50" fmla="*/ 663480 h 1773838"/>
              <a:gd name="connsiteX51" fmla="*/ 3687825 w 6587878"/>
              <a:gd name="connsiteY51" fmla="*/ 663480 h 1773838"/>
              <a:gd name="connsiteX52" fmla="*/ 3749733 w 6587878"/>
              <a:gd name="connsiteY52" fmla="*/ 481315 h 1773838"/>
              <a:gd name="connsiteX53" fmla="*/ 4292651 w 6587878"/>
              <a:gd name="connsiteY53" fmla="*/ 55404 h 1773838"/>
              <a:gd name="connsiteX54" fmla="*/ 4358725 w 6587878"/>
              <a:gd name="connsiteY54" fmla="*/ 75830 h 1773838"/>
              <a:gd name="connsiteX55" fmla="*/ 4390426 w 6587878"/>
              <a:gd name="connsiteY55" fmla="*/ 185296 h 1773838"/>
              <a:gd name="connsiteX56" fmla="*/ 4916287 w 6587878"/>
              <a:gd name="connsiteY56" fmla="*/ 185296 h 1773838"/>
              <a:gd name="connsiteX57" fmla="*/ 4791504 w 6587878"/>
              <a:gd name="connsiteY57" fmla="*/ 552473 h 1773838"/>
              <a:gd name="connsiteX58" fmla="*/ 4592261 w 6587878"/>
              <a:gd name="connsiteY58" fmla="*/ 552473 h 1773838"/>
              <a:gd name="connsiteX59" fmla="*/ 4655136 w 6587878"/>
              <a:gd name="connsiteY59" fmla="*/ 367461 h 1773838"/>
              <a:gd name="connsiteX60" fmla="*/ 3727229 w 6587878"/>
              <a:gd name="connsiteY60" fmla="*/ 367461 h 1773838"/>
              <a:gd name="connsiteX61" fmla="*/ 3663387 w 6587878"/>
              <a:gd name="connsiteY61" fmla="*/ 555319 h 1773838"/>
              <a:gd name="connsiteX62" fmla="*/ 3464144 w 6587878"/>
              <a:gd name="connsiteY62" fmla="*/ 555319 h 1773838"/>
              <a:gd name="connsiteX63" fmla="*/ 3589894 w 6587878"/>
              <a:gd name="connsiteY63" fmla="*/ 185296 h 1773838"/>
              <a:gd name="connsiteX64" fmla="*/ 4136200 w 6587878"/>
              <a:gd name="connsiteY64" fmla="*/ 176375 h 1773838"/>
              <a:gd name="connsiteX65" fmla="*/ 4166234 w 6587878"/>
              <a:gd name="connsiteY65" fmla="*/ 98015 h 1773838"/>
              <a:gd name="connsiteX66" fmla="*/ 4292651 w 6587878"/>
              <a:gd name="connsiteY66" fmla="*/ 55404 h 1773838"/>
              <a:gd name="connsiteX67" fmla="*/ 5277772 w 6587878"/>
              <a:gd name="connsiteY67" fmla="*/ 38709 h 1773838"/>
              <a:gd name="connsiteX68" fmla="*/ 5445406 w 6587878"/>
              <a:gd name="connsiteY68" fmla="*/ 85674 h 1773838"/>
              <a:gd name="connsiteX69" fmla="*/ 5226160 w 6587878"/>
              <a:gd name="connsiteY69" fmla="*/ 425100 h 1773838"/>
              <a:gd name="connsiteX70" fmla="*/ 5029552 w 6587878"/>
              <a:gd name="connsiteY70" fmla="*/ 1003618 h 1773838"/>
              <a:gd name="connsiteX71" fmla="*/ 5556669 w 6587878"/>
              <a:gd name="connsiteY71" fmla="*/ 447159 h 1773838"/>
              <a:gd name="connsiteX72" fmla="*/ 5299787 w 6587878"/>
              <a:gd name="connsiteY72" fmla="*/ 447159 h 1773838"/>
              <a:gd name="connsiteX73" fmla="*/ 5360238 w 6587878"/>
              <a:gd name="connsiteY73" fmla="*/ 269262 h 1773838"/>
              <a:gd name="connsiteX74" fmla="*/ 5731685 w 6587878"/>
              <a:gd name="connsiteY74" fmla="*/ 269262 h 1773838"/>
              <a:gd name="connsiteX75" fmla="*/ 5810037 w 6587878"/>
              <a:gd name="connsiteY75" fmla="*/ 38709 h 1773838"/>
              <a:gd name="connsiteX76" fmla="*/ 5997895 w 6587878"/>
              <a:gd name="connsiteY76" fmla="*/ 38709 h 1773838"/>
              <a:gd name="connsiteX77" fmla="*/ 5919543 w 6587878"/>
              <a:gd name="connsiteY77" fmla="*/ 269262 h 1773838"/>
              <a:gd name="connsiteX78" fmla="*/ 6271047 w 6587878"/>
              <a:gd name="connsiteY78" fmla="*/ 272714 h 1773838"/>
              <a:gd name="connsiteX79" fmla="*/ 6419437 w 6587878"/>
              <a:gd name="connsiteY79" fmla="*/ 212558 h 1773838"/>
              <a:gd name="connsiteX80" fmla="*/ 6435477 w 6587878"/>
              <a:gd name="connsiteY80" fmla="*/ 152400 h 1773838"/>
              <a:gd name="connsiteX81" fmla="*/ 6273269 w 6587878"/>
              <a:gd name="connsiteY81" fmla="*/ 144934 h 1773838"/>
              <a:gd name="connsiteX82" fmla="*/ 6164693 w 6587878"/>
              <a:gd name="connsiteY82" fmla="*/ 98242 h 1773838"/>
              <a:gd name="connsiteX83" fmla="*/ 6279067 w 6587878"/>
              <a:gd name="connsiteY83" fmla="*/ 0 h 1773838"/>
              <a:gd name="connsiteX84" fmla="*/ 6467561 w 6587878"/>
              <a:gd name="connsiteY84" fmla="*/ 8021 h 1773838"/>
              <a:gd name="connsiteX85" fmla="*/ 6587878 w 6587878"/>
              <a:gd name="connsiteY85" fmla="*/ 124326 h 1773838"/>
              <a:gd name="connsiteX86" fmla="*/ 6551784 w 6587878"/>
              <a:gd name="connsiteY86" fmla="*/ 272715 h 1773838"/>
              <a:gd name="connsiteX87" fmla="*/ 6399383 w 6587878"/>
              <a:gd name="connsiteY87" fmla="*/ 376989 h 1773838"/>
              <a:gd name="connsiteX88" fmla="*/ 6202868 w 6587878"/>
              <a:gd name="connsiteY88" fmla="*/ 445168 h 1773838"/>
              <a:gd name="connsiteX89" fmla="*/ 5962272 w 6587878"/>
              <a:gd name="connsiteY89" fmla="*/ 447159 h 1773838"/>
              <a:gd name="connsiteX90" fmla="*/ 6144037 w 6587878"/>
              <a:gd name="connsiteY90" fmla="*/ 982270 h 1773838"/>
              <a:gd name="connsiteX91" fmla="*/ 5951542 w 6587878"/>
              <a:gd name="connsiteY91" fmla="*/ 1184360 h 1773838"/>
              <a:gd name="connsiteX92" fmla="*/ 5889301 w 6587878"/>
              <a:gd name="connsiteY92" fmla="*/ 1053429 h 1773838"/>
              <a:gd name="connsiteX93" fmla="*/ 5839479 w 6587878"/>
              <a:gd name="connsiteY93" fmla="*/ 1200015 h 1773838"/>
              <a:gd name="connsiteX94" fmla="*/ 5603233 w 6587878"/>
              <a:gd name="connsiteY94" fmla="*/ 1200015 h 1773838"/>
              <a:gd name="connsiteX95" fmla="*/ 5521979 w 6587878"/>
              <a:gd name="connsiteY95" fmla="*/ 1439107 h 1773838"/>
              <a:gd name="connsiteX96" fmla="*/ 5334121 w 6587878"/>
              <a:gd name="connsiteY96" fmla="*/ 1439107 h 1773838"/>
              <a:gd name="connsiteX97" fmla="*/ 5415375 w 6587878"/>
              <a:gd name="connsiteY97" fmla="*/ 1200015 h 1773838"/>
              <a:gd name="connsiteX98" fmla="*/ 5186244 w 6587878"/>
              <a:gd name="connsiteY98" fmla="*/ 1200015 h 1773838"/>
              <a:gd name="connsiteX99" fmla="*/ 5238001 w 6587878"/>
              <a:gd name="connsiteY99" fmla="*/ 1047736 h 1773838"/>
              <a:gd name="connsiteX100" fmla="*/ 5065253 w 6587878"/>
              <a:gd name="connsiteY100" fmla="*/ 1204285 h 1773838"/>
              <a:gd name="connsiteX101" fmla="*/ 5016254 w 6587878"/>
              <a:gd name="connsiteY101" fmla="*/ 1042755 h 1773838"/>
              <a:gd name="connsiteX102" fmla="*/ 4882520 w 6587878"/>
              <a:gd name="connsiteY102" fmla="*/ 1436261 h 1773838"/>
              <a:gd name="connsiteX103" fmla="*/ 4711740 w 6587878"/>
              <a:gd name="connsiteY103" fmla="*/ 1436261 h 1773838"/>
              <a:gd name="connsiteX104" fmla="*/ 4924548 w 6587878"/>
              <a:gd name="connsiteY104" fmla="*/ 810067 h 1773838"/>
              <a:gd name="connsiteX105" fmla="*/ 4778874 w 6587878"/>
              <a:gd name="connsiteY105" fmla="*/ 962346 h 1773838"/>
              <a:gd name="connsiteX106" fmla="*/ 4824738 w 6587878"/>
              <a:gd name="connsiteY106" fmla="*/ 693367 h 1773838"/>
              <a:gd name="connsiteX107" fmla="*/ 5277772 w 6587878"/>
              <a:gd name="connsiteY107" fmla="*/ 38709 h 1773838"/>
              <a:gd name="connsiteX108" fmla="*/ 2737415 w 6587878"/>
              <a:gd name="connsiteY108" fmla="*/ 38709 h 1773838"/>
              <a:gd name="connsiteX109" fmla="*/ 2943775 w 6587878"/>
              <a:gd name="connsiteY109" fmla="*/ 38709 h 1773838"/>
              <a:gd name="connsiteX110" fmla="*/ 2835925 w 6587878"/>
              <a:gd name="connsiteY110" fmla="*/ 356076 h 1773838"/>
              <a:gd name="connsiteX111" fmla="*/ 3133368 w 6587878"/>
              <a:gd name="connsiteY111" fmla="*/ 356076 h 1773838"/>
              <a:gd name="connsiteX112" fmla="*/ 3033805 w 6587878"/>
              <a:gd name="connsiteY112" fmla="*/ 215738 h 1773838"/>
              <a:gd name="connsiteX113" fmla="*/ 3156554 w 6587878"/>
              <a:gd name="connsiteY113" fmla="*/ 106902 h 1773838"/>
              <a:gd name="connsiteX114" fmla="*/ 3274471 w 6587878"/>
              <a:gd name="connsiteY114" fmla="*/ 212432 h 1773838"/>
              <a:gd name="connsiteX115" fmla="*/ 3174793 w 6587878"/>
              <a:gd name="connsiteY115" fmla="*/ 356076 h 1773838"/>
              <a:gd name="connsiteX116" fmla="*/ 3389538 w 6587878"/>
              <a:gd name="connsiteY116" fmla="*/ 356076 h 1773838"/>
              <a:gd name="connsiteX117" fmla="*/ 3324728 w 6587878"/>
              <a:gd name="connsiteY117" fmla="*/ 546780 h 1773838"/>
              <a:gd name="connsiteX118" fmla="*/ 2818792 w 6587878"/>
              <a:gd name="connsiteY118" fmla="*/ 546780 h 1773838"/>
              <a:gd name="connsiteX119" fmla="*/ 3191662 w 6587878"/>
              <a:gd name="connsiteY119" fmla="*/ 1093277 h 1773838"/>
              <a:gd name="connsiteX120" fmla="*/ 3024148 w 6587878"/>
              <a:gd name="connsiteY120" fmla="*/ 1244757 h 1773838"/>
              <a:gd name="connsiteX121" fmla="*/ 2922646 w 6587878"/>
              <a:gd name="connsiteY121" fmla="*/ 1241976 h 1773838"/>
              <a:gd name="connsiteX122" fmla="*/ 2873634 w 6587878"/>
              <a:gd name="connsiteY122" fmla="*/ 1169284 h 1773838"/>
              <a:gd name="connsiteX123" fmla="*/ 2691552 w 6587878"/>
              <a:gd name="connsiteY123" fmla="*/ 780892 h 1773838"/>
              <a:gd name="connsiteX124" fmla="*/ 2537941 w 6587878"/>
              <a:gd name="connsiteY124" fmla="*/ 1240524 h 1773838"/>
              <a:gd name="connsiteX125" fmla="*/ 2392295 w 6587878"/>
              <a:gd name="connsiteY125" fmla="*/ 1242057 h 1773838"/>
              <a:gd name="connsiteX126" fmla="*/ 2489259 w 6587878"/>
              <a:gd name="connsiteY126" fmla="*/ 1376154 h 1773838"/>
              <a:gd name="connsiteX127" fmla="*/ 2470283 w 6587878"/>
              <a:gd name="connsiteY127" fmla="*/ 1431992 h 1773838"/>
              <a:gd name="connsiteX128" fmla="*/ 2263923 w 6587878"/>
              <a:gd name="connsiteY128" fmla="*/ 1431992 h 1773838"/>
              <a:gd name="connsiteX129" fmla="*/ 2490518 w 6587878"/>
              <a:gd name="connsiteY129" fmla="*/ 765237 h 1773838"/>
              <a:gd name="connsiteX130" fmla="*/ 1650170 w 6587878"/>
              <a:gd name="connsiteY130" fmla="*/ 1473947 h 1773838"/>
              <a:gd name="connsiteX131" fmla="*/ 571448 w 6587878"/>
              <a:gd name="connsiteY131" fmla="*/ 1773838 h 1773838"/>
              <a:gd name="connsiteX132" fmla="*/ 0 w 6587878"/>
              <a:gd name="connsiteY132" fmla="*/ 1476762 h 1773838"/>
              <a:gd name="connsiteX133" fmla="*/ 1528444 w 6587878"/>
              <a:gd name="connsiteY133" fmla="*/ 1362320 h 1773838"/>
              <a:gd name="connsiteX134" fmla="*/ 2497867 w 6587878"/>
              <a:gd name="connsiteY134" fmla="*/ 546780 h 1773838"/>
              <a:gd name="connsiteX135" fmla="*/ 2013990 w 6587878"/>
              <a:gd name="connsiteY135" fmla="*/ 546780 h 1773838"/>
              <a:gd name="connsiteX136" fmla="*/ 2078800 w 6587878"/>
              <a:gd name="connsiteY136" fmla="*/ 356076 h 1773838"/>
              <a:gd name="connsiteX137" fmla="*/ 2629566 w 6587878"/>
              <a:gd name="connsiteY137" fmla="*/ 356076 h 1773838"/>
              <a:gd name="connsiteX138" fmla="*/ 2737415 w 6587878"/>
              <a:gd name="connsiteY138" fmla="*/ 38709 h 1773838"/>
              <a:gd name="connsiteX139" fmla="*/ 1025343 w 6587878"/>
              <a:gd name="connsiteY139" fmla="*/ 38709 h 1773838"/>
              <a:gd name="connsiteX140" fmla="*/ 1235972 w 6587878"/>
              <a:gd name="connsiteY140" fmla="*/ 38709 h 1773838"/>
              <a:gd name="connsiteX141" fmla="*/ 1184227 w 6587878"/>
              <a:gd name="connsiteY141" fmla="*/ 190988 h 1773838"/>
              <a:gd name="connsiteX142" fmla="*/ 1480246 w 6587878"/>
              <a:gd name="connsiteY142" fmla="*/ 190988 h 1773838"/>
              <a:gd name="connsiteX143" fmla="*/ 1531991 w 6587878"/>
              <a:gd name="connsiteY143" fmla="*/ 38709 h 1773838"/>
              <a:gd name="connsiteX144" fmla="*/ 1742621 w 6587878"/>
              <a:gd name="connsiteY144" fmla="*/ 38709 h 1773838"/>
              <a:gd name="connsiteX145" fmla="*/ 1690875 w 6587878"/>
              <a:gd name="connsiteY145" fmla="*/ 190988 h 1773838"/>
              <a:gd name="connsiteX146" fmla="*/ 2029589 w 6587878"/>
              <a:gd name="connsiteY146" fmla="*/ 190988 h 1773838"/>
              <a:gd name="connsiteX147" fmla="*/ 1968649 w 6587878"/>
              <a:gd name="connsiteY147" fmla="*/ 370307 h 1773838"/>
              <a:gd name="connsiteX148" fmla="*/ 1629935 w 6587878"/>
              <a:gd name="connsiteY148" fmla="*/ 370307 h 1773838"/>
              <a:gd name="connsiteX149" fmla="*/ 1594144 w 6587878"/>
              <a:gd name="connsiteY149" fmla="*/ 475622 h 1773838"/>
              <a:gd name="connsiteX150" fmla="*/ 1383515 w 6587878"/>
              <a:gd name="connsiteY150" fmla="*/ 475622 h 1773838"/>
              <a:gd name="connsiteX151" fmla="*/ 1419305 w 6587878"/>
              <a:gd name="connsiteY151" fmla="*/ 370307 h 1773838"/>
              <a:gd name="connsiteX152" fmla="*/ 1123286 w 6587878"/>
              <a:gd name="connsiteY152" fmla="*/ 370307 h 1773838"/>
              <a:gd name="connsiteX153" fmla="*/ 1087496 w 6587878"/>
              <a:gd name="connsiteY153" fmla="*/ 475622 h 1773838"/>
              <a:gd name="connsiteX154" fmla="*/ 876867 w 6587878"/>
              <a:gd name="connsiteY154" fmla="*/ 475622 h 1773838"/>
              <a:gd name="connsiteX155" fmla="*/ 912657 w 6587878"/>
              <a:gd name="connsiteY155" fmla="*/ 370307 h 1773838"/>
              <a:gd name="connsiteX156" fmla="*/ 573943 w 6587878"/>
              <a:gd name="connsiteY156" fmla="*/ 370307 h 1773838"/>
              <a:gd name="connsiteX157" fmla="*/ 634884 w 6587878"/>
              <a:gd name="connsiteY157" fmla="*/ 190988 h 1773838"/>
              <a:gd name="connsiteX158" fmla="*/ 973598 w 6587878"/>
              <a:gd name="connsiteY158" fmla="*/ 190988 h 1773838"/>
              <a:gd name="connsiteX159" fmla="*/ 1025343 w 6587878"/>
              <a:gd name="connsiteY159" fmla="*/ 38709 h 1773838"/>
              <a:gd name="connsiteX0" fmla="*/ 5829106 w 6587878"/>
              <a:gd name="connsiteY0" fmla="*/ 535395 h 1773838"/>
              <a:gd name="connsiteX1" fmla="*/ 5664173 w 6587878"/>
              <a:gd name="connsiteY1" fmla="*/ 1020696 h 1773838"/>
              <a:gd name="connsiteX2" fmla="*/ 5878360 w 6587878"/>
              <a:gd name="connsiteY2" fmla="*/ 1020696 h 1773838"/>
              <a:gd name="connsiteX3" fmla="*/ 5829106 w 6587878"/>
              <a:gd name="connsiteY3" fmla="*/ 535395 h 1773838"/>
              <a:gd name="connsiteX4" fmla="*/ 5643904 w 6587878"/>
              <a:gd name="connsiteY4" fmla="*/ 527568 h 1773838"/>
              <a:gd name="connsiteX5" fmla="*/ 5264974 w 6587878"/>
              <a:gd name="connsiteY5" fmla="*/ 1020696 h 1773838"/>
              <a:gd name="connsiteX6" fmla="*/ 5476315 w 6587878"/>
              <a:gd name="connsiteY6" fmla="*/ 1020696 h 1773838"/>
              <a:gd name="connsiteX7" fmla="*/ 5643904 w 6587878"/>
              <a:gd name="connsiteY7" fmla="*/ 527568 h 1773838"/>
              <a:gd name="connsiteX8" fmla="*/ 643133 w 6587878"/>
              <a:gd name="connsiteY8" fmla="*/ 526856 h 1773838"/>
              <a:gd name="connsiteX9" fmla="*/ 1680624 w 6587878"/>
              <a:gd name="connsiteY9" fmla="*/ 526856 h 1773838"/>
              <a:gd name="connsiteX10" fmla="*/ 1616781 w 6587878"/>
              <a:gd name="connsiteY10" fmla="*/ 714714 h 1773838"/>
              <a:gd name="connsiteX11" fmla="*/ 1000221 w 6587878"/>
              <a:gd name="connsiteY11" fmla="*/ 964836 h 1773838"/>
              <a:gd name="connsiteX12" fmla="*/ 653707 w 6587878"/>
              <a:gd name="connsiteY12" fmla="*/ 1161589 h 1773838"/>
              <a:gd name="connsiteX13" fmla="*/ 710812 w 6587878"/>
              <a:gd name="connsiteY13" fmla="*/ 1207131 h 1773838"/>
              <a:gd name="connsiteX14" fmla="*/ 1268962 w 6587878"/>
              <a:gd name="connsiteY14" fmla="*/ 1207131 h 1773838"/>
              <a:gd name="connsiteX15" fmla="*/ 1385778 w 6587878"/>
              <a:gd name="connsiteY15" fmla="*/ 1164963 h 1773838"/>
              <a:gd name="connsiteX16" fmla="*/ 1368636 w 6587878"/>
              <a:gd name="connsiteY16" fmla="*/ 1079581 h 1773838"/>
              <a:gd name="connsiteX17" fmla="*/ 1291494 w 6587878"/>
              <a:gd name="connsiteY17" fmla="*/ 1013701 h 1773838"/>
              <a:gd name="connsiteX18" fmla="*/ 1469988 w 6587878"/>
              <a:gd name="connsiteY18" fmla="*/ 939985 h 1773838"/>
              <a:gd name="connsiteX19" fmla="*/ 1583523 w 6587878"/>
              <a:gd name="connsiteY19" fmla="*/ 1081208 h 1773838"/>
              <a:gd name="connsiteX20" fmla="*/ 1555115 w 6587878"/>
              <a:gd name="connsiteY20" fmla="*/ 1269066 h 1773838"/>
              <a:gd name="connsiteX21" fmla="*/ 1430969 w 6587878"/>
              <a:gd name="connsiteY21" fmla="*/ 1358431 h 1773838"/>
              <a:gd name="connsiteX22" fmla="*/ 1174988 w 6587878"/>
              <a:gd name="connsiteY22" fmla="*/ 1390720 h 1773838"/>
              <a:gd name="connsiteX23" fmla="*/ 698226 w 6587878"/>
              <a:gd name="connsiteY23" fmla="*/ 1390720 h 1773838"/>
              <a:gd name="connsiteX24" fmla="*/ 433472 w 6587878"/>
              <a:gd name="connsiteY24" fmla="*/ 1342688 h 1773838"/>
              <a:gd name="connsiteX25" fmla="*/ 409834 w 6587878"/>
              <a:gd name="connsiteY25" fmla="*/ 1167282 h 1773838"/>
              <a:gd name="connsiteX26" fmla="*/ 690020 w 6587878"/>
              <a:gd name="connsiteY26" fmla="*/ 939575 h 1773838"/>
              <a:gd name="connsiteX27" fmla="*/ 1229223 w 6587878"/>
              <a:gd name="connsiteY27" fmla="*/ 711868 h 1773838"/>
              <a:gd name="connsiteX28" fmla="*/ 580258 w 6587878"/>
              <a:gd name="connsiteY28" fmla="*/ 711868 h 1773838"/>
              <a:gd name="connsiteX29" fmla="*/ 643133 w 6587878"/>
              <a:gd name="connsiteY29" fmla="*/ 526856 h 1773838"/>
              <a:gd name="connsiteX30" fmla="*/ 3749733 w 6587878"/>
              <a:gd name="connsiteY30" fmla="*/ 481315 h 1773838"/>
              <a:gd name="connsiteX31" fmla="*/ 4552401 w 6587878"/>
              <a:gd name="connsiteY31" fmla="*/ 481315 h 1773838"/>
              <a:gd name="connsiteX32" fmla="*/ 4490971 w 6587878"/>
              <a:gd name="connsiteY32" fmla="*/ 662057 h 1773838"/>
              <a:gd name="connsiteX33" fmla="*/ 4166778 w 6587878"/>
              <a:gd name="connsiteY33" fmla="*/ 837107 h 1773838"/>
              <a:gd name="connsiteX34" fmla="*/ 4163876 w 6587878"/>
              <a:gd name="connsiteY34" fmla="*/ 845646 h 1773838"/>
              <a:gd name="connsiteX35" fmla="*/ 4717488 w 6587878"/>
              <a:gd name="connsiteY35" fmla="*/ 845646 h 1773838"/>
              <a:gd name="connsiteX36" fmla="*/ 4653646 w 6587878"/>
              <a:gd name="connsiteY36" fmla="*/ 1033504 h 1773838"/>
              <a:gd name="connsiteX37" fmla="*/ 4100033 w 6587878"/>
              <a:gd name="connsiteY37" fmla="*/ 1033504 h 1773838"/>
              <a:gd name="connsiteX38" fmla="*/ 4034256 w 6587878"/>
              <a:gd name="connsiteY38" fmla="*/ 1227055 h 1773838"/>
              <a:gd name="connsiteX39" fmla="*/ 3700162 w 6587878"/>
              <a:gd name="connsiteY39" fmla="*/ 1436110 h 1773838"/>
              <a:gd name="connsiteX40" fmla="*/ 2495957 w 6587878"/>
              <a:gd name="connsiteY40" fmla="*/ 1430568 h 1773838"/>
              <a:gd name="connsiteX41" fmla="*/ 2431944 w 6587878"/>
              <a:gd name="connsiteY41" fmla="*/ 1263531 h 1773838"/>
              <a:gd name="connsiteX42" fmla="*/ 3651374 w 6587878"/>
              <a:gd name="connsiteY42" fmla="*/ 1259184 h 1773838"/>
              <a:gd name="connsiteX43" fmla="*/ 3802696 w 6587878"/>
              <a:gd name="connsiteY43" fmla="*/ 1217449 h 1773838"/>
              <a:gd name="connsiteX44" fmla="*/ 3853069 w 6587878"/>
              <a:gd name="connsiteY44" fmla="*/ 1148781 h 1773838"/>
              <a:gd name="connsiteX45" fmla="*/ 3892251 w 6587878"/>
              <a:gd name="connsiteY45" fmla="*/ 1033504 h 1773838"/>
              <a:gd name="connsiteX46" fmla="*/ 3270326 w 6587878"/>
              <a:gd name="connsiteY46" fmla="*/ 1033504 h 1773838"/>
              <a:gd name="connsiteX47" fmla="*/ 3334168 w 6587878"/>
              <a:gd name="connsiteY47" fmla="*/ 845646 h 1773838"/>
              <a:gd name="connsiteX48" fmla="*/ 3956093 w 6587878"/>
              <a:gd name="connsiteY48" fmla="*/ 845646 h 1773838"/>
              <a:gd name="connsiteX49" fmla="*/ 3976406 w 6587878"/>
              <a:gd name="connsiteY49" fmla="*/ 785873 h 1773838"/>
              <a:gd name="connsiteX50" fmla="*/ 4211552 w 6587878"/>
              <a:gd name="connsiteY50" fmla="*/ 663480 h 1773838"/>
              <a:gd name="connsiteX51" fmla="*/ 3687825 w 6587878"/>
              <a:gd name="connsiteY51" fmla="*/ 663480 h 1773838"/>
              <a:gd name="connsiteX52" fmla="*/ 3749733 w 6587878"/>
              <a:gd name="connsiteY52" fmla="*/ 481315 h 1773838"/>
              <a:gd name="connsiteX53" fmla="*/ 4292651 w 6587878"/>
              <a:gd name="connsiteY53" fmla="*/ 55404 h 1773838"/>
              <a:gd name="connsiteX54" fmla="*/ 4358725 w 6587878"/>
              <a:gd name="connsiteY54" fmla="*/ 75830 h 1773838"/>
              <a:gd name="connsiteX55" fmla="*/ 4390426 w 6587878"/>
              <a:gd name="connsiteY55" fmla="*/ 185296 h 1773838"/>
              <a:gd name="connsiteX56" fmla="*/ 4916287 w 6587878"/>
              <a:gd name="connsiteY56" fmla="*/ 185296 h 1773838"/>
              <a:gd name="connsiteX57" fmla="*/ 4791504 w 6587878"/>
              <a:gd name="connsiteY57" fmla="*/ 552473 h 1773838"/>
              <a:gd name="connsiteX58" fmla="*/ 4592261 w 6587878"/>
              <a:gd name="connsiteY58" fmla="*/ 552473 h 1773838"/>
              <a:gd name="connsiteX59" fmla="*/ 4655136 w 6587878"/>
              <a:gd name="connsiteY59" fmla="*/ 367461 h 1773838"/>
              <a:gd name="connsiteX60" fmla="*/ 3727229 w 6587878"/>
              <a:gd name="connsiteY60" fmla="*/ 367461 h 1773838"/>
              <a:gd name="connsiteX61" fmla="*/ 3663387 w 6587878"/>
              <a:gd name="connsiteY61" fmla="*/ 555319 h 1773838"/>
              <a:gd name="connsiteX62" fmla="*/ 3464144 w 6587878"/>
              <a:gd name="connsiteY62" fmla="*/ 555319 h 1773838"/>
              <a:gd name="connsiteX63" fmla="*/ 3589894 w 6587878"/>
              <a:gd name="connsiteY63" fmla="*/ 185296 h 1773838"/>
              <a:gd name="connsiteX64" fmla="*/ 4136200 w 6587878"/>
              <a:gd name="connsiteY64" fmla="*/ 176375 h 1773838"/>
              <a:gd name="connsiteX65" fmla="*/ 4166234 w 6587878"/>
              <a:gd name="connsiteY65" fmla="*/ 98015 h 1773838"/>
              <a:gd name="connsiteX66" fmla="*/ 4292651 w 6587878"/>
              <a:gd name="connsiteY66" fmla="*/ 55404 h 1773838"/>
              <a:gd name="connsiteX67" fmla="*/ 5277772 w 6587878"/>
              <a:gd name="connsiteY67" fmla="*/ 38709 h 1773838"/>
              <a:gd name="connsiteX68" fmla="*/ 5445406 w 6587878"/>
              <a:gd name="connsiteY68" fmla="*/ 85674 h 1773838"/>
              <a:gd name="connsiteX69" fmla="*/ 5226160 w 6587878"/>
              <a:gd name="connsiteY69" fmla="*/ 425100 h 1773838"/>
              <a:gd name="connsiteX70" fmla="*/ 5029552 w 6587878"/>
              <a:gd name="connsiteY70" fmla="*/ 1003618 h 1773838"/>
              <a:gd name="connsiteX71" fmla="*/ 5556669 w 6587878"/>
              <a:gd name="connsiteY71" fmla="*/ 447159 h 1773838"/>
              <a:gd name="connsiteX72" fmla="*/ 5299787 w 6587878"/>
              <a:gd name="connsiteY72" fmla="*/ 447159 h 1773838"/>
              <a:gd name="connsiteX73" fmla="*/ 5360238 w 6587878"/>
              <a:gd name="connsiteY73" fmla="*/ 269262 h 1773838"/>
              <a:gd name="connsiteX74" fmla="*/ 5731685 w 6587878"/>
              <a:gd name="connsiteY74" fmla="*/ 269262 h 1773838"/>
              <a:gd name="connsiteX75" fmla="*/ 5810037 w 6587878"/>
              <a:gd name="connsiteY75" fmla="*/ 38709 h 1773838"/>
              <a:gd name="connsiteX76" fmla="*/ 5997895 w 6587878"/>
              <a:gd name="connsiteY76" fmla="*/ 38709 h 1773838"/>
              <a:gd name="connsiteX77" fmla="*/ 5919543 w 6587878"/>
              <a:gd name="connsiteY77" fmla="*/ 269262 h 1773838"/>
              <a:gd name="connsiteX78" fmla="*/ 6271047 w 6587878"/>
              <a:gd name="connsiteY78" fmla="*/ 272714 h 1773838"/>
              <a:gd name="connsiteX79" fmla="*/ 6419437 w 6587878"/>
              <a:gd name="connsiteY79" fmla="*/ 212558 h 1773838"/>
              <a:gd name="connsiteX80" fmla="*/ 6435477 w 6587878"/>
              <a:gd name="connsiteY80" fmla="*/ 152400 h 1773838"/>
              <a:gd name="connsiteX81" fmla="*/ 6351256 w 6587878"/>
              <a:gd name="connsiteY81" fmla="*/ 148389 h 1773838"/>
              <a:gd name="connsiteX82" fmla="*/ 6273269 w 6587878"/>
              <a:gd name="connsiteY82" fmla="*/ 144934 h 1773838"/>
              <a:gd name="connsiteX83" fmla="*/ 6164693 w 6587878"/>
              <a:gd name="connsiteY83" fmla="*/ 98242 h 1773838"/>
              <a:gd name="connsiteX84" fmla="*/ 6279067 w 6587878"/>
              <a:gd name="connsiteY84" fmla="*/ 0 h 1773838"/>
              <a:gd name="connsiteX85" fmla="*/ 6467561 w 6587878"/>
              <a:gd name="connsiteY85" fmla="*/ 8021 h 1773838"/>
              <a:gd name="connsiteX86" fmla="*/ 6587878 w 6587878"/>
              <a:gd name="connsiteY86" fmla="*/ 124326 h 1773838"/>
              <a:gd name="connsiteX87" fmla="*/ 6551784 w 6587878"/>
              <a:gd name="connsiteY87" fmla="*/ 272715 h 1773838"/>
              <a:gd name="connsiteX88" fmla="*/ 6399383 w 6587878"/>
              <a:gd name="connsiteY88" fmla="*/ 376989 h 1773838"/>
              <a:gd name="connsiteX89" fmla="*/ 6202868 w 6587878"/>
              <a:gd name="connsiteY89" fmla="*/ 445168 h 1773838"/>
              <a:gd name="connsiteX90" fmla="*/ 5962272 w 6587878"/>
              <a:gd name="connsiteY90" fmla="*/ 447159 h 1773838"/>
              <a:gd name="connsiteX91" fmla="*/ 6144037 w 6587878"/>
              <a:gd name="connsiteY91" fmla="*/ 982270 h 1773838"/>
              <a:gd name="connsiteX92" fmla="*/ 5951542 w 6587878"/>
              <a:gd name="connsiteY92" fmla="*/ 1184360 h 1773838"/>
              <a:gd name="connsiteX93" fmla="*/ 5889301 w 6587878"/>
              <a:gd name="connsiteY93" fmla="*/ 1053429 h 1773838"/>
              <a:gd name="connsiteX94" fmla="*/ 5839479 w 6587878"/>
              <a:gd name="connsiteY94" fmla="*/ 1200015 h 1773838"/>
              <a:gd name="connsiteX95" fmla="*/ 5603233 w 6587878"/>
              <a:gd name="connsiteY95" fmla="*/ 1200015 h 1773838"/>
              <a:gd name="connsiteX96" fmla="*/ 5521979 w 6587878"/>
              <a:gd name="connsiteY96" fmla="*/ 1439107 h 1773838"/>
              <a:gd name="connsiteX97" fmla="*/ 5334121 w 6587878"/>
              <a:gd name="connsiteY97" fmla="*/ 1439107 h 1773838"/>
              <a:gd name="connsiteX98" fmla="*/ 5415375 w 6587878"/>
              <a:gd name="connsiteY98" fmla="*/ 1200015 h 1773838"/>
              <a:gd name="connsiteX99" fmla="*/ 5186244 w 6587878"/>
              <a:gd name="connsiteY99" fmla="*/ 1200015 h 1773838"/>
              <a:gd name="connsiteX100" fmla="*/ 5238001 w 6587878"/>
              <a:gd name="connsiteY100" fmla="*/ 1047736 h 1773838"/>
              <a:gd name="connsiteX101" fmla="*/ 5065253 w 6587878"/>
              <a:gd name="connsiteY101" fmla="*/ 1204285 h 1773838"/>
              <a:gd name="connsiteX102" fmla="*/ 5016254 w 6587878"/>
              <a:gd name="connsiteY102" fmla="*/ 1042755 h 1773838"/>
              <a:gd name="connsiteX103" fmla="*/ 4882520 w 6587878"/>
              <a:gd name="connsiteY103" fmla="*/ 1436261 h 1773838"/>
              <a:gd name="connsiteX104" fmla="*/ 4711740 w 6587878"/>
              <a:gd name="connsiteY104" fmla="*/ 1436261 h 1773838"/>
              <a:gd name="connsiteX105" fmla="*/ 4924548 w 6587878"/>
              <a:gd name="connsiteY105" fmla="*/ 810067 h 1773838"/>
              <a:gd name="connsiteX106" fmla="*/ 4778874 w 6587878"/>
              <a:gd name="connsiteY106" fmla="*/ 962346 h 1773838"/>
              <a:gd name="connsiteX107" fmla="*/ 4824738 w 6587878"/>
              <a:gd name="connsiteY107" fmla="*/ 693367 h 1773838"/>
              <a:gd name="connsiteX108" fmla="*/ 5277772 w 6587878"/>
              <a:gd name="connsiteY108" fmla="*/ 38709 h 1773838"/>
              <a:gd name="connsiteX109" fmla="*/ 2737415 w 6587878"/>
              <a:gd name="connsiteY109" fmla="*/ 38709 h 1773838"/>
              <a:gd name="connsiteX110" fmla="*/ 2943775 w 6587878"/>
              <a:gd name="connsiteY110" fmla="*/ 38709 h 1773838"/>
              <a:gd name="connsiteX111" fmla="*/ 2835925 w 6587878"/>
              <a:gd name="connsiteY111" fmla="*/ 356076 h 1773838"/>
              <a:gd name="connsiteX112" fmla="*/ 3133368 w 6587878"/>
              <a:gd name="connsiteY112" fmla="*/ 356076 h 1773838"/>
              <a:gd name="connsiteX113" fmla="*/ 3033805 w 6587878"/>
              <a:gd name="connsiteY113" fmla="*/ 215738 h 1773838"/>
              <a:gd name="connsiteX114" fmla="*/ 3156554 w 6587878"/>
              <a:gd name="connsiteY114" fmla="*/ 106902 h 1773838"/>
              <a:gd name="connsiteX115" fmla="*/ 3274471 w 6587878"/>
              <a:gd name="connsiteY115" fmla="*/ 212432 h 1773838"/>
              <a:gd name="connsiteX116" fmla="*/ 3174793 w 6587878"/>
              <a:gd name="connsiteY116" fmla="*/ 356076 h 1773838"/>
              <a:gd name="connsiteX117" fmla="*/ 3389538 w 6587878"/>
              <a:gd name="connsiteY117" fmla="*/ 356076 h 1773838"/>
              <a:gd name="connsiteX118" fmla="*/ 3324728 w 6587878"/>
              <a:gd name="connsiteY118" fmla="*/ 546780 h 1773838"/>
              <a:gd name="connsiteX119" fmla="*/ 2818792 w 6587878"/>
              <a:gd name="connsiteY119" fmla="*/ 546780 h 1773838"/>
              <a:gd name="connsiteX120" fmla="*/ 3191662 w 6587878"/>
              <a:gd name="connsiteY120" fmla="*/ 1093277 h 1773838"/>
              <a:gd name="connsiteX121" fmla="*/ 3024148 w 6587878"/>
              <a:gd name="connsiteY121" fmla="*/ 1244757 h 1773838"/>
              <a:gd name="connsiteX122" fmla="*/ 2922646 w 6587878"/>
              <a:gd name="connsiteY122" fmla="*/ 1241976 h 1773838"/>
              <a:gd name="connsiteX123" fmla="*/ 2873634 w 6587878"/>
              <a:gd name="connsiteY123" fmla="*/ 1169284 h 1773838"/>
              <a:gd name="connsiteX124" fmla="*/ 2691552 w 6587878"/>
              <a:gd name="connsiteY124" fmla="*/ 780892 h 1773838"/>
              <a:gd name="connsiteX125" fmla="*/ 2537941 w 6587878"/>
              <a:gd name="connsiteY125" fmla="*/ 1240524 h 1773838"/>
              <a:gd name="connsiteX126" fmla="*/ 2392295 w 6587878"/>
              <a:gd name="connsiteY126" fmla="*/ 1242057 h 1773838"/>
              <a:gd name="connsiteX127" fmla="*/ 2489259 w 6587878"/>
              <a:gd name="connsiteY127" fmla="*/ 1376154 h 1773838"/>
              <a:gd name="connsiteX128" fmla="*/ 2470283 w 6587878"/>
              <a:gd name="connsiteY128" fmla="*/ 1431992 h 1773838"/>
              <a:gd name="connsiteX129" fmla="*/ 2263923 w 6587878"/>
              <a:gd name="connsiteY129" fmla="*/ 1431992 h 1773838"/>
              <a:gd name="connsiteX130" fmla="*/ 2490518 w 6587878"/>
              <a:gd name="connsiteY130" fmla="*/ 765237 h 1773838"/>
              <a:gd name="connsiteX131" fmla="*/ 1650170 w 6587878"/>
              <a:gd name="connsiteY131" fmla="*/ 1473947 h 1773838"/>
              <a:gd name="connsiteX132" fmla="*/ 571448 w 6587878"/>
              <a:gd name="connsiteY132" fmla="*/ 1773838 h 1773838"/>
              <a:gd name="connsiteX133" fmla="*/ 0 w 6587878"/>
              <a:gd name="connsiteY133" fmla="*/ 1476762 h 1773838"/>
              <a:gd name="connsiteX134" fmla="*/ 1528444 w 6587878"/>
              <a:gd name="connsiteY134" fmla="*/ 1362320 h 1773838"/>
              <a:gd name="connsiteX135" fmla="*/ 2497867 w 6587878"/>
              <a:gd name="connsiteY135" fmla="*/ 546780 h 1773838"/>
              <a:gd name="connsiteX136" fmla="*/ 2013990 w 6587878"/>
              <a:gd name="connsiteY136" fmla="*/ 546780 h 1773838"/>
              <a:gd name="connsiteX137" fmla="*/ 2078800 w 6587878"/>
              <a:gd name="connsiteY137" fmla="*/ 356076 h 1773838"/>
              <a:gd name="connsiteX138" fmla="*/ 2629566 w 6587878"/>
              <a:gd name="connsiteY138" fmla="*/ 356076 h 1773838"/>
              <a:gd name="connsiteX139" fmla="*/ 2737415 w 6587878"/>
              <a:gd name="connsiteY139" fmla="*/ 38709 h 1773838"/>
              <a:gd name="connsiteX140" fmla="*/ 1025343 w 6587878"/>
              <a:gd name="connsiteY140" fmla="*/ 38709 h 1773838"/>
              <a:gd name="connsiteX141" fmla="*/ 1235972 w 6587878"/>
              <a:gd name="connsiteY141" fmla="*/ 38709 h 1773838"/>
              <a:gd name="connsiteX142" fmla="*/ 1184227 w 6587878"/>
              <a:gd name="connsiteY142" fmla="*/ 190988 h 1773838"/>
              <a:gd name="connsiteX143" fmla="*/ 1480246 w 6587878"/>
              <a:gd name="connsiteY143" fmla="*/ 190988 h 1773838"/>
              <a:gd name="connsiteX144" fmla="*/ 1531991 w 6587878"/>
              <a:gd name="connsiteY144" fmla="*/ 38709 h 1773838"/>
              <a:gd name="connsiteX145" fmla="*/ 1742621 w 6587878"/>
              <a:gd name="connsiteY145" fmla="*/ 38709 h 1773838"/>
              <a:gd name="connsiteX146" fmla="*/ 1690875 w 6587878"/>
              <a:gd name="connsiteY146" fmla="*/ 190988 h 1773838"/>
              <a:gd name="connsiteX147" fmla="*/ 2029589 w 6587878"/>
              <a:gd name="connsiteY147" fmla="*/ 190988 h 1773838"/>
              <a:gd name="connsiteX148" fmla="*/ 1968649 w 6587878"/>
              <a:gd name="connsiteY148" fmla="*/ 370307 h 1773838"/>
              <a:gd name="connsiteX149" fmla="*/ 1629935 w 6587878"/>
              <a:gd name="connsiteY149" fmla="*/ 370307 h 1773838"/>
              <a:gd name="connsiteX150" fmla="*/ 1594144 w 6587878"/>
              <a:gd name="connsiteY150" fmla="*/ 475622 h 1773838"/>
              <a:gd name="connsiteX151" fmla="*/ 1383515 w 6587878"/>
              <a:gd name="connsiteY151" fmla="*/ 475622 h 1773838"/>
              <a:gd name="connsiteX152" fmla="*/ 1419305 w 6587878"/>
              <a:gd name="connsiteY152" fmla="*/ 370307 h 1773838"/>
              <a:gd name="connsiteX153" fmla="*/ 1123286 w 6587878"/>
              <a:gd name="connsiteY153" fmla="*/ 370307 h 1773838"/>
              <a:gd name="connsiteX154" fmla="*/ 1087496 w 6587878"/>
              <a:gd name="connsiteY154" fmla="*/ 475622 h 1773838"/>
              <a:gd name="connsiteX155" fmla="*/ 876867 w 6587878"/>
              <a:gd name="connsiteY155" fmla="*/ 475622 h 1773838"/>
              <a:gd name="connsiteX156" fmla="*/ 912657 w 6587878"/>
              <a:gd name="connsiteY156" fmla="*/ 370307 h 1773838"/>
              <a:gd name="connsiteX157" fmla="*/ 573943 w 6587878"/>
              <a:gd name="connsiteY157" fmla="*/ 370307 h 1773838"/>
              <a:gd name="connsiteX158" fmla="*/ 634884 w 6587878"/>
              <a:gd name="connsiteY158" fmla="*/ 190988 h 1773838"/>
              <a:gd name="connsiteX159" fmla="*/ 973598 w 6587878"/>
              <a:gd name="connsiteY159" fmla="*/ 190988 h 1773838"/>
              <a:gd name="connsiteX160" fmla="*/ 1025343 w 6587878"/>
              <a:gd name="connsiteY160" fmla="*/ 38709 h 1773838"/>
              <a:gd name="connsiteX0" fmla="*/ 5829106 w 6587878"/>
              <a:gd name="connsiteY0" fmla="*/ 535395 h 1773838"/>
              <a:gd name="connsiteX1" fmla="*/ 5664173 w 6587878"/>
              <a:gd name="connsiteY1" fmla="*/ 1020696 h 1773838"/>
              <a:gd name="connsiteX2" fmla="*/ 5878360 w 6587878"/>
              <a:gd name="connsiteY2" fmla="*/ 1020696 h 1773838"/>
              <a:gd name="connsiteX3" fmla="*/ 5829106 w 6587878"/>
              <a:gd name="connsiteY3" fmla="*/ 535395 h 1773838"/>
              <a:gd name="connsiteX4" fmla="*/ 5643904 w 6587878"/>
              <a:gd name="connsiteY4" fmla="*/ 527568 h 1773838"/>
              <a:gd name="connsiteX5" fmla="*/ 5264974 w 6587878"/>
              <a:gd name="connsiteY5" fmla="*/ 1020696 h 1773838"/>
              <a:gd name="connsiteX6" fmla="*/ 5476315 w 6587878"/>
              <a:gd name="connsiteY6" fmla="*/ 1020696 h 1773838"/>
              <a:gd name="connsiteX7" fmla="*/ 5643904 w 6587878"/>
              <a:gd name="connsiteY7" fmla="*/ 527568 h 1773838"/>
              <a:gd name="connsiteX8" fmla="*/ 643133 w 6587878"/>
              <a:gd name="connsiteY8" fmla="*/ 526856 h 1773838"/>
              <a:gd name="connsiteX9" fmla="*/ 1680624 w 6587878"/>
              <a:gd name="connsiteY9" fmla="*/ 526856 h 1773838"/>
              <a:gd name="connsiteX10" fmla="*/ 1616781 w 6587878"/>
              <a:gd name="connsiteY10" fmla="*/ 714714 h 1773838"/>
              <a:gd name="connsiteX11" fmla="*/ 1000221 w 6587878"/>
              <a:gd name="connsiteY11" fmla="*/ 964836 h 1773838"/>
              <a:gd name="connsiteX12" fmla="*/ 653707 w 6587878"/>
              <a:gd name="connsiteY12" fmla="*/ 1161589 h 1773838"/>
              <a:gd name="connsiteX13" fmla="*/ 710812 w 6587878"/>
              <a:gd name="connsiteY13" fmla="*/ 1207131 h 1773838"/>
              <a:gd name="connsiteX14" fmla="*/ 1268962 w 6587878"/>
              <a:gd name="connsiteY14" fmla="*/ 1207131 h 1773838"/>
              <a:gd name="connsiteX15" fmla="*/ 1385778 w 6587878"/>
              <a:gd name="connsiteY15" fmla="*/ 1164963 h 1773838"/>
              <a:gd name="connsiteX16" fmla="*/ 1368636 w 6587878"/>
              <a:gd name="connsiteY16" fmla="*/ 1079581 h 1773838"/>
              <a:gd name="connsiteX17" fmla="*/ 1291494 w 6587878"/>
              <a:gd name="connsiteY17" fmla="*/ 1013701 h 1773838"/>
              <a:gd name="connsiteX18" fmla="*/ 1469988 w 6587878"/>
              <a:gd name="connsiteY18" fmla="*/ 939985 h 1773838"/>
              <a:gd name="connsiteX19" fmla="*/ 1583523 w 6587878"/>
              <a:gd name="connsiteY19" fmla="*/ 1081208 h 1773838"/>
              <a:gd name="connsiteX20" fmla="*/ 1555115 w 6587878"/>
              <a:gd name="connsiteY20" fmla="*/ 1269066 h 1773838"/>
              <a:gd name="connsiteX21" fmla="*/ 1430969 w 6587878"/>
              <a:gd name="connsiteY21" fmla="*/ 1358431 h 1773838"/>
              <a:gd name="connsiteX22" fmla="*/ 1174988 w 6587878"/>
              <a:gd name="connsiteY22" fmla="*/ 1390720 h 1773838"/>
              <a:gd name="connsiteX23" fmla="*/ 698226 w 6587878"/>
              <a:gd name="connsiteY23" fmla="*/ 1390720 h 1773838"/>
              <a:gd name="connsiteX24" fmla="*/ 433472 w 6587878"/>
              <a:gd name="connsiteY24" fmla="*/ 1342688 h 1773838"/>
              <a:gd name="connsiteX25" fmla="*/ 409834 w 6587878"/>
              <a:gd name="connsiteY25" fmla="*/ 1167282 h 1773838"/>
              <a:gd name="connsiteX26" fmla="*/ 690020 w 6587878"/>
              <a:gd name="connsiteY26" fmla="*/ 939575 h 1773838"/>
              <a:gd name="connsiteX27" fmla="*/ 1229223 w 6587878"/>
              <a:gd name="connsiteY27" fmla="*/ 711868 h 1773838"/>
              <a:gd name="connsiteX28" fmla="*/ 580258 w 6587878"/>
              <a:gd name="connsiteY28" fmla="*/ 711868 h 1773838"/>
              <a:gd name="connsiteX29" fmla="*/ 643133 w 6587878"/>
              <a:gd name="connsiteY29" fmla="*/ 526856 h 1773838"/>
              <a:gd name="connsiteX30" fmla="*/ 3749733 w 6587878"/>
              <a:gd name="connsiteY30" fmla="*/ 481315 h 1773838"/>
              <a:gd name="connsiteX31" fmla="*/ 4552401 w 6587878"/>
              <a:gd name="connsiteY31" fmla="*/ 481315 h 1773838"/>
              <a:gd name="connsiteX32" fmla="*/ 4490971 w 6587878"/>
              <a:gd name="connsiteY32" fmla="*/ 662057 h 1773838"/>
              <a:gd name="connsiteX33" fmla="*/ 4166778 w 6587878"/>
              <a:gd name="connsiteY33" fmla="*/ 837107 h 1773838"/>
              <a:gd name="connsiteX34" fmla="*/ 4163876 w 6587878"/>
              <a:gd name="connsiteY34" fmla="*/ 845646 h 1773838"/>
              <a:gd name="connsiteX35" fmla="*/ 4717488 w 6587878"/>
              <a:gd name="connsiteY35" fmla="*/ 845646 h 1773838"/>
              <a:gd name="connsiteX36" fmla="*/ 4653646 w 6587878"/>
              <a:gd name="connsiteY36" fmla="*/ 1033504 h 1773838"/>
              <a:gd name="connsiteX37" fmla="*/ 4100033 w 6587878"/>
              <a:gd name="connsiteY37" fmla="*/ 1033504 h 1773838"/>
              <a:gd name="connsiteX38" fmla="*/ 4034256 w 6587878"/>
              <a:gd name="connsiteY38" fmla="*/ 1227055 h 1773838"/>
              <a:gd name="connsiteX39" fmla="*/ 3700162 w 6587878"/>
              <a:gd name="connsiteY39" fmla="*/ 1436110 h 1773838"/>
              <a:gd name="connsiteX40" fmla="*/ 2495957 w 6587878"/>
              <a:gd name="connsiteY40" fmla="*/ 1430568 h 1773838"/>
              <a:gd name="connsiteX41" fmla="*/ 2431944 w 6587878"/>
              <a:gd name="connsiteY41" fmla="*/ 1263531 h 1773838"/>
              <a:gd name="connsiteX42" fmla="*/ 3651374 w 6587878"/>
              <a:gd name="connsiteY42" fmla="*/ 1259184 h 1773838"/>
              <a:gd name="connsiteX43" fmla="*/ 3802696 w 6587878"/>
              <a:gd name="connsiteY43" fmla="*/ 1217449 h 1773838"/>
              <a:gd name="connsiteX44" fmla="*/ 3853069 w 6587878"/>
              <a:gd name="connsiteY44" fmla="*/ 1148781 h 1773838"/>
              <a:gd name="connsiteX45" fmla="*/ 3892251 w 6587878"/>
              <a:gd name="connsiteY45" fmla="*/ 1033504 h 1773838"/>
              <a:gd name="connsiteX46" fmla="*/ 3270326 w 6587878"/>
              <a:gd name="connsiteY46" fmla="*/ 1033504 h 1773838"/>
              <a:gd name="connsiteX47" fmla="*/ 3334168 w 6587878"/>
              <a:gd name="connsiteY47" fmla="*/ 845646 h 1773838"/>
              <a:gd name="connsiteX48" fmla="*/ 3956093 w 6587878"/>
              <a:gd name="connsiteY48" fmla="*/ 845646 h 1773838"/>
              <a:gd name="connsiteX49" fmla="*/ 3976406 w 6587878"/>
              <a:gd name="connsiteY49" fmla="*/ 785873 h 1773838"/>
              <a:gd name="connsiteX50" fmla="*/ 4211552 w 6587878"/>
              <a:gd name="connsiteY50" fmla="*/ 663480 h 1773838"/>
              <a:gd name="connsiteX51" fmla="*/ 3687825 w 6587878"/>
              <a:gd name="connsiteY51" fmla="*/ 663480 h 1773838"/>
              <a:gd name="connsiteX52" fmla="*/ 3749733 w 6587878"/>
              <a:gd name="connsiteY52" fmla="*/ 481315 h 1773838"/>
              <a:gd name="connsiteX53" fmla="*/ 4292651 w 6587878"/>
              <a:gd name="connsiteY53" fmla="*/ 55404 h 1773838"/>
              <a:gd name="connsiteX54" fmla="*/ 4358725 w 6587878"/>
              <a:gd name="connsiteY54" fmla="*/ 75830 h 1773838"/>
              <a:gd name="connsiteX55" fmla="*/ 4390426 w 6587878"/>
              <a:gd name="connsiteY55" fmla="*/ 185296 h 1773838"/>
              <a:gd name="connsiteX56" fmla="*/ 4916287 w 6587878"/>
              <a:gd name="connsiteY56" fmla="*/ 185296 h 1773838"/>
              <a:gd name="connsiteX57" fmla="*/ 4791504 w 6587878"/>
              <a:gd name="connsiteY57" fmla="*/ 552473 h 1773838"/>
              <a:gd name="connsiteX58" fmla="*/ 4592261 w 6587878"/>
              <a:gd name="connsiteY58" fmla="*/ 552473 h 1773838"/>
              <a:gd name="connsiteX59" fmla="*/ 4655136 w 6587878"/>
              <a:gd name="connsiteY59" fmla="*/ 367461 h 1773838"/>
              <a:gd name="connsiteX60" fmla="*/ 3727229 w 6587878"/>
              <a:gd name="connsiteY60" fmla="*/ 367461 h 1773838"/>
              <a:gd name="connsiteX61" fmla="*/ 3663387 w 6587878"/>
              <a:gd name="connsiteY61" fmla="*/ 555319 h 1773838"/>
              <a:gd name="connsiteX62" fmla="*/ 3464144 w 6587878"/>
              <a:gd name="connsiteY62" fmla="*/ 555319 h 1773838"/>
              <a:gd name="connsiteX63" fmla="*/ 3589894 w 6587878"/>
              <a:gd name="connsiteY63" fmla="*/ 185296 h 1773838"/>
              <a:gd name="connsiteX64" fmla="*/ 4136200 w 6587878"/>
              <a:gd name="connsiteY64" fmla="*/ 176375 h 1773838"/>
              <a:gd name="connsiteX65" fmla="*/ 4166234 w 6587878"/>
              <a:gd name="connsiteY65" fmla="*/ 98015 h 1773838"/>
              <a:gd name="connsiteX66" fmla="*/ 4292651 w 6587878"/>
              <a:gd name="connsiteY66" fmla="*/ 55404 h 1773838"/>
              <a:gd name="connsiteX67" fmla="*/ 5277772 w 6587878"/>
              <a:gd name="connsiteY67" fmla="*/ 38709 h 1773838"/>
              <a:gd name="connsiteX68" fmla="*/ 5445406 w 6587878"/>
              <a:gd name="connsiteY68" fmla="*/ 85674 h 1773838"/>
              <a:gd name="connsiteX69" fmla="*/ 5226160 w 6587878"/>
              <a:gd name="connsiteY69" fmla="*/ 425100 h 1773838"/>
              <a:gd name="connsiteX70" fmla="*/ 5029552 w 6587878"/>
              <a:gd name="connsiteY70" fmla="*/ 1003618 h 1773838"/>
              <a:gd name="connsiteX71" fmla="*/ 5556669 w 6587878"/>
              <a:gd name="connsiteY71" fmla="*/ 447159 h 1773838"/>
              <a:gd name="connsiteX72" fmla="*/ 5299787 w 6587878"/>
              <a:gd name="connsiteY72" fmla="*/ 447159 h 1773838"/>
              <a:gd name="connsiteX73" fmla="*/ 5360238 w 6587878"/>
              <a:gd name="connsiteY73" fmla="*/ 269262 h 1773838"/>
              <a:gd name="connsiteX74" fmla="*/ 5731685 w 6587878"/>
              <a:gd name="connsiteY74" fmla="*/ 269262 h 1773838"/>
              <a:gd name="connsiteX75" fmla="*/ 5810037 w 6587878"/>
              <a:gd name="connsiteY75" fmla="*/ 38709 h 1773838"/>
              <a:gd name="connsiteX76" fmla="*/ 5997895 w 6587878"/>
              <a:gd name="connsiteY76" fmla="*/ 38709 h 1773838"/>
              <a:gd name="connsiteX77" fmla="*/ 5919543 w 6587878"/>
              <a:gd name="connsiteY77" fmla="*/ 269262 h 1773838"/>
              <a:gd name="connsiteX78" fmla="*/ 6271047 w 6587878"/>
              <a:gd name="connsiteY78" fmla="*/ 272714 h 1773838"/>
              <a:gd name="connsiteX79" fmla="*/ 6419437 w 6587878"/>
              <a:gd name="connsiteY79" fmla="*/ 212558 h 1773838"/>
              <a:gd name="connsiteX80" fmla="*/ 6435477 w 6587878"/>
              <a:gd name="connsiteY80" fmla="*/ 152400 h 1773838"/>
              <a:gd name="connsiteX81" fmla="*/ 6339224 w 6587878"/>
              <a:gd name="connsiteY81" fmla="*/ 104273 h 1773838"/>
              <a:gd name="connsiteX82" fmla="*/ 6273269 w 6587878"/>
              <a:gd name="connsiteY82" fmla="*/ 144934 h 1773838"/>
              <a:gd name="connsiteX83" fmla="*/ 6164693 w 6587878"/>
              <a:gd name="connsiteY83" fmla="*/ 98242 h 1773838"/>
              <a:gd name="connsiteX84" fmla="*/ 6279067 w 6587878"/>
              <a:gd name="connsiteY84" fmla="*/ 0 h 1773838"/>
              <a:gd name="connsiteX85" fmla="*/ 6467561 w 6587878"/>
              <a:gd name="connsiteY85" fmla="*/ 8021 h 1773838"/>
              <a:gd name="connsiteX86" fmla="*/ 6587878 w 6587878"/>
              <a:gd name="connsiteY86" fmla="*/ 124326 h 1773838"/>
              <a:gd name="connsiteX87" fmla="*/ 6551784 w 6587878"/>
              <a:gd name="connsiteY87" fmla="*/ 272715 h 1773838"/>
              <a:gd name="connsiteX88" fmla="*/ 6399383 w 6587878"/>
              <a:gd name="connsiteY88" fmla="*/ 376989 h 1773838"/>
              <a:gd name="connsiteX89" fmla="*/ 6202868 w 6587878"/>
              <a:gd name="connsiteY89" fmla="*/ 445168 h 1773838"/>
              <a:gd name="connsiteX90" fmla="*/ 5962272 w 6587878"/>
              <a:gd name="connsiteY90" fmla="*/ 447159 h 1773838"/>
              <a:gd name="connsiteX91" fmla="*/ 6144037 w 6587878"/>
              <a:gd name="connsiteY91" fmla="*/ 982270 h 1773838"/>
              <a:gd name="connsiteX92" fmla="*/ 5951542 w 6587878"/>
              <a:gd name="connsiteY92" fmla="*/ 1184360 h 1773838"/>
              <a:gd name="connsiteX93" fmla="*/ 5889301 w 6587878"/>
              <a:gd name="connsiteY93" fmla="*/ 1053429 h 1773838"/>
              <a:gd name="connsiteX94" fmla="*/ 5839479 w 6587878"/>
              <a:gd name="connsiteY94" fmla="*/ 1200015 h 1773838"/>
              <a:gd name="connsiteX95" fmla="*/ 5603233 w 6587878"/>
              <a:gd name="connsiteY95" fmla="*/ 1200015 h 1773838"/>
              <a:gd name="connsiteX96" fmla="*/ 5521979 w 6587878"/>
              <a:gd name="connsiteY96" fmla="*/ 1439107 h 1773838"/>
              <a:gd name="connsiteX97" fmla="*/ 5334121 w 6587878"/>
              <a:gd name="connsiteY97" fmla="*/ 1439107 h 1773838"/>
              <a:gd name="connsiteX98" fmla="*/ 5415375 w 6587878"/>
              <a:gd name="connsiteY98" fmla="*/ 1200015 h 1773838"/>
              <a:gd name="connsiteX99" fmla="*/ 5186244 w 6587878"/>
              <a:gd name="connsiteY99" fmla="*/ 1200015 h 1773838"/>
              <a:gd name="connsiteX100" fmla="*/ 5238001 w 6587878"/>
              <a:gd name="connsiteY100" fmla="*/ 1047736 h 1773838"/>
              <a:gd name="connsiteX101" fmla="*/ 5065253 w 6587878"/>
              <a:gd name="connsiteY101" fmla="*/ 1204285 h 1773838"/>
              <a:gd name="connsiteX102" fmla="*/ 5016254 w 6587878"/>
              <a:gd name="connsiteY102" fmla="*/ 1042755 h 1773838"/>
              <a:gd name="connsiteX103" fmla="*/ 4882520 w 6587878"/>
              <a:gd name="connsiteY103" fmla="*/ 1436261 h 1773838"/>
              <a:gd name="connsiteX104" fmla="*/ 4711740 w 6587878"/>
              <a:gd name="connsiteY104" fmla="*/ 1436261 h 1773838"/>
              <a:gd name="connsiteX105" fmla="*/ 4924548 w 6587878"/>
              <a:gd name="connsiteY105" fmla="*/ 810067 h 1773838"/>
              <a:gd name="connsiteX106" fmla="*/ 4778874 w 6587878"/>
              <a:gd name="connsiteY106" fmla="*/ 962346 h 1773838"/>
              <a:gd name="connsiteX107" fmla="*/ 4824738 w 6587878"/>
              <a:gd name="connsiteY107" fmla="*/ 693367 h 1773838"/>
              <a:gd name="connsiteX108" fmla="*/ 5277772 w 6587878"/>
              <a:gd name="connsiteY108" fmla="*/ 38709 h 1773838"/>
              <a:gd name="connsiteX109" fmla="*/ 2737415 w 6587878"/>
              <a:gd name="connsiteY109" fmla="*/ 38709 h 1773838"/>
              <a:gd name="connsiteX110" fmla="*/ 2943775 w 6587878"/>
              <a:gd name="connsiteY110" fmla="*/ 38709 h 1773838"/>
              <a:gd name="connsiteX111" fmla="*/ 2835925 w 6587878"/>
              <a:gd name="connsiteY111" fmla="*/ 356076 h 1773838"/>
              <a:gd name="connsiteX112" fmla="*/ 3133368 w 6587878"/>
              <a:gd name="connsiteY112" fmla="*/ 356076 h 1773838"/>
              <a:gd name="connsiteX113" fmla="*/ 3033805 w 6587878"/>
              <a:gd name="connsiteY113" fmla="*/ 215738 h 1773838"/>
              <a:gd name="connsiteX114" fmla="*/ 3156554 w 6587878"/>
              <a:gd name="connsiteY114" fmla="*/ 106902 h 1773838"/>
              <a:gd name="connsiteX115" fmla="*/ 3274471 w 6587878"/>
              <a:gd name="connsiteY115" fmla="*/ 212432 h 1773838"/>
              <a:gd name="connsiteX116" fmla="*/ 3174793 w 6587878"/>
              <a:gd name="connsiteY116" fmla="*/ 356076 h 1773838"/>
              <a:gd name="connsiteX117" fmla="*/ 3389538 w 6587878"/>
              <a:gd name="connsiteY117" fmla="*/ 356076 h 1773838"/>
              <a:gd name="connsiteX118" fmla="*/ 3324728 w 6587878"/>
              <a:gd name="connsiteY118" fmla="*/ 546780 h 1773838"/>
              <a:gd name="connsiteX119" fmla="*/ 2818792 w 6587878"/>
              <a:gd name="connsiteY119" fmla="*/ 546780 h 1773838"/>
              <a:gd name="connsiteX120" fmla="*/ 3191662 w 6587878"/>
              <a:gd name="connsiteY120" fmla="*/ 1093277 h 1773838"/>
              <a:gd name="connsiteX121" fmla="*/ 3024148 w 6587878"/>
              <a:gd name="connsiteY121" fmla="*/ 1244757 h 1773838"/>
              <a:gd name="connsiteX122" fmla="*/ 2922646 w 6587878"/>
              <a:gd name="connsiteY122" fmla="*/ 1241976 h 1773838"/>
              <a:gd name="connsiteX123" fmla="*/ 2873634 w 6587878"/>
              <a:gd name="connsiteY123" fmla="*/ 1169284 h 1773838"/>
              <a:gd name="connsiteX124" fmla="*/ 2691552 w 6587878"/>
              <a:gd name="connsiteY124" fmla="*/ 780892 h 1773838"/>
              <a:gd name="connsiteX125" fmla="*/ 2537941 w 6587878"/>
              <a:gd name="connsiteY125" fmla="*/ 1240524 h 1773838"/>
              <a:gd name="connsiteX126" fmla="*/ 2392295 w 6587878"/>
              <a:gd name="connsiteY126" fmla="*/ 1242057 h 1773838"/>
              <a:gd name="connsiteX127" fmla="*/ 2489259 w 6587878"/>
              <a:gd name="connsiteY127" fmla="*/ 1376154 h 1773838"/>
              <a:gd name="connsiteX128" fmla="*/ 2470283 w 6587878"/>
              <a:gd name="connsiteY128" fmla="*/ 1431992 h 1773838"/>
              <a:gd name="connsiteX129" fmla="*/ 2263923 w 6587878"/>
              <a:gd name="connsiteY129" fmla="*/ 1431992 h 1773838"/>
              <a:gd name="connsiteX130" fmla="*/ 2490518 w 6587878"/>
              <a:gd name="connsiteY130" fmla="*/ 765237 h 1773838"/>
              <a:gd name="connsiteX131" fmla="*/ 1650170 w 6587878"/>
              <a:gd name="connsiteY131" fmla="*/ 1473947 h 1773838"/>
              <a:gd name="connsiteX132" fmla="*/ 571448 w 6587878"/>
              <a:gd name="connsiteY132" fmla="*/ 1773838 h 1773838"/>
              <a:gd name="connsiteX133" fmla="*/ 0 w 6587878"/>
              <a:gd name="connsiteY133" fmla="*/ 1476762 h 1773838"/>
              <a:gd name="connsiteX134" fmla="*/ 1528444 w 6587878"/>
              <a:gd name="connsiteY134" fmla="*/ 1362320 h 1773838"/>
              <a:gd name="connsiteX135" fmla="*/ 2497867 w 6587878"/>
              <a:gd name="connsiteY135" fmla="*/ 546780 h 1773838"/>
              <a:gd name="connsiteX136" fmla="*/ 2013990 w 6587878"/>
              <a:gd name="connsiteY136" fmla="*/ 546780 h 1773838"/>
              <a:gd name="connsiteX137" fmla="*/ 2078800 w 6587878"/>
              <a:gd name="connsiteY137" fmla="*/ 356076 h 1773838"/>
              <a:gd name="connsiteX138" fmla="*/ 2629566 w 6587878"/>
              <a:gd name="connsiteY138" fmla="*/ 356076 h 1773838"/>
              <a:gd name="connsiteX139" fmla="*/ 2737415 w 6587878"/>
              <a:gd name="connsiteY139" fmla="*/ 38709 h 1773838"/>
              <a:gd name="connsiteX140" fmla="*/ 1025343 w 6587878"/>
              <a:gd name="connsiteY140" fmla="*/ 38709 h 1773838"/>
              <a:gd name="connsiteX141" fmla="*/ 1235972 w 6587878"/>
              <a:gd name="connsiteY141" fmla="*/ 38709 h 1773838"/>
              <a:gd name="connsiteX142" fmla="*/ 1184227 w 6587878"/>
              <a:gd name="connsiteY142" fmla="*/ 190988 h 1773838"/>
              <a:gd name="connsiteX143" fmla="*/ 1480246 w 6587878"/>
              <a:gd name="connsiteY143" fmla="*/ 190988 h 1773838"/>
              <a:gd name="connsiteX144" fmla="*/ 1531991 w 6587878"/>
              <a:gd name="connsiteY144" fmla="*/ 38709 h 1773838"/>
              <a:gd name="connsiteX145" fmla="*/ 1742621 w 6587878"/>
              <a:gd name="connsiteY145" fmla="*/ 38709 h 1773838"/>
              <a:gd name="connsiteX146" fmla="*/ 1690875 w 6587878"/>
              <a:gd name="connsiteY146" fmla="*/ 190988 h 1773838"/>
              <a:gd name="connsiteX147" fmla="*/ 2029589 w 6587878"/>
              <a:gd name="connsiteY147" fmla="*/ 190988 h 1773838"/>
              <a:gd name="connsiteX148" fmla="*/ 1968649 w 6587878"/>
              <a:gd name="connsiteY148" fmla="*/ 370307 h 1773838"/>
              <a:gd name="connsiteX149" fmla="*/ 1629935 w 6587878"/>
              <a:gd name="connsiteY149" fmla="*/ 370307 h 1773838"/>
              <a:gd name="connsiteX150" fmla="*/ 1594144 w 6587878"/>
              <a:gd name="connsiteY150" fmla="*/ 475622 h 1773838"/>
              <a:gd name="connsiteX151" fmla="*/ 1383515 w 6587878"/>
              <a:gd name="connsiteY151" fmla="*/ 475622 h 1773838"/>
              <a:gd name="connsiteX152" fmla="*/ 1419305 w 6587878"/>
              <a:gd name="connsiteY152" fmla="*/ 370307 h 1773838"/>
              <a:gd name="connsiteX153" fmla="*/ 1123286 w 6587878"/>
              <a:gd name="connsiteY153" fmla="*/ 370307 h 1773838"/>
              <a:gd name="connsiteX154" fmla="*/ 1087496 w 6587878"/>
              <a:gd name="connsiteY154" fmla="*/ 475622 h 1773838"/>
              <a:gd name="connsiteX155" fmla="*/ 876867 w 6587878"/>
              <a:gd name="connsiteY155" fmla="*/ 475622 h 1773838"/>
              <a:gd name="connsiteX156" fmla="*/ 912657 w 6587878"/>
              <a:gd name="connsiteY156" fmla="*/ 370307 h 1773838"/>
              <a:gd name="connsiteX157" fmla="*/ 573943 w 6587878"/>
              <a:gd name="connsiteY157" fmla="*/ 370307 h 1773838"/>
              <a:gd name="connsiteX158" fmla="*/ 634884 w 6587878"/>
              <a:gd name="connsiteY158" fmla="*/ 190988 h 1773838"/>
              <a:gd name="connsiteX159" fmla="*/ 973598 w 6587878"/>
              <a:gd name="connsiteY159" fmla="*/ 190988 h 1773838"/>
              <a:gd name="connsiteX160" fmla="*/ 1025343 w 6587878"/>
              <a:gd name="connsiteY160" fmla="*/ 38709 h 1773838"/>
              <a:gd name="connsiteX0" fmla="*/ 5829106 w 6587878"/>
              <a:gd name="connsiteY0" fmla="*/ 535395 h 1773838"/>
              <a:gd name="connsiteX1" fmla="*/ 5664173 w 6587878"/>
              <a:gd name="connsiteY1" fmla="*/ 1020696 h 1773838"/>
              <a:gd name="connsiteX2" fmla="*/ 5878360 w 6587878"/>
              <a:gd name="connsiteY2" fmla="*/ 1020696 h 1773838"/>
              <a:gd name="connsiteX3" fmla="*/ 5829106 w 6587878"/>
              <a:gd name="connsiteY3" fmla="*/ 535395 h 1773838"/>
              <a:gd name="connsiteX4" fmla="*/ 5643904 w 6587878"/>
              <a:gd name="connsiteY4" fmla="*/ 527568 h 1773838"/>
              <a:gd name="connsiteX5" fmla="*/ 5264974 w 6587878"/>
              <a:gd name="connsiteY5" fmla="*/ 1020696 h 1773838"/>
              <a:gd name="connsiteX6" fmla="*/ 5476315 w 6587878"/>
              <a:gd name="connsiteY6" fmla="*/ 1020696 h 1773838"/>
              <a:gd name="connsiteX7" fmla="*/ 5643904 w 6587878"/>
              <a:gd name="connsiteY7" fmla="*/ 527568 h 1773838"/>
              <a:gd name="connsiteX8" fmla="*/ 643133 w 6587878"/>
              <a:gd name="connsiteY8" fmla="*/ 526856 h 1773838"/>
              <a:gd name="connsiteX9" fmla="*/ 1680624 w 6587878"/>
              <a:gd name="connsiteY9" fmla="*/ 526856 h 1773838"/>
              <a:gd name="connsiteX10" fmla="*/ 1616781 w 6587878"/>
              <a:gd name="connsiteY10" fmla="*/ 714714 h 1773838"/>
              <a:gd name="connsiteX11" fmla="*/ 1000221 w 6587878"/>
              <a:gd name="connsiteY11" fmla="*/ 964836 h 1773838"/>
              <a:gd name="connsiteX12" fmla="*/ 653707 w 6587878"/>
              <a:gd name="connsiteY12" fmla="*/ 1161589 h 1773838"/>
              <a:gd name="connsiteX13" fmla="*/ 710812 w 6587878"/>
              <a:gd name="connsiteY13" fmla="*/ 1207131 h 1773838"/>
              <a:gd name="connsiteX14" fmla="*/ 1268962 w 6587878"/>
              <a:gd name="connsiteY14" fmla="*/ 1207131 h 1773838"/>
              <a:gd name="connsiteX15" fmla="*/ 1385778 w 6587878"/>
              <a:gd name="connsiteY15" fmla="*/ 1164963 h 1773838"/>
              <a:gd name="connsiteX16" fmla="*/ 1368636 w 6587878"/>
              <a:gd name="connsiteY16" fmla="*/ 1079581 h 1773838"/>
              <a:gd name="connsiteX17" fmla="*/ 1291494 w 6587878"/>
              <a:gd name="connsiteY17" fmla="*/ 1013701 h 1773838"/>
              <a:gd name="connsiteX18" fmla="*/ 1469988 w 6587878"/>
              <a:gd name="connsiteY18" fmla="*/ 939985 h 1773838"/>
              <a:gd name="connsiteX19" fmla="*/ 1583523 w 6587878"/>
              <a:gd name="connsiteY19" fmla="*/ 1081208 h 1773838"/>
              <a:gd name="connsiteX20" fmla="*/ 1555115 w 6587878"/>
              <a:gd name="connsiteY20" fmla="*/ 1269066 h 1773838"/>
              <a:gd name="connsiteX21" fmla="*/ 1430969 w 6587878"/>
              <a:gd name="connsiteY21" fmla="*/ 1358431 h 1773838"/>
              <a:gd name="connsiteX22" fmla="*/ 1174988 w 6587878"/>
              <a:gd name="connsiteY22" fmla="*/ 1390720 h 1773838"/>
              <a:gd name="connsiteX23" fmla="*/ 698226 w 6587878"/>
              <a:gd name="connsiteY23" fmla="*/ 1390720 h 1773838"/>
              <a:gd name="connsiteX24" fmla="*/ 433472 w 6587878"/>
              <a:gd name="connsiteY24" fmla="*/ 1342688 h 1773838"/>
              <a:gd name="connsiteX25" fmla="*/ 409834 w 6587878"/>
              <a:gd name="connsiteY25" fmla="*/ 1167282 h 1773838"/>
              <a:gd name="connsiteX26" fmla="*/ 690020 w 6587878"/>
              <a:gd name="connsiteY26" fmla="*/ 939575 h 1773838"/>
              <a:gd name="connsiteX27" fmla="*/ 1229223 w 6587878"/>
              <a:gd name="connsiteY27" fmla="*/ 711868 h 1773838"/>
              <a:gd name="connsiteX28" fmla="*/ 580258 w 6587878"/>
              <a:gd name="connsiteY28" fmla="*/ 711868 h 1773838"/>
              <a:gd name="connsiteX29" fmla="*/ 643133 w 6587878"/>
              <a:gd name="connsiteY29" fmla="*/ 526856 h 1773838"/>
              <a:gd name="connsiteX30" fmla="*/ 3749733 w 6587878"/>
              <a:gd name="connsiteY30" fmla="*/ 481315 h 1773838"/>
              <a:gd name="connsiteX31" fmla="*/ 4552401 w 6587878"/>
              <a:gd name="connsiteY31" fmla="*/ 481315 h 1773838"/>
              <a:gd name="connsiteX32" fmla="*/ 4490971 w 6587878"/>
              <a:gd name="connsiteY32" fmla="*/ 662057 h 1773838"/>
              <a:gd name="connsiteX33" fmla="*/ 4166778 w 6587878"/>
              <a:gd name="connsiteY33" fmla="*/ 837107 h 1773838"/>
              <a:gd name="connsiteX34" fmla="*/ 4163876 w 6587878"/>
              <a:gd name="connsiteY34" fmla="*/ 845646 h 1773838"/>
              <a:gd name="connsiteX35" fmla="*/ 4717488 w 6587878"/>
              <a:gd name="connsiteY35" fmla="*/ 845646 h 1773838"/>
              <a:gd name="connsiteX36" fmla="*/ 4653646 w 6587878"/>
              <a:gd name="connsiteY36" fmla="*/ 1033504 h 1773838"/>
              <a:gd name="connsiteX37" fmla="*/ 4100033 w 6587878"/>
              <a:gd name="connsiteY37" fmla="*/ 1033504 h 1773838"/>
              <a:gd name="connsiteX38" fmla="*/ 4034256 w 6587878"/>
              <a:gd name="connsiteY38" fmla="*/ 1227055 h 1773838"/>
              <a:gd name="connsiteX39" fmla="*/ 3700162 w 6587878"/>
              <a:gd name="connsiteY39" fmla="*/ 1436110 h 1773838"/>
              <a:gd name="connsiteX40" fmla="*/ 2495957 w 6587878"/>
              <a:gd name="connsiteY40" fmla="*/ 1430568 h 1773838"/>
              <a:gd name="connsiteX41" fmla="*/ 2431944 w 6587878"/>
              <a:gd name="connsiteY41" fmla="*/ 1263531 h 1773838"/>
              <a:gd name="connsiteX42" fmla="*/ 3651374 w 6587878"/>
              <a:gd name="connsiteY42" fmla="*/ 1259184 h 1773838"/>
              <a:gd name="connsiteX43" fmla="*/ 3802696 w 6587878"/>
              <a:gd name="connsiteY43" fmla="*/ 1217449 h 1773838"/>
              <a:gd name="connsiteX44" fmla="*/ 3853069 w 6587878"/>
              <a:gd name="connsiteY44" fmla="*/ 1148781 h 1773838"/>
              <a:gd name="connsiteX45" fmla="*/ 3892251 w 6587878"/>
              <a:gd name="connsiteY45" fmla="*/ 1033504 h 1773838"/>
              <a:gd name="connsiteX46" fmla="*/ 3270326 w 6587878"/>
              <a:gd name="connsiteY46" fmla="*/ 1033504 h 1773838"/>
              <a:gd name="connsiteX47" fmla="*/ 3334168 w 6587878"/>
              <a:gd name="connsiteY47" fmla="*/ 845646 h 1773838"/>
              <a:gd name="connsiteX48" fmla="*/ 3956093 w 6587878"/>
              <a:gd name="connsiteY48" fmla="*/ 845646 h 1773838"/>
              <a:gd name="connsiteX49" fmla="*/ 3976406 w 6587878"/>
              <a:gd name="connsiteY49" fmla="*/ 785873 h 1773838"/>
              <a:gd name="connsiteX50" fmla="*/ 4211552 w 6587878"/>
              <a:gd name="connsiteY50" fmla="*/ 663480 h 1773838"/>
              <a:gd name="connsiteX51" fmla="*/ 3687825 w 6587878"/>
              <a:gd name="connsiteY51" fmla="*/ 663480 h 1773838"/>
              <a:gd name="connsiteX52" fmla="*/ 3749733 w 6587878"/>
              <a:gd name="connsiteY52" fmla="*/ 481315 h 1773838"/>
              <a:gd name="connsiteX53" fmla="*/ 4292651 w 6587878"/>
              <a:gd name="connsiteY53" fmla="*/ 55404 h 1773838"/>
              <a:gd name="connsiteX54" fmla="*/ 4358725 w 6587878"/>
              <a:gd name="connsiteY54" fmla="*/ 75830 h 1773838"/>
              <a:gd name="connsiteX55" fmla="*/ 4390426 w 6587878"/>
              <a:gd name="connsiteY55" fmla="*/ 185296 h 1773838"/>
              <a:gd name="connsiteX56" fmla="*/ 4916287 w 6587878"/>
              <a:gd name="connsiteY56" fmla="*/ 185296 h 1773838"/>
              <a:gd name="connsiteX57" fmla="*/ 4791504 w 6587878"/>
              <a:gd name="connsiteY57" fmla="*/ 552473 h 1773838"/>
              <a:gd name="connsiteX58" fmla="*/ 4592261 w 6587878"/>
              <a:gd name="connsiteY58" fmla="*/ 552473 h 1773838"/>
              <a:gd name="connsiteX59" fmla="*/ 4655136 w 6587878"/>
              <a:gd name="connsiteY59" fmla="*/ 367461 h 1773838"/>
              <a:gd name="connsiteX60" fmla="*/ 3727229 w 6587878"/>
              <a:gd name="connsiteY60" fmla="*/ 367461 h 1773838"/>
              <a:gd name="connsiteX61" fmla="*/ 3663387 w 6587878"/>
              <a:gd name="connsiteY61" fmla="*/ 555319 h 1773838"/>
              <a:gd name="connsiteX62" fmla="*/ 3464144 w 6587878"/>
              <a:gd name="connsiteY62" fmla="*/ 555319 h 1773838"/>
              <a:gd name="connsiteX63" fmla="*/ 3589894 w 6587878"/>
              <a:gd name="connsiteY63" fmla="*/ 185296 h 1773838"/>
              <a:gd name="connsiteX64" fmla="*/ 4136200 w 6587878"/>
              <a:gd name="connsiteY64" fmla="*/ 176375 h 1773838"/>
              <a:gd name="connsiteX65" fmla="*/ 4166234 w 6587878"/>
              <a:gd name="connsiteY65" fmla="*/ 98015 h 1773838"/>
              <a:gd name="connsiteX66" fmla="*/ 4292651 w 6587878"/>
              <a:gd name="connsiteY66" fmla="*/ 55404 h 1773838"/>
              <a:gd name="connsiteX67" fmla="*/ 5277772 w 6587878"/>
              <a:gd name="connsiteY67" fmla="*/ 38709 h 1773838"/>
              <a:gd name="connsiteX68" fmla="*/ 5445406 w 6587878"/>
              <a:gd name="connsiteY68" fmla="*/ 85674 h 1773838"/>
              <a:gd name="connsiteX69" fmla="*/ 5226160 w 6587878"/>
              <a:gd name="connsiteY69" fmla="*/ 425100 h 1773838"/>
              <a:gd name="connsiteX70" fmla="*/ 5029552 w 6587878"/>
              <a:gd name="connsiteY70" fmla="*/ 1003618 h 1773838"/>
              <a:gd name="connsiteX71" fmla="*/ 5556669 w 6587878"/>
              <a:gd name="connsiteY71" fmla="*/ 447159 h 1773838"/>
              <a:gd name="connsiteX72" fmla="*/ 5299787 w 6587878"/>
              <a:gd name="connsiteY72" fmla="*/ 447159 h 1773838"/>
              <a:gd name="connsiteX73" fmla="*/ 5360238 w 6587878"/>
              <a:gd name="connsiteY73" fmla="*/ 269262 h 1773838"/>
              <a:gd name="connsiteX74" fmla="*/ 5731685 w 6587878"/>
              <a:gd name="connsiteY74" fmla="*/ 269262 h 1773838"/>
              <a:gd name="connsiteX75" fmla="*/ 5810037 w 6587878"/>
              <a:gd name="connsiteY75" fmla="*/ 38709 h 1773838"/>
              <a:gd name="connsiteX76" fmla="*/ 5997895 w 6587878"/>
              <a:gd name="connsiteY76" fmla="*/ 38709 h 1773838"/>
              <a:gd name="connsiteX77" fmla="*/ 5919543 w 6587878"/>
              <a:gd name="connsiteY77" fmla="*/ 269262 h 1773838"/>
              <a:gd name="connsiteX78" fmla="*/ 6271047 w 6587878"/>
              <a:gd name="connsiteY78" fmla="*/ 272714 h 1773838"/>
              <a:gd name="connsiteX79" fmla="*/ 6419437 w 6587878"/>
              <a:gd name="connsiteY79" fmla="*/ 212558 h 1773838"/>
              <a:gd name="connsiteX80" fmla="*/ 6435477 w 6587878"/>
              <a:gd name="connsiteY80" fmla="*/ 152400 h 1773838"/>
              <a:gd name="connsiteX81" fmla="*/ 6339224 w 6587878"/>
              <a:gd name="connsiteY81" fmla="*/ 104273 h 1773838"/>
              <a:gd name="connsiteX82" fmla="*/ 6249206 w 6587878"/>
              <a:gd name="connsiteY82" fmla="*/ 181029 h 1773838"/>
              <a:gd name="connsiteX83" fmla="*/ 6164693 w 6587878"/>
              <a:gd name="connsiteY83" fmla="*/ 98242 h 1773838"/>
              <a:gd name="connsiteX84" fmla="*/ 6279067 w 6587878"/>
              <a:gd name="connsiteY84" fmla="*/ 0 h 1773838"/>
              <a:gd name="connsiteX85" fmla="*/ 6467561 w 6587878"/>
              <a:gd name="connsiteY85" fmla="*/ 8021 h 1773838"/>
              <a:gd name="connsiteX86" fmla="*/ 6587878 w 6587878"/>
              <a:gd name="connsiteY86" fmla="*/ 124326 h 1773838"/>
              <a:gd name="connsiteX87" fmla="*/ 6551784 w 6587878"/>
              <a:gd name="connsiteY87" fmla="*/ 272715 h 1773838"/>
              <a:gd name="connsiteX88" fmla="*/ 6399383 w 6587878"/>
              <a:gd name="connsiteY88" fmla="*/ 376989 h 1773838"/>
              <a:gd name="connsiteX89" fmla="*/ 6202868 w 6587878"/>
              <a:gd name="connsiteY89" fmla="*/ 445168 h 1773838"/>
              <a:gd name="connsiteX90" fmla="*/ 5962272 w 6587878"/>
              <a:gd name="connsiteY90" fmla="*/ 447159 h 1773838"/>
              <a:gd name="connsiteX91" fmla="*/ 6144037 w 6587878"/>
              <a:gd name="connsiteY91" fmla="*/ 982270 h 1773838"/>
              <a:gd name="connsiteX92" fmla="*/ 5951542 w 6587878"/>
              <a:gd name="connsiteY92" fmla="*/ 1184360 h 1773838"/>
              <a:gd name="connsiteX93" fmla="*/ 5889301 w 6587878"/>
              <a:gd name="connsiteY93" fmla="*/ 1053429 h 1773838"/>
              <a:gd name="connsiteX94" fmla="*/ 5839479 w 6587878"/>
              <a:gd name="connsiteY94" fmla="*/ 1200015 h 1773838"/>
              <a:gd name="connsiteX95" fmla="*/ 5603233 w 6587878"/>
              <a:gd name="connsiteY95" fmla="*/ 1200015 h 1773838"/>
              <a:gd name="connsiteX96" fmla="*/ 5521979 w 6587878"/>
              <a:gd name="connsiteY96" fmla="*/ 1439107 h 1773838"/>
              <a:gd name="connsiteX97" fmla="*/ 5334121 w 6587878"/>
              <a:gd name="connsiteY97" fmla="*/ 1439107 h 1773838"/>
              <a:gd name="connsiteX98" fmla="*/ 5415375 w 6587878"/>
              <a:gd name="connsiteY98" fmla="*/ 1200015 h 1773838"/>
              <a:gd name="connsiteX99" fmla="*/ 5186244 w 6587878"/>
              <a:gd name="connsiteY99" fmla="*/ 1200015 h 1773838"/>
              <a:gd name="connsiteX100" fmla="*/ 5238001 w 6587878"/>
              <a:gd name="connsiteY100" fmla="*/ 1047736 h 1773838"/>
              <a:gd name="connsiteX101" fmla="*/ 5065253 w 6587878"/>
              <a:gd name="connsiteY101" fmla="*/ 1204285 h 1773838"/>
              <a:gd name="connsiteX102" fmla="*/ 5016254 w 6587878"/>
              <a:gd name="connsiteY102" fmla="*/ 1042755 h 1773838"/>
              <a:gd name="connsiteX103" fmla="*/ 4882520 w 6587878"/>
              <a:gd name="connsiteY103" fmla="*/ 1436261 h 1773838"/>
              <a:gd name="connsiteX104" fmla="*/ 4711740 w 6587878"/>
              <a:gd name="connsiteY104" fmla="*/ 1436261 h 1773838"/>
              <a:gd name="connsiteX105" fmla="*/ 4924548 w 6587878"/>
              <a:gd name="connsiteY105" fmla="*/ 810067 h 1773838"/>
              <a:gd name="connsiteX106" fmla="*/ 4778874 w 6587878"/>
              <a:gd name="connsiteY106" fmla="*/ 962346 h 1773838"/>
              <a:gd name="connsiteX107" fmla="*/ 4824738 w 6587878"/>
              <a:gd name="connsiteY107" fmla="*/ 693367 h 1773838"/>
              <a:gd name="connsiteX108" fmla="*/ 5277772 w 6587878"/>
              <a:gd name="connsiteY108" fmla="*/ 38709 h 1773838"/>
              <a:gd name="connsiteX109" fmla="*/ 2737415 w 6587878"/>
              <a:gd name="connsiteY109" fmla="*/ 38709 h 1773838"/>
              <a:gd name="connsiteX110" fmla="*/ 2943775 w 6587878"/>
              <a:gd name="connsiteY110" fmla="*/ 38709 h 1773838"/>
              <a:gd name="connsiteX111" fmla="*/ 2835925 w 6587878"/>
              <a:gd name="connsiteY111" fmla="*/ 356076 h 1773838"/>
              <a:gd name="connsiteX112" fmla="*/ 3133368 w 6587878"/>
              <a:gd name="connsiteY112" fmla="*/ 356076 h 1773838"/>
              <a:gd name="connsiteX113" fmla="*/ 3033805 w 6587878"/>
              <a:gd name="connsiteY113" fmla="*/ 215738 h 1773838"/>
              <a:gd name="connsiteX114" fmla="*/ 3156554 w 6587878"/>
              <a:gd name="connsiteY114" fmla="*/ 106902 h 1773838"/>
              <a:gd name="connsiteX115" fmla="*/ 3274471 w 6587878"/>
              <a:gd name="connsiteY115" fmla="*/ 212432 h 1773838"/>
              <a:gd name="connsiteX116" fmla="*/ 3174793 w 6587878"/>
              <a:gd name="connsiteY116" fmla="*/ 356076 h 1773838"/>
              <a:gd name="connsiteX117" fmla="*/ 3389538 w 6587878"/>
              <a:gd name="connsiteY117" fmla="*/ 356076 h 1773838"/>
              <a:gd name="connsiteX118" fmla="*/ 3324728 w 6587878"/>
              <a:gd name="connsiteY118" fmla="*/ 546780 h 1773838"/>
              <a:gd name="connsiteX119" fmla="*/ 2818792 w 6587878"/>
              <a:gd name="connsiteY119" fmla="*/ 546780 h 1773838"/>
              <a:gd name="connsiteX120" fmla="*/ 3191662 w 6587878"/>
              <a:gd name="connsiteY120" fmla="*/ 1093277 h 1773838"/>
              <a:gd name="connsiteX121" fmla="*/ 3024148 w 6587878"/>
              <a:gd name="connsiteY121" fmla="*/ 1244757 h 1773838"/>
              <a:gd name="connsiteX122" fmla="*/ 2922646 w 6587878"/>
              <a:gd name="connsiteY122" fmla="*/ 1241976 h 1773838"/>
              <a:gd name="connsiteX123" fmla="*/ 2873634 w 6587878"/>
              <a:gd name="connsiteY123" fmla="*/ 1169284 h 1773838"/>
              <a:gd name="connsiteX124" fmla="*/ 2691552 w 6587878"/>
              <a:gd name="connsiteY124" fmla="*/ 780892 h 1773838"/>
              <a:gd name="connsiteX125" fmla="*/ 2537941 w 6587878"/>
              <a:gd name="connsiteY125" fmla="*/ 1240524 h 1773838"/>
              <a:gd name="connsiteX126" fmla="*/ 2392295 w 6587878"/>
              <a:gd name="connsiteY126" fmla="*/ 1242057 h 1773838"/>
              <a:gd name="connsiteX127" fmla="*/ 2489259 w 6587878"/>
              <a:gd name="connsiteY127" fmla="*/ 1376154 h 1773838"/>
              <a:gd name="connsiteX128" fmla="*/ 2470283 w 6587878"/>
              <a:gd name="connsiteY128" fmla="*/ 1431992 h 1773838"/>
              <a:gd name="connsiteX129" fmla="*/ 2263923 w 6587878"/>
              <a:gd name="connsiteY129" fmla="*/ 1431992 h 1773838"/>
              <a:gd name="connsiteX130" fmla="*/ 2490518 w 6587878"/>
              <a:gd name="connsiteY130" fmla="*/ 765237 h 1773838"/>
              <a:gd name="connsiteX131" fmla="*/ 1650170 w 6587878"/>
              <a:gd name="connsiteY131" fmla="*/ 1473947 h 1773838"/>
              <a:gd name="connsiteX132" fmla="*/ 571448 w 6587878"/>
              <a:gd name="connsiteY132" fmla="*/ 1773838 h 1773838"/>
              <a:gd name="connsiteX133" fmla="*/ 0 w 6587878"/>
              <a:gd name="connsiteY133" fmla="*/ 1476762 h 1773838"/>
              <a:gd name="connsiteX134" fmla="*/ 1528444 w 6587878"/>
              <a:gd name="connsiteY134" fmla="*/ 1362320 h 1773838"/>
              <a:gd name="connsiteX135" fmla="*/ 2497867 w 6587878"/>
              <a:gd name="connsiteY135" fmla="*/ 546780 h 1773838"/>
              <a:gd name="connsiteX136" fmla="*/ 2013990 w 6587878"/>
              <a:gd name="connsiteY136" fmla="*/ 546780 h 1773838"/>
              <a:gd name="connsiteX137" fmla="*/ 2078800 w 6587878"/>
              <a:gd name="connsiteY137" fmla="*/ 356076 h 1773838"/>
              <a:gd name="connsiteX138" fmla="*/ 2629566 w 6587878"/>
              <a:gd name="connsiteY138" fmla="*/ 356076 h 1773838"/>
              <a:gd name="connsiteX139" fmla="*/ 2737415 w 6587878"/>
              <a:gd name="connsiteY139" fmla="*/ 38709 h 1773838"/>
              <a:gd name="connsiteX140" fmla="*/ 1025343 w 6587878"/>
              <a:gd name="connsiteY140" fmla="*/ 38709 h 1773838"/>
              <a:gd name="connsiteX141" fmla="*/ 1235972 w 6587878"/>
              <a:gd name="connsiteY141" fmla="*/ 38709 h 1773838"/>
              <a:gd name="connsiteX142" fmla="*/ 1184227 w 6587878"/>
              <a:gd name="connsiteY142" fmla="*/ 190988 h 1773838"/>
              <a:gd name="connsiteX143" fmla="*/ 1480246 w 6587878"/>
              <a:gd name="connsiteY143" fmla="*/ 190988 h 1773838"/>
              <a:gd name="connsiteX144" fmla="*/ 1531991 w 6587878"/>
              <a:gd name="connsiteY144" fmla="*/ 38709 h 1773838"/>
              <a:gd name="connsiteX145" fmla="*/ 1742621 w 6587878"/>
              <a:gd name="connsiteY145" fmla="*/ 38709 h 1773838"/>
              <a:gd name="connsiteX146" fmla="*/ 1690875 w 6587878"/>
              <a:gd name="connsiteY146" fmla="*/ 190988 h 1773838"/>
              <a:gd name="connsiteX147" fmla="*/ 2029589 w 6587878"/>
              <a:gd name="connsiteY147" fmla="*/ 190988 h 1773838"/>
              <a:gd name="connsiteX148" fmla="*/ 1968649 w 6587878"/>
              <a:gd name="connsiteY148" fmla="*/ 370307 h 1773838"/>
              <a:gd name="connsiteX149" fmla="*/ 1629935 w 6587878"/>
              <a:gd name="connsiteY149" fmla="*/ 370307 h 1773838"/>
              <a:gd name="connsiteX150" fmla="*/ 1594144 w 6587878"/>
              <a:gd name="connsiteY150" fmla="*/ 475622 h 1773838"/>
              <a:gd name="connsiteX151" fmla="*/ 1383515 w 6587878"/>
              <a:gd name="connsiteY151" fmla="*/ 475622 h 1773838"/>
              <a:gd name="connsiteX152" fmla="*/ 1419305 w 6587878"/>
              <a:gd name="connsiteY152" fmla="*/ 370307 h 1773838"/>
              <a:gd name="connsiteX153" fmla="*/ 1123286 w 6587878"/>
              <a:gd name="connsiteY153" fmla="*/ 370307 h 1773838"/>
              <a:gd name="connsiteX154" fmla="*/ 1087496 w 6587878"/>
              <a:gd name="connsiteY154" fmla="*/ 475622 h 1773838"/>
              <a:gd name="connsiteX155" fmla="*/ 876867 w 6587878"/>
              <a:gd name="connsiteY155" fmla="*/ 475622 h 1773838"/>
              <a:gd name="connsiteX156" fmla="*/ 912657 w 6587878"/>
              <a:gd name="connsiteY156" fmla="*/ 370307 h 1773838"/>
              <a:gd name="connsiteX157" fmla="*/ 573943 w 6587878"/>
              <a:gd name="connsiteY157" fmla="*/ 370307 h 1773838"/>
              <a:gd name="connsiteX158" fmla="*/ 634884 w 6587878"/>
              <a:gd name="connsiteY158" fmla="*/ 190988 h 1773838"/>
              <a:gd name="connsiteX159" fmla="*/ 973598 w 6587878"/>
              <a:gd name="connsiteY159" fmla="*/ 190988 h 1773838"/>
              <a:gd name="connsiteX160" fmla="*/ 1025343 w 6587878"/>
              <a:gd name="connsiteY160" fmla="*/ 38709 h 1773838"/>
              <a:gd name="connsiteX0" fmla="*/ 5829106 w 6587878"/>
              <a:gd name="connsiteY0" fmla="*/ 535395 h 1773838"/>
              <a:gd name="connsiteX1" fmla="*/ 5664173 w 6587878"/>
              <a:gd name="connsiteY1" fmla="*/ 1020696 h 1773838"/>
              <a:gd name="connsiteX2" fmla="*/ 5878360 w 6587878"/>
              <a:gd name="connsiteY2" fmla="*/ 1020696 h 1773838"/>
              <a:gd name="connsiteX3" fmla="*/ 5829106 w 6587878"/>
              <a:gd name="connsiteY3" fmla="*/ 535395 h 1773838"/>
              <a:gd name="connsiteX4" fmla="*/ 5643904 w 6587878"/>
              <a:gd name="connsiteY4" fmla="*/ 527568 h 1773838"/>
              <a:gd name="connsiteX5" fmla="*/ 5264974 w 6587878"/>
              <a:gd name="connsiteY5" fmla="*/ 1020696 h 1773838"/>
              <a:gd name="connsiteX6" fmla="*/ 5476315 w 6587878"/>
              <a:gd name="connsiteY6" fmla="*/ 1020696 h 1773838"/>
              <a:gd name="connsiteX7" fmla="*/ 5643904 w 6587878"/>
              <a:gd name="connsiteY7" fmla="*/ 527568 h 1773838"/>
              <a:gd name="connsiteX8" fmla="*/ 643133 w 6587878"/>
              <a:gd name="connsiteY8" fmla="*/ 526856 h 1773838"/>
              <a:gd name="connsiteX9" fmla="*/ 1680624 w 6587878"/>
              <a:gd name="connsiteY9" fmla="*/ 526856 h 1773838"/>
              <a:gd name="connsiteX10" fmla="*/ 1616781 w 6587878"/>
              <a:gd name="connsiteY10" fmla="*/ 714714 h 1773838"/>
              <a:gd name="connsiteX11" fmla="*/ 1000221 w 6587878"/>
              <a:gd name="connsiteY11" fmla="*/ 964836 h 1773838"/>
              <a:gd name="connsiteX12" fmla="*/ 653707 w 6587878"/>
              <a:gd name="connsiteY12" fmla="*/ 1161589 h 1773838"/>
              <a:gd name="connsiteX13" fmla="*/ 710812 w 6587878"/>
              <a:gd name="connsiteY13" fmla="*/ 1207131 h 1773838"/>
              <a:gd name="connsiteX14" fmla="*/ 1268962 w 6587878"/>
              <a:gd name="connsiteY14" fmla="*/ 1207131 h 1773838"/>
              <a:gd name="connsiteX15" fmla="*/ 1385778 w 6587878"/>
              <a:gd name="connsiteY15" fmla="*/ 1164963 h 1773838"/>
              <a:gd name="connsiteX16" fmla="*/ 1368636 w 6587878"/>
              <a:gd name="connsiteY16" fmla="*/ 1079581 h 1773838"/>
              <a:gd name="connsiteX17" fmla="*/ 1291494 w 6587878"/>
              <a:gd name="connsiteY17" fmla="*/ 1013701 h 1773838"/>
              <a:gd name="connsiteX18" fmla="*/ 1469988 w 6587878"/>
              <a:gd name="connsiteY18" fmla="*/ 939985 h 1773838"/>
              <a:gd name="connsiteX19" fmla="*/ 1583523 w 6587878"/>
              <a:gd name="connsiteY19" fmla="*/ 1081208 h 1773838"/>
              <a:gd name="connsiteX20" fmla="*/ 1555115 w 6587878"/>
              <a:gd name="connsiteY20" fmla="*/ 1269066 h 1773838"/>
              <a:gd name="connsiteX21" fmla="*/ 1430969 w 6587878"/>
              <a:gd name="connsiteY21" fmla="*/ 1358431 h 1773838"/>
              <a:gd name="connsiteX22" fmla="*/ 1174988 w 6587878"/>
              <a:gd name="connsiteY22" fmla="*/ 1390720 h 1773838"/>
              <a:gd name="connsiteX23" fmla="*/ 698226 w 6587878"/>
              <a:gd name="connsiteY23" fmla="*/ 1390720 h 1773838"/>
              <a:gd name="connsiteX24" fmla="*/ 433472 w 6587878"/>
              <a:gd name="connsiteY24" fmla="*/ 1342688 h 1773838"/>
              <a:gd name="connsiteX25" fmla="*/ 409834 w 6587878"/>
              <a:gd name="connsiteY25" fmla="*/ 1167282 h 1773838"/>
              <a:gd name="connsiteX26" fmla="*/ 690020 w 6587878"/>
              <a:gd name="connsiteY26" fmla="*/ 939575 h 1773838"/>
              <a:gd name="connsiteX27" fmla="*/ 1229223 w 6587878"/>
              <a:gd name="connsiteY27" fmla="*/ 711868 h 1773838"/>
              <a:gd name="connsiteX28" fmla="*/ 580258 w 6587878"/>
              <a:gd name="connsiteY28" fmla="*/ 711868 h 1773838"/>
              <a:gd name="connsiteX29" fmla="*/ 643133 w 6587878"/>
              <a:gd name="connsiteY29" fmla="*/ 526856 h 1773838"/>
              <a:gd name="connsiteX30" fmla="*/ 3749733 w 6587878"/>
              <a:gd name="connsiteY30" fmla="*/ 481315 h 1773838"/>
              <a:gd name="connsiteX31" fmla="*/ 4552401 w 6587878"/>
              <a:gd name="connsiteY31" fmla="*/ 481315 h 1773838"/>
              <a:gd name="connsiteX32" fmla="*/ 4490971 w 6587878"/>
              <a:gd name="connsiteY32" fmla="*/ 662057 h 1773838"/>
              <a:gd name="connsiteX33" fmla="*/ 4166778 w 6587878"/>
              <a:gd name="connsiteY33" fmla="*/ 837107 h 1773838"/>
              <a:gd name="connsiteX34" fmla="*/ 4163876 w 6587878"/>
              <a:gd name="connsiteY34" fmla="*/ 845646 h 1773838"/>
              <a:gd name="connsiteX35" fmla="*/ 4717488 w 6587878"/>
              <a:gd name="connsiteY35" fmla="*/ 845646 h 1773838"/>
              <a:gd name="connsiteX36" fmla="*/ 4653646 w 6587878"/>
              <a:gd name="connsiteY36" fmla="*/ 1033504 h 1773838"/>
              <a:gd name="connsiteX37" fmla="*/ 4100033 w 6587878"/>
              <a:gd name="connsiteY37" fmla="*/ 1033504 h 1773838"/>
              <a:gd name="connsiteX38" fmla="*/ 4034256 w 6587878"/>
              <a:gd name="connsiteY38" fmla="*/ 1227055 h 1773838"/>
              <a:gd name="connsiteX39" fmla="*/ 3700162 w 6587878"/>
              <a:gd name="connsiteY39" fmla="*/ 1436110 h 1773838"/>
              <a:gd name="connsiteX40" fmla="*/ 2495957 w 6587878"/>
              <a:gd name="connsiteY40" fmla="*/ 1430568 h 1773838"/>
              <a:gd name="connsiteX41" fmla="*/ 2431944 w 6587878"/>
              <a:gd name="connsiteY41" fmla="*/ 1263531 h 1773838"/>
              <a:gd name="connsiteX42" fmla="*/ 3651374 w 6587878"/>
              <a:gd name="connsiteY42" fmla="*/ 1259184 h 1773838"/>
              <a:gd name="connsiteX43" fmla="*/ 3802696 w 6587878"/>
              <a:gd name="connsiteY43" fmla="*/ 1217449 h 1773838"/>
              <a:gd name="connsiteX44" fmla="*/ 3853069 w 6587878"/>
              <a:gd name="connsiteY44" fmla="*/ 1148781 h 1773838"/>
              <a:gd name="connsiteX45" fmla="*/ 3892251 w 6587878"/>
              <a:gd name="connsiteY45" fmla="*/ 1033504 h 1773838"/>
              <a:gd name="connsiteX46" fmla="*/ 3270326 w 6587878"/>
              <a:gd name="connsiteY46" fmla="*/ 1033504 h 1773838"/>
              <a:gd name="connsiteX47" fmla="*/ 3334168 w 6587878"/>
              <a:gd name="connsiteY47" fmla="*/ 845646 h 1773838"/>
              <a:gd name="connsiteX48" fmla="*/ 3956093 w 6587878"/>
              <a:gd name="connsiteY48" fmla="*/ 845646 h 1773838"/>
              <a:gd name="connsiteX49" fmla="*/ 3976406 w 6587878"/>
              <a:gd name="connsiteY49" fmla="*/ 785873 h 1773838"/>
              <a:gd name="connsiteX50" fmla="*/ 4211552 w 6587878"/>
              <a:gd name="connsiteY50" fmla="*/ 663480 h 1773838"/>
              <a:gd name="connsiteX51" fmla="*/ 3687825 w 6587878"/>
              <a:gd name="connsiteY51" fmla="*/ 663480 h 1773838"/>
              <a:gd name="connsiteX52" fmla="*/ 3749733 w 6587878"/>
              <a:gd name="connsiteY52" fmla="*/ 481315 h 1773838"/>
              <a:gd name="connsiteX53" fmla="*/ 4292651 w 6587878"/>
              <a:gd name="connsiteY53" fmla="*/ 55404 h 1773838"/>
              <a:gd name="connsiteX54" fmla="*/ 4358725 w 6587878"/>
              <a:gd name="connsiteY54" fmla="*/ 75830 h 1773838"/>
              <a:gd name="connsiteX55" fmla="*/ 4390426 w 6587878"/>
              <a:gd name="connsiteY55" fmla="*/ 185296 h 1773838"/>
              <a:gd name="connsiteX56" fmla="*/ 4916287 w 6587878"/>
              <a:gd name="connsiteY56" fmla="*/ 185296 h 1773838"/>
              <a:gd name="connsiteX57" fmla="*/ 4791504 w 6587878"/>
              <a:gd name="connsiteY57" fmla="*/ 552473 h 1773838"/>
              <a:gd name="connsiteX58" fmla="*/ 4592261 w 6587878"/>
              <a:gd name="connsiteY58" fmla="*/ 552473 h 1773838"/>
              <a:gd name="connsiteX59" fmla="*/ 4655136 w 6587878"/>
              <a:gd name="connsiteY59" fmla="*/ 367461 h 1773838"/>
              <a:gd name="connsiteX60" fmla="*/ 3727229 w 6587878"/>
              <a:gd name="connsiteY60" fmla="*/ 367461 h 1773838"/>
              <a:gd name="connsiteX61" fmla="*/ 3663387 w 6587878"/>
              <a:gd name="connsiteY61" fmla="*/ 555319 h 1773838"/>
              <a:gd name="connsiteX62" fmla="*/ 3464144 w 6587878"/>
              <a:gd name="connsiteY62" fmla="*/ 555319 h 1773838"/>
              <a:gd name="connsiteX63" fmla="*/ 3589894 w 6587878"/>
              <a:gd name="connsiteY63" fmla="*/ 185296 h 1773838"/>
              <a:gd name="connsiteX64" fmla="*/ 4136200 w 6587878"/>
              <a:gd name="connsiteY64" fmla="*/ 176375 h 1773838"/>
              <a:gd name="connsiteX65" fmla="*/ 4166234 w 6587878"/>
              <a:gd name="connsiteY65" fmla="*/ 98015 h 1773838"/>
              <a:gd name="connsiteX66" fmla="*/ 4292651 w 6587878"/>
              <a:gd name="connsiteY66" fmla="*/ 55404 h 1773838"/>
              <a:gd name="connsiteX67" fmla="*/ 5277772 w 6587878"/>
              <a:gd name="connsiteY67" fmla="*/ 38709 h 1773838"/>
              <a:gd name="connsiteX68" fmla="*/ 5445406 w 6587878"/>
              <a:gd name="connsiteY68" fmla="*/ 85674 h 1773838"/>
              <a:gd name="connsiteX69" fmla="*/ 5226160 w 6587878"/>
              <a:gd name="connsiteY69" fmla="*/ 425100 h 1773838"/>
              <a:gd name="connsiteX70" fmla="*/ 5029552 w 6587878"/>
              <a:gd name="connsiteY70" fmla="*/ 1003618 h 1773838"/>
              <a:gd name="connsiteX71" fmla="*/ 5556669 w 6587878"/>
              <a:gd name="connsiteY71" fmla="*/ 447159 h 1773838"/>
              <a:gd name="connsiteX72" fmla="*/ 5299787 w 6587878"/>
              <a:gd name="connsiteY72" fmla="*/ 447159 h 1773838"/>
              <a:gd name="connsiteX73" fmla="*/ 5360238 w 6587878"/>
              <a:gd name="connsiteY73" fmla="*/ 269262 h 1773838"/>
              <a:gd name="connsiteX74" fmla="*/ 5731685 w 6587878"/>
              <a:gd name="connsiteY74" fmla="*/ 269262 h 1773838"/>
              <a:gd name="connsiteX75" fmla="*/ 5810037 w 6587878"/>
              <a:gd name="connsiteY75" fmla="*/ 38709 h 1773838"/>
              <a:gd name="connsiteX76" fmla="*/ 5997895 w 6587878"/>
              <a:gd name="connsiteY76" fmla="*/ 38709 h 1773838"/>
              <a:gd name="connsiteX77" fmla="*/ 5919543 w 6587878"/>
              <a:gd name="connsiteY77" fmla="*/ 269262 h 1773838"/>
              <a:gd name="connsiteX78" fmla="*/ 6271047 w 6587878"/>
              <a:gd name="connsiteY78" fmla="*/ 272714 h 1773838"/>
              <a:gd name="connsiteX79" fmla="*/ 6419437 w 6587878"/>
              <a:gd name="connsiteY79" fmla="*/ 212558 h 1773838"/>
              <a:gd name="connsiteX80" fmla="*/ 6435477 w 6587878"/>
              <a:gd name="connsiteY80" fmla="*/ 152400 h 1773838"/>
              <a:gd name="connsiteX81" fmla="*/ 6339224 w 6587878"/>
              <a:gd name="connsiteY81" fmla="*/ 104273 h 1773838"/>
              <a:gd name="connsiteX82" fmla="*/ 6249206 w 6587878"/>
              <a:gd name="connsiteY82" fmla="*/ 181029 h 1773838"/>
              <a:gd name="connsiteX83" fmla="*/ 6144640 w 6587878"/>
              <a:gd name="connsiteY83" fmla="*/ 130327 h 1773838"/>
              <a:gd name="connsiteX84" fmla="*/ 6279067 w 6587878"/>
              <a:gd name="connsiteY84" fmla="*/ 0 h 1773838"/>
              <a:gd name="connsiteX85" fmla="*/ 6467561 w 6587878"/>
              <a:gd name="connsiteY85" fmla="*/ 8021 h 1773838"/>
              <a:gd name="connsiteX86" fmla="*/ 6587878 w 6587878"/>
              <a:gd name="connsiteY86" fmla="*/ 124326 h 1773838"/>
              <a:gd name="connsiteX87" fmla="*/ 6551784 w 6587878"/>
              <a:gd name="connsiteY87" fmla="*/ 272715 h 1773838"/>
              <a:gd name="connsiteX88" fmla="*/ 6399383 w 6587878"/>
              <a:gd name="connsiteY88" fmla="*/ 376989 h 1773838"/>
              <a:gd name="connsiteX89" fmla="*/ 6202868 w 6587878"/>
              <a:gd name="connsiteY89" fmla="*/ 445168 h 1773838"/>
              <a:gd name="connsiteX90" fmla="*/ 5962272 w 6587878"/>
              <a:gd name="connsiteY90" fmla="*/ 447159 h 1773838"/>
              <a:gd name="connsiteX91" fmla="*/ 6144037 w 6587878"/>
              <a:gd name="connsiteY91" fmla="*/ 982270 h 1773838"/>
              <a:gd name="connsiteX92" fmla="*/ 5951542 w 6587878"/>
              <a:gd name="connsiteY92" fmla="*/ 1184360 h 1773838"/>
              <a:gd name="connsiteX93" fmla="*/ 5889301 w 6587878"/>
              <a:gd name="connsiteY93" fmla="*/ 1053429 h 1773838"/>
              <a:gd name="connsiteX94" fmla="*/ 5839479 w 6587878"/>
              <a:gd name="connsiteY94" fmla="*/ 1200015 h 1773838"/>
              <a:gd name="connsiteX95" fmla="*/ 5603233 w 6587878"/>
              <a:gd name="connsiteY95" fmla="*/ 1200015 h 1773838"/>
              <a:gd name="connsiteX96" fmla="*/ 5521979 w 6587878"/>
              <a:gd name="connsiteY96" fmla="*/ 1439107 h 1773838"/>
              <a:gd name="connsiteX97" fmla="*/ 5334121 w 6587878"/>
              <a:gd name="connsiteY97" fmla="*/ 1439107 h 1773838"/>
              <a:gd name="connsiteX98" fmla="*/ 5415375 w 6587878"/>
              <a:gd name="connsiteY98" fmla="*/ 1200015 h 1773838"/>
              <a:gd name="connsiteX99" fmla="*/ 5186244 w 6587878"/>
              <a:gd name="connsiteY99" fmla="*/ 1200015 h 1773838"/>
              <a:gd name="connsiteX100" fmla="*/ 5238001 w 6587878"/>
              <a:gd name="connsiteY100" fmla="*/ 1047736 h 1773838"/>
              <a:gd name="connsiteX101" fmla="*/ 5065253 w 6587878"/>
              <a:gd name="connsiteY101" fmla="*/ 1204285 h 1773838"/>
              <a:gd name="connsiteX102" fmla="*/ 5016254 w 6587878"/>
              <a:gd name="connsiteY102" fmla="*/ 1042755 h 1773838"/>
              <a:gd name="connsiteX103" fmla="*/ 4882520 w 6587878"/>
              <a:gd name="connsiteY103" fmla="*/ 1436261 h 1773838"/>
              <a:gd name="connsiteX104" fmla="*/ 4711740 w 6587878"/>
              <a:gd name="connsiteY104" fmla="*/ 1436261 h 1773838"/>
              <a:gd name="connsiteX105" fmla="*/ 4924548 w 6587878"/>
              <a:gd name="connsiteY105" fmla="*/ 810067 h 1773838"/>
              <a:gd name="connsiteX106" fmla="*/ 4778874 w 6587878"/>
              <a:gd name="connsiteY106" fmla="*/ 962346 h 1773838"/>
              <a:gd name="connsiteX107" fmla="*/ 4824738 w 6587878"/>
              <a:gd name="connsiteY107" fmla="*/ 693367 h 1773838"/>
              <a:gd name="connsiteX108" fmla="*/ 5277772 w 6587878"/>
              <a:gd name="connsiteY108" fmla="*/ 38709 h 1773838"/>
              <a:gd name="connsiteX109" fmla="*/ 2737415 w 6587878"/>
              <a:gd name="connsiteY109" fmla="*/ 38709 h 1773838"/>
              <a:gd name="connsiteX110" fmla="*/ 2943775 w 6587878"/>
              <a:gd name="connsiteY110" fmla="*/ 38709 h 1773838"/>
              <a:gd name="connsiteX111" fmla="*/ 2835925 w 6587878"/>
              <a:gd name="connsiteY111" fmla="*/ 356076 h 1773838"/>
              <a:gd name="connsiteX112" fmla="*/ 3133368 w 6587878"/>
              <a:gd name="connsiteY112" fmla="*/ 356076 h 1773838"/>
              <a:gd name="connsiteX113" fmla="*/ 3033805 w 6587878"/>
              <a:gd name="connsiteY113" fmla="*/ 215738 h 1773838"/>
              <a:gd name="connsiteX114" fmla="*/ 3156554 w 6587878"/>
              <a:gd name="connsiteY114" fmla="*/ 106902 h 1773838"/>
              <a:gd name="connsiteX115" fmla="*/ 3274471 w 6587878"/>
              <a:gd name="connsiteY115" fmla="*/ 212432 h 1773838"/>
              <a:gd name="connsiteX116" fmla="*/ 3174793 w 6587878"/>
              <a:gd name="connsiteY116" fmla="*/ 356076 h 1773838"/>
              <a:gd name="connsiteX117" fmla="*/ 3389538 w 6587878"/>
              <a:gd name="connsiteY117" fmla="*/ 356076 h 1773838"/>
              <a:gd name="connsiteX118" fmla="*/ 3324728 w 6587878"/>
              <a:gd name="connsiteY118" fmla="*/ 546780 h 1773838"/>
              <a:gd name="connsiteX119" fmla="*/ 2818792 w 6587878"/>
              <a:gd name="connsiteY119" fmla="*/ 546780 h 1773838"/>
              <a:gd name="connsiteX120" fmla="*/ 3191662 w 6587878"/>
              <a:gd name="connsiteY120" fmla="*/ 1093277 h 1773838"/>
              <a:gd name="connsiteX121" fmla="*/ 3024148 w 6587878"/>
              <a:gd name="connsiteY121" fmla="*/ 1244757 h 1773838"/>
              <a:gd name="connsiteX122" fmla="*/ 2922646 w 6587878"/>
              <a:gd name="connsiteY122" fmla="*/ 1241976 h 1773838"/>
              <a:gd name="connsiteX123" fmla="*/ 2873634 w 6587878"/>
              <a:gd name="connsiteY123" fmla="*/ 1169284 h 1773838"/>
              <a:gd name="connsiteX124" fmla="*/ 2691552 w 6587878"/>
              <a:gd name="connsiteY124" fmla="*/ 780892 h 1773838"/>
              <a:gd name="connsiteX125" fmla="*/ 2537941 w 6587878"/>
              <a:gd name="connsiteY125" fmla="*/ 1240524 h 1773838"/>
              <a:gd name="connsiteX126" fmla="*/ 2392295 w 6587878"/>
              <a:gd name="connsiteY126" fmla="*/ 1242057 h 1773838"/>
              <a:gd name="connsiteX127" fmla="*/ 2489259 w 6587878"/>
              <a:gd name="connsiteY127" fmla="*/ 1376154 h 1773838"/>
              <a:gd name="connsiteX128" fmla="*/ 2470283 w 6587878"/>
              <a:gd name="connsiteY128" fmla="*/ 1431992 h 1773838"/>
              <a:gd name="connsiteX129" fmla="*/ 2263923 w 6587878"/>
              <a:gd name="connsiteY129" fmla="*/ 1431992 h 1773838"/>
              <a:gd name="connsiteX130" fmla="*/ 2490518 w 6587878"/>
              <a:gd name="connsiteY130" fmla="*/ 765237 h 1773838"/>
              <a:gd name="connsiteX131" fmla="*/ 1650170 w 6587878"/>
              <a:gd name="connsiteY131" fmla="*/ 1473947 h 1773838"/>
              <a:gd name="connsiteX132" fmla="*/ 571448 w 6587878"/>
              <a:gd name="connsiteY132" fmla="*/ 1773838 h 1773838"/>
              <a:gd name="connsiteX133" fmla="*/ 0 w 6587878"/>
              <a:gd name="connsiteY133" fmla="*/ 1476762 h 1773838"/>
              <a:gd name="connsiteX134" fmla="*/ 1528444 w 6587878"/>
              <a:gd name="connsiteY134" fmla="*/ 1362320 h 1773838"/>
              <a:gd name="connsiteX135" fmla="*/ 2497867 w 6587878"/>
              <a:gd name="connsiteY135" fmla="*/ 546780 h 1773838"/>
              <a:gd name="connsiteX136" fmla="*/ 2013990 w 6587878"/>
              <a:gd name="connsiteY136" fmla="*/ 546780 h 1773838"/>
              <a:gd name="connsiteX137" fmla="*/ 2078800 w 6587878"/>
              <a:gd name="connsiteY137" fmla="*/ 356076 h 1773838"/>
              <a:gd name="connsiteX138" fmla="*/ 2629566 w 6587878"/>
              <a:gd name="connsiteY138" fmla="*/ 356076 h 1773838"/>
              <a:gd name="connsiteX139" fmla="*/ 2737415 w 6587878"/>
              <a:gd name="connsiteY139" fmla="*/ 38709 h 1773838"/>
              <a:gd name="connsiteX140" fmla="*/ 1025343 w 6587878"/>
              <a:gd name="connsiteY140" fmla="*/ 38709 h 1773838"/>
              <a:gd name="connsiteX141" fmla="*/ 1235972 w 6587878"/>
              <a:gd name="connsiteY141" fmla="*/ 38709 h 1773838"/>
              <a:gd name="connsiteX142" fmla="*/ 1184227 w 6587878"/>
              <a:gd name="connsiteY142" fmla="*/ 190988 h 1773838"/>
              <a:gd name="connsiteX143" fmla="*/ 1480246 w 6587878"/>
              <a:gd name="connsiteY143" fmla="*/ 190988 h 1773838"/>
              <a:gd name="connsiteX144" fmla="*/ 1531991 w 6587878"/>
              <a:gd name="connsiteY144" fmla="*/ 38709 h 1773838"/>
              <a:gd name="connsiteX145" fmla="*/ 1742621 w 6587878"/>
              <a:gd name="connsiteY145" fmla="*/ 38709 h 1773838"/>
              <a:gd name="connsiteX146" fmla="*/ 1690875 w 6587878"/>
              <a:gd name="connsiteY146" fmla="*/ 190988 h 1773838"/>
              <a:gd name="connsiteX147" fmla="*/ 2029589 w 6587878"/>
              <a:gd name="connsiteY147" fmla="*/ 190988 h 1773838"/>
              <a:gd name="connsiteX148" fmla="*/ 1968649 w 6587878"/>
              <a:gd name="connsiteY148" fmla="*/ 370307 h 1773838"/>
              <a:gd name="connsiteX149" fmla="*/ 1629935 w 6587878"/>
              <a:gd name="connsiteY149" fmla="*/ 370307 h 1773838"/>
              <a:gd name="connsiteX150" fmla="*/ 1594144 w 6587878"/>
              <a:gd name="connsiteY150" fmla="*/ 475622 h 1773838"/>
              <a:gd name="connsiteX151" fmla="*/ 1383515 w 6587878"/>
              <a:gd name="connsiteY151" fmla="*/ 475622 h 1773838"/>
              <a:gd name="connsiteX152" fmla="*/ 1419305 w 6587878"/>
              <a:gd name="connsiteY152" fmla="*/ 370307 h 1773838"/>
              <a:gd name="connsiteX153" fmla="*/ 1123286 w 6587878"/>
              <a:gd name="connsiteY153" fmla="*/ 370307 h 1773838"/>
              <a:gd name="connsiteX154" fmla="*/ 1087496 w 6587878"/>
              <a:gd name="connsiteY154" fmla="*/ 475622 h 1773838"/>
              <a:gd name="connsiteX155" fmla="*/ 876867 w 6587878"/>
              <a:gd name="connsiteY155" fmla="*/ 475622 h 1773838"/>
              <a:gd name="connsiteX156" fmla="*/ 912657 w 6587878"/>
              <a:gd name="connsiteY156" fmla="*/ 370307 h 1773838"/>
              <a:gd name="connsiteX157" fmla="*/ 573943 w 6587878"/>
              <a:gd name="connsiteY157" fmla="*/ 370307 h 1773838"/>
              <a:gd name="connsiteX158" fmla="*/ 634884 w 6587878"/>
              <a:gd name="connsiteY158" fmla="*/ 190988 h 1773838"/>
              <a:gd name="connsiteX159" fmla="*/ 973598 w 6587878"/>
              <a:gd name="connsiteY159" fmla="*/ 190988 h 1773838"/>
              <a:gd name="connsiteX160" fmla="*/ 1025343 w 6587878"/>
              <a:gd name="connsiteY160" fmla="*/ 38709 h 1773838"/>
              <a:gd name="connsiteX0" fmla="*/ 5829106 w 6587878"/>
              <a:gd name="connsiteY0" fmla="*/ 535395 h 1773838"/>
              <a:gd name="connsiteX1" fmla="*/ 5664173 w 6587878"/>
              <a:gd name="connsiteY1" fmla="*/ 1020696 h 1773838"/>
              <a:gd name="connsiteX2" fmla="*/ 5878360 w 6587878"/>
              <a:gd name="connsiteY2" fmla="*/ 1020696 h 1773838"/>
              <a:gd name="connsiteX3" fmla="*/ 5829106 w 6587878"/>
              <a:gd name="connsiteY3" fmla="*/ 535395 h 1773838"/>
              <a:gd name="connsiteX4" fmla="*/ 5643904 w 6587878"/>
              <a:gd name="connsiteY4" fmla="*/ 527568 h 1773838"/>
              <a:gd name="connsiteX5" fmla="*/ 5264974 w 6587878"/>
              <a:gd name="connsiteY5" fmla="*/ 1020696 h 1773838"/>
              <a:gd name="connsiteX6" fmla="*/ 5476315 w 6587878"/>
              <a:gd name="connsiteY6" fmla="*/ 1020696 h 1773838"/>
              <a:gd name="connsiteX7" fmla="*/ 5643904 w 6587878"/>
              <a:gd name="connsiteY7" fmla="*/ 527568 h 1773838"/>
              <a:gd name="connsiteX8" fmla="*/ 643133 w 6587878"/>
              <a:gd name="connsiteY8" fmla="*/ 526856 h 1773838"/>
              <a:gd name="connsiteX9" fmla="*/ 1680624 w 6587878"/>
              <a:gd name="connsiteY9" fmla="*/ 526856 h 1773838"/>
              <a:gd name="connsiteX10" fmla="*/ 1616781 w 6587878"/>
              <a:gd name="connsiteY10" fmla="*/ 714714 h 1773838"/>
              <a:gd name="connsiteX11" fmla="*/ 1000221 w 6587878"/>
              <a:gd name="connsiteY11" fmla="*/ 964836 h 1773838"/>
              <a:gd name="connsiteX12" fmla="*/ 653707 w 6587878"/>
              <a:gd name="connsiteY12" fmla="*/ 1161589 h 1773838"/>
              <a:gd name="connsiteX13" fmla="*/ 710812 w 6587878"/>
              <a:gd name="connsiteY13" fmla="*/ 1207131 h 1773838"/>
              <a:gd name="connsiteX14" fmla="*/ 1268962 w 6587878"/>
              <a:gd name="connsiteY14" fmla="*/ 1207131 h 1773838"/>
              <a:gd name="connsiteX15" fmla="*/ 1385778 w 6587878"/>
              <a:gd name="connsiteY15" fmla="*/ 1164963 h 1773838"/>
              <a:gd name="connsiteX16" fmla="*/ 1368636 w 6587878"/>
              <a:gd name="connsiteY16" fmla="*/ 1079581 h 1773838"/>
              <a:gd name="connsiteX17" fmla="*/ 1291494 w 6587878"/>
              <a:gd name="connsiteY17" fmla="*/ 1013701 h 1773838"/>
              <a:gd name="connsiteX18" fmla="*/ 1469988 w 6587878"/>
              <a:gd name="connsiteY18" fmla="*/ 939985 h 1773838"/>
              <a:gd name="connsiteX19" fmla="*/ 1583523 w 6587878"/>
              <a:gd name="connsiteY19" fmla="*/ 1081208 h 1773838"/>
              <a:gd name="connsiteX20" fmla="*/ 1555115 w 6587878"/>
              <a:gd name="connsiteY20" fmla="*/ 1269066 h 1773838"/>
              <a:gd name="connsiteX21" fmla="*/ 1430969 w 6587878"/>
              <a:gd name="connsiteY21" fmla="*/ 1358431 h 1773838"/>
              <a:gd name="connsiteX22" fmla="*/ 1174988 w 6587878"/>
              <a:gd name="connsiteY22" fmla="*/ 1390720 h 1773838"/>
              <a:gd name="connsiteX23" fmla="*/ 698226 w 6587878"/>
              <a:gd name="connsiteY23" fmla="*/ 1390720 h 1773838"/>
              <a:gd name="connsiteX24" fmla="*/ 433472 w 6587878"/>
              <a:gd name="connsiteY24" fmla="*/ 1342688 h 1773838"/>
              <a:gd name="connsiteX25" fmla="*/ 409834 w 6587878"/>
              <a:gd name="connsiteY25" fmla="*/ 1167282 h 1773838"/>
              <a:gd name="connsiteX26" fmla="*/ 690020 w 6587878"/>
              <a:gd name="connsiteY26" fmla="*/ 939575 h 1773838"/>
              <a:gd name="connsiteX27" fmla="*/ 1229223 w 6587878"/>
              <a:gd name="connsiteY27" fmla="*/ 711868 h 1773838"/>
              <a:gd name="connsiteX28" fmla="*/ 580258 w 6587878"/>
              <a:gd name="connsiteY28" fmla="*/ 711868 h 1773838"/>
              <a:gd name="connsiteX29" fmla="*/ 643133 w 6587878"/>
              <a:gd name="connsiteY29" fmla="*/ 526856 h 1773838"/>
              <a:gd name="connsiteX30" fmla="*/ 3749733 w 6587878"/>
              <a:gd name="connsiteY30" fmla="*/ 481315 h 1773838"/>
              <a:gd name="connsiteX31" fmla="*/ 4552401 w 6587878"/>
              <a:gd name="connsiteY31" fmla="*/ 481315 h 1773838"/>
              <a:gd name="connsiteX32" fmla="*/ 4490971 w 6587878"/>
              <a:gd name="connsiteY32" fmla="*/ 662057 h 1773838"/>
              <a:gd name="connsiteX33" fmla="*/ 4166778 w 6587878"/>
              <a:gd name="connsiteY33" fmla="*/ 837107 h 1773838"/>
              <a:gd name="connsiteX34" fmla="*/ 4163876 w 6587878"/>
              <a:gd name="connsiteY34" fmla="*/ 845646 h 1773838"/>
              <a:gd name="connsiteX35" fmla="*/ 4717488 w 6587878"/>
              <a:gd name="connsiteY35" fmla="*/ 845646 h 1773838"/>
              <a:gd name="connsiteX36" fmla="*/ 4653646 w 6587878"/>
              <a:gd name="connsiteY36" fmla="*/ 1033504 h 1773838"/>
              <a:gd name="connsiteX37" fmla="*/ 4100033 w 6587878"/>
              <a:gd name="connsiteY37" fmla="*/ 1033504 h 1773838"/>
              <a:gd name="connsiteX38" fmla="*/ 4034256 w 6587878"/>
              <a:gd name="connsiteY38" fmla="*/ 1227055 h 1773838"/>
              <a:gd name="connsiteX39" fmla="*/ 3700162 w 6587878"/>
              <a:gd name="connsiteY39" fmla="*/ 1436110 h 1773838"/>
              <a:gd name="connsiteX40" fmla="*/ 2495957 w 6587878"/>
              <a:gd name="connsiteY40" fmla="*/ 1430568 h 1773838"/>
              <a:gd name="connsiteX41" fmla="*/ 2431944 w 6587878"/>
              <a:gd name="connsiteY41" fmla="*/ 1263531 h 1773838"/>
              <a:gd name="connsiteX42" fmla="*/ 3651374 w 6587878"/>
              <a:gd name="connsiteY42" fmla="*/ 1259184 h 1773838"/>
              <a:gd name="connsiteX43" fmla="*/ 3802696 w 6587878"/>
              <a:gd name="connsiteY43" fmla="*/ 1217449 h 1773838"/>
              <a:gd name="connsiteX44" fmla="*/ 3853069 w 6587878"/>
              <a:gd name="connsiteY44" fmla="*/ 1148781 h 1773838"/>
              <a:gd name="connsiteX45" fmla="*/ 3892251 w 6587878"/>
              <a:gd name="connsiteY45" fmla="*/ 1033504 h 1773838"/>
              <a:gd name="connsiteX46" fmla="*/ 3270326 w 6587878"/>
              <a:gd name="connsiteY46" fmla="*/ 1033504 h 1773838"/>
              <a:gd name="connsiteX47" fmla="*/ 3334168 w 6587878"/>
              <a:gd name="connsiteY47" fmla="*/ 845646 h 1773838"/>
              <a:gd name="connsiteX48" fmla="*/ 3956093 w 6587878"/>
              <a:gd name="connsiteY48" fmla="*/ 845646 h 1773838"/>
              <a:gd name="connsiteX49" fmla="*/ 3976406 w 6587878"/>
              <a:gd name="connsiteY49" fmla="*/ 785873 h 1773838"/>
              <a:gd name="connsiteX50" fmla="*/ 4211552 w 6587878"/>
              <a:gd name="connsiteY50" fmla="*/ 663480 h 1773838"/>
              <a:gd name="connsiteX51" fmla="*/ 3687825 w 6587878"/>
              <a:gd name="connsiteY51" fmla="*/ 663480 h 1773838"/>
              <a:gd name="connsiteX52" fmla="*/ 3749733 w 6587878"/>
              <a:gd name="connsiteY52" fmla="*/ 481315 h 1773838"/>
              <a:gd name="connsiteX53" fmla="*/ 4292651 w 6587878"/>
              <a:gd name="connsiteY53" fmla="*/ 55404 h 1773838"/>
              <a:gd name="connsiteX54" fmla="*/ 4358725 w 6587878"/>
              <a:gd name="connsiteY54" fmla="*/ 75830 h 1773838"/>
              <a:gd name="connsiteX55" fmla="*/ 4390426 w 6587878"/>
              <a:gd name="connsiteY55" fmla="*/ 185296 h 1773838"/>
              <a:gd name="connsiteX56" fmla="*/ 4916287 w 6587878"/>
              <a:gd name="connsiteY56" fmla="*/ 185296 h 1773838"/>
              <a:gd name="connsiteX57" fmla="*/ 4791504 w 6587878"/>
              <a:gd name="connsiteY57" fmla="*/ 552473 h 1773838"/>
              <a:gd name="connsiteX58" fmla="*/ 4592261 w 6587878"/>
              <a:gd name="connsiteY58" fmla="*/ 552473 h 1773838"/>
              <a:gd name="connsiteX59" fmla="*/ 4655136 w 6587878"/>
              <a:gd name="connsiteY59" fmla="*/ 367461 h 1773838"/>
              <a:gd name="connsiteX60" fmla="*/ 3727229 w 6587878"/>
              <a:gd name="connsiteY60" fmla="*/ 367461 h 1773838"/>
              <a:gd name="connsiteX61" fmla="*/ 3663387 w 6587878"/>
              <a:gd name="connsiteY61" fmla="*/ 555319 h 1773838"/>
              <a:gd name="connsiteX62" fmla="*/ 3464144 w 6587878"/>
              <a:gd name="connsiteY62" fmla="*/ 555319 h 1773838"/>
              <a:gd name="connsiteX63" fmla="*/ 3589894 w 6587878"/>
              <a:gd name="connsiteY63" fmla="*/ 185296 h 1773838"/>
              <a:gd name="connsiteX64" fmla="*/ 4136200 w 6587878"/>
              <a:gd name="connsiteY64" fmla="*/ 176375 h 1773838"/>
              <a:gd name="connsiteX65" fmla="*/ 4166234 w 6587878"/>
              <a:gd name="connsiteY65" fmla="*/ 98015 h 1773838"/>
              <a:gd name="connsiteX66" fmla="*/ 4292651 w 6587878"/>
              <a:gd name="connsiteY66" fmla="*/ 55404 h 1773838"/>
              <a:gd name="connsiteX67" fmla="*/ 5277772 w 6587878"/>
              <a:gd name="connsiteY67" fmla="*/ 38709 h 1773838"/>
              <a:gd name="connsiteX68" fmla="*/ 5445406 w 6587878"/>
              <a:gd name="connsiteY68" fmla="*/ 85674 h 1773838"/>
              <a:gd name="connsiteX69" fmla="*/ 5226160 w 6587878"/>
              <a:gd name="connsiteY69" fmla="*/ 425100 h 1773838"/>
              <a:gd name="connsiteX70" fmla="*/ 5029552 w 6587878"/>
              <a:gd name="connsiteY70" fmla="*/ 1003618 h 1773838"/>
              <a:gd name="connsiteX71" fmla="*/ 5556669 w 6587878"/>
              <a:gd name="connsiteY71" fmla="*/ 447159 h 1773838"/>
              <a:gd name="connsiteX72" fmla="*/ 5299787 w 6587878"/>
              <a:gd name="connsiteY72" fmla="*/ 447159 h 1773838"/>
              <a:gd name="connsiteX73" fmla="*/ 5360238 w 6587878"/>
              <a:gd name="connsiteY73" fmla="*/ 269262 h 1773838"/>
              <a:gd name="connsiteX74" fmla="*/ 5731685 w 6587878"/>
              <a:gd name="connsiteY74" fmla="*/ 269262 h 1773838"/>
              <a:gd name="connsiteX75" fmla="*/ 5810037 w 6587878"/>
              <a:gd name="connsiteY75" fmla="*/ 38709 h 1773838"/>
              <a:gd name="connsiteX76" fmla="*/ 5997895 w 6587878"/>
              <a:gd name="connsiteY76" fmla="*/ 38709 h 1773838"/>
              <a:gd name="connsiteX77" fmla="*/ 5919543 w 6587878"/>
              <a:gd name="connsiteY77" fmla="*/ 269262 h 1773838"/>
              <a:gd name="connsiteX78" fmla="*/ 6271047 w 6587878"/>
              <a:gd name="connsiteY78" fmla="*/ 272714 h 1773838"/>
              <a:gd name="connsiteX79" fmla="*/ 6419437 w 6587878"/>
              <a:gd name="connsiteY79" fmla="*/ 212558 h 1773838"/>
              <a:gd name="connsiteX80" fmla="*/ 6435477 w 6587878"/>
              <a:gd name="connsiteY80" fmla="*/ 152400 h 1773838"/>
              <a:gd name="connsiteX81" fmla="*/ 6339224 w 6587878"/>
              <a:gd name="connsiteY81" fmla="*/ 104273 h 1773838"/>
              <a:gd name="connsiteX82" fmla="*/ 6249206 w 6587878"/>
              <a:gd name="connsiteY82" fmla="*/ 181029 h 1773838"/>
              <a:gd name="connsiteX83" fmla="*/ 6144640 w 6587878"/>
              <a:gd name="connsiteY83" fmla="*/ 130327 h 1773838"/>
              <a:gd name="connsiteX84" fmla="*/ 6279067 w 6587878"/>
              <a:gd name="connsiteY84" fmla="*/ 0 h 1773838"/>
              <a:gd name="connsiteX85" fmla="*/ 6467561 w 6587878"/>
              <a:gd name="connsiteY85" fmla="*/ 8021 h 1773838"/>
              <a:gd name="connsiteX86" fmla="*/ 6587878 w 6587878"/>
              <a:gd name="connsiteY86" fmla="*/ 124326 h 1773838"/>
              <a:gd name="connsiteX87" fmla="*/ 6551784 w 6587878"/>
              <a:gd name="connsiteY87" fmla="*/ 272715 h 1773838"/>
              <a:gd name="connsiteX88" fmla="*/ 6411415 w 6587878"/>
              <a:gd name="connsiteY88" fmla="*/ 397042 h 1773838"/>
              <a:gd name="connsiteX89" fmla="*/ 6202868 w 6587878"/>
              <a:gd name="connsiteY89" fmla="*/ 445168 h 1773838"/>
              <a:gd name="connsiteX90" fmla="*/ 5962272 w 6587878"/>
              <a:gd name="connsiteY90" fmla="*/ 447159 h 1773838"/>
              <a:gd name="connsiteX91" fmla="*/ 6144037 w 6587878"/>
              <a:gd name="connsiteY91" fmla="*/ 982270 h 1773838"/>
              <a:gd name="connsiteX92" fmla="*/ 5951542 w 6587878"/>
              <a:gd name="connsiteY92" fmla="*/ 1184360 h 1773838"/>
              <a:gd name="connsiteX93" fmla="*/ 5889301 w 6587878"/>
              <a:gd name="connsiteY93" fmla="*/ 1053429 h 1773838"/>
              <a:gd name="connsiteX94" fmla="*/ 5839479 w 6587878"/>
              <a:gd name="connsiteY94" fmla="*/ 1200015 h 1773838"/>
              <a:gd name="connsiteX95" fmla="*/ 5603233 w 6587878"/>
              <a:gd name="connsiteY95" fmla="*/ 1200015 h 1773838"/>
              <a:gd name="connsiteX96" fmla="*/ 5521979 w 6587878"/>
              <a:gd name="connsiteY96" fmla="*/ 1439107 h 1773838"/>
              <a:gd name="connsiteX97" fmla="*/ 5334121 w 6587878"/>
              <a:gd name="connsiteY97" fmla="*/ 1439107 h 1773838"/>
              <a:gd name="connsiteX98" fmla="*/ 5415375 w 6587878"/>
              <a:gd name="connsiteY98" fmla="*/ 1200015 h 1773838"/>
              <a:gd name="connsiteX99" fmla="*/ 5186244 w 6587878"/>
              <a:gd name="connsiteY99" fmla="*/ 1200015 h 1773838"/>
              <a:gd name="connsiteX100" fmla="*/ 5238001 w 6587878"/>
              <a:gd name="connsiteY100" fmla="*/ 1047736 h 1773838"/>
              <a:gd name="connsiteX101" fmla="*/ 5065253 w 6587878"/>
              <a:gd name="connsiteY101" fmla="*/ 1204285 h 1773838"/>
              <a:gd name="connsiteX102" fmla="*/ 5016254 w 6587878"/>
              <a:gd name="connsiteY102" fmla="*/ 1042755 h 1773838"/>
              <a:gd name="connsiteX103" fmla="*/ 4882520 w 6587878"/>
              <a:gd name="connsiteY103" fmla="*/ 1436261 h 1773838"/>
              <a:gd name="connsiteX104" fmla="*/ 4711740 w 6587878"/>
              <a:gd name="connsiteY104" fmla="*/ 1436261 h 1773838"/>
              <a:gd name="connsiteX105" fmla="*/ 4924548 w 6587878"/>
              <a:gd name="connsiteY105" fmla="*/ 810067 h 1773838"/>
              <a:gd name="connsiteX106" fmla="*/ 4778874 w 6587878"/>
              <a:gd name="connsiteY106" fmla="*/ 962346 h 1773838"/>
              <a:gd name="connsiteX107" fmla="*/ 4824738 w 6587878"/>
              <a:gd name="connsiteY107" fmla="*/ 693367 h 1773838"/>
              <a:gd name="connsiteX108" fmla="*/ 5277772 w 6587878"/>
              <a:gd name="connsiteY108" fmla="*/ 38709 h 1773838"/>
              <a:gd name="connsiteX109" fmla="*/ 2737415 w 6587878"/>
              <a:gd name="connsiteY109" fmla="*/ 38709 h 1773838"/>
              <a:gd name="connsiteX110" fmla="*/ 2943775 w 6587878"/>
              <a:gd name="connsiteY110" fmla="*/ 38709 h 1773838"/>
              <a:gd name="connsiteX111" fmla="*/ 2835925 w 6587878"/>
              <a:gd name="connsiteY111" fmla="*/ 356076 h 1773838"/>
              <a:gd name="connsiteX112" fmla="*/ 3133368 w 6587878"/>
              <a:gd name="connsiteY112" fmla="*/ 356076 h 1773838"/>
              <a:gd name="connsiteX113" fmla="*/ 3033805 w 6587878"/>
              <a:gd name="connsiteY113" fmla="*/ 215738 h 1773838"/>
              <a:gd name="connsiteX114" fmla="*/ 3156554 w 6587878"/>
              <a:gd name="connsiteY114" fmla="*/ 106902 h 1773838"/>
              <a:gd name="connsiteX115" fmla="*/ 3274471 w 6587878"/>
              <a:gd name="connsiteY115" fmla="*/ 212432 h 1773838"/>
              <a:gd name="connsiteX116" fmla="*/ 3174793 w 6587878"/>
              <a:gd name="connsiteY116" fmla="*/ 356076 h 1773838"/>
              <a:gd name="connsiteX117" fmla="*/ 3389538 w 6587878"/>
              <a:gd name="connsiteY117" fmla="*/ 356076 h 1773838"/>
              <a:gd name="connsiteX118" fmla="*/ 3324728 w 6587878"/>
              <a:gd name="connsiteY118" fmla="*/ 546780 h 1773838"/>
              <a:gd name="connsiteX119" fmla="*/ 2818792 w 6587878"/>
              <a:gd name="connsiteY119" fmla="*/ 546780 h 1773838"/>
              <a:gd name="connsiteX120" fmla="*/ 3191662 w 6587878"/>
              <a:gd name="connsiteY120" fmla="*/ 1093277 h 1773838"/>
              <a:gd name="connsiteX121" fmla="*/ 3024148 w 6587878"/>
              <a:gd name="connsiteY121" fmla="*/ 1244757 h 1773838"/>
              <a:gd name="connsiteX122" fmla="*/ 2922646 w 6587878"/>
              <a:gd name="connsiteY122" fmla="*/ 1241976 h 1773838"/>
              <a:gd name="connsiteX123" fmla="*/ 2873634 w 6587878"/>
              <a:gd name="connsiteY123" fmla="*/ 1169284 h 1773838"/>
              <a:gd name="connsiteX124" fmla="*/ 2691552 w 6587878"/>
              <a:gd name="connsiteY124" fmla="*/ 780892 h 1773838"/>
              <a:gd name="connsiteX125" fmla="*/ 2537941 w 6587878"/>
              <a:gd name="connsiteY125" fmla="*/ 1240524 h 1773838"/>
              <a:gd name="connsiteX126" fmla="*/ 2392295 w 6587878"/>
              <a:gd name="connsiteY126" fmla="*/ 1242057 h 1773838"/>
              <a:gd name="connsiteX127" fmla="*/ 2489259 w 6587878"/>
              <a:gd name="connsiteY127" fmla="*/ 1376154 h 1773838"/>
              <a:gd name="connsiteX128" fmla="*/ 2470283 w 6587878"/>
              <a:gd name="connsiteY128" fmla="*/ 1431992 h 1773838"/>
              <a:gd name="connsiteX129" fmla="*/ 2263923 w 6587878"/>
              <a:gd name="connsiteY129" fmla="*/ 1431992 h 1773838"/>
              <a:gd name="connsiteX130" fmla="*/ 2490518 w 6587878"/>
              <a:gd name="connsiteY130" fmla="*/ 765237 h 1773838"/>
              <a:gd name="connsiteX131" fmla="*/ 1650170 w 6587878"/>
              <a:gd name="connsiteY131" fmla="*/ 1473947 h 1773838"/>
              <a:gd name="connsiteX132" fmla="*/ 571448 w 6587878"/>
              <a:gd name="connsiteY132" fmla="*/ 1773838 h 1773838"/>
              <a:gd name="connsiteX133" fmla="*/ 0 w 6587878"/>
              <a:gd name="connsiteY133" fmla="*/ 1476762 h 1773838"/>
              <a:gd name="connsiteX134" fmla="*/ 1528444 w 6587878"/>
              <a:gd name="connsiteY134" fmla="*/ 1362320 h 1773838"/>
              <a:gd name="connsiteX135" fmla="*/ 2497867 w 6587878"/>
              <a:gd name="connsiteY135" fmla="*/ 546780 h 1773838"/>
              <a:gd name="connsiteX136" fmla="*/ 2013990 w 6587878"/>
              <a:gd name="connsiteY136" fmla="*/ 546780 h 1773838"/>
              <a:gd name="connsiteX137" fmla="*/ 2078800 w 6587878"/>
              <a:gd name="connsiteY137" fmla="*/ 356076 h 1773838"/>
              <a:gd name="connsiteX138" fmla="*/ 2629566 w 6587878"/>
              <a:gd name="connsiteY138" fmla="*/ 356076 h 1773838"/>
              <a:gd name="connsiteX139" fmla="*/ 2737415 w 6587878"/>
              <a:gd name="connsiteY139" fmla="*/ 38709 h 1773838"/>
              <a:gd name="connsiteX140" fmla="*/ 1025343 w 6587878"/>
              <a:gd name="connsiteY140" fmla="*/ 38709 h 1773838"/>
              <a:gd name="connsiteX141" fmla="*/ 1235972 w 6587878"/>
              <a:gd name="connsiteY141" fmla="*/ 38709 h 1773838"/>
              <a:gd name="connsiteX142" fmla="*/ 1184227 w 6587878"/>
              <a:gd name="connsiteY142" fmla="*/ 190988 h 1773838"/>
              <a:gd name="connsiteX143" fmla="*/ 1480246 w 6587878"/>
              <a:gd name="connsiteY143" fmla="*/ 190988 h 1773838"/>
              <a:gd name="connsiteX144" fmla="*/ 1531991 w 6587878"/>
              <a:gd name="connsiteY144" fmla="*/ 38709 h 1773838"/>
              <a:gd name="connsiteX145" fmla="*/ 1742621 w 6587878"/>
              <a:gd name="connsiteY145" fmla="*/ 38709 h 1773838"/>
              <a:gd name="connsiteX146" fmla="*/ 1690875 w 6587878"/>
              <a:gd name="connsiteY146" fmla="*/ 190988 h 1773838"/>
              <a:gd name="connsiteX147" fmla="*/ 2029589 w 6587878"/>
              <a:gd name="connsiteY147" fmla="*/ 190988 h 1773838"/>
              <a:gd name="connsiteX148" fmla="*/ 1968649 w 6587878"/>
              <a:gd name="connsiteY148" fmla="*/ 370307 h 1773838"/>
              <a:gd name="connsiteX149" fmla="*/ 1629935 w 6587878"/>
              <a:gd name="connsiteY149" fmla="*/ 370307 h 1773838"/>
              <a:gd name="connsiteX150" fmla="*/ 1594144 w 6587878"/>
              <a:gd name="connsiteY150" fmla="*/ 475622 h 1773838"/>
              <a:gd name="connsiteX151" fmla="*/ 1383515 w 6587878"/>
              <a:gd name="connsiteY151" fmla="*/ 475622 h 1773838"/>
              <a:gd name="connsiteX152" fmla="*/ 1419305 w 6587878"/>
              <a:gd name="connsiteY152" fmla="*/ 370307 h 1773838"/>
              <a:gd name="connsiteX153" fmla="*/ 1123286 w 6587878"/>
              <a:gd name="connsiteY153" fmla="*/ 370307 h 1773838"/>
              <a:gd name="connsiteX154" fmla="*/ 1087496 w 6587878"/>
              <a:gd name="connsiteY154" fmla="*/ 475622 h 1773838"/>
              <a:gd name="connsiteX155" fmla="*/ 876867 w 6587878"/>
              <a:gd name="connsiteY155" fmla="*/ 475622 h 1773838"/>
              <a:gd name="connsiteX156" fmla="*/ 912657 w 6587878"/>
              <a:gd name="connsiteY156" fmla="*/ 370307 h 1773838"/>
              <a:gd name="connsiteX157" fmla="*/ 573943 w 6587878"/>
              <a:gd name="connsiteY157" fmla="*/ 370307 h 1773838"/>
              <a:gd name="connsiteX158" fmla="*/ 634884 w 6587878"/>
              <a:gd name="connsiteY158" fmla="*/ 190988 h 1773838"/>
              <a:gd name="connsiteX159" fmla="*/ 973598 w 6587878"/>
              <a:gd name="connsiteY159" fmla="*/ 190988 h 1773838"/>
              <a:gd name="connsiteX160" fmla="*/ 1025343 w 6587878"/>
              <a:gd name="connsiteY160" fmla="*/ 38709 h 1773838"/>
              <a:gd name="connsiteX0" fmla="*/ 5829106 w 6587878"/>
              <a:gd name="connsiteY0" fmla="*/ 535395 h 1773838"/>
              <a:gd name="connsiteX1" fmla="*/ 5664173 w 6587878"/>
              <a:gd name="connsiteY1" fmla="*/ 1020696 h 1773838"/>
              <a:gd name="connsiteX2" fmla="*/ 5878360 w 6587878"/>
              <a:gd name="connsiteY2" fmla="*/ 1020696 h 1773838"/>
              <a:gd name="connsiteX3" fmla="*/ 5829106 w 6587878"/>
              <a:gd name="connsiteY3" fmla="*/ 535395 h 1773838"/>
              <a:gd name="connsiteX4" fmla="*/ 5643904 w 6587878"/>
              <a:gd name="connsiteY4" fmla="*/ 527568 h 1773838"/>
              <a:gd name="connsiteX5" fmla="*/ 5264974 w 6587878"/>
              <a:gd name="connsiteY5" fmla="*/ 1020696 h 1773838"/>
              <a:gd name="connsiteX6" fmla="*/ 5476315 w 6587878"/>
              <a:gd name="connsiteY6" fmla="*/ 1020696 h 1773838"/>
              <a:gd name="connsiteX7" fmla="*/ 5643904 w 6587878"/>
              <a:gd name="connsiteY7" fmla="*/ 527568 h 1773838"/>
              <a:gd name="connsiteX8" fmla="*/ 643133 w 6587878"/>
              <a:gd name="connsiteY8" fmla="*/ 526856 h 1773838"/>
              <a:gd name="connsiteX9" fmla="*/ 1680624 w 6587878"/>
              <a:gd name="connsiteY9" fmla="*/ 526856 h 1773838"/>
              <a:gd name="connsiteX10" fmla="*/ 1616781 w 6587878"/>
              <a:gd name="connsiteY10" fmla="*/ 714714 h 1773838"/>
              <a:gd name="connsiteX11" fmla="*/ 1000221 w 6587878"/>
              <a:gd name="connsiteY11" fmla="*/ 964836 h 1773838"/>
              <a:gd name="connsiteX12" fmla="*/ 653707 w 6587878"/>
              <a:gd name="connsiteY12" fmla="*/ 1161589 h 1773838"/>
              <a:gd name="connsiteX13" fmla="*/ 710812 w 6587878"/>
              <a:gd name="connsiteY13" fmla="*/ 1207131 h 1773838"/>
              <a:gd name="connsiteX14" fmla="*/ 1268962 w 6587878"/>
              <a:gd name="connsiteY14" fmla="*/ 1207131 h 1773838"/>
              <a:gd name="connsiteX15" fmla="*/ 1385778 w 6587878"/>
              <a:gd name="connsiteY15" fmla="*/ 1164963 h 1773838"/>
              <a:gd name="connsiteX16" fmla="*/ 1368636 w 6587878"/>
              <a:gd name="connsiteY16" fmla="*/ 1079581 h 1773838"/>
              <a:gd name="connsiteX17" fmla="*/ 1291494 w 6587878"/>
              <a:gd name="connsiteY17" fmla="*/ 1013701 h 1773838"/>
              <a:gd name="connsiteX18" fmla="*/ 1469988 w 6587878"/>
              <a:gd name="connsiteY18" fmla="*/ 939985 h 1773838"/>
              <a:gd name="connsiteX19" fmla="*/ 1583523 w 6587878"/>
              <a:gd name="connsiteY19" fmla="*/ 1081208 h 1773838"/>
              <a:gd name="connsiteX20" fmla="*/ 1555115 w 6587878"/>
              <a:gd name="connsiteY20" fmla="*/ 1269066 h 1773838"/>
              <a:gd name="connsiteX21" fmla="*/ 1430969 w 6587878"/>
              <a:gd name="connsiteY21" fmla="*/ 1358431 h 1773838"/>
              <a:gd name="connsiteX22" fmla="*/ 1174988 w 6587878"/>
              <a:gd name="connsiteY22" fmla="*/ 1390720 h 1773838"/>
              <a:gd name="connsiteX23" fmla="*/ 698226 w 6587878"/>
              <a:gd name="connsiteY23" fmla="*/ 1390720 h 1773838"/>
              <a:gd name="connsiteX24" fmla="*/ 433472 w 6587878"/>
              <a:gd name="connsiteY24" fmla="*/ 1342688 h 1773838"/>
              <a:gd name="connsiteX25" fmla="*/ 409834 w 6587878"/>
              <a:gd name="connsiteY25" fmla="*/ 1167282 h 1773838"/>
              <a:gd name="connsiteX26" fmla="*/ 690020 w 6587878"/>
              <a:gd name="connsiteY26" fmla="*/ 939575 h 1773838"/>
              <a:gd name="connsiteX27" fmla="*/ 1229223 w 6587878"/>
              <a:gd name="connsiteY27" fmla="*/ 711868 h 1773838"/>
              <a:gd name="connsiteX28" fmla="*/ 580258 w 6587878"/>
              <a:gd name="connsiteY28" fmla="*/ 711868 h 1773838"/>
              <a:gd name="connsiteX29" fmla="*/ 643133 w 6587878"/>
              <a:gd name="connsiteY29" fmla="*/ 526856 h 1773838"/>
              <a:gd name="connsiteX30" fmla="*/ 3749733 w 6587878"/>
              <a:gd name="connsiteY30" fmla="*/ 481315 h 1773838"/>
              <a:gd name="connsiteX31" fmla="*/ 4552401 w 6587878"/>
              <a:gd name="connsiteY31" fmla="*/ 481315 h 1773838"/>
              <a:gd name="connsiteX32" fmla="*/ 4490971 w 6587878"/>
              <a:gd name="connsiteY32" fmla="*/ 662057 h 1773838"/>
              <a:gd name="connsiteX33" fmla="*/ 4166778 w 6587878"/>
              <a:gd name="connsiteY33" fmla="*/ 837107 h 1773838"/>
              <a:gd name="connsiteX34" fmla="*/ 4163876 w 6587878"/>
              <a:gd name="connsiteY34" fmla="*/ 845646 h 1773838"/>
              <a:gd name="connsiteX35" fmla="*/ 4717488 w 6587878"/>
              <a:gd name="connsiteY35" fmla="*/ 845646 h 1773838"/>
              <a:gd name="connsiteX36" fmla="*/ 4653646 w 6587878"/>
              <a:gd name="connsiteY36" fmla="*/ 1033504 h 1773838"/>
              <a:gd name="connsiteX37" fmla="*/ 4100033 w 6587878"/>
              <a:gd name="connsiteY37" fmla="*/ 1033504 h 1773838"/>
              <a:gd name="connsiteX38" fmla="*/ 4034256 w 6587878"/>
              <a:gd name="connsiteY38" fmla="*/ 1227055 h 1773838"/>
              <a:gd name="connsiteX39" fmla="*/ 3700162 w 6587878"/>
              <a:gd name="connsiteY39" fmla="*/ 1436110 h 1773838"/>
              <a:gd name="connsiteX40" fmla="*/ 2495957 w 6587878"/>
              <a:gd name="connsiteY40" fmla="*/ 1430568 h 1773838"/>
              <a:gd name="connsiteX41" fmla="*/ 2431944 w 6587878"/>
              <a:gd name="connsiteY41" fmla="*/ 1263531 h 1773838"/>
              <a:gd name="connsiteX42" fmla="*/ 3651374 w 6587878"/>
              <a:gd name="connsiteY42" fmla="*/ 1259184 h 1773838"/>
              <a:gd name="connsiteX43" fmla="*/ 3802696 w 6587878"/>
              <a:gd name="connsiteY43" fmla="*/ 1217449 h 1773838"/>
              <a:gd name="connsiteX44" fmla="*/ 3853069 w 6587878"/>
              <a:gd name="connsiteY44" fmla="*/ 1148781 h 1773838"/>
              <a:gd name="connsiteX45" fmla="*/ 3892251 w 6587878"/>
              <a:gd name="connsiteY45" fmla="*/ 1033504 h 1773838"/>
              <a:gd name="connsiteX46" fmla="*/ 3270326 w 6587878"/>
              <a:gd name="connsiteY46" fmla="*/ 1033504 h 1773838"/>
              <a:gd name="connsiteX47" fmla="*/ 3334168 w 6587878"/>
              <a:gd name="connsiteY47" fmla="*/ 845646 h 1773838"/>
              <a:gd name="connsiteX48" fmla="*/ 3956093 w 6587878"/>
              <a:gd name="connsiteY48" fmla="*/ 845646 h 1773838"/>
              <a:gd name="connsiteX49" fmla="*/ 3976406 w 6587878"/>
              <a:gd name="connsiteY49" fmla="*/ 785873 h 1773838"/>
              <a:gd name="connsiteX50" fmla="*/ 4211552 w 6587878"/>
              <a:gd name="connsiteY50" fmla="*/ 663480 h 1773838"/>
              <a:gd name="connsiteX51" fmla="*/ 3687825 w 6587878"/>
              <a:gd name="connsiteY51" fmla="*/ 663480 h 1773838"/>
              <a:gd name="connsiteX52" fmla="*/ 3749733 w 6587878"/>
              <a:gd name="connsiteY52" fmla="*/ 481315 h 1773838"/>
              <a:gd name="connsiteX53" fmla="*/ 4292651 w 6587878"/>
              <a:gd name="connsiteY53" fmla="*/ 55404 h 1773838"/>
              <a:gd name="connsiteX54" fmla="*/ 4358725 w 6587878"/>
              <a:gd name="connsiteY54" fmla="*/ 75830 h 1773838"/>
              <a:gd name="connsiteX55" fmla="*/ 4390426 w 6587878"/>
              <a:gd name="connsiteY55" fmla="*/ 185296 h 1773838"/>
              <a:gd name="connsiteX56" fmla="*/ 4916287 w 6587878"/>
              <a:gd name="connsiteY56" fmla="*/ 185296 h 1773838"/>
              <a:gd name="connsiteX57" fmla="*/ 4791504 w 6587878"/>
              <a:gd name="connsiteY57" fmla="*/ 552473 h 1773838"/>
              <a:gd name="connsiteX58" fmla="*/ 4592261 w 6587878"/>
              <a:gd name="connsiteY58" fmla="*/ 552473 h 1773838"/>
              <a:gd name="connsiteX59" fmla="*/ 4655136 w 6587878"/>
              <a:gd name="connsiteY59" fmla="*/ 367461 h 1773838"/>
              <a:gd name="connsiteX60" fmla="*/ 3727229 w 6587878"/>
              <a:gd name="connsiteY60" fmla="*/ 367461 h 1773838"/>
              <a:gd name="connsiteX61" fmla="*/ 3663387 w 6587878"/>
              <a:gd name="connsiteY61" fmla="*/ 555319 h 1773838"/>
              <a:gd name="connsiteX62" fmla="*/ 3464144 w 6587878"/>
              <a:gd name="connsiteY62" fmla="*/ 555319 h 1773838"/>
              <a:gd name="connsiteX63" fmla="*/ 3589894 w 6587878"/>
              <a:gd name="connsiteY63" fmla="*/ 185296 h 1773838"/>
              <a:gd name="connsiteX64" fmla="*/ 4136200 w 6587878"/>
              <a:gd name="connsiteY64" fmla="*/ 176375 h 1773838"/>
              <a:gd name="connsiteX65" fmla="*/ 4166234 w 6587878"/>
              <a:gd name="connsiteY65" fmla="*/ 98015 h 1773838"/>
              <a:gd name="connsiteX66" fmla="*/ 4292651 w 6587878"/>
              <a:gd name="connsiteY66" fmla="*/ 55404 h 1773838"/>
              <a:gd name="connsiteX67" fmla="*/ 5277772 w 6587878"/>
              <a:gd name="connsiteY67" fmla="*/ 38709 h 1773838"/>
              <a:gd name="connsiteX68" fmla="*/ 5445406 w 6587878"/>
              <a:gd name="connsiteY68" fmla="*/ 85674 h 1773838"/>
              <a:gd name="connsiteX69" fmla="*/ 5226160 w 6587878"/>
              <a:gd name="connsiteY69" fmla="*/ 425100 h 1773838"/>
              <a:gd name="connsiteX70" fmla="*/ 5029552 w 6587878"/>
              <a:gd name="connsiteY70" fmla="*/ 1003618 h 1773838"/>
              <a:gd name="connsiteX71" fmla="*/ 5556669 w 6587878"/>
              <a:gd name="connsiteY71" fmla="*/ 447159 h 1773838"/>
              <a:gd name="connsiteX72" fmla="*/ 5299787 w 6587878"/>
              <a:gd name="connsiteY72" fmla="*/ 447159 h 1773838"/>
              <a:gd name="connsiteX73" fmla="*/ 5360238 w 6587878"/>
              <a:gd name="connsiteY73" fmla="*/ 269262 h 1773838"/>
              <a:gd name="connsiteX74" fmla="*/ 5731685 w 6587878"/>
              <a:gd name="connsiteY74" fmla="*/ 269262 h 1773838"/>
              <a:gd name="connsiteX75" fmla="*/ 5810037 w 6587878"/>
              <a:gd name="connsiteY75" fmla="*/ 38709 h 1773838"/>
              <a:gd name="connsiteX76" fmla="*/ 5997895 w 6587878"/>
              <a:gd name="connsiteY76" fmla="*/ 38709 h 1773838"/>
              <a:gd name="connsiteX77" fmla="*/ 5919543 w 6587878"/>
              <a:gd name="connsiteY77" fmla="*/ 269262 h 1773838"/>
              <a:gd name="connsiteX78" fmla="*/ 6271047 w 6587878"/>
              <a:gd name="connsiteY78" fmla="*/ 272714 h 1773838"/>
              <a:gd name="connsiteX79" fmla="*/ 6419437 w 6587878"/>
              <a:gd name="connsiteY79" fmla="*/ 212558 h 1773838"/>
              <a:gd name="connsiteX80" fmla="*/ 6435477 w 6587878"/>
              <a:gd name="connsiteY80" fmla="*/ 152400 h 1773838"/>
              <a:gd name="connsiteX81" fmla="*/ 6339224 w 6587878"/>
              <a:gd name="connsiteY81" fmla="*/ 104273 h 1773838"/>
              <a:gd name="connsiteX82" fmla="*/ 6249206 w 6587878"/>
              <a:gd name="connsiteY82" fmla="*/ 181029 h 1773838"/>
              <a:gd name="connsiteX83" fmla="*/ 6144640 w 6587878"/>
              <a:gd name="connsiteY83" fmla="*/ 130327 h 1773838"/>
              <a:gd name="connsiteX84" fmla="*/ 6279067 w 6587878"/>
              <a:gd name="connsiteY84" fmla="*/ 0 h 1773838"/>
              <a:gd name="connsiteX85" fmla="*/ 6467561 w 6587878"/>
              <a:gd name="connsiteY85" fmla="*/ 8021 h 1773838"/>
              <a:gd name="connsiteX86" fmla="*/ 6587878 w 6587878"/>
              <a:gd name="connsiteY86" fmla="*/ 124326 h 1773838"/>
              <a:gd name="connsiteX87" fmla="*/ 6551784 w 6587878"/>
              <a:gd name="connsiteY87" fmla="*/ 272715 h 1773838"/>
              <a:gd name="connsiteX88" fmla="*/ 6411415 w 6587878"/>
              <a:gd name="connsiteY88" fmla="*/ 397042 h 1773838"/>
              <a:gd name="connsiteX89" fmla="*/ 6202868 w 6587878"/>
              <a:gd name="connsiteY89" fmla="*/ 445168 h 1773838"/>
              <a:gd name="connsiteX90" fmla="*/ 5962272 w 6587878"/>
              <a:gd name="connsiteY90" fmla="*/ 447159 h 1773838"/>
              <a:gd name="connsiteX91" fmla="*/ 6144037 w 6587878"/>
              <a:gd name="connsiteY91" fmla="*/ 982270 h 1773838"/>
              <a:gd name="connsiteX92" fmla="*/ 5951542 w 6587878"/>
              <a:gd name="connsiteY92" fmla="*/ 1184360 h 1773838"/>
              <a:gd name="connsiteX93" fmla="*/ 5889301 w 6587878"/>
              <a:gd name="connsiteY93" fmla="*/ 1053429 h 1773838"/>
              <a:gd name="connsiteX94" fmla="*/ 5839479 w 6587878"/>
              <a:gd name="connsiteY94" fmla="*/ 1200015 h 1773838"/>
              <a:gd name="connsiteX95" fmla="*/ 5603233 w 6587878"/>
              <a:gd name="connsiteY95" fmla="*/ 1200015 h 1773838"/>
              <a:gd name="connsiteX96" fmla="*/ 5521979 w 6587878"/>
              <a:gd name="connsiteY96" fmla="*/ 1439107 h 1773838"/>
              <a:gd name="connsiteX97" fmla="*/ 5334121 w 6587878"/>
              <a:gd name="connsiteY97" fmla="*/ 1439107 h 1773838"/>
              <a:gd name="connsiteX98" fmla="*/ 5415375 w 6587878"/>
              <a:gd name="connsiteY98" fmla="*/ 1200015 h 1773838"/>
              <a:gd name="connsiteX99" fmla="*/ 5186244 w 6587878"/>
              <a:gd name="connsiteY99" fmla="*/ 1200015 h 1773838"/>
              <a:gd name="connsiteX100" fmla="*/ 5238001 w 6587878"/>
              <a:gd name="connsiteY100" fmla="*/ 1047736 h 1773838"/>
              <a:gd name="connsiteX101" fmla="*/ 5065253 w 6587878"/>
              <a:gd name="connsiteY101" fmla="*/ 1204285 h 1773838"/>
              <a:gd name="connsiteX102" fmla="*/ 5016254 w 6587878"/>
              <a:gd name="connsiteY102" fmla="*/ 1042755 h 1773838"/>
              <a:gd name="connsiteX103" fmla="*/ 4882520 w 6587878"/>
              <a:gd name="connsiteY103" fmla="*/ 1436261 h 1773838"/>
              <a:gd name="connsiteX104" fmla="*/ 4711740 w 6587878"/>
              <a:gd name="connsiteY104" fmla="*/ 1436261 h 1773838"/>
              <a:gd name="connsiteX105" fmla="*/ 4924548 w 6587878"/>
              <a:gd name="connsiteY105" fmla="*/ 810067 h 1773838"/>
              <a:gd name="connsiteX106" fmla="*/ 4778874 w 6587878"/>
              <a:gd name="connsiteY106" fmla="*/ 962346 h 1773838"/>
              <a:gd name="connsiteX107" fmla="*/ 4824738 w 6587878"/>
              <a:gd name="connsiteY107" fmla="*/ 693367 h 1773838"/>
              <a:gd name="connsiteX108" fmla="*/ 5277772 w 6587878"/>
              <a:gd name="connsiteY108" fmla="*/ 38709 h 1773838"/>
              <a:gd name="connsiteX109" fmla="*/ 2737415 w 6587878"/>
              <a:gd name="connsiteY109" fmla="*/ 38709 h 1773838"/>
              <a:gd name="connsiteX110" fmla="*/ 2943775 w 6587878"/>
              <a:gd name="connsiteY110" fmla="*/ 38709 h 1773838"/>
              <a:gd name="connsiteX111" fmla="*/ 2835925 w 6587878"/>
              <a:gd name="connsiteY111" fmla="*/ 356076 h 1773838"/>
              <a:gd name="connsiteX112" fmla="*/ 3133368 w 6587878"/>
              <a:gd name="connsiteY112" fmla="*/ 356076 h 1773838"/>
              <a:gd name="connsiteX113" fmla="*/ 3033805 w 6587878"/>
              <a:gd name="connsiteY113" fmla="*/ 215738 h 1773838"/>
              <a:gd name="connsiteX114" fmla="*/ 3156554 w 6587878"/>
              <a:gd name="connsiteY114" fmla="*/ 106902 h 1773838"/>
              <a:gd name="connsiteX115" fmla="*/ 3274471 w 6587878"/>
              <a:gd name="connsiteY115" fmla="*/ 212432 h 1773838"/>
              <a:gd name="connsiteX116" fmla="*/ 3174793 w 6587878"/>
              <a:gd name="connsiteY116" fmla="*/ 356076 h 1773838"/>
              <a:gd name="connsiteX117" fmla="*/ 3389538 w 6587878"/>
              <a:gd name="connsiteY117" fmla="*/ 356076 h 1773838"/>
              <a:gd name="connsiteX118" fmla="*/ 3324728 w 6587878"/>
              <a:gd name="connsiteY118" fmla="*/ 546780 h 1773838"/>
              <a:gd name="connsiteX119" fmla="*/ 2818792 w 6587878"/>
              <a:gd name="connsiteY119" fmla="*/ 546780 h 1773838"/>
              <a:gd name="connsiteX120" fmla="*/ 3191662 w 6587878"/>
              <a:gd name="connsiteY120" fmla="*/ 1093277 h 1773838"/>
              <a:gd name="connsiteX121" fmla="*/ 3024148 w 6587878"/>
              <a:gd name="connsiteY121" fmla="*/ 1244757 h 1773838"/>
              <a:gd name="connsiteX122" fmla="*/ 2922646 w 6587878"/>
              <a:gd name="connsiteY122" fmla="*/ 1241976 h 1773838"/>
              <a:gd name="connsiteX123" fmla="*/ 2873634 w 6587878"/>
              <a:gd name="connsiteY123" fmla="*/ 1169284 h 1773838"/>
              <a:gd name="connsiteX124" fmla="*/ 2691552 w 6587878"/>
              <a:gd name="connsiteY124" fmla="*/ 780892 h 1773838"/>
              <a:gd name="connsiteX125" fmla="*/ 2537941 w 6587878"/>
              <a:gd name="connsiteY125" fmla="*/ 1240524 h 1773838"/>
              <a:gd name="connsiteX126" fmla="*/ 2392295 w 6587878"/>
              <a:gd name="connsiteY126" fmla="*/ 1242057 h 1773838"/>
              <a:gd name="connsiteX127" fmla="*/ 2489259 w 6587878"/>
              <a:gd name="connsiteY127" fmla="*/ 1376154 h 1773838"/>
              <a:gd name="connsiteX128" fmla="*/ 2470283 w 6587878"/>
              <a:gd name="connsiteY128" fmla="*/ 1431992 h 1773838"/>
              <a:gd name="connsiteX129" fmla="*/ 2263923 w 6587878"/>
              <a:gd name="connsiteY129" fmla="*/ 1431992 h 1773838"/>
              <a:gd name="connsiteX130" fmla="*/ 2490518 w 6587878"/>
              <a:gd name="connsiteY130" fmla="*/ 765237 h 1773838"/>
              <a:gd name="connsiteX131" fmla="*/ 1650170 w 6587878"/>
              <a:gd name="connsiteY131" fmla="*/ 1473947 h 1773838"/>
              <a:gd name="connsiteX132" fmla="*/ 571448 w 6587878"/>
              <a:gd name="connsiteY132" fmla="*/ 1773838 h 1773838"/>
              <a:gd name="connsiteX133" fmla="*/ 0 w 6587878"/>
              <a:gd name="connsiteY133" fmla="*/ 1476762 h 1773838"/>
              <a:gd name="connsiteX134" fmla="*/ 1528444 w 6587878"/>
              <a:gd name="connsiteY134" fmla="*/ 1362320 h 1773838"/>
              <a:gd name="connsiteX135" fmla="*/ 2497867 w 6587878"/>
              <a:gd name="connsiteY135" fmla="*/ 546780 h 1773838"/>
              <a:gd name="connsiteX136" fmla="*/ 2013990 w 6587878"/>
              <a:gd name="connsiteY136" fmla="*/ 546780 h 1773838"/>
              <a:gd name="connsiteX137" fmla="*/ 2078800 w 6587878"/>
              <a:gd name="connsiteY137" fmla="*/ 356076 h 1773838"/>
              <a:gd name="connsiteX138" fmla="*/ 2629566 w 6587878"/>
              <a:gd name="connsiteY138" fmla="*/ 356076 h 1773838"/>
              <a:gd name="connsiteX139" fmla="*/ 2737415 w 6587878"/>
              <a:gd name="connsiteY139" fmla="*/ 38709 h 1773838"/>
              <a:gd name="connsiteX140" fmla="*/ 1025343 w 6587878"/>
              <a:gd name="connsiteY140" fmla="*/ 38709 h 1773838"/>
              <a:gd name="connsiteX141" fmla="*/ 1235972 w 6587878"/>
              <a:gd name="connsiteY141" fmla="*/ 38709 h 1773838"/>
              <a:gd name="connsiteX142" fmla="*/ 1184227 w 6587878"/>
              <a:gd name="connsiteY142" fmla="*/ 190988 h 1773838"/>
              <a:gd name="connsiteX143" fmla="*/ 1480246 w 6587878"/>
              <a:gd name="connsiteY143" fmla="*/ 190988 h 1773838"/>
              <a:gd name="connsiteX144" fmla="*/ 1531991 w 6587878"/>
              <a:gd name="connsiteY144" fmla="*/ 38709 h 1773838"/>
              <a:gd name="connsiteX145" fmla="*/ 1742621 w 6587878"/>
              <a:gd name="connsiteY145" fmla="*/ 38709 h 1773838"/>
              <a:gd name="connsiteX146" fmla="*/ 1690875 w 6587878"/>
              <a:gd name="connsiteY146" fmla="*/ 190988 h 1773838"/>
              <a:gd name="connsiteX147" fmla="*/ 2029589 w 6587878"/>
              <a:gd name="connsiteY147" fmla="*/ 190988 h 1773838"/>
              <a:gd name="connsiteX148" fmla="*/ 1968649 w 6587878"/>
              <a:gd name="connsiteY148" fmla="*/ 370307 h 1773838"/>
              <a:gd name="connsiteX149" fmla="*/ 1629935 w 6587878"/>
              <a:gd name="connsiteY149" fmla="*/ 370307 h 1773838"/>
              <a:gd name="connsiteX150" fmla="*/ 1594144 w 6587878"/>
              <a:gd name="connsiteY150" fmla="*/ 475622 h 1773838"/>
              <a:gd name="connsiteX151" fmla="*/ 1383515 w 6587878"/>
              <a:gd name="connsiteY151" fmla="*/ 475622 h 1773838"/>
              <a:gd name="connsiteX152" fmla="*/ 1419305 w 6587878"/>
              <a:gd name="connsiteY152" fmla="*/ 370307 h 1773838"/>
              <a:gd name="connsiteX153" fmla="*/ 1123286 w 6587878"/>
              <a:gd name="connsiteY153" fmla="*/ 370307 h 1773838"/>
              <a:gd name="connsiteX154" fmla="*/ 1087496 w 6587878"/>
              <a:gd name="connsiteY154" fmla="*/ 475622 h 1773838"/>
              <a:gd name="connsiteX155" fmla="*/ 876867 w 6587878"/>
              <a:gd name="connsiteY155" fmla="*/ 475622 h 1773838"/>
              <a:gd name="connsiteX156" fmla="*/ 912657 w 6587878"/>
              <a:gd name="connsiteY156" fmla="*/ 370307 h 1773838"/>
              <a:gd name="connsiteX157" fmla="*/ 573943 w 6587878"/>
              <a:gd name="connsiteY157" fmla="*/ 370307 h 1773838"/>
              <a:gd name="connsiteX158" fmla="*/ 634884 w 6587878"/>
              <a:gd name="connsiteY158" fmla="*/ 190988 h 1773838"/>
              <a:gd name="connsiteX159" fmla="*/ 973598 w 6587878"/>
              <a:gd name="connsiteY159" fmla="*/ 190988 h 1773838"/>
              <a:gd name="connsiteX160" fmla="*/ 1025343 w 6587878"/>
              <a:gd name="connsiteY160" fmla="*/ 38709 h 1773838"/>
              <a:gd name="connsiteX0" fmla="*/ 5829106 w 6587878"/>
              <a:gd name="connsiteY0" fmla="*/ 535395 h 1773838"/>
              <a:gd name="connsiteX1" fmla="*/ 5664173 w 6587878"/>
              <a:gd name="connsiteY1" fmla="*/ 1020696 h 1773838"/>
              <a:gd name="connsiteX2" fmla="*/ 5878360 w 6587878"/>
              <a:gd name="connsiteY2" fmla="*/ 1020696 h 1773838"/>
              <a:gd name="connsiteX3" fmla="*/ 5829106 w 6587878"/>
              <a:gd name="connsiteY3" fmla="*/ 535395 h 1773838"/>
              <a:gd name="connsiteX4" fmla="*/ 5643904 w 6587878"/>
              <a:gd name="connsiteY4" fmla="*/ 527568 h 1773838"/>
              <a:gd name="connsiteX5" fmla="*/ 5264974 w 6587878"/>
              <a:gd name="connsiteY5" fmla="*/ 1020696 h 1773838"/>
              <a:gd name="connsiteX6" fmla="*/ 5476315 w 6587878"/>
              <a:gd name="connsiteY6" fmla="*/ 1020696 h 1773838"/>
              <a:gd name="connsiteX7" fmla="*/ 5643904 w 6587878"/>
              <a:gd name="connsiteY7" fmla="*/ 527568 h 1773838"/>
              <a:gd name="connsiteX8" fmla="*/ 643133 w 6587878"/>
              <a:gd name="connsiteY8" fmla="*/ 526856 h 1773838"/>
              <a:gd name="connsiteX9" fmla="*/ 1680624 w 6587878"/>
              <a:gd name="connsiteY9" fmla="*/ 526856 h 1773838"/>
              <a:gd name="connsiteX10" fmla="*/ 1616781 w 6587878"/>
              <a:gd name="connsiteY10" fmla="*/ 714714 h 1773838"/>
              <a:gd name="connsiteX11" fmla="*/ 1000221 w 6587878"/>
              <a:gd name="connsiteY11" fmla="*/ 964836 h 1773838"/>
              <a:gd name="connsiteX12" fmla="*/ 653707 w 6587878"/>
              <a:gd name="connsiteY12" fmla="*/ 1161589 h 1773838"/>
              <a:gd name="connsiteX13" fmla="*/ 710812 w 6587878"/>
              <a:gd name="connsiteY13" fmla="*/ 1207131 h 1773838"/>
              <a:gd name="connsiteX14" fmla="*/ 1268962 w 6587878"/>
              <a:gd name="connsiteY14" fmla="*/ 1207131 h 1773838"/>
              <a:gd name="connsiteX15" fmla="*/ 1385778 w 6587878"/>
              <a:gd name="connsiteY15" fmla="*/ 1164963 h 1773838"/>
              <a:gd name="connsiteX16" fmla="*/ 1368636 w 6587878"/>
              <a:gd name="connsiteY16" fmla="*/ 1079581 h 1773838"/>
              <a:gd name="connsiteX17" fmla="*/ 1291494 w 6587878"/>
              <a:gd name="connsiteY17" fmla="*/ 1013701 h 1773838"/>
              <a:gd name="connsiteX18" fmla="*/ 1469988 w 6587878"/>
              <a:gd name="connsiteY18" fmla="*/ 939985 h 1773838"/>
              <a:gd name="connsiteX19" fmla="*/ 1583523 w 6587878"/>
              <a:gd name="connsiteY19" fmla="*/ 1081208 h 1773838"/>
              <a:gd name="connsiteX20" fmla="*/ 1555115 w 6587878"/>
              <a:gd name="connsiteY20" fmla="*/ 1269066 h 1773838"/>
              <a:gd name="connsiteX21" fmla="*/ 1430969 w 6587878"/>
              <a:gd name="connsiteY21" fmla="*/ 1358431 h 1773838"/>
              <a:gd name="connsiteX22" fmla="*/ 1174988 w 6587878"/>
              <a:gd name="connsiteY22" fmla="*/ 1390720 h 1773838"/>
              <a:gd name="connsiteX23" fmla="*/ 698226 w 6587878"/>
              <a:gd name="connsiteY23" fmla="*/ 1390720 h 1773838"/>
              <a:gd name="connsiteX24" fmla="*/ 433472 w 6587878"/>
              <a:gd name="connsiteY24" fmla="*/ 1342688 h 1773838"/>
              <a:gd name="connsiteX25" fmla="*/ 409834 w 6587878"/>
              <a:gd name="connsiteY25" fmla="*/ 1167282 h 1773838"/>
              <a:gd name="connsiteX26" fmla="*/ 690020 w 6587878"/>
              <a:gd name="connsiteY26" fmla="*/ 939575 h 1773838"/>
              <a:gd name="connsiteX27" fmla="*/ 1229223 w 6587878"/>
              <a:gd name="connsiteY27" fmla="*/ 711868 h 1773838"/>
              <a:gd name="connsiteX28" fmla="*/ 580258 w 6587878"/>
              <a:gd name="connsiteY28" fmla="*/ 711868 h 1773838"/>
              <a:gd name="connsiteX29" fmla="*/ 643133 w 6587878"/>
              <a:gd name="connsiteY29" fmla="*/ 526856 h 1773838"/>
              <a:gd name="connsiteX30" fmla="*/ 3749733 w 6587878"/>
              <a:gd name="connsiteY30" fmla="*/ 481315 h 1773838"/>
              <a:gd name="connsiteX31" fmla="*/ 4552401 w 6587878"/>
              <a:gd name="connsiteY31" fmla="*/ 481315 h 1773838"/>
              <a:gd name="connsiteX32" fmla="*/ 4490971 w 6587878"/>
              <a:gd name="connsiteY32" fmla="*/ 662057 h 1773838"/>
              <a:gd name="connsiteX33" fmla="*/ 4166778 w 6587878"/>
              <a:gd name="connsiteY33" fmla="*/ 837107 h 1773838"/>
              <a:gd name="connsiteX34" fmla="*/ 4163876 w 6587878"/>
              <a:gd name="connsiteY34" fmla="*/ 845646 h 1773838"/>
              <a:gd name="connsiteX35" fmla="*/ 4717488 w 6587878"/>
              <a:gd name="connsiteY35" fmla="*/ 845646 h 1773838"/>
              <a:gd name="connsiteX36" fmla="*/ 4653646 w 6587878"/>
              <a:gd name="connsiteY36" fmla="*/ 1033504 h 1773838"/>
              <a:gd name="connsiteX37" fmla="*/ 4100033 w 6587878"/>
              <a:gd name="connsiteY37" fmla="*/ 1033504 h 1773838"/>
              <a:gd name="connsiteX38" fmla="*/ 4034256 w 6587878"/>
              <a:gd name="connsiteY38" fmla="*/ 1227055 h 1773838"/>
              <a:gd name="connsiteX39" fmla="*/ 3700162 w 6587878"/>
              <a:gd name="connsiteY39" fmla="*/ 1436110 h 1773838"/>
              <a:gd name="connsiteX40" fmla="*/ 2495957 w 6587878"/>
              <a:gd name="connsiteY40" fmla="*/ 1430568 h 1773838"/>
              <a:gd name="connsiteX41" fmla="*/ 2431944 w 6587878"/>
              <a:gd name="connsiteY41" fmla="*/ 1263531 h 1773838"/>
              <a:gd name="connsiteX42" fmla="*/ 3651374 w 6587878"/>
              <a:gd name="connsiteY42" fmla="*/ 1259184 h 1773838"/>
              <a:gd name="connsiteX43" fmla="*/ 3802696 w 6587878"/>
              <a:gd name="connsiteY43" fmla="*/ 1217449 h 1773838"/>
              <a:gd name="connsiteX44" fmla="*/ 3853069 w 6587878"/>
              <a:gd name="connsiteY44" fmla="*/ 1148781 h 1773838"/>
              <a:gd name="connsiteX45" fmla="*/ 3892251 w 6587878"/>
              <a:gd name="connsiteY45" fmla="*/ 1033504 h 1773838"/>
              <a:gd name="connsiteX46" fmla="*/ 3270326 w 6587878"/>
              <a:gd name="connsiteY46" fmla="*/ 1033504 h 1773838"/>
              <a:gd name="connsiteX47" fmla="*/ 3334168 w 6587878"/>
              <a:gd name="connsiteY47" fmla="*/ 845646 h 1773838"/>
              <a:gd name="connsiteX48" fmla="*/ 3956093 w 6587878"/>
              <a:gd name="connsiteY48" fmla="*/ 845646 h 1773838"/>
              <a:gd name="connsiteX49" fmla="*/ 3976406 w 6587878"/>
              <a:gd name="connsiteY49" fmla="*/ 785873 h 1773838"/>
              <a:gd name="connsiteX50" fmla="*/ 4211552 w 6587878"/>
              <a:gd name="connsiteY50" fmla="*/ 663480 h 1773838"/>
              <a:gd name="connsiteX51" fmla="*/ 3687825 w 6587878"/>
              <a:gd name="connsiteY51" fmla="*/ 663480 h 1773838"/>
              <a:gd name="connsiteX52" fmla="*/ 3749733 w 6587878"/>
              <a:gd name="connsiteY52" fmla="*/ 481315 h 1773838"/>
              <a:gd name="connsiteX53" fmla="*/ 4292651 w 6587878"/>
              <a:gd name="connsiteY53" fmla="*/ 55404 h 1773838"/>
              <a:gd name="connsiteX54" fmla="*/ 4358725 w 6587878"/>
              <a:gd name="connsiteY54" fmla="*/ 75830 h 1773838"/>
              <a:gd name="connsiteX55" fmla="*/ 4390426 w 6587878"/>
              <a:gd name="connsiteY55" fmla="*/ 185296 h 1773838"/>
              <a:gd name="connsiteX56" fmla="*/ 4916287 w 6587878"/>
              <a:gd name="connsiteY56" fmla="*/ 185296 h 1773838"/>
              <a:gd name="connsiteX57" fmla="*/ 4791504 w 6587878"/>
              <a:gd name="connsiteY57" fmla="*/ 552473 h 1773838"/>
              <a:gd name="connsiteX58" fmla="*/ 4592261 w 6587878"/>
              <a:gd name="connsiteY58" fmla="*/ 552473 h 1773838"/>
              <a:gd name="connsiteX59" fmla="*/ 4655136 w 6587878"/>
              <a:gd name="connsiteY59" fmla="*/ 367461 h 1773838"/>
              <a:gd name="connsiteX60" fmla="*/ 3727229 w 6587878"/>
              <a:gd name="connsiteY60" fmla="*/ 367461 h 1773838"/>
              <a:gd name="connsiteX61" fmla="*/ 3663387 w 6587878"/>
              <a:gd name="connsiteY61" fmla="*/ 555319 h 1773838"/>
              <a:gd name="connsiteX62" fmla="*/ 3464144 w 6587878"/>
              <a:gd name="connsiteY62" fmla="*/ 555319 h 1773838"/>
              <a:gd name="connsiteX63" fmla="*/ 3589894 w 6587878"/>
              <a:gd name="connsiteY63" fmla="*/ 185296 h 1773838"/>
              <a:gd name="connsiteX64" fmla="*/ 4136200 w 6587878"/>
              <a:gd name="connsiteY64" fmla="*/ 176375 h 1773838"/>
              <a:gd name="connsiteX65" fmla="*/ 4166234 w 6587878"/>
              <a:gd name="connsiteY65" fmla="*/ 98015 h 1773838"/>
              <a:gd name="connsiteX66" fmla="*/ 4292651 w 6587878"/>
              <a:gd name="connsiteY66" fmla="*/ 55404 h 1773838"/>
              <a:gd name="connsiteX67" fmla="*/ 5277772 w 6587878"/>
              <a:gd name="connsiteY67" fmla="*/ 38709 h 1773838"/>
              <a:gd name="connsiteX68" fmla="*/ 5445406 w 6587878"/>
              <a:gd name="connsiteY68" fmla="*/ 85674 h 1773838"/>
              <a:gd name="connsiteX69" fmla="*/ 5226160 w 6587878"/>
              <a:gd name="connsiteY69" fmla="*/ 425100 h 1773838"/>
              <a:gd name="connsiteX70" fmla="*/ 5029552 w 6587878"/>
              <a:gd name="connsiteY70" fmla="*/ 1003618 h 1773838"/>
              <a:gd name="connsiteX71" fmla="*/ 5556669 w 6587878"/>
              <a:gd name="connsiteY71" fmla="*/ 447159 h 1773838"/>
              <a:gd name="connsiteX72" fmla="*/ 5299787 w 6587878"/>
              <a:gd name="connsiteY72" fmla="*/ 447159 h 1773838"/>
              <a:gd name="connsiteX73" fmla="*/ 5360238 w 6587878"/>
              <a:gd name="connsiteY73" fmla="*/ 269262 h 1773838"/>
              <a:gd name="connsiteX74" fmla="*/ 5731685 w 6587878"/>
              <a:gd name="connsiteY74" fmla="*/ 269262 h 1773838"/>
              <a:gd name="connsiteX75" fmla="*/ 5810037 w 6587878"/>
              <a:gd name="connsiteY75" fmla="*/ 38709 h 1773838"/>
              <a:gd name="connsiteX76" fmla="*/ 5997895 w 6587878"/>
              <a:gd name="connsiteY76" fmla="*/ 38709 h 1773838"/>
              <a:gd name="connsiteX77" fmla="*/ 5919543 w 6587878"/>
              <a:gd name="connsiteY77" fmla="*/ 269262 h 1773838"/>
              <a:gd name="connsiteX78" fmla="*/ 6271047 w 6587878"/>
              <a:gd name="connsiteY78" fmla="*/ 272714 h 1773838"/>
              <a:gd name="connsiteX79" fmla="*/ 6419437 w 6587878"/>
              <a:gd name="connsiteY79" fmla="*/ 212558 h 1773838"/>
              <a:gd name="connsiteX80" fmla="*/ 6435477 w 6587878"/>
              <a:gd name="connsiteY80" fmla="*/ 152400 h 1773838"/>
              <a:gd name="connsiteX81" fmla="*/ 6339224 w 6587878"/>
              <a:gd name="connsiteY81" fmla="*/ 104273 h 1773838"/>
              <a:gd name="connsiteX82" fmla="*/ 6249206 w 6587878"/>
              <a:gd name="connsiteY82" fmla="*/ 181029 h 1773838"/>
              <a:gd name="connsiteX83" fmla="*/ 6144640 w 6587878"/>
              <a:gd name="connsiteY83" fmla="*/ 130327 h 1773838"/>
              <a:gd name="connsiteX84" fmla="*/ 6279067 w 6587878"/>
              <a:gd name="connsiteY84" fmla="*/ 0 h 1773838"/>
              <a:gd name="connsiteX85" fmla="*/ 6467561 w 6587878"/>
              <a:gd name="connsiteY85" fmla="*/ 8021 h 1773838"/>
              <a:gd name="connsiteX86" fmla="*/ 6587878 w 6587878"/>
              <a:gd name="connsiteY86" fmla="*/ 124326 h 1773838"/>
              <a:gd name="connsiteX87" fmla="*/ 6551784 w 6587878"/>
              <a:gd name="connsiteY87" fmla="*/ 272715 h 1773838"/>
              <a:gd name="connsiteX88" fmla="*/ 6411415 w 6587878"/>
              <a:gd name="connsiteY88" fmla="*/ 397042 h 1773838"/>
              <a:gd name="connsiteX89" fmla="*/ 6202868 w 6587878"/>
              <a:gd name="connsiteY89" fmla="*/ 445168 h 1773838"/>
              <a:gd name="connsiteX90" fmla="*/ 5962272 w 6587878"/>
              <a:gd name="connsiteY90" fmla="*/ 447159 h 1773838"/>
              <a:gd name="connsiteX91" fmla="*/ 6144037 w 6587878"/>
              <a:gd name="connsiteY91" fmla="*/ 982270 h 1773838"/>
              <a:gd name="connsiteX92" fmla="*/ 5951542 w 6587878"/>
              <a:gd name="connsiteY92" fmla="*/ 1184360 h 1773838"/>
              <a:gd name="connsiteX93" fmla="*/ 5889301 w 6587878"/>
              <a:gd name="connsiteY93" fmla="*/ 1053429 h 1773838"/>
              <a:gd name="connsiteX94" fmla="*/ 5839479 w 6587878"/>
              <a:gd name="connsiteY94" fmla="*/ 1200015 h 1773838"/>
              <a:gd name="connsiteX95" fmla="*/ 5603233 w 6587878"/>
              <a:gd name="connsiteY95" fmla="*/ 1200015 h 1773838"/>
              <a:gd name="connsiteX96" fmla="*/ 5521979 w 6587878"/>
              <a:gd name="connsiteY96" fmla="*/ 1439107 h 1773838"/>
              <a:gd name="connsiteX97" fmla="*/ 5334121 w 6587878"/>
              <a:gd name="connsiteY97" fmla="*/ 1439107 h 1773838"/>
              <a:gd name="connsiteX98" fmla="*/ 5415375 w 6587878"/>
              <a:gd name="connsiteY98" fmla="*/ 1200015 h 1773838"/>
              <a:gd name="connsiteX99" fmla="*/ 5186244 w 6587878"/>
              <a:gd name="connsiteY99" fmla="*/ 1200015 h 1773838"/>
              <a:gd name="connsiteX100" fmla="*/ 5238001 w 6587878"/>
              <a:gd name="connsiteY100" fmla="*/ 1047736 h 1773838"/>
              <a:gd name="connsiteX101" fmla="*/ 5065253 w 6587878"/>
              <a:gd name="connsiteY101" fmla="*/ 1204285 h 1773838"/>
              <a:gd name="connsiteX102" fmla="*/ 5016254 w 6587878"/>
              <a:gd name="connsiteY102" fmla="*/ 1042755 h 1773838"/>
              <a:gd name="connsiteX103" fmla="*/ 4882520 w 6587878"/>
              <a:gd name="connsiteY103" fmla="*/ 1436261 h 1773838"/>
              <a:gd name="connsiteX104" fmla="*/ 4711740 w 6587878"/>
              <a:gd name="connsiteY104" fmla="*/ 1436261 h 1773838"/>
              <a:gd name="connsiteX105" fmla="*/ 4924548 w 6587878"/>
              <a:gd name="connsiteY105" fmla="*/ 810067 h 1773838"/>
              <a:gd name="connsiteX106" fmla="*/ 4778874 w 6587878"/>
              <a:gd name="connsiteY106" fmla="*/ 962346 h 1773838"/>
              <a:gd name="connsiteX107" fmla="*/ 4824738 w 6587878"/>
              <a:gd name="connsiteY107" fmla="*/ 693367 h 1773838"/>
              <a:gd name="connsiteX108" fmla="*/ 5277772 w 6587878"/>
              <a:gd name="connsiteY108" fmla="*/ 38709 h 1773838"/>
              <a:gd name="connsiteX109" fmla="*/ 2737415 w 6587878"/>
              <a:gd name="connsiteY109" fmla="*/ 38709 h 1773838"/>
              <a:gd name="connsiteX110" fmla="*/ 2943775 w 6587878"/>
              <a:gd name="connsiteY110" fmla="*/ 38709 h 1773838"/>
              <a:gd name="connsiteX111" fmla="*/ 2835925 w 6587878"/>
              <a:gd name="connsiteY111" fmla="*/ 356076 h 1773838"/>
              <a:gd name="connsiteX112" fmla="*/ 3133368 w 6587878"/>
              <a:gd name="connsiteY112" fmla="*/ 356076 h 1773838"/>
              <a:gd name="connsiteX113" fmla="*/ 3033805 w 6587878"/>
              <a:gd name="connsiteY113" fmla="*/ 215738 h 1773838"/>
              <a:gd name="connsiteX114" fmla="*/ 3156554 w 6587878"/>
              <a:gd name="connsiteY114" fmla="*/ 106902 h 1773838"/>
              <a:gd name="connsiteX115" fmla="*/ 3274471 w 6587878"/>
              <a:gd name="connsiteY115" fmla="*/ 212432 h 1773838"/>
              <a:gd name="connsiteX116" fmla="*/ 3174793 w 6587878"/>
              <a:gd name="connsiteY116" fmla="*/ 356076 h 1773838"/>
              <a:gd name="connsiteX117" fmla="*/ 3389538 w 6587878"/>
              <a:gd name="connsiteY117" fmla="*/ 356076 h 1773838"/>
              <a:gd name="connsiteX118" fmla="*/ 3324728 w 6587878"/>
              <a:gd name="connsiteY118" fmla="*/ 546780 h 1773838"/>
              <a:gd name="connsiteX119" fmla="*/ 2818792 w 6587878"/>
              <a:gd name="connsiteY119" fmla="*/ 546780 h 1773838"/>
              <a:gd name="connsiteX120" fmla="*/ 3191662 w 6587878"/>
              <a:gd name="connsiteY120" fmla="*/ 1093277 h 1773838"/>
              <a:gd name="connsiteX121" fmla="*/ 3024148 w 6587878"/>
              <a:gd name="connsiteY121" fmla="*/ 1244757 h 1773838"/>
              <a:gd name="connsiteX122" fmla="*/ 2922646 w 6587878"/>
              <a:gd name="connsiteY122" fmla="*/ 1241976 h 1773838"/>
              <a:gd name="connsiteX123" fmla="*/ 2873634 w 6587878"/>
              <a:gd name="connsiteY123" fmla="*/ 1169284 h 1773838"/>
              <a:gd name="connsiteX124" fmla="*/ 2691552 w 6587878"/>
              <a:gd name="connsiteY124" fmla="*/ 780892 h 1773838"/>
              <a:gd name="connsiteX125" fmla="*/ 2537941 w 6587878"/>
              <a:gd name="connsiteY125" fmla="*/ 1240524 h 1773838"/>
              <a:gd name="connsiteX126" fmla="*/ 2392295 w 6587878"/>
              <a:gd name="connsiteY126" fmla="*/ 1242057 h 1773838"/>
              <a:gd name="connsiteX127" fmla="*/ 2489259 w 6587878"/>
              <a:gd name="connsiteY127" fmla="*/ 1376154 h 1773838"/>
              <a:gd name="connsiteX128" fmla="*/ 2470283 w 6587878"/>
              <a:gd name="connsiteY128" fmla="*/ 1431992 h 1773838"/>
              <a:gd name="connsiteX129" fmla="*/ 2263923 w 6587878"/>
              <a:gd name="connsiteY129" fmla="*/ 1431992 h 1773838"/>
              <a:gd name="connsiteX130" fmla="*/ 2490518 w 6587878"/>
              <a:gd name="connsiteY130" fmla="*/ 765237 h 1773838"/>
              <a:gd name="connsiteX131" fmla="*/ 1650170 w 6587878"/>
              <a:gd name="connsiteY131" fmla="*/ 1473947 h 1773838"/>
              <a:gd name="connsiteX132" fmla="*/ 571448 w 6587878"/>
              <a:gd name="connsiteY132" fmla="*/ 1773838 h 1773838"/>
              <a:gd name="connsiteX133" fmla="*/ 0 w 6587878"/>
              <a:gd name="connsiteY133" fmla="*/ 1476762 h 1773838"/>
              <a:gd name="connsiteX134" fmla="*/ 1528444 w 6587878"/>
              <a:gd name="connsiteY134" fmla="*/ 1362320 h 1773838"/>
              <a:gd name="connsiteX135" fmla="*/ 2497867 w 6587878"/>
              <a:gd name="connsiteY135" fmla="*/ 546780 h 1773838"/>
              <a:gd name="connsiteX136" fmla="*/ 2013990 w 6587878"/>
              <a:gd name="connsiteY136" fmla="*/ 546780 h 1773838"/>
              <a:gd name="connsiteX137" fmla="*/ 2078800 w 6587878"/>
              <a:gd name="connsiteY137" fmla="*/ 356076 h 1773838"/>
              <a:gd name="connsiteX138" fmla="*/ 2629566 w 6587878"/>
              <a:gd name="connsiteY138" fmla="*/ 356076 h 1773838"/>
              <a:gd name="connsiteX139" fmla="*/ 2737415 w 6587878"/>
              <a:gd name="connsiteY139" fmla="*/ 38709 h 1773838"/>
              <a:gd name="connsiteX140" fmla="*/ 1025343 w 6587878"/>
              <a:gd name="connsiteY140" fmla="*/ 38709 h 1773838"/>
              <a:gd name="connsiteX141" fmla="*/ 1235972 w 6587878"/>
              <a:gd name="connsiteY141" fmla="*/ 38709 h 1773838"/>
              <a:gd name="connsiteX142" fmla="*/ 1184227 w 6587878"/>
              <a:gd name="connsiteY142" fmla="*/ 190988 h 1773838"/>
              <a:gd name="connsiteX143" fmla="*/ 1480246 w 6587878"/>
              <a:gd name="connsiteY143" fmla="*/ 190988 h 1773838"/>
              <a:gd name="connsiteX144" fmla="*/ 1531991 w 6587878"/>
              <a:gd name="connsiteY144" fmla="*/ 38709 h 1773838"/>
              <a:gd name="connsiteX145" fmla="*/ 1742621 w 6587878"/>
              <a:gd name="connsiteY145" fmla="*/ 38709 h 1773838"/>
              <a:gd name="connsiteX146" fmla="*/ 1690875 w 6587878"/>
              <a:gd name="connsiteY146" fmla="*/ 190988 h 1773838"/>
              <a:gd name="connsiteX147" fmla="*/ 2029589 w 6587878"/>
              <a:gd name="connsiteY147" fmla="*/ 190988 h 1773838"/>
              <a:gd name="connsiteX148" fmla="*/ 1968649 w 6587878"/>
              <a:gd name="connsiteY148" fmla="*/ 370307 h 1773838"/>
              <a:gd name="connsiteX149" fmla="*/ 1629935 w 6587878"/>
              <a:gd name="connsiteY149" fmla="*/ 370307 h 1773838"/>
              <a:gd name="connsiteX150" fmla="*/ 1594144 w 6587878"/>
              <a:gd name="connsiteY150" fmla="*/ 475622 h 1773838"/>
              <a:gd name="connsiteX151" fmla="*/ 1383515 w 6587878"/>
              <a:gd name="connsiteY151" fmla="*/ 475622 h 1773838"/>
              <a:gd name="connsiteX152" fmla="*/ 1419305 w 6587878"/>
              <a:gd name="connsiteY152" fmla="*/ 370307 h 1773838"/>
              <a:gd name="connsiteX153" fmla="*/ 1123286 w 6587878"/>
              <a:gd name="connsiteY153" fmla="*/ 370307 h 1773838"/>
              <a:gd name="connsiteX154" fmla="*/ 1087496 w 6587878"/>
              <a:gd name="connsiteY154" fmla="*/ 475622 h 1773838"/>
              <a:gd name="connsiteX155" fmla="*/ 876867 w 6587878"/>
              <a:gd name="connsiteY155" fmla="*/ 475622 h 1773838"/>
              <a:gd name="connsiteX156" fmla="*/ 912657 w 6587878"/>
              <a:gd name="connsiteY156" fmla="*/ 370307 h 1773838"/>
              <a:gd name="connsiteX157" fmla="*/ 573943 w 6587878"/>
              <a:gd name="connsiteY157" fmla="*/ 370307 h 1773838"/>
              <a:gd name="connsiteX158" fmla="*/ 634884 w 6587878"/>
              <a:gd name="connsiteY158" fmla="*/ 190988 h 1773838"/>
              <a:gd name="connsiteX159" fmla="*/ 973598 w 6587878"/>
              <a:gd name="connsiteY159" fmla="*/ 190988 h 1773838"/>
              <a:gd name="connsiteX160" fmla="*/ 1025343 w 6587878"/>
              <a:gd name="connsiteY160" fmla="*/ 38709 h 1773838"/>
              <a:gd name="connsiteX0" fmla="*/ 5829106 w 6587878"/>
              <a:gd name="connsiteY0" fmla="*/ 535395 h 1773838"/>
              <a:gd name="connsiteX1" fmla="*/ 5664173 w 6587878"/>
              <a:gd name="connsiteY1" fmla="*/ 1020696 h 1773838"/>
              <a:gd name="connsiteX2" fmla="*/ 5878360 w 6587878"/>
              <a:gd name="connsiteY2" fmla="*/ 1020696 h 1773838"/>
              <a:gd name="connsiteX3" fmla="*/ 5829106 w 6587878"/>
              <a:gd name="connsiteY3" fmla="*/ 535395 h 1773838"/>
              <a:gd name="connsiteX4" fmla="*/ 5643904 w 6587878"/>
              <a:gd name="connsiteY4" fmla="*/ 527568 h 1773838"/>
              <a:gd name="connsiteX5" fmla="*/ 5264974 w 6587878"/>
              <a:gd name="connsiteY5" fmla="*/ 1020696 h 1773838"/>
              <a:gd name="connsiteX6" fmla="*/ 5476315 w 6587878"/>
              <a:gd name="connsiteY6" fmla="*/ 1020696 h 1773838"/>
              <a:gd name="connsiteX7" fmla="*/ 5643904 w 6587878"/>
              <a:gd name="connsiteY7" fmla="*/ 527568 h 1773838"/>
              <a:gd name="connsiteX8" fmla="*/ 643133 w 6587878"/>
              <a:gd name="connsiteY8" fmla="*/ 526856 h 1773838"/>
              <a:gd name="connsiteX9" fmla="*/ 1680624 w 6587878"/>
              <a:gd name="connsiteY9" fmla="*/ 526856 h 1773838"/>
              <a:gd name="connsiteX10" fmla="*/ 1616781 w 6587878"/>
              <a:gd name="connsiteY10" fmla="*/ 714714 h 1773838"/>
              <a:gd name="connsiteX11" fmla="*/ 1000221 w 6587878"/>
              <a:gd name="connsiteY11" fmla="*/ 964836 h 1773838"/>
              <a:gd name="connsiteX12" fmla="*/ 653707 w 6587878"/>
              <a:gd name="connsiteY12" fmla="*/ 1161589 h 1773838"/>
              <a:gd name="connsiteX13" fmla="*/ 710812 w 6587878"/>
              <a:gd name="connsiteY13" fmla="*/ 1207131 h 1773838"/>
              <a:gd name="connsiteX14" fmla="*/ 1268962 w 6587878"/>
              <a:gd name="connsiteY14" fmla="*/ 1207131 h 1773838"/>
              <a:gd name="connsiteX15" fmla="*/ 1385778 w 6587878"/>
              <a:gd name="connsiteY15" fmla="*/ 1164963 h 1773838"/>
              <a:gd name="connsiteX16" fmla="*/ 1368636 w 6587878"/>
              <a:gd name="connsiteY16" fmla="*/ 1079581 h 1773838"/>
              <a:gd name="connsiteX17" fmla="*/ 1291494 w 6587878"/>
              <a:gd name="connsiteY17" fmla="*/ 1013701 h 1773838"/>
              <a:gd name="connsiteX18" fmla="*/ 1469988 w 6587878"/>
              <a:gd name="connsiteY18" fmla="*/ 939985 h 1773838"/>
              <a:gd name="connsiteX19" fmla="*/ 1583523 w 6587878"/>
              <a:gd name="connsiteY19" fmla="*/ 1081208 h 1773838"/>
              <a:gd name="connsiteX20" fmla="*/ 1555115 w 6587878"/>
              <a:gd name="connsiteY20" fmla="*/ 1269066 h 1773838"/>
              <a:gd name="connsiteX21" fmla="*/ 1430969 w 6587878"/>
              <a:gd name="connsiteY21" fmla="*/ 1358431 h 1773838"/>
              <a:gd name="connsiteX22" fmla="*/ 1174988 w 6587878"/>
              <a:gd name="connsiteY22" fmla="*/ 1390720 h 1773838"/>
              <a:gd name="connsiteX23" fmla="*/ 698226 w 6587878"/>
              <a:gd name="connsiteY23" fmla="*/ 1390720 h 1773838"/>
              <a:gd name="connsiteX24" fmla="*/ 433472 w 6587878"/>
              <a:gd name="connsiteY24" fmla="*/ 1342688 h 1773838"/>
              <a:gd name="connsiteX25" fmla="*/ 409834 w 6587878"/>
              <a:gd name="connsiteY25" fmla="*/ 1167282 h 1773838"/>
              <a:gd name="connsiteX26" fmla="*/ 690020 w 6587878"/>
              <a:gd name="connsiteY26" fmla="*/ 939575 h 1773838"/>
              <a:gd name="connsiteX27" fmla="*/ 1229223 w 6587878"/>
              <a:gd name="connsiteY27" fmla="*/ 711868 h 1773838"/>
              <a:gd name="connsiteX28" fmla="*/ 580258 w 6587878"/>
              <a:gd name="connsiteY28" fmla="*/ 711868 h 1773838"/>
              <a:gd name="connsiteX29" fmla="*/ 643133 w 6587878"/>
              <a:gd name="connsiteY29" fmla="*/ 526856 h 1773838"/>
              <a:gd name="connsiteX30" fmla="*/ 3749733 w 6587878"/>
              <a:gd name="connsiteY30" fmla="*/ 481315 h 1773838"/>
              <a:gd name="connsiteX31" fmla="*/ 4552401 w 6587878"/>
              <a:gd name="connsiteY31" fmla="*/ 481315 h 1773838"/>
              <a:gd name="connsiteX32" fmla="*/ 4490971 w 6587878"/>
              <a:gd name="connsiteY32" fmla="*/ 662057 h 1773838"/>
              <a:gd name="connsiteX33" fmla="*/ 4166778 w 6587878"/>
              <a:gd name="connsiteY33" fmla="*/ 837107 h 1773838"/>
              <a:gd name="connsiteX34" fmla="*/ 4163876 w 6587878"/>
              <a:gd name="connsiteY34" fmla="*/ 845646 h 1773838"/>
              <a:gd name="connsiteX35" fmla="*/ 4717488 w 6587878"/>
              <a:gd name="connsiteY35" fmla="*/ 845646 h 1773838"/>
              <a:gd name="connsiteX36" fmla="*/ 4653646 w 6587878"/>
              <a:gd name="connsiteY36" fmla="*/ 1033504 h 1773838"/>
              <a:gd name="connsiteX37" fmla="*/ 4100033 w 6587878"/>
              <a:gd name="connsiteY37" fmla="*/ 1033504 h 1773838"/>
              <a:gd name="connsiteX38" fmla="*/ 4034256 w 6587878"/>
              <a:gd name="connsiteY38" fmla="*/ 1227055 h 1773838"/>
              <a:gd name="connsiteX39" fmla="*/ 3700162 w 6587878"/>
              <a:gd name="connsiteY39" fmla="*/ 1436110 h 1773838"/>
              <a:gd name="connsiteX40" fmla="*/ 2495957 w 6587878"/>
              <a:gd name="connsiteY40" fmla="*/ 1430568 h 1773838"/>
              <a:gd name="connsiteX41" fmla="*/ 2431944 w 6587878"/>
              <a:gd name="connsiteY41" fmla="*/ 1263531 h 1773838"/>
              <a:gd name="connsiteX42" fmla="*/ 3651374 w 6587878"/>
              <a:gd name="connsiteY42" fmla="*/ 1259184 h 1773838"/>
              <a:gd name="connsiteX43" fmla="*/ 3802696 w 6587878"/>
              <a:gd name="connsiteY43" fmla="*/ 1217449 h 1773838"/>
              <a:gd name="connsiteX44" fmla="*/ 3853069 w 6587878"/>
              <a:gd name="connsiteY44" fmla="*/ 1148781 h 1773838"/>
              <a:gd name="connsiteX45" fmla="*/ 3892251 w 6587878"/>
              <a:gd name="connsiteY45" fmla="*/ 1033504 h 1773838"/>
              <a:gd name="connsiteX46" fmla="*/ 3270326 w 6587878"/>
              <a:gd name="connsiteY46" fmla="*/ 1033504 h 1773838"/>
              <a:gd name="connsiteX47" fmla="*/ 3334168 w 6587878"/>
              <a:gd name="connsiteY47" fmla="*/ 845646 h 1773838"/>
              <a:gd name="connsiteX48" fmla="*/ 3956093 w 6587878"/>
              <a:gd name="connsiteY48" fmla="*/ 845646 h 1773838"/>
              <a:gd name="connsiteX49" fmla="*/ 3976406 w 6587878"/>
              <a:gd name="connsiteY49" fmla="*/ 785873 h 1773838"/>
              <a:gd name="connsiteX50" fmla="*/ 4211552 w 6587878"/>
              <a:gd name="connsiteY50" fmla="*/ 663480 h 1773838"/>
              <a:gd name="connsiteX51" fmla="*/ 3687825 w 6587878"/>
              <a:gd name="connsiteY51" fmla="*/ 663480 h 1773838"/>
              <a:gd name="connsiteX52" fmla="*/ 3749733 w 6587878"/>
              <a:gd name="connsiteY52" fmla="*/ 481315 h 1773838"/>
              <a:gd name="connsiteX53" fmla="*/ 4292651 w 6587878"/>
              <a:gd name="connsiteY53" fmla="*/ 55404 h 1773838"/>
              <a:gd name="connsiteX54" fmla="*/ 4358725 w 6587878"/>
              <a:gd name="connsiteY54" fmla="*/ 75830 h 1773838"/>
              <a:gd name="connsiteX55" fmla="*/ 4390426 w 6587878"/>
              <a:gd name="connsiteY55" fmla="*/ 185296 h 1773838"/>
              <a:gd name="connsiteX56" fmla="*/ 4916287 w 6587878"/>
              <a:gd name="connsiteY56" fmla="*/ 185296 h 1773838"/>
              <a:gd name="connsiteX57" fmla="*/ 4791504 w 6587878"/>
              <a:gd name="connsiteY57" fmla="*/ 552473 h 1773838"/>
              <a:gd name="connsiteX58" fmla="*/ 4592261 w 6587878"/>
              <a:gd name="connsiteY58" fmla="*/ 552473 h 1773838"/>
              <a:gd name="connsiteX59" fmla="*/ 4655136 w 6587878"/>
              <a:gd name="connsiteY59" fmla="*/ 367461 h 1773838"/>
              <a:gd name="connsiteX60" fmla="*/ 3727229 w 6587878"/>
              <a:gd name="connsiteY60" fmla="*/ 367461 h 1773838"/>
              <a:gd name="connsiteX61" fmla="*/ 3663387 w 6587878"/>
              <a:gd name="connsiteY61" fmla="*/ 555319 h 1773838"/>
              <a:gd name="connsiteX62" fmla="*/ 3464144 w 6587878"/>
              <a:gd name="connsiteY62" fmla="*/ 555319 h 1773838"/>
              <a:gd name="connsiteX63" fmla="*/ 3589894 w 6587878"/>
              <a:gd name="connsiteY63" fmla="*/ 185296 h 1773838"/>
              <a:gd name="connsiteX64" fmla="*/ 4136200 w 6587878"/>
              <a:gd name="connsiteY64" fmla="*/ 176375 h 1773838"/>
              <a:gd name="connsiteX65" fmla="*/ 4166234 w 6587878"/>
              <a:gd name="connsiteY65" fmla="*/ 98015 h 1773838"/>
              <a:gd name="connsiteX66" fmla="*/ 4292651 w 6587878"/>
              <a:gd name="connsiteY66" fmla="*/ 55404 h 1773838"/>
              <a:gd name="connsiteX67" fmla="*/ 5277772 w 6587878"/>
              <a:gd name="connsiteY67" fmla="*/ 38709 h 1773838"/>
              <a:gd name="connsiteX68" fmla="*/ 5445406 w 6587878"/>
              <a:gd name="connsiteY68" fmla="*/ 85674 h 1773838"/>
              <a:gd name="connsiteX69" fmla="*/ 5226160 w 6587878"/>
              <a:gd name="connsiteY69" fmla="*/ 425100 h 1773838"/>
              <a:gd name="connsiteX70" fmla="*/ 5029552 w 6587878"/>
              <a:gd name="connsiteY70" fmla="*/ 1003618 h 1773838"/>
              <a:gd name="connsiteX71" fmla="*/ 5556669 w 6587878"/>
              <a:gd name="connsiteY71" fmla="*/ 447159 h 1773838"/>
              <a:gd name="connsiteX72" fmla="*/ 5299787 w 6587878"/>
              <a:gd name="connsiteY72" fmla="*/ 447159 h 1773838"/>
              <a:gd name="connsiteX73" fmla="*/ 5360238 w 6587878"/>
              <a:gd name="connsiteY73" fmla="*/ 269262 h 1773838"/>
              <a:gd name="connsiteX74" fmla="*/ 5731685 w 6587878"/>
              <a:gd name="connsiteY74" fmla="*/ 269262 h 1773838"/>
              <a:gd name="connsiteX75" fmla="*/ 5810037 w 6587878"/>
              <a:gd name="connsiteY75" fmla="*/ 38709 h 1773838"/>
              <a:gd name="connsiteX76" fmla="*/ 5997895 w 6587878"/>
              <a:gd name="connsiteY76" fmla="*/ 38709 h 1773838"/>
              <a:gd name="connsiteX77" fmla="*/ 5919543 w 6587878"/>
              <a:gd name="connsiteY77" fmla="*/ 269262 h 1773838"/>
              <a:gd name="connsiteX78" fmla="*/ 6271047 w 6587878"/>
              <a:gd name="connsiteY78" fmla="*/ 272714 h 1773838"/>
              <a:gd name="connsiteX79" fmla="*/ 6391363 w 6587878"/>
              <a:gd name="connsiteY79" fmla="*/ 232611 h 1773838"/>
              <a:gd name="connsiteX80" fmla="*/ 6435477 w 6587878"/>
              <a:gd name="connsiteY80" fmla="*/ 152400 h 1773838"/>
              <a:gd name="connsiteX81" fmla="*/ 6339224 w 6587878"/>
              <a:gd name="connsiteY81" fmla="*/ 104273 h 1773838"/>
              <a:gd name="connsiteX82" fmla="*/ 6249206 w 6587878"/>
              <a:gd name="connsiteY82" fmla="*/ 181029 h 1773838"/>
              <a:gd name="connsiteX83" fmla="*/ 6144640 w 6587878"/>
              <a:gd name="connsiteY83" fmla="*/ 130327 h 1773838"/>
              <a:gd name="connsiteX84" fmla="*/ 6279067 w 6587878"/>
              <a:gd name="connsiteY84" fmla="*/ 0 h 1773838"/>
              <a:gd name="connsiteX85" fmla="*/ 6467561 w 6587878"/>
              <a:gd name="connsiteY85" fmla="*/ 8021 h 1773838"/>
              <a:gd name="connsiteX86" fmla="*/ 6587878 w 6587878"/>
              <a:gd name="connsiteY86" fmla="*/ 124326 h 1773838"/>
              <a:gd name="connsiteX87" fmla="*/ 6551784 w 6587878"/>
              <a:gd name="connsiteY87" fmla="*/ 272715 h 1773838"/>
              <a:gd name="connsiteX88" fmla="*/ 6411415 w 6587878"/>
              <a:gd name="connsiteY88" fmla="*/ 397042 h 1773838"/>
              <a:gd name="connsiteX89" fmla="*/ 6202868 w 6587878"/>
              <a:gd name="connsiteY89" fmla="*/ 445168 h 1773838"/>
              <a:gd name="connsiteX90" fmla="*/ 5962272 w 6587878"/>
              <a:gd name="connsiteY90" fmla="*/ 447159 h 1773838"/>
              <a:gd name="connsiteX91" fmla="*/ 6144037 w 6587878"/>
              <a:gd name="connsiteY91" fmla="*/ 982270 h 1773838"/>
              <a:gd name="connsiteX92" fmla="*/ 5951542 w 6587878"/>
              <a:gd name="connsiteY92" fmla="*/ 1184360 h 1773838"/>
              <a:gd name="connsiteX93" fmla="*/ 5889301 w 6587878"/>
              <a:gd name="connsiteY93" fmla="*/ 1053429 h 1773838"/>
              <a:gd name="connsiteX94" fmla="*/ 5839479 w 6587878"/>
              <a:gd name="connsiteY94" fmla="*/ 1200015 h 1773838"/>
              <a:gd name="connsiteX95" fmla="*/ 5603233 w 6587878"/>
              <a:gd name="connsiteY95" fmla="*/ 1200015 h 1773838"/>
              <a:gd name="connsiteX96" fmla="*/ 5521979 w 6587878"/>
              <a:gd name="connsiteY96" fmla="*/ 1439107 h 1773838"/>
              <a:gd name="connsiteX97" fmla="*/ 5334121 w 6587878"/>
              <a:gd name="connsiteY97" fmla="*/ 1439107 h 1773838"/>
              <a:gd name="connsiteX98" fmla="*/ 5415375 w 6587878"/>
              <a:gd name="connsiteY98" fmla="*/ 1200015 h 1773838"/>
              <a:gd name="connsiteX99" fmla="*/ 5186244 w 6587878"/>
              <a:gd name="connsiteY99" fmla="*/ 1200015 h 1773838"/>
              <a:gd name="connsiteX100" fmla="*/ 5238001 w 6587878"/>
              <a:gd name="connsiteY100" fmla="*/ 1047736 h 1773838"/>
              <a:gd name="connsiteX101" fmla="*/ 5065253 w 6587878"/>
              <a:gd name="connsiteY101" fmla="*/ 1204285 h 1773838"/>
              <a:gd name="connsiteX102" fmla="*/ 5016254 w 6587878"/>
              <a:gd name="connsiteY102" fmla="*/ 1042755 h 1773838"/>
              <a:gd name="connsiteX103" fmla="*/ 4882520 w 6587878"/>
              <a:gd name="connsiteY103" fmla="*/ 1436261 h 1773838"/>
              <a:gd name="connsiteX104" fmla="*/ 4711740 w 6587878"/>
              <a:gd name="connsiteY104" fmla="*/ 1436261 h 1773838"/>
              <a:gd name="connsiteX105" fmla="*/ 4924548 w 6587878"/>
              <a:gd name="connsiteY105" fmla="*/ 810067 h 1773838"/>
              <a:gd name="connsiteX106" fmla="*/ 4778874 w 6587878"/>
              <a:gd name="connsiteY106" fmla="*/ 962346 h 1773838"/>
              <a:gd name="connsiteX107" fmla="*/ 4824738 w 6587878"/>
              <a:gd name="connsiteY107" fmla="*/ 693367 h 1773838"/>
              <a:gd name="connsiteX108" fmla="*/ 5277772 w 6587878"/>
              <a:gd name="connsiteY108" fmla="*/ 38709 h 1773838"/>
              <a:gd name="connsiteX109" fmla="*/ 2737415 w 6587878"/>
              <a:gd name="connsiteY109" fmla="*/ 38709 h 1773838"/>
              <a:gd name="connsiteX110" fmla="*/ 2943775 w 6587878"/>
              <a:gd name="connsiteY110" fmla="*/ 38709 h 1773838"/>
              <a:gd name="connsiteX111" fmla="*/ 2835925 w 6587878"/>
              <a:gd name="connsiteY111" fmla="*/ 356076 h 1773838"/>
              <a:gd name="connsiteX112" fmla="*/ 3133368 w 6587878"/>
              <a:gd name="connsiteY112" fmla="*/ 356076 h 1773838"/>
              <a:gd name="connsiteX113" fmla="*/ 3033805 w 6587878"/>
              <a:gd name="connsiteY113" fmla="*/ 215738 h 1773838"/>
              <a:gd name="connsiteX114" fmla="*/ 3156554 w 6587878"/>
              <a:gd name="connsiteY114" fmla="*/ 106902 h 1773838"/>
              <a:gd name="connsiteX115" fmla="*/ 3274471 w 6587878"/>
              <a:gd name="connsiteY115" fmla="*/ 212432 h 1773838"/>
              <a:gd name="connsiteX116" fmla="*/ 3174793 w 6587878"/>
              <a:gd name="connsiteY116" fmla="*/ 356076 h 1773838"/>
              <a:gd name="connsiteX117" fmla="*/ 3389538 w 6587878"/>
              <a:gd name="connsiteY117" fmla="*/ 356076 h 1773838"/>
              <a:gd name="connsiteX118" fmla="*/ 3324728 w 6587878"/>
              <a:gd name="connsiteY118" fmla="*/ 546780 h 1773838"/>
              <a:gd name="connsiteX119" fmla="*/ 2818792 w 6587878"/>
              <a:gd name="connsiteY119" fmla="*/ 546780 h 1773838"/>
              <a:gd name="connsiteX120" fmla="*/ 3191662 w 6587878"/>
              <a:gd name="connsiteY120" fmla="*/ 1093277 h 1773838"/>
              <a:gd name="connsiteX121" fmla="*/ 3024148 w 6587878"/>
              <a:gd name="connsiteY121" fmla="*/ 1244757 h 1773838"/>
              <a:gd name="connsiteX122" fmla="*/ 2922646 w 6587878"/>
              <a:gd name="connsiteY122" fmla="*/ 1241976 h 1773838"/>
              <a:gd name="connsiteX123" fmla="*/ 2873634 w 6587878"/>
              <a:gd name="connsiteY123" fmla="*/ 1169284 h 1773838"/>
              <a:gd name="connsiteX124" fmla="*/ 2691552 w 6587878"/>
              <a:gd name="connsiteY124" fmla="*/ 780892 h 1773838"/>
              <a:gd name="connsiteX125" fmla="*/ 2537941 w 6587878"/>
              <a:gd name="connsiteY125" fmla="*/ 1240524 h 1773838"/>
              <a:gd name="connsiteX126" fmla="*/ 2392295 w 6587878"/>
              <a:gd name="connsiteY126" fmla="*/ 1242057 h 1773838"/>
              <a:gd name="connsiteX127" fmla="*/ 2489259 w 6587878"/>
              <a:gd name="connsiteY127" fmla="*/ 1376154 h 1773838"/>
              <a:gd name="connsiteX128" fmla="*/ 2470283 w 6587878"/>
              <a:gd name="connsiteY128" fmla="*/ 1431992 h 1773838"/>
              <a:gd name="connsiteX129" fmla="*/ 2263923 w 6587878"/>
              <a:gd name="connsiteY129" fmla="*/ 1431992 h 1773838"/>
              <a:gd name="connsiteX130" fmla="*/ 2490518 w 6587878"/>
              <a:gd name="connsiteY130" fmla="*/ 765237 h 1773838"/>
              <a:gd name="connsiteX131" fmla="*/ 1650170 w 6587878"/>
              <a:gd name="connsiteY131" fmla="*/ 1473947 h 1773838"/>
              <a:gd name="connsiteX132" fmla="*/ 571448 w 6587878"/>
              <a:gd name="connsiteY132" fmla="*/ 1773838 h 1773838"/>
              <a:gd name="connsiteX133" fmla="*/ 0 w 6587878"/>
              <a:gd name="connsiteY133" fmla="*/ 1476762 h 1773838"/>
              <a:gd name="connsiteX134" fmla="*/ 1528444 w 6587878"/>
              <a:gd name="connsiteY134" fmla="*/ 1362320 h 1773838"/>
              <a:gd name="connsiteX135" fmla="*/ 2497867 w 6587878"/>
              <a:gd name="connsiteY135" fmla="*/ 546780 h 1773838"/>
              <a:gd name="connsiteX136" fmla="*/ 2013990 w 6587878"/>
              <a:gd name="connsiteY136" fmla="*/ 546780 h 1773838"/>
              <a:gd name="connsiteX137" fmla="*/ 2078800 w 6587878"/>
              <a:gd name="connsiteY137" fmla="*/ 356076 h 1773838"/>
              <a:gd name="connsiteX138" fmla="*/ 2629566 w 6587878"/>
              <a:gd name="connsiteY138" fmla="*/ 356076 h 1773838"/>
              <a:gd name="connsiteX139" fmla="*/ 2737415 w 6587878"/>
              <a:gd name="connsiteY139" fmla="*/ 38709 h 1773838"/>
              <a:gd name="connsiteX140" fmla="*/ 1025343 w 6587878"/>
              <a:gd name="connsiteY140" fmla="*/ 38709 h 1773838"/>
              <a:gd name="connsiteX141" fmla="*/ 1235972 w 6587878"/>
              <a:gd name="connsiteY141" fmla="*/ 38709 h 1773838"/>
              <a:gd name="connsiteX142" fmla="*/ 1184227 w 6587878"/>
              <a:gd name="connsiteY142" fmla="*/ 190988 h 1773838"/>
              <a:gd name="connsiteX143" fmla="*/ 1480246 w 6587878"/>
              <a:gd name="connsiteY143" fmla="*/ 190988 h 1773838"/>
              <a:gd name="connsiteX144" fmla="*/ 1531991 w 6587878"/>
              <a:gd name="connsiteY144" fmla="*/ 38709 h 1773838"/>
              <a:gd name="connsiteX145" fmla="*/ 1742621 w 6587878"/>
              <a:gd name="connsiteY145" fmla="*/ 38709 h 1773838"/>
              <a:gd name="connsiteX146" fmla="*/ 1690875 w 6587878"/>
              <a:gd name="connsiteY146" fmla="*/ 190988 h 1773838"/>
              <a:gd name="connsiteX147" fmla="*/ 2029589 w 6587878"/>
              <a:gd name="connsiteY147" fmla="*/ 190988 h 1773838"/>
              <a:gd name="connsiteX148" fmla="*/ 1968649 w 6587878"/>
              <a:gd name="connsiteY148" fmla="*/ 370307 h 1773838"/>
              <a:gd name="connsiteX149" fmla="*/ 1629935 w 6587878"/>
              <a:gd name="connsiteY149" fmla="*/ 370307 h 1773838"/>
              <a:gd name="connsiteX150" fmla="*/ 1594144 w 6587878"/>
              <a:gd name="connsiteY150" fmla="*/ 475622 h 1773838"/>
              <a:gd name="connsiteX151" fmla="*/ 1383515 w 6587878"/>
              <a:gd name="connsiteY151" fmla="*/ 475622 h 1773838"/>
              <a:gd name="connsiteX152" fmla="*/ 1419305 w 6587878"/>
              <a:gd name="connsiteY152" fmla="*/ 370307 h 1773838"/>
              <a:gd name="connsiteX153" fmla="*/ 1123286 w 6587878"/>
              <a:gd name="connsiteY153" fmla="*/ 370307 h 1773838"/>
              <a:gd name="connsiteX154" fmla="*/ 1087496 w 6587878"/>
              <a:gd name="connsiteY154" fmla="*/ 475622 h 1773838"/>
              <a:gd name="connsiteX155" fmla="*/ 876867 w 6587878"/>
              <a:gd name="connsiteY155" fmla="*/ 475622 h 1773838"/>
              <a:gd name="connsiteX156" fmla="*/ 912657 w 6587878"/>
              <a:gd name="connsiteY156" fmla="*/ 370307 h 1773838"/>
              <a:gd name="connsiteX157" fmla="*/ 573943 w 6587878"/>
              <a:gd name="connsiteY157" fmla="*/ 370307 h 1773838"/>
              <a:gd name="connsiteX158" fmla="*/ 634884 w 6587878"/>
              <a:gd name="connsiteY158" fmla="*/ 190988 h 1773838"/>
              <a:gd name="connsiteX159" fmla="*/ 973598 w 6587878"/>
              <a:gd name="connsiteY159" fmla="*/ 190988 h 1773838"/>
              <a:gd name="connsiteX160" fmla="*/ 1025343 w 6587878"/>
              <a:gd name="connsiteY160" fmla="*/ 38709 h 1773838"/>
              <a:gd name="connsiteX0" fmla="*/ 5829106 w 6587878"/>
              <a:gd name="connsiteY0" fmla="*/ 535395 h 1773838"/>
              <a:gd name="connsiteX1" fmla="*/ 5664173 w 6587878"/>
              <a:gd name="connsiteY1" fmla="*/ 1020696 h 1773838"/>
              <a:gd name="connsiteX2" fmla="*/ 5878360 w 6587878"/>
              <a:gd name="connsiteY2" fmla="*/ 1020696 h 1773838"/>
              <a:gd name="connsiteX3" fmla="*/ 5829106 w 6587878"/>
              <a:gd name="connsiteY3" fmla="*/ 535395 h 1773838"/>
              <a:gd name="connsiteX4" fmla="*/ 5643904 w 6587878"/>
              <a:gd name="connsiteY4" fmla="*/ 527568 h 1773838"/>
              <a:gd name="connsiteX5" fmla="*/ 5264974 w 6587878"/>
              <a:gd name="connsiteY5" fmla="*/ 1020696 h 1773838"/>
              <a:gd name="connsiteX6" fmla="*/ 5476315 w 6587878"/>
              <a:gd name="connsiteY6" fmla="*/ 1020696 h 1773838"/>
              <a:gd name="connsiteX7" fmla="*/ 5643904 w 6587878"/>
              <a:gd name="connsiteY7" fmla="*/ 527568 h 1773838"/>
              <a:gd name="connsiteX8" fmla="*/ 643133 w 6587878"/>
              <a:gd name="connsiteY8" fmla="*/ 526856 h 1773838"/>
              <a:gd name="connsiteX9" fmla="*/ 1680624 w 6587878"/>
              <a:gd name="connsiteY9" fmla="*/ 526856 h 1773838"/>
              <a:gd name="connsiteX10" fmla="*/ 1616781 w 6587878"/>
              <a:gd name="connsiteY10" fmla="*/ 714714 h 1773838"/>
              <a:gd name="connsiteX11" fmla="*/ 1000221 w 6587878"/>
              <a:gd name="connsiteY11" fmla="*/ 964836 h 1773838"/>
              <a:gd name="connsiteX12" fmla="*/ 653707 w 6587878"/>
              <a:gd name="connsiteY12" fmla="*/ 1161589 h 1773838"/>
              <a:gd name="connsiteX13" fmla="*/ 710812 w 6587878"/>
              <a:gd name="connsiteY13" fmla="*/ 1207131 h 1773838"/>
              <a:gd name="connsiteX14" fmla="*/ 1268962 w 6587878"/>
              <a:gd name="connsiteY14" fmla="*/ 1207131 h 1773838"/>
              <a:gd name="connsiteX15" fmla="*/ 1385778 w 6587878"/>
              <a:gd name="connsiteY15" fmla="*/ 1164963 h 1773838"/>
              <a:gd name="connsiteX16" fmla="*/ 1368636 w 6587878"/>
              <a:gd name="connsiteY16" fmla="*/ 1079581 h 1773838"/>
              <a:gd name="connsiteX17" fmla="*/ 1291494 w 6587878"/>
              <a:gd name="connsiteY17" fmla="*/ 1013701 h 1773838"/>
              <a:gd name="connsiteX18" fmla="*/ 1469988 w 6587878"/>
              <a:gd name="connsiteY18" fmla="*/ 939985 h 1773838"/>
              <a:gd name="connsiteX19" fmla="*/ 1583523 w 6587878"/>
              <a:gd name="connsiteY19" fmla="*/ 1081208 h 1773838"/>
              <a:gd name="connsiteX20" fmla="*/ 1555115 w 6587878"/>
              <a:gd name="connsiteY20" fmla="*/ 1269066 h 1773838"/>
              <a:gd name="connsiteX21" fmla="*/ 1430969 w 6587878"/>
              <a:gd name="connsiteY21" fmla="*/ 1358431 h 1773838"/>
              <a:gd name="connsiteX22" fmla="*/ 1174988 w 6587878"/>
              <a:gd name="connsiteY22" fmla="*/ 1390720 h 1773838"/>
              <a:gd name="connsiteX23" fmla="*/ 698226 w 6587878"/>
              <a:gd name="connsiteY23" fmla="*/ 1390720 h 1773838"/>
              <a:gd name="connsiteX24" fmla="*/ 433472 w 6587878"/>
              <a:gd name="connsiteY24" fmla="*/ 1342688 h 1773838"/>
              <a:gd name="connsiteX25" fmla="*/ 409834 w 6587878"/>
              <a:gd name="connsiteY25" fmla="*/ 1167282 h 1773838"/>
              <a:gd name="connsiteX26" fmla="*/ 690020 w 6587878"/>
              <a:gd name="connsiteY26" fmla="*/ 939575 h 1773838"/>
              <a:gd name="connsiteX27" fmla="*/ 1229223 w 6587878"/>
              <a:gd name="connsiteY27" fmla="*/ 711868 h 1773838"/>
              <a:gd name="connsiteX28" fmla="*/ 580258 w 6587878"/>
              <a:gd name="connsiteY28" fmla="*/ 711868 h 1773838"/>
              <a:gd name="connsiteX29" fmla="*/ 643133 w 6587878"/>
              <a:gd name="connsiteY29" fmla="*/ 526856 h 1773838"/>
              <a:gd name="connsiteX30" fmla="*/ 3749733 w 6587878"/>
              <a:gd name="connsiteY30" fmla="*/ 481315 h 1773838"/>
              <a:gd name="connsiteX31" fmla="*/ 4552401 w 6587878"/>
              <a:gd name="connsiteY31" fmla="*/ 481315 h 1773838"/>
              <a:gd name="connsiteX32" fmla="*/ 4490971 w 6587878"/>
              <a:gd name="connsiteY32" fmla="*/ 662057 h 1773838"/>
              <a:gd name="connsiteX33" fmla="*/ 4166778 w 6587878"/>
              <a:gd name="connsiteY33" fmla="*/ 837107 h 1773838"/>
              <a:gd name="connsiteX34" fmla="*/ 4163876 w 6587878"/>
              <a:gd name="connsiteY34" fmla="*/ 845646 h 1773838"/>
              <a:gd name="connsiteX35" fmla="*/ 4717488 w 6587878"/>
              <a:gd name="connsiteY35" fmla="*/ 845646 h 1773838"/>
              <a:gd name="connsiteX36" fmla="*/ 4653646 w 6587878"/>
              <a:gd name="connsiteY36" fmla="*/ 1033504 h 1773838"/>
              <a:gd name="connsiteX37" fmla="*/ 4100033 w 6587878"/>
              <a:gd name="connsiteY37" fmla="*/ 1033504 h 1773838"/>
              <a:gd name="connsiteX38" fmla="*/ 4034256 w 6587878"/>
              <a:gd name="connsiteY38" fmla="*/ 1227055 h 1773838"/>
              <a:gd name="connsiteX39" fmla="*/ 3700162 w 6587878"/>
              <a:gd name="connsiteY39" fmla="*/ 1436110 h 1773838"/>
              <a:gd name="connsiteX40" fmla="*/ 2495957 w 6587878"/>
              <a:gd name="connsiteY40" fmla="*/ 1430568 h 1773838"/>
              <a:gd name="connsiteX41" fmla="*/ 2431944 w 6587878"/>
              <a:gd name="connsiteY41" fmla="*/ 1263531 h 1773838"/>
              <a:gd name="connsiteX42" fmla="*/ 3651374 w 6587878"/>
              <a:gd name="connsiteY42" fmla="*/ 1259184 h 1773838"/>
              <a:gd name="connsiteX43" fmla="*/ 3802696 w 6587878"/>
              <a:gd name="connsiteY43" fmla="*/ 1217449 h 1773838"/>
              <a:gd name="connsiteX44" fmla="*/ 3853069 w 6587878"/>
              <a:gd name="connsiteY44" fmla="*/ 1148781 h 1773838"/>
              <a:gd name="connsiteX45" fmla="*/ 3892251 w 6587878"/>
              <a:gd name="connsiteY45" fmla="*/ 1033504 h 1773838"/>
              <a:gd name="connsiteX46" fmla="*/ 3270326 w 6587878"/>
              <a:gd name="connsiteY46" fmla="*/ 1033504 h 1773838"/>
              <a:gd name="connsiteX47" fmla="*/ 3334168 w 6587878"/>
              <a:gd name="connsiteY47" fmla="*/ 845646 h 1773838"/>
              <a:gd name="connsiteX48" fmla="*/ 3956093 w 6587878"/>
              <a:gd name="connsiteY48" fmla="*/ 845646 h 1773838"/>
              <a:gd name="connsiteX49" fmla="*/ 3976406 w 6587878"/>
              <a:gd name="connsiteY49" fmla="*/ 785873 h 1773838"/>
              <a:gd name="connsiteX50" fmla="*/ 4211552 w 6587878"/>
              <a:gd name="connsiteY50" fmla="*/ 663480 h 1773838"/>
              <a:gd name="connsiteX51" fmla="*/ 3687825 w 6587878"/>
              <a:gd name="connsiteY51" fmla="*/ 663480 h 1773838"/>
              <a:gd name="connsiteX52" fmla="*/ 3749733 w 6587878"/>
              <a:gd name="connsiteY52" fmla="*/ 481315 h 1773838"/>
              <a:gd name="connsiteX53" fmla="*/ 4292651 w 6587878"/>
              <a:gd name="connsiteY53" fmla="*/ 55404 h 1773838"/>
              <a:gd name="connsiteX54" fmla="*/ 4358725 w 6587878"/>
              <a:gd name="connsiteY54" fmla="*/ 75830 h 1773838"/>
              <a:gd name="connsiteX55" fmla="*/ 4390426 w 6587878"/>
              <a:gd name="connsiteY55" fmla="*/ 185296 h 1773838"/>
              <a:gd name="connsiteX56" fmla="*/ 4916287 w 6587878"/>
              <a:gd name="connsiteY56" fmla="*/ 185296 h 1773838"/>
              <a:gd name="connsiteX57" fmla="*/ 4791504 w 6587878"/>
              <a:gd name="connsiteY57" fmla="*/ 552473 h 1773838"/>
              <a:gd name="connsiteX58" fmla="*/ 4592261 w 6587878"/>
              <a:gd name="connsiteY58" fmla="*/ 552473 h 1773838"/>
              <a:gd name="connsiteX59" fmla="*/ 4655136 w 6587878"/>
              <a:gd name="connsiteY59" fmla="*/ 367461 h 1773838"/>
              <a:gd name="connsiteX60" fmla="*/ 3727229 w 6587878"/>
              <a:gd name="connsiteY60" fmla="*/ 367461 h 1773838"/>
              <a:gd name="connsiteX61" fmla="*/ 3663387 w 6587878"/>
              <a:gd name="connsiteY61" fmla="*/ 555319 h 1773838"/>
              <a:gd name="connsiteX62" fmla="*/ 3464144 w 6587878"/>
              <a:gd name="connsiteY62" fmla="*/ 555319 h 1773838"/>
              <a:gd name="connsiteX63" fmla="*/ 3589894 w 6587878"/>
              <a:gd name="connsiteY63" fmla="*/ 185296 h 1773838"/>
              <a:gd name="connsiteX64" fmla="*/ 4136200 w 6587878"/>
              <a:gd name="connsiteY64" fmla="*/ 176375 h 1773838"/>
              <a:gd name="connsiteX65" fmla="*/ 4166234 w 6587878"/>
              <a:gd name="connsiteY65" fmla="*/ 98015 h 1773838"/>
              <a:gd name="connsiteX66" fmla="*/ 4292651 w 6587878"/>
              <a:gd name="connsiteY66" fmla="*/ 55404 h 1773838"/>
              <a:gd name="connsiteX67" fmla="*/ 5277772 w 6587878"/>
              <a:gd name="connsiteY67" fmla="*/ 38709 h 1773838"/>
              <a:gd name="connsiteX68" fmla="*/ 5445406 w 6587878"/>
              <a:gd name="connsiteY68" fmla="*/ 85674 h 1773838"/>
              <a:gd name="connsiteX69" fmla="*/ 5226160 w 6587878"/>
              <a:gd name="connsiteY69" fmla="*/ 425100 h 1773838"/>
              <a:gd name="connsiteX70" fmla="*/ 5029552 w 6587878"/>
              <a:gd name="connsiteY70" fmla="*/ 1003618 h 1773838"/>
              <a:gd name="connsiteX71" fmla="*/ 5556669 w 6587878"/>
              <a:gd name="connsiteY71" fmla="*/ 447159 h 1773838"/>
              <a:gd name="connsiteX72" fmla="*/ 5299787 w 6587878"/>
              <a:gd name="connsiteY72" fmla="*/ 447159 h 1773838"/>
              <a:gd name="connsiteX73" fmla="*/ 5360238 w 6587878"/>
              <a:gd name="connsiteY73" fmla="*/ 269262 h 1773838"/>
              <a:gd name="connsiteX74" fmla="*/ 5731685 w 6587878"/>
              <a:gd name="connsiteY74" fmla="*/ 269262 h 1773838"/>
              <a:gd name="connsiteX75" fmla="*/ 5810037 w 6587878"/>
              <a:gd name="connsiteY75" fmla="*/ 38709 h 1773838"/>
              <a:gd name="connsiteX76" fmla="*/ 5997895 w 6587878"/>
              <a:gd name="connsiteY76" fmla="*/ 38709 h 1773838"/>
              <a:gd name="connsiteX77" fmla="*/ 5919543 w 6587878"/>
              <a:gd name="connsiteY77" fmla="*/ 269262 h 1773838"/>
              <a:gd name="connsiteX78" fmla="*/ 6271047 w 6587878"/>
              <a:gd name="connsiteY78" fmla="*/ 272714 h 1773838"/>
              <a:gd name="connsiteX79" fmla="*/ 6391363 w 6587878"/>
              <a:gd name="connsiteY79" fmla="*/ 232611 h 1773838"/>
              <a:gd name="connsiteX80" fmla="*/ 6435477 w 6587878"/>
              <a:gd name="connsiteY80" fmla="*/ 152400 h 1773838"/>
              <a:gd name="connsiteX81" fmla="*/ 6339224 w 6587878"/>
              <a:gd name="connsiteY81" fmla="*/ 104273 h 1773838"/>
              <a:gd name="connsiteX82" fmla="*/ 6205869 w 6587878"/>
              <a:gd name="connsiteY82" fmla="*/ 194030 h 1773838"/>
              <a:gd name="connsiteX83" fmla="*/ 6144640 w 6587878"/>
              <a:gd name="connsiteY83" fmla="*/ 130327 h 1773838"/>
              <a:gd name="connsiteX84" fmla="*/ 6279067 w 6587878"/>
              <a:gd name="connsiteY84" fmla="*/ 0 h 1773838"/>
              <a:gd name="connsiteX85" fmla="*/ 6467561 w 6587878"/>
              <a:gd name="connsiteY85" fmla="*/ 8021 h 1773838"/>
              <a:gd name="connsiteX86" fmla="*/ 6587878 w 6587878"/>
              <a:gd name="connsiteY86" fmla="*/ 124326 h 1773838"/>
              <a:gd name="connsiteX87" fmla="*/ 6551784 w 6587878"/>
              <a:gd name="connsiteY87" fmla="*/ 272715 h 1773838"/>
              <a:gd name="connsiteX88" fmla="*/ 6411415 w 6587878"/>
              <a:gd name="connsiteY88" fmla="*/ 397042 h 1773838"/>
              <a:gd name="connsiteX89" fmla="*/ 6202868 w 6587878"/>
              <a:gd name="connsiteY89" fmla="*/ 445168 h 1773838"/>
              <a:gd name="connsiteX90" fmla="*/ 5962272 w 6587878"/>
              <a:gd name="connsiteY90" fmla="*/ 447159 h 1773838"/>
              <a:gd name="connsiteX91" fmla="*/ 6144037 w 6587878"/>
              <a:gd name="connsiteY91" fmla="*/ 982270 h 1773838"/>
              <a:gd name="connsiteX92" fmla="*/ 5951542 w 6587878"/>
              <a:gd name="connsiteY92" fmla="*/ 1184360 h 1773838"/>
              <a:gd name="connsiteX93" fmla="*/ 5889301 w 6587878"/>
              <a:gd name="connsiteY93" fmla="*/ 1053429 h 1773838"/>
              <a:gd name="connsiteX94" fmla="*/ 5839479 w 6587878"/>
              <a:gd name="connsiteY94" fmla="*/ 1200015 h 1773838"/>
              <a:gd name="connsiteX95" fmla="*/ 5603233 w 6587878"/>
              <a:gd name="connsiteY95" fmla="*/ 1200015 h 1773838"/>
              <a:gd name="connsiteX96" fmla="*/ 5521979 w 6587878"/>
              <a:gd name="connsiteY96" fmla="*/ 1439107 h 1773838"/>
              <a:gd name="connsiteX97" fmla="*/ 5334121 w 6587878"/>
              <a:gd name="connsiteY97" fmla="*/ 1439107 h 1773838"/>
              <a:gd name="connsiteX98" fmla="*/ 5415375 w 6587878"/>
              <a:gd name="connsiteY98" fmla="*/ 1200015 h 1773838"/>
              <a:gd name="connsiteX99" fmla="*/ 5186244 w 6587878"/>
              <a:gd name="connsiteY99" fmla="*/ 1200015 h 1773838"/>
              <a:gd name="connsiteX100" fmla="*/ 5238001 w 6587878"/>
              <a:gd name="connsiteY100" fmla="*/ 1047736 h 1773838"/>
              <a:gd name="connsiteX101" fmla="*/ 5065253 w 6587878"/>
              <a:gd name="connsiteY101" fmla="*/ 1204285 h 1773838"/>
              <a:gd name="connsiteX102" fmla="*/ 5016254 w 6587878"/>
              <a:gd name="connsiteY102" fmla="*/ 1042755 h 1773838"/>
              <a:gd name="connsiteX103" fmla="*/ 4882520 w 6587878"/>
              <a:gd name="connsiteY103" fmla="*/ 1436261 h 1773838"/>
              <a:gd name="connsiteX104" fmla="*/ 4711740 w 6587878"/>
              <a:gd name="connsiteY104" fmla="*/ 1436261 h 1773838"/>
              <a:gd name="connsiteX105" fmla="*/ 4924548 w 6587878"/>
              <a:gd name="connsiteY105" fmla="*/ 810067 h 1773838"/>
              <a:gd name="connsiteX106" fmla="*/ 4778874 w 6587878"/>
              <a:gd name="connsiteY106" fmla="*/ 962346 h 1773838"/>
              <a:gd name="connsiteX107" fmla="*/ 4824738 w 6587878"/>
              <a:gd name="connsiteY107" fmla="*/ 693367 h 1773838"/>
              <a:gd name="connsiteX108" fmla="*/ 5277772 w 6587878"/>
              <a:gd name="connsiteY108" fmla="*/ 38709 h 1773838"/>
              <a:gd name="connsiteX109" fmla="*/ 2737415 w 6587878"/>
              <a:gd name="connsiteY109" fmla="*/ 38709 h 1773838"/>
              <a:gd name="connsiteX110" fmla="*/ 2943775 w 6587878"/>
              <a:gd name="connsiteY110" fmla="*/ 38709 h 1773838"/>
              <a:gd name="connsiteX111" fmla="*/ 2835925 w 6587878"/>
              <a:gd name="connsiteY111" fmla="*/ 356076 h 1773838"/>
              <a:gd name="connsiteX112" fmla="*/ 3133368 w 6587878"/>
              <a:gd name="connsiteY112" fmla="*/ 356076 h 1773838"/>
              <a:gd name="connsiteX113" fmla="*/ 3033805 w 6587878"/>
              <a:gd name="connsiteY113" fmla="*/ 215738 h 1773838"/>
              <a:gd name="connsiteX114" fmla="*/ 3156554 w 6587878"/>
              <a:gd name="connsiteY114" fmla="*/ 106902 h 1773838"/>
              <a:gd name="connsiteX115" fmla="*/ 3274471 w 6587878"/>
              <a:gd name="connsiteY115" fmla="*/ 212432 h 1773838"/>
              <a:gd name="connsiteX116" fmla="*/ 3174793 w 6587878"/>
              <a:gd name="connsiteY116" fmla="*/ 356076 h 1773838"/>
              <a:gd name="connsiteX117" fmla="*/ 3389538 w 6587878"/>
              <a:gd name="connsiteY117" fmla="*/ 356076 h 1773838"/>
              <a:gd name="connsiteX118" fmla="*/ 3324728 w 6587878"/>
              <a:gd name="connsiteY118" fmla="*/ 546780 h 1773838"/>
              <a:gd name="connsiteX119" fmla="*/ 2818792 w 6587878"/>
              <a:gd name="connsiteY119" fmla="*/ 546780 h 1773838"/>
              <a:gd name="connsiteX120" fmla="*/ 3191662 w 6587878"/>
              <a:gd name="connsiteY120" fmla="*/ 1093277 h 1773838"/>
              <a:gd name="connsiteX121" fmla="*/ 3024148 w 6587878"/>
              <a:gd name="connsiteY121" fmla="*/ 1244757 h 1773838"/>
              <a:gd name="connsiteX122" fmla="*/ 2922646 w 6587878"/>
              <a:gd name="connsiteY122" fmla="*/ 1241976 h 1773838"/>
              <a:gd name="connsiteX123" fmla="*/ 2873634 w 6587878"/>
              <a:gd name="connsiteY123" fmla="*/ 1169284 h 1773838"/>
              <a:gd name="connsiteX124" fmla="*/ 2691552 w 6587878"/>
              <a:gd name="connsiteY124" fmla="*/ 780892 h 1773838"/>
              <a:gd name="connsiteX125" fmla="*/ 2537941 w 6587878"/>
              <a:gd name="connsiteY125" fmla="*/ 1240524 h 1773838"/>
              <a:gd name="connsiteX126" fmla="*/ 2392295 w 6587878"/>
              <a:gd name="connsiteY126" fmla="*/ 1242057 h 1773838"/>
              <a:gd name="connsiteX127" fmla="*/ 2489259 w 6587878"/>
              <a:gd name="connsiteY127" fmla="*/ 1376154 h 1773838"/>
              <a:gd name="connsiteX128" fmla="*/ 2470283 w 6587878"/>
              <a:gd name="connsiteY128" fmla="*/ 1431992 h 1773838"/>
              <a:gd name="connsiteX129" fmla="*/ 2263923 w 6587878"/>
              <a:gd name="connsiteY129" fmla="*/ 1431992 h 1773838"/>
              <a:gd name="connsiteX130" fmla="*/ 2490518 w 6587878"/>
              <a:gd name="connsiteY130" fmla="*/ 765237 h 1773838"/>
              <a:gd name="connsiteX131" fmla="*/ 1650170 w 6587878"/>
              <a:gd name="connsiteY131" fmla="*/ 1473947 h 1773838"/>
              <a:gd name="connsiteX132" fmla="*/ 571448 w 6587878"/>
              <a:gd name="connsiteY132" fmla="*/ 1773838 h 1773838"/>
              <a:gd name="connsiteX133" fmla="*/ 0 w 6587878"/>
              <a:gd name="connsiteY133" fmla="*/ 1476762 h 1773838"/>
              <a:gd name="connsiteX134" fmla="*/ 1528444 w 6587878"/>
              <a:gd name="connsiteY134" fmla="*/ 1362320 h 1773838"/>
              <a:gd name="connsiteX135" fmla="*/ 2497867 w 6587878"/>
              <a:gd name="connsiteY135" fmla="*/ 546780 h 1773838"/>
              <a:gd name="connsiteX136" fmla="*/ 2013990 w 6587878"/>
              <a:gd name="connsiteY136" fmla="*/ 546780 h 1773838"/>
              <a:gd name="connsiteX137" fmla="*/ 2078800 w 6587878"/>
              <a:gd name="connsiteY137" fmla="*/ 356076 h 1773838"/>
              <a:gd name="connsiteX138" fmla="*/ 2629566 w 6587878"/>
              <a:gd name="connsiteY138" fmla="*/ 356076 h 1773838"/>
              <a:gd name="connsiteX139" fmla="*/ 2737415 w 6587878"/>
              <a:gd name="connsiteY139" fmla="*/ 38709 h 1773838"/>
              <a:gd name="connsiteX140" fmla="*/ 1025343 w 6587878"/>
              <a:gd name="connsiteY140" fmla="*/ 38709 h 1773838"/>
              <a:gd name="connsiteX141" fmla="*/ 1235972 w 6587878"/>
              <a:gd name="connsiteY141" fmla="*/ 38709 h 1773838"/>
              <a:gd name="connsiteX142" fmla="*/ 1184227 w 6587878"/>
              <a:gd name="connsiteY142" fmla="*/ 190988 h 1773838"/>
              <a:gd name="connsiteX143" fmla="*/ 1480246 w 6587878"/>
              <a:gd name="connsiteY143" fmla="*/ 190988 h 1773838"/>
              <a:gd name="connsiteX144" fmla="*/ 1531991 w 6587878"/>
              <a:gd name="connsiteY144" fmla="*/ 38709 h 1773838"/>
              <a:gd name="connsiteX145" fmla="*/ 1742621 w 6587878"/>
              <a:gd name="connsiteY145" fmla="*/ 38709 h 1773838"/>
              <a:gd name="connsiteX146" fmla="*/ 1690875 w 6587878"/>
              <a:gd name="connsiteY146" fmla="*/ 190988 h 1773838"/>
              <a:gd name="connsiteX147" fmla="*/ 2029589 w 6587878"/>
              <a:gd name="connsiteY147" fmla="*/ 190988 h 1773838"/>
              <a:gd name="connsiteX148" fmla="*/ 1968649 w 6587878"/>
              <a:gd name="connsiteY148" fmla="*/ 370307 h 1773838"/>
              <a:gd name="connsiteX149" fmla="*/ 1629935 w 6587878"/>
              <a:gd name="connsiteY149" fmla="*/ 370307 h 1773838"/>
              <a:gd name="connsiteX150" fmla="*/ 1594144 w 6587878"/>
              <a:gd name="connsiteY150" fmla="*/ 475622 h 1773838"/>
              <a:gd name="connsiteX151" fmla="*/ 1383515 w 6587878"/>
              <a:gd name="connsiteY151" fmla="*/ 475622 h 1773838"/>
              <a:gd name="connsiteX152" fmla="*/ 1419305 w 6587878"/>
              <a:gd name="connsiteY152" fmla="*/ 370307 h 1773838"/>
              <a:gd name="connsiteX153" fmla="*/ 1123286 w 6587878"/>
              <a:gd name="connsiteY153" fmla="*/ 370307 h 1773838"/>
              <a:gd name="connsiteX154" fmla="*/ 1087496 w 6587878"/>
              <a:gd name="connsiteY154" fmla="*/ 475622 h 1773838"/>
              <a:gd name="connsiteX155" fmla="*/ 876867 w 6587878"/>
              <a:gd name="connsiteY155" fmla="*/ 475622 h 1773838"/>
              <a:gd name="connsiteX156" fmla="*/ 912657 w 6587878"/>
              <a:gd name="connsiteY156" fmla="*/ 370307 h 1773838"/>
              <a:gd name="connsiteX157" fmla="*/ 573943 w 6587878"/>
              <a:gd name="connsiteY157" fmla="*/ 370307 h 1773838"/>
              <a:gd name="connsiteX158" fmla="*/ 634884 w 6587878"/>
              <a:gd name="connsiteY158" fmla="*/ 190988 h 1773838"/>
              <a:gd name="connsiteX159" fmla="*/ 973598 w 6587878"/>
              <a:gd name="connsiteY159" fmla="*/ 190988 h 1773838"/>
              <a:gd name="connsiteX160" fmla="*/ 1025343 w 6587878"/>
              <a:gd name="connsiteY160" fmla="*/ 38709 h 1773838"/>
              <a:gd name="connsiteX0" fmla="*/ 5829106 w 6587878"/>
              <a:gd name="connsiteY0" fmla="*/ 535395 h 1773838"/>
              <a:gd name="connsiteX1" fmla="*/ 5664173 w 6587878"/>
              <a:gd name="connsiteY1" fmla="*/ 1020696 h 1773838"/>
              <a:gd name="connsiteX2" fmla="*/ 5878360 w 6587878"/>
              <a:gd name="connsiteY2" fmla="*/ 1020696 h 1773838"/>
              <a:gd name="connsiteX3" fmla="*/ 5829106 w 6587878"/>
              <a:gd name="connsiteY3" fmla="*/ 535395 h 1773838"/>
              <a:gd name="connsiteX4" fmla="*/ 5643904 w 6587878"/>
              <a:gd name="connsiteY4" fmla="*/ 527568 h 1773838"/>
              <a:gd name="connsiteX5" fmla="*/ 5264974 w 6587878"/>
              <a:gd name="connsiteY5" fmla="*/ 1020696 h 1773838"/>
              <a:gd name="connsiteX6" fmla="*/ 5476315 w 6587878"/>
              <a:gd name="connsiteY6" fmla="*/ 1020696 h 1773838"/>
              <a:gd name="connsiteX7" fmla="*/ 5643904 w 6587878"/>
              <a:gd name="connsiteY7" fmla="*/ 527568 h 1773838"/>
              <a:gd name="connsiteX8" fmla="*/ 643133 w 6587878"/>
              <a:gd name="connsiteY8" fmla="*/ 526856 h 1773838"/>
              <a:gd name="connsiteX9" fmla="*/ 1680624 w 6587878"/>
              <a:gd name="connsiteY9" fmla="*/ 526856 h 1773838"/>
              <a:gd name="connsiteX10" fmla="*/ 1616781 w 6587878"/>
              <a:gd name="connsiteY10" fmla="*/ 714714 h 1773838"/>
              <a:gd name="connsiteX11" fmla="*/ 1000221 w 6587878"/>
              <a:gd name="connsiteY11" fmla="*/ 964836 h 1773838"/>
              <a:gd name="connsiteX12" fmla="*/ 653707 w 6587878"/>
              <a:gd name="connsiteY12" fmla="*/ 1161589 h 1773838"/>
              <a:gd name="connsiteX13" fmla="*/ 710812 w 6587878"/>
              <a:gd name="connsiteY13" fmla="*/ 1207131 h 1773838"/>
              <a:gd name="connsiteX14" fmla="*/ 1268962 w 6587878"/>
              <a:gd name="connsiteY14" fmla="*/ 1207131 h 1773838"/>
              <a:gd name="connsiteX15" fmla="*/ 1385778 w 6587878"/>
              <a:gd name="connsiteY15" fmla="*/ 1164963 h 1773838"/>
              <a:gd name="connsiteX16" fmla="*/ 1368636 w 6587878"/>
              <a:gd name="connsiteY16" fmla="*/ 1079581 h 1773838"/>
              <a:gd name="connsiteX17" fmla="*/ 1291494 w 6587878"/>
              <a:gd name="connsiteY17" fmla="*/ 1013701 h 1773838"/>
              <a:gd name="connsiteX18" fmla="*/ 1469988 w 6587878"/>
              <a:gd name="connsiteY18" fmla="*/ 939985 h 1773838"/>
              <a:gd name="connsiteX19" fmla="*/ 1583523 w 6587878"/>
              <a:gd name="connsiteY19" fmla="*/ 1081208 h 1773838"/>
              <a:gd name="connsiteX20" fmla="*/ 1555115 w 6587878"/>
              <a:gd name="connsiteY20" fmla="*/ 1269066 h 1773838"/>
              <a:gd name="connsiteX21" fmla="*/ 1430969 w 6587878"/>
              <a:gd name="connsiteY21" fmla="*/ 1358431 h 1773838"/>
              <a:gd name="connsiteX22" fmla="*/ 1174988 w 6587878"/>
              <a:gd name="connsiteY22" fmla="*/ 1390720 h 1773838"/>
              <a:gd name="connsiteX23" fmla="*/ 698226 w 6587878"/>
              <a:gd name="connsiteY23" fmla="*/ 1390720 h 1773838"/>
              <a:gd name="connsiteX24" fmla="*/ 433472 w 6587878"/>
              <a:gd name="connsiteY24" fmla="*/ 1342688 h 1773838"/>
              <a:gd name="connsiteX25" fmla="*/ 409834 w 6587878"/>
              <a:gd name="connsiteY25" fmla="*/ 1167282 h 1773838"/>
              <a:gd name="connsiteX26" fmla="*/ 690020 w 6587878"/>
              <a:gd name="connsiteY26" fmla="*/ 939575 h 1773838"/>
              <a:gd name="connsiteX27" fmla="*/ 1229223 w 6587878"/>
              <a:gd name="connsiteY27" fmla="*/ 711868 h 1773838"/>
              <a:gd name="connsiteX28" fmla="*/ 580258 w 6587878"/>
              <a:gd name="connsiteY28" fmla="*/ 711868 h 1773838"/>
              <a:gd name="connsiteX29" fmla="*/ 643133 w 6587878"/>
              <a:gd name="connsiteY29" fmla="*/ 526856 h 1773838"/>
              <a:gd name="connsiteX30" fmla="*/ 3749733 w 6587878"/>
              <a:gd name="connsiteY30" fmla="*/ 481315 h 1773838"/>
              <a:gd name="connsiteX31" fmla="*/ 4552401 w 6587878"/>
              <a:gd name="connsiteY31" fmla="*/ 481315 h 1773838"/>
              <a:gd name="connsiteX32" fmla="*/ 4490971 w 6587878"/>
              <a:gd name="connsiteY32" fmla="*/ 662057 h 1773838"/>
              <a:gd name="connsiteX33" fmla="*/ 4166778 w 6587878"/>
              <a:gd name="connsiteY33" fmla="*/ 837107 h 1773838"/>
              <a:gd name="connsiteX34" fmla="*/ 4163876 w 6587878"/>
              <a:gd name="connsiteY34" fmla="*/ 845646 h 1773838"/>
              <a:gd name="connsiteX35" fmla="*/ 4717488 w 6587878"/>
              <a:gd name="connsiteY35" fmla="*/ 845646 h 1773838"/>
              <a:gd name="connsiteX36" fmla="*/ 4653646 w 6587878"/>
              <a:gd name="connsiteY36" fmla="*/ 1033504 h 1773838"/>
              <a:gd name="connsiteX37" fmla="*/ 4100033 w 6587878"/>
              <a:gd name="connsiteY37" fmla="*/ 1033504 h 1773838"/>
              <a:gd name="connsiteX38" fmla="*/ 4034256 w 6587878"/>
              <a:gd name="connsiteY38" fmla="*/ 1227055 h 1773838"/>
              <a:gd name="connsiteX39" fmla="*/ 3700162 w 6587878"/>
              <a:gd name="connsiteY39" fmla="*/ 1436110 h 1773838"/>
              <a:gd name="connsiteX40" fmla="*/ 2495957 w 6587878"/>
              <a:gd name="connsiteY40" fmla="*/ 1430568 h 1773838"/>
              <a:gd name="connsiteX41" fmla="*/ 2431944 w 6587878"/>
              <a:gd name="connsiteY41" fmla="*/ 1263531 h 1773838"/>
              <a:gd name="connsiteX42" fmla="*/ 3651374 w 6587878"/>
              <a:gd name="connsiteY42" fmla="*/ 1259184 h 1773838"/>
              <a:gd name="connsiteX43" fmla="*/ 3802696 w 6587878"/>
              <a:gd name="connsiteY43" fmla="*/ 1217449 h 1773838"/>
              <a:gd name="connsiteX44" fmla="*/ 3853069 w 6587878"/>
              <a:gd name="connsiteY44" fmla="*/ 1148781 h 1773838"/>
              <a:gd name="connsiteX45" fmla="*/ 3892251 w 6587878"/>
              <a:gd name="connsiteY45" fmla="*/ 1033504 h 1773838"/>
              <a:gd name="connsiteX46" fmla="*/ 3270326 w 6587878"/>
              <a:gd name="connsiteY46" fmla="*/ 1033504 h 1773838"/>
              <a:gd name="connsiteX47" fmla="*/ 3334168 w 6587878"/>
              <a:gd name="connsiteY47" fmla="*/ 845646 h 1773838"/>
              <a:gd name="connsiteX48" fmla="*/ 3956093 w 6587878"/>
              <a:gd name="connsiteY48" fmla="*/ 845646 h 1773838"/>
              <a:gd name="connsiteX49" fmla="*/ 3976406 w 6587878"/>
              <a:gd name="connsiteY49" fmla="*/ 785873 h 1773838"/>
              <a:gd name="connsiteX50" fmla="*/ 4211552 w 6587878"/>
              <a:gd name="connsiteY50" fmla="*/ 663480 h 1773838"/>
              <a:gd name="connsiteX51" fmla="*/ 3687825 w 6587878"/>
              <a:gd name="connsiteY51" fmla="*/ 663480 h 1773838"/>
              <a:gd name="connsiteX52" fmla="*/ 3749733 w 6587878"/>
              <a:gd name="connsiteY52" fmla="*/ 481315 h 1773838"/>
              <a:gd name="connsiteX53" fmla="*/ 4292651 w 6587878"/>
              <a:gd name="connsiteY53" fmla="*/ 55404 h 1773838"/>
              <a:gd name="connsiteX54" fmla="*/ 4358725 w 6587878"/>
              <a:gd name="connsiteY54" fmla="*/ 75830 h 1773838"/>
              <a:gd name="connsiteX55" fmla="*/ 4390426 w 6587878"/>
              <a:gd name="connsiteY55" fmla="*/ 185296 h 1773838"/>
              <a:gd name="connsiteX56" fmla="*/ 4916287 w 6587878"/>
              <a:gd name="connsiteY56" fmla="*/ 185296 h 1773838"/>
              <a:gd name="connsiteX57" fmla="*/ 4791504 w 6587878"/>
              <a:gd name="connsiteY57" fmla="*/ 552473 h 1773838"/>
              <a:gd name="connsiteX58" fmla="*/ 4592261 w 6587878"/>
              <a:gd name="connsiteY58" fmla="*/ 552473 h 1773838"/>
              <a:gd name="connsiteX59" fmla="*/ 4655136 w 6587878"/>
              <a:gd name="connsiteY59" fmla="*/ 367461 h 1773838"/>
              <a:gd name="connsiteX60" fmla="*/ 3727229 w 6587878"/>
              <a:gd name="connsiteY60" fmla="*/ 367461 h 1773838"/>
              <a:gd name="connsiteX61" fmla="*/ 3663387 w 6587878"/>
              <a:gd name="connsiteY61" fmla="*/ 555319 h 1773838"/>
              <a:gd name="connsiteX62" fmla="*/ 3464144 w 6587878"/>
              <a:gd name="connsiteY62" fmla="*/ 555319 h 1773838"/>
              <a:gd name="connsiteX63" fmla="*/ 3589894 w 6587878"/>
              <a:gd name="connsiteY63" fmla="*/ 185296 h 1773838"/>
              <a:gd name="connsiteX64" fmla="*/ 4136200 w 6587878"/>
              <a:gd name="connsiteY64" fmla="*/ 176375 h 1773838"/>
              <a:gd name="connsiteX65" fmla="*/ 4166234 w 6587878"/>
              <a:gd name="connsiteY65" fmla="*/ 98015 h 1773838"/>
              <a:gd name="connsiteX66" fmla="*/ 4292651 w 6587878"/>
              <a:gd name="connsiteY66" fmla="*/ 55404 h 1773838"/>
              <a:gd name="connsiteX67" fmla="*/ 5277772 w 6587878"/>
              <a:gd name="connsiteY67" fmla="*/ 38709 h 1773838"/>
              <a:gd name="connsiteX68" fmla="*/ 5445406 w 6587878"/>
              <a:gd name="connsiteY68" fmla="*/ 85674 h 1773838"/>
              <a:gd name="connsiteX69" fmla="*/ 5226160 w 6587878"/>
              <a:gd name="connsiteY69" fmla="*/ 425100 h 1773838"/>
              <a:gd name="connsiteX70" fmla="*/ 5029552 w 6587878"/>
              <a:gd name="connsiteY70" fmla="*/ 1003618 h 1773838"/>
              <a:gd name="connsiteX71" fmla="*/ 5556669 w 6587878"/>
              <a:gd name="connsiteY71" fmla="*/ 447159 h 1773838"/>
              <a:gd name="connsiteX72" fmla="*/ 5299787 w 6587878"/>
              <a:gd name="connsiteY72" fmla="*/ 447159 h 1773838"/>
              <a:gd name="connsiteX73" fmla="*/ 5360238 w 6587878"/>
              <a:gd name="connsiteY73" fmla="*/ 269262 h 1773838"/>
              <a:gd name="connsiteX74" fmla="*/ 5731685 w 6587878"/>
              <a:gd name="connsiteY74" fmla="*/ 269262 h 1773838"/>
              <a:gd name="connsiteX75" fmla="*/ 5810037 w 6587878"/>
              <a:gd name="connsiteY75" fmla="*/ 38709 h 1773838"/>
              <a:gd name="connsiteX76" fmla="*/ 5997895 w 6587878"/>
              <a:gd name="connsiteY76" fmla="*/ 38709 h 1773838"/>
              <a:gd name="connsiteX77" fmla="*/ 5919543 w 6587878"/>
              <a:gd name="connsiteY77" fmla="*/ 269262 h 1773838"/>
              <a:gd name="connsiteX78" fmla="*/ 6271047 w 6587878"/>
              <a:gd name="connsiteY78" fmla="*/ 272714 h 1773838"/>
              <a:gd name="connsiteX79" fmla="*/ 6391363 w 6587878"/>
              <a:gd name="connsiteY79" fmla="*/ 232611 h 1773838"/>
              <a:gd name="connsiteX80" fmla="*/ 6435477 w 6587878"/>
              <a:gd name="connsiteY80" fmla="*/ 152400 h 1773838"/>
              <a:gd name="connsiteX81" fmla="*/ 6339224 w 6587878"/>
              <a:gd name="connsiteY81" fmla="*/ 104273 h 1773838"/>
              <a:gd name="connsiteX82" fmla="*/ 6205869 w 6587878"/>
              <a:gd name="connsiteY82" fmla="*/ 194030 h 1773838"/>
              <a:gd name="connsiteX83" fmla="*/ 6144640 w 6587878"/>
              <a:gd name="connsiteY83" fmla="*/ 130327 h 1773838"/>
              <a:gd name="connsiteX84" fmla="*/ 6279067 w 6587878"/>
              <a:gd name="connsiteY84" fmla="*/ 0 h 1773838"/>
              <a:gd name="connsiteX85" fmla="*/ 6467561 w 6587878"/>
              <a:gd name="connsiteY85" fmla="*/ 8021 h 1773838"/>
              <a:gd name="connsiteX86" fmla="*/ 6587878 w 6587878"/>
              <a:gd name="connsiteY86" fmla="*/ 124326 h 1773838"/>
              <a:gd name="connsiteX87" fmla="*/ 6551784 w 6587878"/>
              <a:gd name="connsiteY87" fmla="*/ 272715 h 1773838"/>
              <a:gd name="connsiteX88" fmla="*/ 6411415 w 6587878"/>
              <a:gd name="connsiteY88" fmla="*/ 397042 h 1773838"/>
              <a:gd name="connsiteX89" fmla="*/ 6202868 w 6587878"/>
              <a:gd name="connsiteY89" fmla="*/ 445168 h 1773838"/>
              <a:gd name="connsiteX90" fmla="*/ 5962272 w 6587878"/>
              <a:gd name="connsiteY90" fmla="*/ 447159 h 1773838"/>
              <a:gd name="connsiteX91" fmla="*/ 6144037 w 6587878"/>
              <a:gd name="connsiteY91" fmla="*/ 982270 h 1773838"/>
              <a:gd name="connsiteX92" fmla="*/ 5951542 w 6587878"/>
              <a:gd name="connsiteY92" fmla="*/ 1184360 h 1773838"/>
              <a:gd name="connsiteX93" fmla="*/ 5889301 w 6587878"/>
              <a:gd name="connsiteY93" fmla="*/ 1053429 h 1773838"/>
              <a:gd name="connsiteX94" fmla="*/ 5839479 w 6587878"/>
              <a:gd name="connsiteY94" fmla="*/ 1200015 h 1773838"/>
              <a:gd name="connsiteX95" fmla="*/ 5603233 w 6587878"/>
              <a:gd name="connsiteY95" fmla="*/ 1200015 h 1773838"/>
              <a:gd name="connsiteX96" fmla="*/ 5521979 w 6587878"/>
              <a:gd name="connsiteY96" fmla="*/ 1439107 h 1773838"/>
              <a:gd name="connsiteX97" fmla="*/ 5334121 w 6587878"/>
              <a:gd name="connsiteY97" fmla="*/ 1439107 h 1773838"/>
              <a:gd name="connsiteX98" fmla="*/ 5415375 w 6587878"/>
              <a:gd name="connsiteY98" fmla="*/ 1200015 h 1773838"/>
              <a:gd name="connsiteX99" fmla="*/ 5186244 w 6587878"/>
              <a:gd name="connsiteY99" fmla="*/ 1200015 h 1773838"/>
              <a:gd name="connsiteX100" fmla="*/ 5238001 w 6587878"/>
              <a:gd name="connsiteY100" fmla="*/ 1047736 h 1773838"/>
              <a:gd name="connsiteX101" fmla="*/ 5065253 w 6587878"/>
              <a:gd name="connsiteY101" fmla="*/ 1204285 h 1773838"/>
              <a:gd name="connsiteX102" fmla="*/ 5016254 w 6587878"/>
              <a:gd name="connsiteY102" fmla="*/ 1042755 h 1773838"/>
              <a:gd name="connsiteX103" fmla="*/ 4882520 w 6587878"/>
              <a:gd name="connsiteY103" fmla="*/ 1436261 h 1773838"/>
              <a:gd name="connsiteX104" fmla="*/ 4711740 w 6587878"/>
              <a:gd name="connsiteY104" fmla="*/ 1436261 h 1773838"/>
              <a:gd name="connsiteX105" fmla="*/ 4924548 w 6587878"/>
              <a:gd name="connsiteY105" fmla="*/ 810067 h 1773838"/>
              <a:gd name="connsiteX106" fmla="*/ 4778874 w 6587878"/>
              <a:gd name="connsiteY106" fmla="*/ 962346 h 1773838"/>
              <a:gd name="connsiteX107" fmla="*/ 4824738 w 6587878"/>
              <a:gd name="connsiteY107" fmla="*/ 693367 h 1773838"/>
              <a:gd name="connsiteX108" fmla="*/ 5277772 w 6587878"/>
              <a:gd name="connsiteY108" fmla="*/ 38709 h 1773838"/>
              <a:gd name="connsiteX109" fmla="*/ 2737415 w 6587878"/>
              <a:gd name="connsiteY109" fmla="*/ 38709 h 1773838"/>
              <a:gd name="connsiteX110" fmla="*/ 2943775 w 6587878"/>
              <a:gd name="connsiteY110" fmla="*/ 38709 h 1773838"/>
              <a:gd name="connsiteX111" fmla="*/ 2835925 w 6587878"/>
              <a:gd name="connsiteY111" fmla="*/ 356076 h 1773838"/>
              <a:gd name="connsiteX112" fmla="*/ 3133368 w 6587878"/>
              <a:gd name="connsiteY112" fmla="*/ 356076 h 1773838"/>
              <a:gd name="connsiteX113" fmla="*/ 3033805 w 6587878"/>
              <a:gd name="connsiteY113" fmla="*/ 215738 h 1773838"/>
              <a:gd name="connsiteX114" fmla="*/ 3156554 w 6587878"/>
              <a:gd name="connsiteY114" fmla="*/ 106902 h 1773838"/>
              <a:gd name="connsiteX115" fmla="*/ 3274471 w 6587878"/>
              <a:gd name="connsiteY115" fmla="*/ 212432 h 1773838"/>
              <a:gd name="connsiteX116" fmla="*/ 3174793 w 6587878"/>
              <a:gd name="connsiteY116" fmla="*/ 356076 h 1773838"/>
              <a:gd name="connsiteX117" fmla="*/ 3389538 w 6587878"/>
              <a:gd name="connsiteY117" fmla="*/ 356076 h 1773838"/>
              <a:gd name="connsiteX118" fmla="*/ 3324728 w 6587878"/>
              <a:gd name="connsiteY118" fmla="*/ 546780 h 1773838"/>
              <a:gd name="connsiteX119" fmla="*/ 2818792 w 6587878"/>
              <a:gd name="connsiteY119" fmla="*/ 546780 h 1773838"/>
              <a:gd name="connsiteX120" fmla="*/ 3191662 w 6587878"/>
              <a:gd name="connsiteY120" fmla="*/ 1093277 h 1773838"/>
              <a:gd name="connsiteX121" fmla="*/ 3024148 w 6587878"/>
              <a:gd name="connsiteY121" fmla="*/ 1244757 h 1773838"/>
              <a:gd name="connsiteX122" fmla="*/ 2922646 w 6587878"/>
              <a:gd name="connsiteY122" fmla="*/ 1241976 h 1773838"/>
              <a:gd name="connsiteX123" fmla="*/ 2873634 w 6587878"/>
              <a:gd name="connsiteY123" fmla="*/ 1169284 h 1773838"/>
              <a:gd name="connsiteX124" fmla="*/ 2691552 w 6587878"/>
              <a:gd name="connsiteY124" fmla="*/ 780892 h 1773838"/>
              <a:gd name="connsiteX125" fmla="*/ 2537941 w 6587878"/>
              <a:gd name="connsiteY125" fmla="*/ 1240524 h 1773838"/>
              <a:gd name="connsiteX126" fmla="*/ 2392295 w 6587878"/>
              <a:gd name="connsiteY126" fmla="*/ 1242057 h 1773838"/>
              <a:gd name="connsiteX127" fmla="*/ 2489259 w 6587878"/>
              <a:gd name="connsiteY127" fmla="*/ 1376154 h 1773838"/>
              <a:gd name="connsiteX128" fmla="*/ 2470283 w 6587878"/>
              <a:gd name="connsiteY128" fmla="*/ 1431992 h 1773838"/>
              <a:gd name="connsiteX129" fmla="*/ 2263923 w 6587878"/>
              <a:gd name="connsiteY129" fmla="*/ 1431992 h 1773838"/>
              <a:gd name="connsiteX130" fmla="*/ 2490518 w 6587878"/>
              <a:gd name="connsiteY130" fmla="*/ 765237 h 1773838"/>
              <a:gd name="connsiteX131" fmla="*/ 1650170 w 6587878"/>
              <a:gd name="connsiteY131" fmla="*/ 1473947 h 1773838"/>
              <a:gd name="connsiteX132" fmla="*/ 571448 w 6587878"/>
              <a:gd name="connsiteY132" fmla="*/ 1773838 h 1773838"/>
              <a:gd name="connsiteX133" fmla="*/ 0 w 6587878"/>
              <a:gd name="connsiteY133" fmla="*/ 1476762 h 1773838"/>
              <a:gd name="connsiteX134" fmla="*/ 1528444 w 6587878"/>
              <a:gd name="connsiteY134" fmla="*/ 1362320 h 1773838"/>
              <a:gd name="connsiteX135" fmla="*/ 2497867 w 6587878"/>
              <a:gd name="connsiteY135" fmla="*/ 546780 h 1773838"/>
              <a:gd name="connsiteX136" fmla="*/ 2013990 w 6587878"/>
              <a:gd name="connsiteY136" fmla="*/ 546780 h 1773838"/>
              <a:gd name="connsiteX137" fmla="*/ 2078800 w 6587878"/>
              <a:gd name="connsiteY137" fmla="*/ 356076 h 1773838"/>
              <a:gd name="connsiteX138" fmla="*/ 2629566 w 6587878"/>
              <a:gd name="connsiteY138" fmla="*/ 356076 h 1773838"/>
              <a:gd name="connsiteX139" fmla="*/ 2737415 w 6587878"/>
              <a:gd name="connsiteY139" fmla="*/ 38709 h 1773838"/>
              <a:gd name="connsiteX140" fmla="*/ 1025343 w 6587878"/>
              <a:gd name="connsiteY140" fmla="*/ 38709 h 1773838"/>
              <a:gd name="connsiteX141" fmla="*/ 1235972 w 6587878"/>
              <a:gd name="connsiteY141" fmla="*/ 38709 h 1773838"/>
              <a:gd name="connsiteX142" fmla="*/ 1184227 w 6587878"/>
              <a:gd name="connsiteY142" fmla="*/ 190988 h 1773838"/>
              <a:gd name="connsiteX143" fmla="*/ 1480246 w 6587878"/>
              <a:gd name="connsiteY143" fmla="*/ 190988 h 1773838"/>
              <a:gd name="connsiteX144" fmla="*/ 1531991 w 6587878"/>
              <a:gd name="connsiteY144" fmla="*/ 38709 h 1773838"/>
              <a:gd name="connsiteX145" fmla="*/ 1742621 w 6587878"/>
              <a:gd name="connsiteY145" fmla="*/ 38709 h 1773838"/>
              <a:gd name="connsiteX146" fmla="*/ 1690875 w 6587878"/>
              <a:gd name="connsiteY146" fmla="*/ 190988 h 1773838"/>
              <a:gd name="connsiteX147" fmla="*/ 2029589 w 6587878"/>
              <a:gd name="connsiteY147" fmla="*/ 190988 h 1773838"/>
              <a:gd name="connsiteX148" fmla="*/ 1968649 w 6587878"/>
              <a:gd name="connsiteY148" fmla="*/ 370307 h 1773838"/>
              <a:gd name="connsiteX149" fmla="*/ 1629935 w 6587878"/>
              <a:gd name="connsiteY149" fmla="*/ 370307 h 1773838"/>
              <a:gd name="connsiteX150" fmla="*/ 1594144 w 6587878"/>
              <a:gd name="connsiteY150" fmla="*/ 475622 h 1773838"/>
              <a:gd name="connsiteX151" fmla="*/ 1383515 w 6587878"/>
              <a:gd name="connsiteY151" fmla="*/ 475622 h 1773838"/>
              <a:gd name="connsiteX152" fmla="*/ 1419305 w 6587878"/>
              <a:gd name="connsiteY152" fmla="*/ 370307 h 1773838"/>
              <a:gd name="connsiteX153" fmla="*/ 1123286 w 6587878"/>
              <a:gd name="connsiteY153" fmla="*/ 370307 h 1773838"/>
              <a:gd name="connsiteX154" fmla="*/ 1087496 w 6587878"/>
              <a:gd name="connsiteY154" fmla="*/ 475622 h 1773838"/>
              <a:gd name="connsiteX155" fmla="*/ 876867 w 6587878"/>
              <a:gd name="connsiteY155" fmla="*/ 475622 h 1773838"/>
              <a:gd name="connsiteX156" fmla="*/ 912657 w 6587878"/>
              <a:gd name="connsiteY156" fmla="*/ 370307 h 1773838"/>
              <a:gd name="connsiteX157" fmla="*/ 573943 w 6587878"/>
              <a:gd name="connsiteY157" fmla="*/ 370307 h 1773838"/>
              <a:gd name="connsiteX158" fmla="*/ 634884 w 6587878"/>
              <a:gd name="connsiteY158" fmla="*/ 190988 h 1773838"/>
              <a:gd name="connsiteX159" fmla="*/ 973598 w 6587878"/>
              <a:gd name="connsiteY159" fmla="*/ 190988 h 1773838"/>
              <a:gd name="connsiteX160" fmla="*/ 1025343 w 6587878"/>
              <a:gd name="connsiteY160" fmla="*/ 38709 h 1773838"/>
              <a:gd name="connsiteX0" fmla="*/ 5829106 w 6587878"/>
              <a:gd name="connsiteY0" fmla="*/ 535395 h 1773838"/>
              <a:gd name="connsiteX1" fmla="*/ 5664173 w 6587878"/>
              <a:gd name="connsiteY1" fmla="*/ 1020696 h 1773838"/>
              <a:gd name="connsiteX2" fmla="*/ 5878360 w 6587878"/>
              <a:gd name="connsiteY2" fmla="*/ 1020696 h 1773838"/>
              <a:gd name="connsiteX3" fmla="*/ 5829106 w 6587878"/>
              <a:gd name="connsiteY3" fmla="*/ 535395 h 1773838"/>
              <a:gd name="connsiteX4" fmla="*/ 5643904 w 6587878"/>
              <a:gd name="connsiteY4" fmla="*/ 527568 h 1773838"/>
              <a:gd name="connsiteX5" fmla="*/ 5264974 w 6587878"/>
              <a:gd name="connsiteY5" fmla="*/ 1020696 h 1773838"/>
              <a:gd name="connsiteX6" fmla="*/ 5476315 w 6587878"/>
              <a:gd name="connsiteY6" fmla="*/ 1020696 h 1773838"/>
              <a:gd name="connsiteX7" fmla="*/ 5643904 w 6587878"/>
              <a:gd name="connsiteY7" fmla="*/ 527568 h 1773838"/>
              <a:gd name="connsiteX8" fmla="*/ 643133 w 6587878"/>
              <a:gd name="connsiteY8" fmla="*/ 526856 h 1773838"/>
              <a:gd name="connsiteX9" fmla="*/ 1680624 w 6587878"/>
              <a:gd name="connsiteY9" fmla="*/ 526856 h 1773838"/>
              <a:gd name="connsiteX10" fmla="*/ 1616781 w 6587878"/>
              <a:gd name="connsiteY10" fmla="*/ 714714 h 1773838"/>
              <a:gd name="connsiteX11" fmla="*/ 1000221 w 6587878"/>
              <a:gd name="connsiteY11" fmla="*/ 964836 h 1773838"/>
              <a:gd name="connsiteX12" fmla="*/ 653707 w 6587878"/>
              <a:gd name="connsiteY12" fmla="*/ 1161589 h 1773838"/>
              <a:gd name="connsiteX13" fmla="*/ 710812 w 6587878"/>
              <a:gd name="connsiteY13" fmla="*/ 1207131 h 1773838"/>
              <a:gd name="connsiteX14" fmla="*/ 1268962 w 6587878"/>
              <a:gd name="connsiteY14" fmla="*/ 1207131 h 1773838"/>
              <a:gd name="connsiteX15" fmla="*/ 1385778 w 6587878"/>
              <a:gd name="connsiteY15" fmla="*/ 1164963 h 1773838"/>
              <a:gd name="connsiteX16" fmla="*/ 1368636 w 6587878"/>
              <a:gd name="connsiteY16" fmla="*/ 1079581 h 1773838"/>
              <a:gd name="connsiteX17" fmla="*/ 1291494 w 6587878"/>
              <a:gd name="connsiteY17" fmla="*/ 1013701 h 1773838"/>
              <a:gd name="connsiteX18" fmla="*/ 1469988 w 6587878"/>
              <a:gd name="connsiteY18" fmla="*/ 939985 h 1773838"/>
              <a:gd name="connsiteX19" fmla="*/ 1583523 w 6587878"/>
              <a:gd name="connsiteY19" fmla="*/ 1081208 h 1773838"/>
              <a:gd name="connsiteX20" fmla="*/ 1555115 w 6587878"/>
              <a:gd name="connsiteY20" fmla="*/ 1269066 h 1773838"/>
              <a:gd name="connsiteX21" fmla="*/ 1430969 w 6587878"/>
              <a:gd name="connsiteY21" fmla="*/ 1358431 h 1773838"/>
              <a:gd name="connsiteX22" fmla="*/ 1174988 w 6587878"/>
              <a:gd name="connsiteY22" fmla="*/ 1390720 h 1773838"/>
              <a:gd name="connsiteX23" fmla="*/ 698226 w 6587878"/>
              <a:gd name="connsiteY23" fmla="*/ 1390720 h 1773838"/>
              <a:gd name="connsiteX24" fmla="*/ 433472 w 6587878"/>
              <a:gd name="connsiteY24" fmla="*/ 1342688 h 1773838"/>
              <a:gd name="connsiteX25" fmla="*/ 409834 w 6587878"/>
              <a:gd name="connsiteY25" fmla="*/ 1167282 h 1773838"/>
              <a:gd name="connsiteX26" fmla="*/ 690020 w 6587878"/>
              <a:gd name="connsiteY26" fmla="*/ 939575 h 1773838"/>
              <a:gd name="connsiteX27" fmla="*/ 1229223 w 6587878"/>
              <a:gd name="connsiteY27" fmla="*/ 711868 h 1773838"/>
              <a:gd name="connsiteX28" fmla="*/ 580258 w 6587878"/>
              <a:gd name="connsiteY28" fmla="*/ 711868 h 1773838"/>
              <a:gd name="connsiteX29" fmla="*/ 643133 w 6587878"/>
              <a:gd name="connsiteY29" fmla="*/ 526856 h 1773838"/>
              <a:gd name="connsiteX30" fmla="*/ 3749733 w 6587878"/>
              <a:gd name="connsiteY30" fmla="*/ 481315 h 1773838"/>
              <a:gd name="connsiteX31" fmla="*/ 4552401 w 6587878"/>
              <a:gd name="connsiteY31" fmla="*/ 481315 h 1773838"/>
              <a:gd name="connsiteX32" fmla="*/ 4490971 w 6587878"/>
              <a:gd name="connsiteY32" fmla="*/ 662057 h 1773838"/>
              <a:gd name="connsiteX33" fmla="*/ 4166778 w 6587878"/>
              <a:gd name="connsiteY33" fmla="*/ 837107 h 1773838"/>
              <a:gd name="connsiteX34" fmla="*/ 4163876 w 6587878"/>
              <a:gd name="connsiteY34" fmla="*/ 845646 h 1773838"/>
              <a:gd name="connsiteX35" fmla="*/ 4717488 w 6587878"/>
              <a:gd name="connsiteY35" fmla="*/ 845646 h 1773838"/>
              <a:gd name="connsiteX36" fmla="*/ 4653646 w 6587878"/>
              <a:gd name="connsiteY36" fmla="*/ 1033504 h 1773838"/>
              <a:gd name="connsiteX37" fmla="*/ 4100033 w 6587878"/>
              <a:gd name="connsiteY37" fmla="*/ 1033504 h 1773838"/>
              <a:gd name="connsiteX38" fmla="*/ 4034256 w 6587878"/>
              <a:gd name="connsiteY38" fmla="*/ 1227055 h 1773838"/>
              <a:gd name="connsiteX39" fmla="*/ 3700162 w 6587878"/>
              <a:gd name="connsiteY39" fmla="*/ 1436110 h 1773838"/>
              <a:gd name="connsiteX40" fmla="*/ 2495957 w 6587878"/>
              <a:gd name="connsiteY40" fmla="*/ 1430568 h 1773838"/>
              <a:gd name="connsiteX41" fmla="*/ 2431944 w 6587878"/>
              <a:gd name="connsiteY41" fmla="*/ 1263531 h 1773838"/>
              <a:gd name="connsiteX42" fmla="*/ 3651374 w 6587878"/>
              <a:gd name="connsiteY42" fmla="*/ 1259184 h 1773838"/>
              <a:gd name="connsiteX43" fmla="*/ 3802696 w 6587878"/>
              <a:gd name="connsiteY43" fmla="*/ 1217449 h 1773838"/>
              <a:gd name="connsiteX44" fmla="*/ 3853069 w 6587878"/>
              <a:gd name="connsiteY44" fmla="*/ 1148781 h 1773838"/>
              <a:gd name="connsiteX45" fmla="*/ 3892251 w 6587878"/>
              <a:gd name="connsiteY45" fmla="*/ 1033504 h 1773838"/>
              <a:gd name="connsiteX46" fmla="*/ 3270326 w 6587878"/>
              <a:gd name="connsiteY46" fmla="*/ 1033504 h 1773838"/>
              <a:gd name="connsiteX47" fmla="*/ 3334168 w 6587878"/>
              <a:gd name="connsiteY47" fmla="*/ 845646 h 1773838"/>
              <a:gd name="connsiteX48" fmla="*/ 3956093 w 6587878"/>
              <a:gd name="connsiteY48" fmla="*/ 845646 h 1773838"/>
              <a:gd name="connsiteX49" fmla="*/ 3976406 w 6587878"/>
              <a:gd name="connsiteY49" fmla="*/ 785873 h 1773838"/>
              <a:gd name="connsiteX50" fmla="*/ 4211552 w 6587878"/>
              <a:gd name="connsiteY50" fmla="*/ 663480 h 1773838"/>
              <a:gd name="connsiteX51" fmla="*/ 3687825 w 6587878"/>
              <a:gd name="connsiteY51" fmla="*/ 663480 h 1773838"/>
              <a:gd name="connsiteX52" fmla="*/ 3749733 w 6587878"/>
              <a:gd name="connsiteY52" fmla="*/ 481315 h 1773838"/>
              <a:gd name="connsiteX53" fmla="*/ 4292651 w 6587878"/>
              <a:gd name="connsiteY53" fmla="*/ 55404 h 1773838"/>
              <a:gd name="connsiteX54" fmla="*/ 4358725 w 6587878"/>
              <a:gd name="connsiteY54" fmla="*/ 75830 h 1773838"/>
              <a:gd name="connsiteX55" fmla="*/ 4390426 w 6587878"/>
              <a:gd name="connsiteY55" fmla="*/ 185296 h 1773838"/>
              <a:gd name="connsiteX56" fmla="*/ 4916287 w 6587878"/>
              <a:gd name="connsiteY56" fmla="*/ 185296 h 1773838"/>
              <a:gd name="connsiteX57" fmla="*/ 4791504 w 6587878"/>
              <a:gd name="connsiteY57" fmla="*/ 552473 h 1773838"/>
              <a:gd name="connsiteX58" fmla="*/ 4592261 w 6587878"/>
              <a:gd name="connsiteY58" fmla="*/ 552473 h 1773838"/>
              <a:gd name="connsiteX59" fmla="*/ 4655136 w 6587878"/>
              <a:gd name="connsiteY59" fmla="*/ 367461 h 1773838"/>
              <a:gd name="connsiteX60" fmla="*/ 3727229 w 6587878"/>
              <a:gd name="connsiteY60" fmla="*/ 367461 h 1773838"/>
              <a:gd name="connsiteX61" fmla="*/ 3663387 w 6587878"/>
              <a:gd name="connsiteY61" fmla="*/ 555319 h 1773838"/>
              <a:gd name="connsiteX62" fmla="*/ 3464144 w 6587878"/>
              <a:gd name="connsiteY62" fmla="*/ 555319 h 1773838"/>
              <a:gd name="connsiteX63" fmla="*/ 3589894 w 6587878"/>
              <a:gd name="connsiteY63" fmla="*/ 185296 h 1773838"/>
              <a:gd name="connsiteX64" fmla="*/ 4136200 w 6587878"/>
              <a:gd name="connsiteY64" fmla="*/ 176375 h 1773838"/>
              <a:gd name="connsiteX65" fmla="*/ 4166234 w 6587878"/>
              <a:gd name="connsiteY65" fmla="*/ 98015 h 1773838"/>
              <a:gd name="connsiteX66" fmla="*/ 4292651 w 6587878"/>
              <a:gd name="connsiteY66" fmla="*/ 55404 h 1773838"/>
              <a:gd name="connsiteX67" fmla="*/ 5277772 w 6587878"/>
              <a:gd name="connsiteY67" fmla="*/ 38709 h 1773838"/>
              <a:gd name="connsiteX68" fmla="*/ 5445406 w 6587878"/>
              <a:gd name="connsiteY68" fmla="*/ 85674 h 1773838"/>
              <a:gd name="connsiteX69" fmla="*/ 5226160 w 6587878"/>
              <a:gd name="connsiteY69" fmla="*/ 425100 h 1773838"/>
              <a:gd name="connsiteX70" fmla="*/ 5029552 w 6587878"/>
              <a:gd name="connsiteY70" fmla="*/ 1003618 h 1773838"/>
              <a:gd name="connsiteX71" fmla="*/ 5556669 w 6587878"/>
              <a:gd name="connsiteY71" fmla="*/ 447159 h 1773838"/>
              <a:gd name="connsiteX72" fmla="*/ 5299787 w 6587878"/>
              <a:gd name="connsiteY72" fmla="*/ 447159 h 1773838"/>
              <a:gd name="connsiteX73" fmla="*/ 5360238 w 6587878"/>
              <a:gd name="connsiteY73" fmla="*/ 269262 h 1773838"/>
              <a:gd name="connsiteX74" fmla="*/ 5731685 w 6587878"/>
              <a:gd name="connsiteY74" fmla="*/ 269262 h 1773838"/>
              <a:gd name="connsiteX75" fmla="*/ 5810037 w 6587878"/>
              <a:gd name="connsiteY75" fmla="*/ 38709 h 1773838"/>
              <a:gd name="connsiteX76" fmla="*/ 5997895 w 6587878"/>
              <a:gd name="connsiteY76" fmla="*/ 38709 h 1773838"/>
              <a:gd name="connsiteX77" fmla="*/ 5919543 w 6587878"/>
              <a:gd name="connsiteY77" fmla="*/ 269262 h 1773838"/>
              <a:gd name="connsiteX78" fmla="*/ 6271047 w 6587878"/>
              <a:gd name="connsiteY78" fmla="*/ 272714 h 1773838"/>
              <a:gd name="connsiteX79" fmla="*/ 6391363 w 6587878"/>
              <a:gd name="connsiteY79" fmla="*/ 232611 h 1773838"/>
              <a:gd name="connsiteX80" fmla="*/ 6435477 w 6587878"/>
              <a:gd name="connsiteY80" fmla="*/ 152400 h 1773838"/>
              <a:gd name="connsiteX81" fmla="*/ 6339224 w 6587878"/>
              <a:gd name="connsiteY81" fmla="*/ 104273 h 1773838"/>
              <a:gd name="connsiteX82" fmla="*/ 6205869 w 6587878"/>
              <a:gd name="connsiteY82" fmla="*/ 194030 h 1773838"/>
              <a:gd name="connsiteX83" fmla="*/ 6144640 w 6587878"/>
              <a:gd name="connsiteY83" fmla="*/ 130327 h 1773838"/>
              <a:gd name="connsiteX84" fmla="*/ 6279067 w 6587878"/>
              <a:gd name="connsiteY84" fmla="*/ 0 h 1773838"/>
              <a:gd name="connsiteX85" fmla="*/ 6467561 w 6587878"/>
              <a:gd name="connsiteY85" fmla="*/ 8021 h 1773838"/>
              <a:gd name="connsiteX86" fmla="*/ 6587878 w 6587878"/>
              <a:gd name="connsiteY86" fmla="*/ 124326 h 1773838"/>
              <a:gd name="connsiteX87" fmla="*/ 6551784 w 6587878"/>
              <a:gd name="connsiteY87" fmla="*/ 272715 h 1773838"/>
              <a:gd name="connsiteX88" fmla="*/ 6411415 w 6587878"/>
              <a:gd name="connsiteY88" fmla="*/ 397042 h 1773838"/>
              <a:gd name="connsiteX89" fmla="*/ 6202868 w 6587878"/>
              <a:gd name="connsiteY89" fmla="*/ 445168 h 1773838"/>
              <a:gd name="connsiteX90" fmla="*/ 5962272 w 6587878"/>
              <a:gd name="connsiteY90" fmla="*/ 447159 h 1773838"/>
              <a:gd name="connsiteX91" fmla="*/ 6144037 w 6587878"/>
              <a:gd name="connsiteY91" fmla="*/ 982270 h 1773838"/>
              <a:gd name="connsiteX92" fmla="*/ 5951542 w 6587878"/>
              <a:gd name="connsiteY92" fmla="*/ 1184360 h 1773838"/>
              <a:gd name="connsiteX93" fmla="*/ 5889301 w 6587878"/>
              <a:gd name="connsiteY93" fmla="*/ 1053429 h 1773838"/>
              <a:gd name="connsiteX94" fmla="*/ 5839479 w 6587878"/>
              <a:gd name="connsiteY94" fmla="*/ 1200015 h 1773838"/>
              <a:gd name="connsiteX95" fmla="*/ 5603233 w 6587878"/>
              <a:gd name="connsiteY95" fmla="*/ 1200015 h 1773838"/>
              <a:gd name="connsiteX96" fmla="*/ 5521979 w 6587878"/>
              <a:gd name="connsiteY96" fmla="*/ 1439107 h 1773838"/>
              <a:gd name="connsiteX97" fmla="*/ 5334121 w 6587878"/>
              <a:gd name="connsiteY97" fmla="*/ 1439107 h 1773838"/>
              <a:gd name="connsiteX98" fmla="*/ 5415375 w 6587878"/>
              <a:gd name="connsiteY98" fmla="*/ 1200015 h 1773838"/>
              <a:gd name="connsiteX99" fmla="*/ 5186244 w 6587878"/>
              <a:gd name="connsiteY99" fmla="*/ 1200015 h 1773838"/>
              <a:gd name="connsiteX100" fmla="*/ 5238001 w 6587878"/>
              <a:gd name="connsiteY100" fmla="*/ 1047736 h 1773838"/>
              <a:gd name="connsiteX101" fmla="*/ 5065253 w 6587878"/>
              <a:gd name="connsiteY101" fmla="*/ 1204285 h 1773838"/>
              <a:gd name="connsiteX102" fmla="*/ 5016254 w 6587878"/>
              <a:gd name="connsiteY102" fmla="*/ 1042755 h 1773838"/>
              <a:gd name="connsiteX103" fmla="*/ 4882520 w 6587878"/>
              <a:gd name="connsiteY103" fmla="*/ 1436261 h 1773838"/>
              <a:gd name="connsiteX104" fmla="*/ 4711740 w 6587878"/>
              <a:gd name="connsiteY104" fmla="*/ 1436261 h 1773838"/>
              <a:gd name="connsiteX105" fmla="*/ 4924548 w 6587878"/>
              <a:gd name="connsiteY105" fmla="*/ 810067 h 1773838"/>
              <a:gd name="connsiteX106" fmla="*/ 4778874 w 6587878"/>
              <a:gd name="connsiteY106" fmla="*/ 962346 h 1773838"/>
              <a:gd name="connsiteX107" fmla="*/ 4824738 w 6587878"/>
              <a:gd name="connsiteY107" fmla="*/ 693367 h 1773838"/>
              <a:gd name="connsiteX108" fmla="*/ 5277772 w 6587878"/>
              <a:gd name="connsiteY108" fmla="*/ 38709 h 1773838"/>
              <a:gd name="connsiteX109" fmla="*/ 2737415 w 6587878"/>
              <a:gd name="connsiteY109" fmla="*/ 38709 h 1773838"/>
              <a:gd name="connsiteX110" fmla="*/ 2943775 w 6587878"/>
              <a:gd name="connsiteY110" fmla="*/ 38709 h 1773838"/>
              <a:gd name="connsiteX111" fmla="*/ 2835925 w 6587878"/>
              <a:gd name="connsiteY111" fmla="*/ 356076 h 1773838"/>
              <a:gd name="connsiteX112" fmla="*/ 3133368 w 6587878"/>
              <a:gd name="connsiteY112" fmla="*/ 356076 h 1773838"/>
              <a:gd name="connsiteX113" fmla="*/ 3033805 w 6587878"/>
              <a:gd name="connsiteY113" fmla="*/ 215738 h 1773838"/>
              <a:gd name="connsiteX114" fmla="*/ 3156554 w 6587878"/>
              <a:gd name="connsiteY114" fmla="*/ 106902 h 1773838"/>
              <a:gd name="connsiteX115" fmla="*/ 3274471 w 6587878"/>
              <a:gd name="connsiteY115" fmla="*/ 212432 h 1773838"/>
              <a:gd name="connsiteX116" fmla="*/ 3174793 w 6587878"/>
              <a:gd name="connsiteY116" fmla="*/ 356076 h 1773838"/>
              <a:gd name="connsiteX117" fmla="*/ 3389538 w 6587878"/>
              <a:gd name="connsiteY117" fmla="*/ 356076 h 1773838"/>
              <a:gd name="connsiteX118" fmla="*/ 3324728 w 6587878"/>
              <a:gd name="connsiteY118" fmla="*/ 546780 h 1773838"/>
              <a:gd name="connsiteX119" fmla="*/ 2818792 w 6587878"/>
              <a:gd name="connsiteY119" fmla="*/ 546780 h 1773838"/>
              <a:gd name="connsiteX120" fmla="*/ 3191662 w 6587878"/>
              <a:gd name="connsiteY120" fmla="*/ 1093277 h 1773838"/>
              <a:gd name="connsiteX121" fmla="*/ 3024148 w 6587878"/>
              <a:gd name="connsiteY121" fmla="*/ 1244757 h 1773838"/>
              <a:gd name="connsiteX122" fmla="*/ 2922646 w 6587878"/>
              <a:gd name="connsiteY122" fmla="*/ 1241976 h 1773838"/>
              <a:gd name="connsiteX123" fmla="*/ 2873634 w 6587878"/>
              <a:gd name="connsiteY123" fmla="*/ 1169284 h 1773838"/>
              <a:gd name="connsiteX124" fmla="*/ 2691552 w 6587878"/>
              <a:gd name="connsiteY124" fmla="*/ 780892 h 1773838"/>
              <a:gd name="connsiteX125" fmla="*/ 2537941 w 6587878"/>
              <a:gd name="connsiteY125" fmla="*/ 1240524 h 1773838"/>
              <a:gd name="connsiteX126" fmla="*/ 2392295 w 6587878"/>
              <a:gd name="connsiteY126" fmla="*/ 1242057 h 1773838"/>
              <a:gd name="connsiteX127" fmla="*/ 2489259 w 6587878"/>
              <a:gd name="connsiteY127" fmla="*/ 1376154 h 1773838"/>
              <a:gd name="connsiteX128" fmla="*/ 2470283 w 6587878"/>
              <a:gd name="connsiteY128" fmla="*/ 1431992 h 1773838"/>
              <a:gd name="connsiteX129" fmla="*/ 2263923 w 6587878"/>
              <a:gd name="connsiteY129" fmla="*/ 1431992 h 1773838"/>
              <a:gd name="connsiteX130" fmla="*/ 2490518 w 6587878"/>
              <a:gd name="connsiteY130" fmla="*/ 765237 h 1773838"/>
              <a:gd name="connsiteX131" fmla="*/ 1650170 w 6587878"/>
              <a:gd name="connsiteY131" fmla="*/ 1473947 h 1773838"/>
              <a:gd name="connsiteX132" fmla="*/ 571448 w 6587878"/>
              <a:gd name="connsiteY132" fmla="*/ 1773838 h 1773838"/>
              <a:gd name="connsiteX133" fmla="*/ 0 w 6587878"/>
              <a:gd name="connsiteY133" fmla="*/ 1476762 h 1773838"/>
              <a:gd name="connsiteX134" fmla="*/ 1528444 w 6587878"/>
              <a:gd name="connsiteY134" fmla="*/ 1362320 h 1773838"/>
              <a:gd name="connsiteX135" fmla="*/ 2497867 w 6587878"/>
              <a:gd name="connsiteY135" fmla="*/ 546780 h 1773838"/>
              <a:gd name="connsiteX136" fmla="*/ 2013990 w 6587878"/>
              <a:gd name="connsiteY136" fmla="*/ 546780 h 1773838"/>
              <a:gd name="connsiteX137" fmla="*/ 2078800 w 6587878"/>
              <a:gd name="connsiteY137" fmla="*/ 356076 h 1773838"/>
              <a:gd name="connsiteX138" fmla="*/ 2629566 w 6587878"/>
              <a:gd name="connsiteY138" fmla="*/ 356076 h 1773838"/>
              <a:gd name="connsiteX139" fmla="*/ 2737415 w 6587878"/>
              <a:gd name="connsiteY139" fmla="*/ 38709 h 1773838"/>
              <a:gd name="connsiteX140" fmla="*/ 1025343 w 6587878"/>
              <a:gd name="connsiteY140" fmla="*/ 38709 h 1773838"/>
              <a:gd name="connsiteX141" fmla="*/ 1235972 w 6587878"/>
              <a:gd name="connsiteY141" fmla="*/ 38709 h 1773838"/>
              <a:gd name="connsiteX142" fmla="*/ 1184227 w 6587878"/>
              <a:gd name="connsiteY142" fmla="*/ 190988 h 1773838"/>
              <a:gd name="connsiteX143" fmla="*/ 1480246 w 6587878"/>
              <a:gd name="connsiteY143" fmla="*/ 190988 h 1773838"/>
              <a:gd name="connsiteX144" fmla="*/ 1531991 w 6587878"/>
              <a:gd name="connsiteY144" fmla="*/ 38709 h 1773838"/>
              <a:gd name="connsiteX145" fmla="*/ 1742621 w 6587878"/>
              <a:gd name="connsiteY145" fmla="*/ 38709 h 1773838"/>
              <a:gd name="connsiteX146" fmla="*/ 1690875 w 6587878"/>
              <a:gd name="connsiteY146" fmla="*/ 190988 h 1773838"/>
              <a:gd name="connsiteX147" fmla="*/ 2029589 w 6587878"/>
              <a:gd name="connsiteY147" fmla="*/ 190988 h 1773838"/>
              <a:gd name="connsiteX148" fmla="*/ 1968649 w 6587878"/>
              <a:gd name="connsiteY148" fmla="*/ 370307 h 1773838"/>
              <a:gd name="connsiteX149" fmla="*/ 1629935 w 6587878"/>
              <a:gd name="connsiteY149" fmla="*/ 370307 h 1773838"/>
              <a:gd name="connsiteX150" fmla="*/ 1594144 w 6587878"/>
              <a:gd name="connsiteY150" fmla="*/ 475622 h 1773838"/>
              <a:gd name="connsiteX151" fmla="*/ 1383515 w 6587878"/>
              <a:gd name="connsiteY151" fmla="*/ 475622 h 1773838"/>
              <a:gd name="connsiteX152" fmla="*/ 1419305 w 6587878"/>
              <a:gd name="connsiteY152" fmla="*/ 370307 h 1773838"/>
              <a:gd name="connsiteX153" fmla="*/ 1123286 w 6587878"/>
              <a:gd name="connsiteY153" fmla="*/ 370307 h 1773838"/>
              <a:gd name="connsiteX154" fmla="*/ 1087496 w 6587878"/>
              <a:gd name="connsiteY154" fmla="*/ 475622 h 1773838"/>
              <a:gd name="connsiteX155" fmla="*/ 876867 w 6587878"/>
              <a:gd name="connsiteY155" fmla="*/ 475622 h 1773838"/>
              <a:gd name="connsiteX156" fmla="*/ 912657 w 6587878"/>
              <a:gd name="connsiteY156" fmla="*/ 370307 h 1773838"/>
              <a:gd name="connsiteX157" fmla="*/ 573943 w 6587878"/>
              <a:gd name="connsiteY157" fmla="*/ 370307 h 1773838"/>
              <a:gd name="connsiteX158" fmla="*/ 634884 w 6587878"/>
              <a:gd name="connsiteY158" fmla="*/ 190988 h 1773838"/>
              <a:gd name="connsiteX159" fmla="*/ 973598 w 6587878"/>
              <a:gd name="connsiteY159" fmla="*/ 190988 h 1773838"/>
              <a:gd name="connsiteX160" fmla="*/ 1025343 w 6587878"/>
              <a:gd name="connsiteY160" fmla="*/ 38709 h 1773838"/>
              <a:gd name="connsiteX0" fmla="*/ 5829106 w 6587878"/>
              <a:gd name="connsiteY0" fmla="*/ 535395 h 1773838"/>
              <a:gd name="connsiteX1" fmla="*/ 5664173 w 6587878"/>
              <a:gd name="connsiteY1" fmla="*/ 1020696 h 1773838"/>
              <a:gd name="connsiteX2" fmla="*/ 5878360 w 6587878"/>
              <a:gd name="connsiteY2" fmla="*/ 1020696 h 1773838"/>
              <a:gd name="connsiteX3" fmla="*/ 5829106 w 6587878"/>
              <a:gd name="connsiteY3" fmla="*/ 535395 h 1773838"/>
              <a:gd name="connsiteX4" fmla="*/ 5643904 w 6587878"/>
              <a:gd name="connsiteY4" fmla="*/ 527568 h 1773838"/>
              <a:gd name="connsiteX5" fmla="*/ 5264974 w 6587878"/>
              <a:gd name="connsiteY5" fmla="*/ 1020696 h 1773838"/>
              <a:gd name="connsiteX6" fmla="*/ 5476315 w 6587878"/>
              <a:gd name="connsiteY6" fmla="*/ 1020696 h 1773838"/>
              <a:gd name="connsiteX7" fmla="*/ 5643904 w 6587878"/>
              <a:gd name="connsiteY7" fmla="*/ 527568 h 1773838"/>
              <a:gd name="connsiteX8" fmla="*/ 643133 w 6587878"/>
              <a:gd name="connsiteY8" fmla="*/ 526856 h 1773838"/>
              <a:gd name="connsiteX9" fmla="*/ 1680624 w 6587878"/>
              <a:gd name="connsiteY9" fmla="*/ 526856 h 1773838"/>
              <a:gd name="connsiteX10" fmla="*/ 1616781 w 6587878"/>
              <a:gd name="connsiteY10" fmla="*/ 714714 h 1773838"/>
              <a:gd name="connsiteX11" fmla="*/ 1000221 w 6587878"/>
              <a:gd name="connsiteY11" fmla="*/ 964836 h 1773838"/>
              <a:gd name="connsiteX12" fmla="*/ 653707 w 6587878"/>
              <a:gd name="connsiteY12" fmla="*/ 1161589 h 1773838"/>
              <a:gd name="connsiteX13" fmla="*/ 710812 w 6587878"/>
              <a:gd name="connsiteY13" fmla="*/ 1207131 h 1773838"/>
              <a:gd name="connsiteX14" fmla="*/ 1268962 w 6587878"/>
              <a:gd name="connsiteY14" fmla="*/ 1207131 h 1773838"/>
              <a:gd name="connsiteX15" fmla="*/ 1385778 w 6587878"/>
              <a:gd name="connsiteY15" fmla="*/ 1164963 h 1773838"/>
              <a:gd name="connsiteX16" fmla="*/ 1368636 w 6587878"/>
              <a:gd name="connsiteY16" fmla="*/ 1079581 h 1773838"/>
              <a:gd name="connsiteX17" fmla="*/ 1291494 w 6587878"/>
              <a:gd name="connsiteY17" fmla="*/ 1013701 h 1773838"/>
              <a:gd name="connsiteX18" fmla="*/ 1469988 w 6587878"/>
              <a:gd name="connsiteY18" fmla="*/ 939985 h 1773838"/>
              <a:gd name="connsiteX19" fmla="*/ 1583523 w 6587878"/>
              <a:gd name="connsiteY19" fmla="*/ 1081208 h 1773838"/>
              <a:gd name="connsiteX20" fmla="*/ 1555115 w 6587878"/>
              <a:gd name="connsiteY20" fmla="*/ 1269066 h 1773838"/>
              <a:gd name="connsiteX21" fmla="*/ 1430969 w 6587878"/>
              <a:gd name="connsiteY21" fmla="*/ 1358431 h 1773838"/>
              <a:gd name="connsiteX22" fmla="*/ 1174988 w 6587878"/>
              <a:gd name="connsiteY22" fmla="*/ 1390720 h 1773838"/>
              <a:gd name="connsiteX23" fmla="*/ 698226 w 6587878"/>
              <a:gd name="connsiteY23" fmla="*/ 1390720 h 1773838"/>
              <a:gd name="connsiteX24" fmla="*/ 433472 w 6587878"/>
              <a:gd name="connsiteY24" fmla="*/ 1342688 h 1773838"/>
              <a:gd name="connsiteX25" fmla="*/ 409834 w 6587878"/>
              <a:gd name="connsiteY25" fmla="*/ 1167282 h 1773838"/>
              <a:gd name="connsiteX26" fmla="*/ 690020 w 6587878"/>
              <a:gd name="connsiteY26" fmla="*/ 939575 h 1773838"/>
              <a:gd name="connsiteX27" fmla="*/ 1229223 w 6587878"/>
              <a:gd name="connsiteY27" fmla="*/ 711868 h 1773838"/>
              <a:gd name="connsiteX28" fmla="*/ 580258 w 6587878"/>
              <a:gd name="connsiteY28" fmla="*/ 711868 h 1773838"/>
              <a:gd name="connsiteX29" fmla="*/ 643133 w 6587878"/>
              <a:gd name="connsiteY29" fmla="*/ 526856 h 1773838"/>
              <a:gd name="connsiteX30" fmla="*/ 3749733 w 6587878"/>
              <a:gd name="connsiteY30" fmla="*/ 481315 h 1773838"/>
              <a:gd name="connsiteX31" fmla="*/ 4552401 w 6587878"/>
              <a:gd name="connsiteY31" fmla="*/ 481315 h 1773838"/>
              <a:gd name="connsiteX32" fmla="*/ 4490971 w 6587878"/>
              <a:gd name="connsiteY32" fmla="*/ 662057 h 1773838"/>
              <a:gd name="connsiteX33" fmla="*/ 4166778 w 6587878"/>
              <a:gd name="connsiteY33" fmla="*/ 837107 h 1773838"/>
              <a:gd name="connsiteX34" fmla="*/ 4163876 w 6587878"/>
              <a:gd name="connsiteY34" fmla="*/ 845646 h 1773838"/>
              <a:gd name="connsiteX35" fmla="*/ 4717488 w 6587878"/>
              <a:gd name="connsiteY35" fmla="*/ 845646 h 1773838"/>
              <a:gd name="connsiteX36" fmla="*/ 4653646 w 6587878"/>
              <a:gd name="connsiteY36" fmla="*/ 1033504 h 1773838"/>
              <a:gd name="connsiteX37" fmla="*/ 4100033 w 6587878"/>
              <a:gd name="connsiteY37" fmla="*/ 1033504 h 1773838"/>
              <a:gd name="connsiteX38" fmla="*/ 4034256 w 6587878"/>
              <a:gd name="connsiteY38" fmla="*/ 1227055 h 1773838"/>
              <a:gd name="connsiteX39" fmla="*/ 3700162 w 6587878"/>
              <a:gd name="connsiteY39" fmla="*/ 1436110 h 1773838"/>
              <a:gd name="connsiteX40" fmla="*/ 2495957 w 6587878"/>
              <a:gd name="connsiteY40" fmla="*/ 1430568 h 1773838"/>
              <a:gd name="connsiteX41" fmla="*/ 2431944 w 6587878"/>
              <a:gd name="connsiteY41" fmla="*/ 1263531 h 1773838"/>
              <a:gd name="connsiteX42" fmla="*/ 3651374 w 6587878"/>
              <a:gd name="connsiteY42" fmla="*/ 1259184 h 1773838"/>
              <a:gd name="connsiteX43" fmla="*/ 3802696 w 6587878"/>
              <a:gd name="connsiteY43" fmla="*/ 1217449 h 1773838"/>
              <a:gd name="connsiteX44" fmla="*/ 3853069 w 6587878"/>
              <a:gd name="connsiteY44" fmla="*/ 1148781 h 1773838"/>
              <a:gd name="connsiteX45" fmla="*/ 3892251 w 6587878"/>
              <a:gd name="connsiteY45" fmla="*/ 1033504 h 1773838"/>
              <a:gd name="connsiteX46" fmla="*/ 3270326 w 6587878"/>
              <a:gd name="connsiteY46" fmla="*/ 1033504 h 1773838"/>
              <a:gd name="connsiteX47" fmla="*/ 3334168 w 6587878"/>
              <a:gd name="connsiteY47" fmla="*/ 845646 h 1773838"/>
              <a:gd name="connsiteX48" fmla="*/ 3956093 w 6587878"/>
              <a:gd name="connsiteY48" fmla="*/ 845646 h 1773838"/>
              <a:gd name="connsiteX49" fmla="*/ 3976406 w 6587878"/>
              <a:gd name="connsiteY49" fmla="*/ 785873 h 1773838"/>
              <a:gd name="connsiteX50" fmla="*/ 4211552 w 6587878"/>
              <a:gd name="connsiteY50" fmla="*/ 663480 h 1773838"/>
              <a:gd name="connsiteX51" fmla="*/ 3687825 w 6587878"/>
              <a:gd name="connsiteY51" fmla="*/ 663480 h 1773838"/>
              <a:gd name="connsiteX52" fmla="*/ 3749733 w 6587878"/>
              <a:gd name="connsiteY52" fmla="*/ 481315 h 1773838"/>
              <a:gd name="connsiteX53" fmla="*/ 4292651 w 6587878"/>
              <a:gd name="connsiteY53" fmla="*/ 55404 h 1773838"/>
              <a:gd name="connsiteX54" fmla="*/ 4358725 w 6587878"/>
              <a:gd name="connsiteY54" fmla="*/ 75830 h 1773838"/>
              <a:gd name="connsiteX55" fmla="*/ 4390426 w 6587878"/>
              <a:gd name="connsiteY55" fmla="*/ 185296 h 1773838"/>
              <a:gd name="connsiteX56" fmla="*/ 4916287 w 6587878"/>
              <a:gd name="connsiteY56" fmla="*/ 185296 h 1773838"/>
              <a:gd name="connsiteX57" fmla="*/ 4791504 w 6587878"/>
              <a:gd name="connsiteY57" fmla="*/ 552473 h 1773838"/>
              <a:gd name="connsiteX58" fmla="*/ 4592261 w 6587878"/>
              <a:gd name="connsiteY58" fmla="*/ 552473 h 1773838"/>
              <a:gd name="connsiteX59" fmla="*/ 4655136 w 6587878"/>
              <a:gd name="connsiteY59" fmla="*/ 367461 h 1773838"/>
              <a:gd name="connsiteX60" fmla="*/ 3727229 w 6587878"/>
              <a:gd name="connsiteY60" fmla="*/ 367461 h 1773838"/>
              <a:gd name="connsiteX61" fmla="*/ 3663387 w 6587878"/>
              <a:gd name="connsiteY61" fmla="*/ 555319 h 1773838"/>
              <a:gd name="connsiteX62" fmla="*/ 3464144 w 6587878"/>
              <a:gd name="connsiteY62" fmla="*/ 555319 h 1773838"/>
              <a:gd name="connsiteX63" fmla="*/ 3589894 w 6587878"/>
              <a:gd name="connsiteY63" fmla="*/ 185296 h 1773838"/>
              <a:gd name="connsiteX64" fmla="*/ 4136200 w 6587878"/>
              <a:gd name="connsiteY64" fmla="*/ 176375 h 1773838"/>
              <a:gd name="connsiteX65" fmla="*/ 4166234 w 6587878"/>
              <a:gd name="connsiteY65" fmla="*/ 98015 h 1773838"/>
              <a:gd name="connsiteX66" fmla="*/ 4292651 w 6587878"/>
              <a:gd name="connsiteY66" fmla="*/ 55404 h 1773838"/>
              <a:gd name="connsiteX67" fmla="*/ 5277772 w 6587878"/>
              <a:gd name="connsiteY67" fmla="*/ 38709 h 1773838"/>
              <a:gd name="connsiteX68" fmla="*/ 5445406 w 6587878"/>
              <a:gd name="connsiteY68" fmla="*/ 85674 h 1773838"/>
              <a:gd name="connsiteX69" fmla="*/ 5226160 w 6587878"/>
              <a:gd name="connsiteY69" fmla="*/ 425100 h 1773838"/>
              <a:gd name="connsiteX70" fmla="*/ 5029552 w 6587878"/>
              <a:gd name="connsiteY70" fmla="*/ 1003618 h 1773838"/>
              <a:gd name="connsiteX71" fmla="*/ 5556669 w 6587878"/>
              <a:gd name="connsiteY71" fmla="*/ 447159 h 1773838"/>
              <a:gd name="connsiteX72" fmla="*/ 5299787 w 6587878"/>
              <a:gd name="connsiteY72" fmla="*/ 447159 h 1773838"/>
              <a:gd name="connsiteX73" fmla="*/ 5360238 w 6587878"/>
              <a:gd name="connsiteY73" fmla="*/ 269262 h 1773838"/>
              <a:gd name="connsiteX74" fmla="*/ 5731685 w 6587878"/>
              <a:gd name="connsiteY74" fmla="*/ 269262 h 1773838"/>
              <a:gd name="connsiteX75" fmla="*/ 5810037 w 6587878"/>
              <a:gd name="connsiteY75" fmla="*/ 38709 h 1773838"/>
              <a:gd name="connsiteX76" fmla="*/ 5997895 w 6587878"/>
              <a:gd name="connsiteY76" fmla="*/ 38709 h 1773838"/>
              <a:gd name="connsiteX77" fmla="*/ 5919543 w 6587878"/>
              <a:gd name="connsiteY77" fmla="*/ 269262 h 1773838"/>
              <a:gd name="connsiteX78" fmla="*/ 6271047 w 6587878"/>
              <a:gd name="connsiteY78" fmla="*/ 272714 h 1773838"/>
              <a:gd name="connsiteX79" fmla="*/ 6391363 w 6587878"/>
              <a:gd name="connsiteY79" fmla="*/ 232611 h 1773838"/>
              <a:gd name="connsiteX80" fmla="*/ 6435477 w 6587878"/>
              <a:gd name="connsiteY80" fmla="*/ 152400 h 1773838"/>
              <a:gd name="connsiteX81" fmla="*/ 6339224 w 6587878"/>
              <a:gd name="connsiteY81" fmla="*/ 104273 h 1773838"/>
              <a:gd name="connsiteX82" fmla="*/ 6205869 w 6587878"/>
              <a:gd name="connsiteY82" fmla="*/ 194030 h 1773838"/>
              <a:gd name="connsiteX83" fmla="*/ 6144640 w 6587878"/>
              <a:gd name="connsiteY83" fmla="*/ 130327 h 1773838"/>
              <a:gd name="connsiteX84" fmla="*/ 6279067 w 6587878"/>
              <a:gd name="connsiteY84" fmla="*/ 0 h 1773838"/>
              <a:gd name="connsiteX85" fmla="*/ 6467561 w 6587878"/>
              <a:gd name="connsiteY85" fmla="*/ 8021 h 1773838"/>
              <a:gd name="connsiteX86" fmla="*/ 6587878 w 6587878"/>
              <a:gd name="connsiteY86" fmla="*/ 124326 h 1773838"/>
              <a:gd name="connsiteX87" fmla="*/ 6551784 w 6587878"/>
              <a:gd name="connsiteY87" fmla="*/ 272715 h 1773838"/>
              <a:gd name="connsiteX88" fmla="*/ 6411415 w 6587878"/>
              <a:gd name="connsiteY88" fmla="*/ 397042 h 1773838"/>
              <a:gd name="connsiteX89" fmla="*/ 6202868 w 6587878"/>
              <a:gd name="connsiteY89" fmla="*/ 445168 h 1773838"/>
              <a:gd name="connsiteX90" fmla="*/ 5962272 w 6587878"/>
              <a:gd name="connsiteY90" fmla="*/ 447159 h 1773838"/>
              <a:gd name="connsiteX91" fmla="*/ 6144037 w 6587878"/>
              <a:gd name="connsiteY91" fmla="*/ 982270 h 1773838"/>
              <a:gd name="connsiteX92" fmla="*/ 5951542 w 6587878"/>
              <a:gd name="connsiteY92" fmla="*/ 1184360 h 1773838"/>
              <a:gd name="connsiteX93" fmla="*/ 5889301 w 6587878"/>
              <a:gd name="connsiteY93" fmla="*/ 1053429 h 1773838"/>
              <a:gd name="connsiteX94" fmla="*/ 5839479 w 6587878"/>
              <a:gd name="connsiteY94" fmla="*/ 1200015 h 1773838"/>
              <a:gd name="connsiteX95" fmla="*/ 5603233 w 6587878"/>
              <a:gd name="connsiteY95" fmla="*/ 1200015 h 1773838"/>
              <a:gd name="connsiteX96" fmla="*/ 5521979 w 6587878"/>
              <a:gd name="connsiteY96" fmla="*/ 1439107 h 1773838"/>
              <a:gd name="connsiteX97" fmla="*/ 5334121 w 6587878"/>
              <a:gd name="connsiteY97" fmla="*/ 1439107 h 1773838"/>
              <a:gd name="connsiteX98" fmla="*/ 5415375 w 6587878"/>
              <a:gd name="connsiteY98" fmla="*/ 1200015 h 1773838"/>
              <a:gd name="connsiteX99" fmla="*/ 5186244 w 6587878"/>
              <a:gd name="connsiteY99" fmla="*/ 1200015 h 1773838"/>
              <a:gd name="connsiteX100" fmla="*/ 5238001 w 6587878"/>
              <a:gd name="connsiteY100" fmla="*/ 1047736 h 1773838"/>
              <a:gd name="connsiteX101" fmla="*/ 5065253 w 6587878"/>
              <a:gd name="connsiteY101" fmla="*/ 1204285 h 1773838"/>
              <a:gd name="connsiteX102" fmla="*/ 5016254 w 6587878"/>
              <a:gd name="connsiteY102" fmla="*/ 1042755 h 1773838"/>
              <a:gd name="connsiteX103" fmla="*/ 4882520 w 6587878"/>
              <a:gd name="connsiteY103" fmla="*/ 1436261 h 1773838"/>
              <a:gd name="connsiteX104" fmla="*/ 4711740 w 6587878"/>
              <a:gd name="connsiteY104" fmla="*/ 1436261 h 1773838"/>
              <a:gd name="connsiteX105" fmla="*/ 4924548 w 6587878"/>
              <a:gd name="connsiteY105" fmla="*/ 810067 h 1773838"/>
              <a:gd name="connsiteX106" fmla="*/ 4778874 w 6587878"/>
              <a:gd name="connsiteY106" fmla="*/ 962346 h 1773838"/>
              <a:gd name="connsiteX107" fmla="*/ 4824738 w 6587878"/>
              <a:gd name="connsiteY107" fmla="*/ 693367 h 1773838"/>
              <a:gd name="connsiteX108" fmla="*/ 5277772 w 6587878"/>
              <a:gd name="connsiteY108" fmla="*/ 38709 h 1773838"/>
              <a:gd name="connsiteX109" fmla="*/ 2737415 w 6587878"/>
              <a:gd name="connsiteY109" fmla="*/ 38709 h 1773838"/>
              <a:gd name="connsiteX110" fmla="*/ 2943775 w 6587878"/>
              <a:gd name="connsiteY110" fmla="*/ 38709 h 1773838"/>
              <a:gd name="connsiteX111" fmla="*/ 2835925 w 6587878"/>
              <a:gd name="connsiteY111" fmla="*/ 356076 h 1773838"/>
              <a:gd name="connsiteX112" fmla="*/ 3133368 w 6587878"/>
              <a:gd name="connsiteY112" fmla="*/ 356076 h 1773838"/>
              <a:gd name="connsiteX113" fmla="*/ 3033805 w 6587878"/>
              <a:gd name="connsiteY113" fmla="*/ 215738 h 1773838"/>
              <a:gd name="connsiteX114" fmla="*/ 3156554 w 6587878"/>
              <a:gd name="connsiteY114" fmla="*/ 106902 h 1773838"/>
              <a:gd name="connsiteX115" fmla="*/ 3274471 w 6587878"/>
              <a:gd name="connsiteY115" fmla="*/ 212432 h 1773838"/>
              <a:gd name="connsiteX116" fmla="*/ 3174793 w 6587878"/>
              <a:gd name="connsiteY116" fmla="*/ 356076 h 1773838"/>
              <a:gd name="connsiteX117" fmla="*/ 3389538 w 6587878"/>
              <a:gd name="connsiteY117" fmla="*/ 356076 h 1773838"/>
              <a:gd name="connsiteX118" fmla="*/ 3324728 w 6587878"/>
              <a:gd name="connsiteY118" fmla="*/ 546780 h 1773838"/>
              <a:gd name="connsiteX119" fmla="*/ 2818792 w 6587878"/>
              <a:gd name="connsiteY119" fmla="*/ 546780 h 1773838"/>
              <a:gd name="connsiteX120" fmla="*/ 3191662 w 6587878"/>
              <a:gd name="connsiteY120" fmla="*/ 1093277 h 1773838"/>
              <a:gd name="connsiteX121" fmla="*/ 3024148 w 6587878"/>
              <a:gd name="connsiteY121" fmla="*/ 1244757 h 1773838"/>
              <a:gd name="connsiteX122" fmla="*/ 2922646 w 6587878"/>
              <a:gd name="connsiteY122" fmla="*/ 1241976 h 1773838"/>
              <a:gd name="connsiteX123" fmla="*/ 2873634 w 6587878"/>
              <a:gd name="connsiteY123" fmla="*/ 1169284 h 1773838"/>
              <a:gd name="connsiteX124" fmla="*/ 2691552 w 6587878"/>
              <a:gd name="connsiteY124" fmla="*/ 780892 h 1773838"/>
              <a:gd name="connsiteX125" fmla="*/ 2537941 w 6587878"/>
              <a:gd name="connsiteY125" fmla="*/ 1240524 h 1773838"/>
              <a:gd name="connsiteX126" fmla="*/ 2392295 w 6587878"/>
              <a:gd name="connsiteY126" fmla="*/ 1242057 h 1773838"/>
              <a:gd name="connsiteX127" fmla="*/ 2489259 w 6587878"/>
              <a:gd name="connsiteY127" fmla="*/ 1376154 h 1773838"/>
              <a:gd name="connsiteX128" fmla="*/ 2470283 w 6587878"/>
              <a:gd name="connsiteY128" fmla="*/ 1431992 h 1773838"/>
              <a:gd name="connsiteX129" fmla="*/ 2263923 w 6587878"/>
              <a:gd name="connsiteY129" fmla="*/ 1431992 h 1773838"/>
              <a:gd name="connsiteX130" fmla="*/ 2490518 w 6587878"/>
              <a:gd name="connsiteY130" fmla="*/ 765237 h 1773838"/>
              <a:gd name="connsiteX131" fmla="*/ 1650170 w 6587878"/>
              <a:gd name="connsiteY131" fmla="*/ 1473947 h 1773838"/>
              <a:gd name="connsiteX132" fmla="*/ 571448 w 6587878"/>
              <a:gd name="connsiteY132" fmla="*/ 1773838 h 1773838"/>
              <a:gd name="connsiteX133" fmla="*/ 0 w 6587878"/>
              <a:gd name="connsiteY133" fmla="*/ 1476762 h 1773838"/>
              <a:gd name="connsiteX134" fmla="*/ 1528444 w 6587878"/>
              <a:gd name="connsiteY134" fmla="*/ 1362320 h 1773838"/>
              <a:gd name="connsiteX135" fmla="*/ 2497867 w 6587878"/>
              <a:gd name="connsiteY135" fmla="*/ 546780 h 1773838"/>
              <a:gd name="connsiteX136" fmla="*/ 2013990 w 6587878"/>
              <a:gd name="connsiteY136" fmla="*/ 546780 h 1773838"/>
              <a:gd name="connsiteX137" fmla="*/ 2078800 w 6587878"/>
              <a:gd name="connsiteY137" fmla="*/ 356076 h 1773838"/>
              <a:gd name="connsiteX138" fmla="*/ 2629566 w 6587878"/>
              <a:gd name="connsiteY138" fmla="*/ 356076 h 1773838"/>
              <a:gd name="connsiteX139" fmla="*/ 2737415 w 6587878"/>
              <a:gd name="connsiteY139" fmla="*/ 38709 h 1773838"/>
              <a:gd name="connsiteX140" fmla="*/ 1025343 w 6587878"/>
              <a:gd name="connsiteY140" fmla="*/ 38709 h 1773838"/>
              <a:gd name="connsiteX141" fmla="*/ 1235972 w 6587878"/>
              <a:gd name="connsiteY141" fmla="*/ 38709 h 1773838"/>
              <a:gd name="connsiteX142" fmla="*/ 1184227 w 6587878"/>
              <a:gd name="connsiteY142" fmla="*/ 190988 h 1773838"/>
              <a:gd name="connsiteX143" fmla="*/ 1480246 w 6587878"/>
              <a:gd name="connsiteY143" fmla="*/ 190988 h 1773838"/>
              <a:gd name="connsiteX144" fmla="*/ 1531991 w 6587878"/>
              <a:gd name="connsiteY144" fmla="*/ 38709 h 1773838"/>
              <a:gd name="connsiteX145" fmla="*/ 1742621 w 6587878"/>
              <a:gd name="connsiteY145" fmla="*/ 38709 h 1773838"/>
              <a:gd name="connsiteX146" fmla="*/ 1690875 w 6587878"/>
              <a:gd name="connsiteY146" fmla="*/ 190988 h 1773838"/>
              <a:gd name="connsiteX147" fmla="*/ 2029589 w 6587878"/>
              <a:gd name="connsiteY147" fmla="*/ 190988 h 1773838"/>
              <a:gd name="connsiteX148" fmla="*/ 1968649 w 6587878"/>
              <a:gd name="connsiteY148" fmla="*/ 370307 h 1773838"/>
              <a:gd name="connsiteX149" fmla="*/ 1629935 w 6587878"/>
              <a:gd name="connsiteY149" fmla="*/ 370307 h 1773838"/>
              <a:gd name="connsiteX150" fmla="*/ 1594144 w 6587878"/>
              <a:gd name="connsiteY150" fmla="*/ 475622 h 1773838"/>
              <a:gd name="connsiteX151" fmla="*/ 1383515 w 6587878"/>
              <a:gd name="connsiteY151" fmla="*/ 475622 h 1773838"/>
              <a:gd name="connsiteX152" fmla="*/ 1419305 w 6587878"/>
              <a:gd name="connsiteY152" fmla="*/ 370307 h 1773838"/>
              <a:gd name="connsiteX153" fmla="*/ 1123286 w 6587878"/>
              <a:gd name="connsiteY153" fmla="*/ 370307 h 1773838"/>
              <a:gd name="connsiteX154" fmla="*/ 1087496 w 6587878"/>
              <a:gd name="connsiteY154" fmla="*/ 475622 h 1773838"/>
              <a:gd name="connsiteX155" fmla="*/ 876867 w 6587878"/>
              <a:gd name="connsiteY155" fmla="*/ 475622 h 1773838"/>
              <a:gd name="connsiteX156" fmla="*/ 912657 w 6587878"/>
              <a:gd name="connsiteY156" fmla="*/ 370307 h 1773838"/>
              <a:gd name="connsiteX157" fmla="*/ 573943 w 6587878"/>
              <a:gd name="connsiteY157" fmla="*/ 370307 h 1773838"/>
              <a:gd name="connsiteX158" fmla="*/ 634884 w 6587878"/>
              <a:gd name="connsiteY158" fmla="*/ 190988 h 1773838"/>
              <a:gd name="connsiteX159" fmla="*/ 973598 w 6587878"/>
              <a:gd name="connsiteY159" fmla="*/ 190988 h 1773838"/>
              <a:gd name="connsiteX160" fmla="*/ 1025343 w 6587878"/>
              <a:gd name="connsiteY160" fmla="*/ 38709 h 1773838"/>
              <a:gd name="connsiteX0" fmla="*/ 5829106 w 6592373"/>
              <a:gd name="connsiteY0" fmla="*/ 535395 h 1773838"/>
              <a:gd name="connsiteX1" fmla="*/ 5664173 w 6592373"/>
              <a:gd name="connsiteY1" fmla="*/ 1020696 h 1773838"/>
              <a:gd name="connsiteX2" fmla="*/ 5878360 w 6592373"/>
              <a:gd name="connsiteY2" fmla="*/ 1020696 h 1773838"/>
              <a:gd name="connsiteX3" fmla="*/ 5829106 w 6592373"/>
              <a:gd name="connsiteY3" fmla="*/ 535395 h 1773838"/>
              <a:gd name="connsiteX4" fmla="*/ 5643904 w 6592373"/>
              <a:gd name="connsiteY4" fmla="*/ 527568 h 1773838"/>
              <a:gd name="connsiteX5" fmla="*/ 5264974 w 6592373"/>
              <a:gd name="connsiteY5" fmla="*/ 1020696 h 1773838"/>
              <a:gd name="connsiteX6" fmla="*/ 5476315 w 6592373"/>
              <a:gd name="connsiteY6" fmla="*/ 1020696 h 1773838"/>
              <a:gd name="connsiteX7" fmla="*/ 5643904 w 6592373"/>
              <a:gd name="connsiteY7" fmla="*/ 527568 h 1773838"/>
              <a:gd name="connsiteX8" fmla="*/ 643133 w 6592373"/>
              <a:gd name="connsiteY8" fmla="*/ 526856 h 1773838"/>
              <a:gd name="connsiteX9" fmla="*/ 1680624 w 6592373"/>
              <a:gd name="connsiteY9" fmla="*/ 526856 h 1773838"/>
              <a:gd name="connsiteX10" fmla="*/ 1616781 w 6592373"/>
              <a:gd name="connsiteY10" fmla="*/ 714714 h 1773838"/>
              <a:gd name="connsiteX11" fmla="*/ 1000221 w 6592373"/>
              <a:gd name="connsiteY11" fmla="*/ 964836 h 1773838"/>
              <a:gd name="connsiteX12" fmla="*/ 653707 w 6592373"/>
              <a:gd name="connsiteY12" fmla="*/ 1161589 h 1773838"/>
              <a:gd name="connsiteX13" fmla="*/ 710812 w 6592373"/>
              <a:gd name="connsiteY13" fmla="*/ 1207131 h 1773838"/>
              <a:gd name="connsiteX14" fmla="*/ 1268962 w 6592373"/>
              <a:gd name="connsiteY14" fmla="*/ 1207131 h 1773838"/>
              <a:gd name="connsiteX15" fmla="*/ 1385778 w 6592373"/>
              <a:gd name="connsiteY15" fmla="*/ 1164963 h 1773838"/>
              <a:gd name="connsiteX16" fmla="*/ 1368636 w 6592373"/>
              <a:gd name="connsiteY16" fmla="*/ 1079581 h 1773838"/>
              <a:gd name="connsiteX17" fmla="*/ 1291494 w 6592373"/>
              <a:gd name="connsiteY17" fmla="*/ 1013701 h 1773838"/>
              <a:gd name="connsiteX18" fmla="*/ 1469988 w 6592373"/>
              <a:gd name="connsiteY18" fmla="*/ 939985 h 1773838"/>
              <a:gd name="connsiteX19" fmla="*/ 1583523 w 6592373"/>
              <a:gd name="connsiteY19" fmla="*/ 1081208 h 1773838"/>
              <a:gd name="connsiteX20" fmla="*/ 1555115 w 6592373"/>
              <a:gd name="connsiteY20" fmla="*/ 1269066 h 1773838"/>
              <a:gd name="connsiteX21" fmla="*/ 1430969 w 6592373"/>
              <a:gd name="connsiteY21" fmla="*/ 1358431 h 1773838"/>
              <a:gd name="connsiteX22" fmla="*/ 1174988 w 6592373"/>
              <a:gd name="connsiteY22" fmla="*/ 1390720 h 1773838"/>
              <a:gd name="connsiteX23" fmla="*/ 698226 w 6592373"/>
              <a:gd name="connsiteY23" fmla="*/ 1390720 h 1773838"/>
              <a:gd name="connsiteX24" fmla="*/ 433472 w 6592373"/>
              <a:gd name="connsiteY24" fmla="*/ 1342688 h 1773838"/>
              <a:gd name="connsiteX25" fmla="*/ 409834 w 6592373"/>
              <a:gd name="connsiteY25" fmla="*/ 1167282 h 1773838"/>
              <a:gd name="connsiteX26" fmla="*/ 690020 w 6592373"/>
              <a:gd name="connsiteY26" fmla="*/ 939575 h 1773838"/>
              <a:gd name="connsiteX27" fmla="*/ 1229223 w 6592373"/>
              <a:gd name="connsiteY27" fmla="*/ 711868 h 1773838"/>
              <a:gd name="connsiteX28" fmla="*/ 580258 w 6592373"/>
              <a:gd name="connsiteY28" fmla="*/ 711868 h 1773838"/>
              <a:gd name="connsiteX29" fmla="*/ 643133 w 6592373"/>
              <a:gd name="connsiteY29" fmla="*/ 526856 h 1773838"/>
              <a:gd name="connsiteX30" fmla="*/ 3749733 w 6592373"/>
              <a:gd name="connsiteY30" fmla="*/ 481315 h 1773838"/>
              <a:gd name="connsiteX31" fmla="*/ 4552401 w 6592373"/>
              <a:gd name="connsiteY31" fmla="*/ 481315 h 1773838"/>
              <a:gd name="connsiteX32" fmla="*/ 4490971 w 6592373"/>
              <a:gd name="connsiteY32" fmla="*/ 662057 h 1773838"/>
              <a:gd name="connsiteX33" fmla="*/ 4166778 w 6592373"/>
              <a:gd name="connsiteY33" fmla="*/ 837107 h 1773838"/>
              <a:gd name="connsiteX34" fmla="*/ 4163876 w 6592373"/>
              <a:gd name="connsiteY34" fmla="*/ 845646 h 1773838"/>
              <a:gd name="connsiteX35" fmla="*/ 4717488 w 6592373"/>
              <a:gd name="connsiteY35" fmla="*/ 845646 h 1773838"/>
              <a:gd name="connsiteX36" fmla="*/ 4653646 w 6592373"/>
              <a:gd name="connsiteY36" fmla="*/ 1033504 h 1773838"/>
              <a:gd name="connsiteX37" fmla="*/ 4100033 w 6592373"/>
              <a:gd name="connsiteY37" fmla="*/ 1033504 h 1773838"/>
              <a:gd name="connsiteX38" fmla="*/ 4034256 w 6592373"/>
              <a:gd name="connsiteY38" fmla="*/ 1227055 h 1773838"/>
              <a:gd name="connsiteX39" fmla="*/ 3700162 w 6592373"/>
              <a:gd name="connsiteY39" fmla="*/ 1436110 h 1773838"/>
              <a:gd name="connsiteX40" fmla="*/ 2495957 w 6592373"/>
              <a:gd name="connsiteY40" fmla="*/ 1430568 h 1773838"/>
              <a:gd name="connsiteX41" fmla="*/ 2431944 w 6592373"/>
              <a:gd name="connsiteY41" fmla="*/ 1263531 h 1773838"/>
              <a:gd name="connsiteX42" fmla="*/ 3651374 w 6592373"/>
              <a:gd name="connsiteY42" fmla="*/ 1259184 h 1773838"/>
              <a:gd name="connsiteX43" fmla="*/ 3802696 w 6592373"/>
              <a:gd name="connsiteY43" fmla="*/ 1217449 h 1773838"/>
              <a:gd name="connsiteX44" fmla="*/ 3853069 w 6592373"/>
              <a:gd name="connsiteY44" fmla="*/ 1148781 h 1773838"/>
              <a:gd name="connsiteX45" fmla="*/ 3892251 w 6592373"/>
              <a:gd name="connsiteY45" fmla="*/ 1033504 h 1773838"/>
              <a:gd name="connsiteX46" fmla="*/ 3270326 w 6592373"/>
              <a:gd name="connsiteY46" fmla="*/ 1033504 h 1773838"/>
              <a:gd name="connsiteX47" fmla="*/ 3334168 w 6592373"/>
              <a:gd name="connsiteY47" fmla="*/ 845646 h 1773838"/>
              <a:gd name="connsiteX48" fmla="*/ 3956093 w 6592373"/>
              <a:gd name="connsiteY48" fmla="*/ 845646 h 1773838"/>
              <a:gd name="connsiteX49" fmla="*/ 3976406 w 6592373"/>
              <a:gd name="connsiteY49" fmla="*/ 785873 h 1773838"/>
              <a:gd name="connsiteX50" fmla="*/ 4211552 w 6592373"/>
              <a:gd name="connsiteY50" fmla="*/ 663480 h 1773838"/>
              <a:gd name="connsiteX51" fmla="*/ 3687825 w 6592373"/>
              <a:gd name="connsiteY51" fmla="*/ 663480 h 1773838"/>
              <a:gd name="connsiteX52" fmla="*/ 3749733 w 6592373"/>
              <a:gd name="connsiteY52" fmla="*/ 481315 h 1773838"/>
              <a:gd name="connsiteX53" fmla="*/ 4292651 w 6592373"/>
              <a:gd name="connsiteY53" fmla="*/ 55404 h 1773838"/>
              <a:gd name="connsiteX54" fmla="*/ 4358725 w 6592373"/>
              <a:gd name="connsiteY54" fmla="*/ 75830 h 1773838"/>
              <a:gd name="connsiteX55" fmla="*/ 4390426 w 6592373"/>
              <a:gd name="connsiteY55" fmla="*/ 185296 h 1773838"/>
              <a:gd name="connsiteX56" fmla="*/ 4916287 w 6592373"/>
              <a:gd name="connsiteY56" fmla="*/ 185296 h 1773838"/>
              <a:gd name="connsiteX57" fmla="*/ 4791504 w 6592373"/>
              <a:gd name="connsiteY57" fmla="*/ 552473 h 1773838"/>
              <a:gd name="connsiteX58" fmla="*/ 4592261 w 6592373"/>
              <a:gd name="connsiteY58" fmla="*/ 552473 h 1773838"/>
              <a:gd name="connsiteX59" fmla="*/ 4655136 w 6592373"/>
              <a:gd name="connsiteY59" fmla="*/ 367461 h 1773838"/>
              <a:gd name="connsiteX60" fmla="*/ 3727229 w 6592373"/>
              <a:gd name="connsiteY60" fmla="*/ 367461 h 1773838"/>
              <a:gd name="connsiteX61" fmla="*/ 3663387 w 6592373"/>
              <a:gd name="connsiteY61" fmla="*/ 555319 h 1773838"/>
              <a:gd name="connsiteX62" fmla="*/ 3464144 w 6592373"/>
              <a:gd name="connsiteY62" fmla="*/ 555319 h 1773838"/>
              <a:gd name="connsiteX63" fmla="*/ 3589894 w 6592373"/>
              <a:gd name="connsiteY63" fmla="*/ 185296 h 1773838"/>
              <a:gd name="connsiteX64" fmla="*/ 4136200 w 6592373"/>
              <a:gd name="connsiteY64" fmla="*/ 176375 h 1773838"/>
              <a:gd name="connsiteX65" fmla="*/ 4166234 w 6592373"/>
              <a:gd name="connsiteY65" fmla="*/ 98015 h 1773838"/>
              <a:gd name="connsiteX66" fmla="*/ 4292651 w 6592373"/>
              <a:gd name="connsiteY66" fmla="*/ 55404 h 1773838"/>
              <a:gd name="connsiteX67" fmla="*/ 5277772 w 6592373"/>
              <a:gd name="connsiteY67" fmla="*/ 38709 h 1773838"/>
              <a:gd name="connsiteX68" fmla="*/ 5445406 w 6592373"/>
              <a:gd name="connsiteY68" fmla="*/ 85674 h 1773838"/>
              <a:gd name="connsiteX69" fmla="*/ 5226160 w 6592373"/>
              <a:gd name="connsiteY69" fmla="*/ 425100 h 1773838"/>
              <a:gd name="connsiteX70" fmla="*/ 5029552 w 6592373"/>
              <a:gd name="connsiteY70" fmla="*/ 1003618 h 1773838"/>
              <a:gd name="connsiteX71" fmla="*/ 5556669 w 6592373"/>
              <a:gd name="connsiteY71" fmla="*/ 447159 h 1773838"/>
              <a:gd name="connsiteX72" fmla="*/ 5299787 w 6592373"/>
              <a:gd name="connsiteY72" fmla="*/ 447159 h 1773838"/>
              <a:gd name="connsiteX73" fmla="*/ 5360238 w 6592373"/>
              <a:gd name="connsiteY73" fmla="*/ 269262 h 1773838"/>
              <a:gd name="connsiteX74" fmla="*/ 5731685 w 6592373"/>
              <a:gd name="connsiteY74" fmla="*/ 269262 h 1773838"/>
              <a:gd name="connsiteX75" fmla="*/ 5810037 w 6592373"/>
              <a:gd name="connsiteY75" fmla="*/ 38709 h 1773838"/>
              <a:gd name="connsiteX76" fmla="*/ 5997895 w 6592373"/>
              <a:gd name="connsiteY76" fmla="*/ 38709 h 1773838"/>
              <a:gd name="connsiteX77" fmla="*/ 5919543 w 6592373"/>
              <a:gd name="connsiteY77" fmla="*/ 269262 h 1773838"/>
              <a:gd name="connsiteX78" fmla="*/ 6271047 w 6592373"/>
              <a:gd name="connsiteY78" fmla="*/ 272714 h 1773838"/>
              <a:gd name="connsiteX79" fmla="*/ 6391363 w 6592373"/>
              <a:gd name="connsiteY79" fmla="*/ 232611 h 1773838"/>
              <a:gd name="connsiteX80" fmla="*/ 6435477 w 6592373"/>
              <a:gd name="connsiteY80" fmla="*/ 152400 h 1773838"/>
              <a:gd name="connsiteX81" fmla="*/ 6339224 w 6592373"/>
              <a:gd name="connsiteY81" fmla="*/ 104273 h 1773838"/>
              <a:gd name="connsiteX82" fmla="*/ 6205869 w 6592373"/>
              <a:gd name="connsiteY82" fmla="*/ 194030 h 1773838"/>
              <a:gd name="connsiteX83" fmla="*/ 6144640 w 6592373"/>
              <a:gd name="connsiteY83" fmla="*/ 130327 h 1773838"/>
              <a:gd name="connsiteX84" fmla="*/ 6279067 w 6592373"/>
              <a:gd name="connsiteY84" fmla="*/ 0 h 1773838"/>
              <a:gd name="connsiteX85" fmla="*/ 6467561 w 6592373"/>
              <a:gd name="connsiteY85" fmla="*/ 8021 h 1773838"/>
              <a:gd name="connsiteX86" fmla="*/ 6587878 w 6592373"/>
              <a:gd name="connsiteY86" fmla="*/ 124326 h 1773838"/>
              <a:gd name="connsiteX87" fmla="*/ 6551784 w 6592373"/>
              <a:gd name="connsiteY87" fmla="*/ 272715 h 1773838"/>
              <a:gd name="connsiteX88" fmla="*/ 6411415 w 6592373"/>
              <a:gd name="connsiteY88" fmla="*/ 397042 h 1773838"/>
              <a:gd name="connsiteX89" fmla="*/ 6202868 w 6592373"/>
              <a:gd name="connsiteY89" fmla="*/ 445168 h 1773838"/>
              <a:gd name="connsiteX90" fmla="*/ 5962272 w 6592373"/>
              <a:gd name="connsiteY90" fmla="*/ 447159 h 1773838"/>
              <a:gd name="connsiteX91" fmla="*/ 6144037 w 6592373"/>
              <a:gd name="connsiteY91" fmla="*/ 982270 h 1773838"/>
              <a:gd name="connsiteX92" fmla="*/ 5951542 w 6592373"/>
              <a:gd name="connsiteY92" fmla="*/ 1184360 h 1773838"/>
              <a:gd name="connsiteX93" fmla="*/ 5889301 w 6592373"/>
              <a:gd name="connsiteY93" fmla="*/ 1053429 h 1773838"/>
              <a:gd name="connsiteX94" fmla="*/ 5839479 w 6592373"/>
              <a:gd name="connsiteY94" fmla="*/ 1200015 h 1773838"/>
              <a:gd name="connsiteX95" fmla="*/ 5603233 w 6592373"/>
              <a:gd name="connsiteY95" fmla="*/ 1200015 h 1773838"/>
              <a:gd name="connsiteX96" fmla="*/ 5521979 w 6592373"/>
              <a:gd name="connsiteY96" fmla="*/ 1439107 h 1773838"/>
              <a:gd name="connsiteX97" fmla="*/ 5334121 w 6592373"/>
              <a:gd name="connsiteY97" fmla="*/ 1439107 h 1773838"/>
              <a:gd name="connsiteX98" fmla="*/ 5415375 w 6592373"/>
              <a:gd name="connsiteY98" fmla="*/ 1200015 h 1773838"/>
              <a:gd name="connsiteX99" fmla="*/ 5186244 w 6592373"/>
              <a:gd name="connsiteY99" fmla="*/ 1200015 h 1773838"/>
              <a:gd name="connsiteX100" fmla="*/ 5238001 w 6592373"/>
              <a:gd name="connsiteY100" fmla="*/ 1047736 h 1773838"/>
              <a:gd name="connsiteX101" fmla="*/ 5065253 w 6592373"/>
              <a:gd name="connsiteY101" fmla="*/ 1204285 h 1773838"/>
              <a:gd name="connsiteX102" fmla="*/ 5016254 w 6592373"/>
              <a:gd name="connsiteY102" fmla="*/ 1042755 h 1773838"/>
              <a:gd name="connsiteX103" fmla="*/ 4882520 w 6592373"/>
              <a:gd name="connsiteY103" fmla="*/ 1436261 h 1773838"/>
              <a:gd name="connsiteX104" fmla="*/ 4711740 w 6592373"/>
              <a:gd name="connsiteY104" fmla="*/ 1436261 h 1773838"/>
              <a:gd name="connsiteX105" fmla="*/ 4924548 w 6592373"/>
              <a:gd name="connsiteY105" fmla="*/ 810067 h 1773838"/>
              <a:gd name="connsiteX106" fmla="*/ 4778874 w 6592373"/>
              <a:gd name="connsiteY106" fmla="*/ 962346 h 1773838"/>
              <a:gd name="connsiteX107" fmla="*/ 4824738 w 6592373"/>
              <a:gd name="connsiteY107" fmla="*/ 693367 h 1773838"/>
              <a:gd name="connsiteX108" fmla="*/ 5277772 w 6592373"/>
              <a:gd name="connsiteY108" fmla="*/ 38709 h 1773838"/>
              <a:gd name="connsiteX109" fmla="*/ 2737415 w 6592373"/>
              <a:gd name="connsiteY109" fmla="*/ 38709 h 1773838"/>
              <a:gd name="connsiteX110" fmla="*/ 2943775 w 6592373"/>
              <a:gd name="connsiteY110" fmla="*/ 38709 h 1773838"/>
              <a:gd name="connsiteX111" fmla="*/ 2835925 w 6592373"/>
              <a:gd name="connsiteY111" fmla="*/ 356076 h 1773838"/>
              <a:gd name="connsiteX112" fmla="*/ 3133368 w 6592373"/>
              <a:gd name="connsiteY112" fmla="*/ 356076 h 1773838"/>
              <a:gd name="connsiteX113" fmla="*/ 3033805 w 6592373"/>
              <a:gd name="connsiteY113" fmla="*/ 215738 h 1773838"/>
              <a:gd name="connsiteX114" fmla="*/ 3156554 w 6592373"/>
              <a:gd name="connsiteY114" fmla="*/ 106902 h 1773838"/>
              <a:gd name="connsiteX115" fmla="*/ 3274471 w 6592373"/>
              <a:gd name="connsiteY115" fmla="*/ 212432 h 1773838"/>
              <a:gd name="connsiteX116" fmla="*/ 3174793 w 6592373"/>
              <a:gd name="connsiteY116" fmla="*/ 356076 h 1773838"/>
              <a:gd name="connsiteX117" fmla="*/ 3389538 w 6592373"/>
              <a:gd name="connsiteY117" fmla="*/ 356076 h 1773838"/>
              <a:gd name="connsiteX118" fmla="*/ 3324728 w 6592373"/>
              <a:gd name="connsiteY118" fmla="*/ 546780 h 1773838"/>
              <a:gd name="connsiteX119" fmla="*/ 2818792 w 6592373"/>
              <a:gd name="connsiteY119" fmla="*/ 546780 h 1773838"/>
              <a:gd name="connsiteX120" fmla="*/ 3191662 w 6592373"/>
              <a:gd name="connsiteY120" fmla="*/ 1093277 h 1773838"/>
              <a:gd name="connsiteX121" fmla="*/ 3024148 w 6592373"/>
              <a:gd name="connsiteY121" fmla="*/ 1244757 h 1773838"/>
              <a:gd name="connsiteX122" fmla="*/ 2922646 w 6592373"/>
              <a:gd name="connsiteY122" fmla="*/ 1241976 h 1773838"/>
              <a:gd name="connsiteX123" fmla="*/ 2873634 w 6592373"/>
              <a:gd name="connsiteY123" fmla="*/ 1169284 h 1773838"/>
              <a:gd name="connsiteX124" fmla="*/ 2691552 w 6592373"/>
              <a:gd name="connsiteY124" fmla="*/ 780892 h 1773838"/>
              <a:gd name="connsiteX125" fmla="*/ 2537941 w 6592373"/>
              <a:gd name="connsiteY125" fmla="*/ 1240524 h 1773838"/>
              <a:gd name="connsiteX126" fmla="*/ 2392295 w 6592373"/>
              <a:gd name="connsiteY126" fmla="*/ 1242057 h 1773838"/>
              <a:gd name="connsiteX127" fmla="*/ 2489259 w 6592373"/>
              <a:gd name="connsiteY127" fmla="*/ 1376154 h 1773838"/>
              <a:gd name="connsiteX128" fmla="*/ 2470283 w 6592373"/>
              <a:gd name="connsiteY128" fmla="*/ 1431992 h 1773838"/>
              <a:gd name="connsiteX129" fmla="*/ 2263923 w 6592373"/>
              <a:gd name="connsiteY129" fmla="*/ 1431992 h 1773838"/>
              <a:gd name="connsiteX130" fmla="*/ 2490518 w 6592373"/>
              <a:gd name="connsiteY130" fmla="*/ 765237 h 1773838"/>
              <a:gd name="connsiteX131" fmla="*/ 1650170 w 6592373"/>
              <a:gd name="connsiteY131" fmla="*/ 1473947 h 1773838"/>
              <a:gd name="connsiteX132" fmla="*/ 571448 w 6592373"/>
              <a:gd name="connsiteY132" fmla="*/ 1773838 h 1773838"/>
              <a:gd name="connsiteX133" fmla="*/ 0 w 6592373"/>
              <a:gd name="connsiteY133" fmla="*/ 1476762 h 1773838"/>
              <a:gd name="connsiteX134" fmla="*/ 1528444 w 6592373"/>
              <a:gd name="connsiteY134" fmla="*/ 1362320 h 1773838"/>
              <a:gd name="connsiteX135" fmla="*/ 2497867 w 6592373"/>
              <a:gd name="connsiteY135" fmla="*/ 546780 h 1773838"/>
              <a:gd name="connsiteX136" fmla="*/ 2013990 w 6592373"/>
              <a:gd name="connsiteY136" fmla="*/ 546780 h 1773838"/>
              <a:gd name="connsiteX137" fmla="*/ 2078800 w 6592373"/>
              <a:gd name="connsiteY137" fmla="*/ 356076 h 1773838"/>
              <a:gd name="connsiteX138" fmla="*/ 2629566 w 6592373"/>
              <a:gd name="connsiteY138" fmla="*/ 356076 h 1773838"/>
              <a:gd name="connsiteX139" fmla="*/ 2737415 w 6592373"/>
              <a:gd name="connsiteY139" fmla="*/ 38709 h 1773838"/>
              <a:gd name="connsiteX140" fmla="*/ 1025343 w 6592373"/>
              <a:gd name="connsiteY140" fmla="*/ 38709 h 1773838"/>
              <a:gd name="connsiteX141" fmla="*/ 1235972 w 6592373"/>
              <a:gd name="connsiteY141" fmla="*/ 38709 h 1773838"/>
              <a:gd name="connsiteX142" fmla="*/ 1184227 w 6592373"/>
              <a:gd name="connsiteY142" fmla="*/ 190988 h 1773838"/>
              <a:gd name="connsiteX143" fmla="*/ 1480246 w 6592373"/>
              <a:gd name="connsiteY143" fmla="*/ 190988 h 1773838"/>
              <a:gd name="connsiteX144" fmla="*/ 1531991 w 6592373"/>
              <a:gd name="connsiteY144" fmla="*/ 38709 h 1773838"/>
              <a:gd name="connsiteX145" fmla="*/ 1742621 w 6592373"/>
              <a:gd name="connsiteY145" fmla="*/ 38709 h 1773838"/>
              <a:gd name="connsiteX146" fmla="*/ 1690875 w 6592373"/>
              <a:gd name="connsiteY146" fmla="*/ 190988 h 1773838"/>
              <a:gd name="connsiteX147" fmla="*/ 2029589 w 6592373"/>
              <a:gd name="connsiteY147" fmla="*/ 190988 h 1773838"/>
              <a:gd name="connsiteX148" fmla="*/ 1968649 w 6592373"/>
              <a:gd name="connsiteY148" fmla="*/ 370307 h 1773838"/>
              <a:gd name="connsiteX149" fmla="*/ 1629935 w 6592373"/>
              <a:gd name="connsiteY149" fmla="*/ 370307 h 1773838"/>
              <a:gd name="connsiteX150" fmla="*/ 1594144 w 6592373"/>
              <a:gd name="connsiteY150" fmla="*/ 475622 h 1773838"/>
              <a:gd name="connsiteX151" fmla="*/ 1383515 w 6592373"/>
              <a:gd name="connsiteY151" fmla="*/ 475622 h 1773838"/>
              <a:gd name="connsiteX152" fmla="*/ 1419305 w 6592373"/>
              <a:gd name="connsiteY152" fmla="*/ 370307 h 1773838"/>
              <a:gd name="connsiteX153" fmla="*/ 1123286 w 6592373"/>
              <a:gd name="connsiteY153" fmla="*/ 370307 h 1773838"/>
              <a:gd name="connsiteX154" fmla="*/ 1087496 w 6592373"/>
              <a:gd name="connsiteY154" fmla="*/ 475622 h 1773838"/>
              <a:gd name="connsiteX155" fmla="*/ 876867 w 6592373"/>
              <a:gd name="connsiteY155" fmla="*/ 475622 h 1773838"/>
              <a:gd name="connsiteX156" fmla="*/ 912657 w 6592373"/>
              <a:gd name="connsiteY156" fmla="*/ 370307 h 1773838"/>
              <a:gd name="connsiteX157" fmla="*/ 573943 w 6592373"/>
              <a:gd name="connsiteY157" fmla="*/ 370307 h 1773838"/>
              <a:gd name="connsiteX158" fmla="*/ 634884 w 6592373"/>
              <a:gd name="connsiteY158" fmla="*/ 190988 h 1773838"/>
              <a:gd name="connsiteX159" fmla="*/ 973598 w 6592373"/>
              <a:gd name="connsiteY159" fmla="*/ 190988 h 1773838"/>
              <a:gd name="connsiteX160" fmla="*/ 1025343 w 6592373"/>
              <a:gd name="connsiteY160" fmla="*/ 38709 h 1773838"/>
              <a:gd name="connsiteX0" fmla="*/ 5829106 w 6592373"/>
              <a:gd name="connsiteY0" fmla="*/ 535395 h 1773838"/>
              <a:gd name="connsiteX1" fmla="*/ 5664173 w 6592373"/>
              <a:gd name="connsiteY1" fmla="*/ 1020696 h 1773838"/>
              <a:gd name="connsiteX2" fmla="*/ 5878360 w 6592373"/>
              <a:gd name="connsiteY2" fmla="*/ 1020696 h 1773838"/>
              <a:gd name="connsiteX3" fmla="*/ 5829106 w 6592373"/>
              <a:gd name="connsiteY3" fmla="*/ 535395 h 1773838"/>
              <a:gd name="connsiteX4" fmla="*/ 5643904 w 6592373"/>
              <a:gd name="connsiteY4" fmla="*/ 527568 h 1773838"/>
              <a:gd name="connsiteX5" fmla="*/ 5264974 w 6592373"/>
              <a:gd name="connsiteY5" fmla="*/ 1020696 h 1773838"/>
              <a:gd name="connsiteX6" fmla="*/ 5476315 w 6592373"/>
              <a:gd name="connsiteY6" fmla="*/ 1020696 h 1773838"/>
              <a:gd name="connsiteX7" fmla="*/ 5643904 w 6592373"/>
              <a:gd name="connsiteY7" fmla="*/ 527568 h 1773838"/>
              <a:gd name="connsiteX8" fmla="*/ 643133 w 6592373"/>
              <a:gd name="connsiteY8" fmla="*/ 526856 h 1773838"/>
              <a:gd name="connsiteX9" fmla="*/ 1680624 w 6592373"/>
              <a:gd name="connsiteY9" fmla="*/ 526856 h 1773838"/>
              <a:gd name="connsiteX10" fmla="*/ 1616781 w 6592373"/>
              <a:gd name="connsiteY10" fmla="*/ 714714 h 1773838"/>
              <a:gd name="connsiteX11" fmla="*/ 1000221 w 6592373"/>
              <a:gd name="connsiteY11" fmla="*/ 964836 h 1773838"/>
              <a:gd name="connsiteX12" fmla="*/ 653707 w 6592373"/>
              <a:gd name="connsiteY12" fmla="*/ 1161589 h 1773838"/>
              <a:gd name="connsiteX13" fmla="*/ 710812 w 6592373"/>
              <a:gd name="connsiteY13" fmla="*/ 1207131 h 1773838"/>
              <a:gd name="connsiteX14" fmla="*/ 1268962 w 6592373"/>
              <a:gd name="connsiteY14" fmla="*/ 1207131 h 1773838"/>
              <a:gd name="connsiteX15" fmla="*/ 1385778 w 6592373"/>
              <a:gd name="connsiteY15" fmla="*/ 1164963 h 1773838"/>
              <a:gd name="connsiteX16" fmla="*/ 1368636 w 6592373"/>
              <a:gd name="connsiteY16" fmla="*/ 1079581 h 1773838"/>
              <a:gd name="connsiteX17" fmla="*/ 1291494 w 6592373"/>
              <a:gd name="connsiteY17" fmla="*/ 1013701 h 1773838"/>
              <a:gd name="connsiteX18" fmla="*/ 1469988 w 6592373"/>
              <a:gd name="connsiteY18" fmla="*/ 939985 h 1773838"/>
              <a:gd name="connsiteX19" fmla="*/ 1583523 w 6592373"/>
              <a:gd name="connsiteY19" fmla="*/ 1081208 h 1773838"/>
              <a:gd name="connsiteX20" fmla="*/ 1555115 w 6592373"/>
              <a:gd name="connsiteY20" fmla="*/ 1269066 h 1773838"/>
              <a:gd name="connsiteX21" fmla="*/ 1430969 w 6592373"/>
              <a:gd name="connsiteY21" fmla="*/ 1358431 h 1773838"/>
              <a:gd name="connsiteX22" fmla="*/ 1174988 w 6592373"/>
              <a:gd name="connsiteY22" fmla="*/ 1390720 h 1773838"/>
              <a:gd name="connsiteX23" fmla="*/ 698226 w 6592373"/>
              <a:gd name="connsiteY23" fmla="*/ 1390720 h 1773838"/>
              <a:gd name="connsiteX24" fmla="*/ 433472 w 6592373"/>
              <a:gd name="connsiteY24" fmla="*/ 1342688 h 1773838"/>
              <a:gd name="connsiteX25" fmla="*/ 409834 w 6592373"/>
              <a:gd name="connsiteY25" fmla="*/ 1167282 h 1773838"/>
              <a:gd name="connsiteX26" fmla="*/ 690020 w 6592373"/>
              <a:gd name="connsiteY26" fmla="*/ 939575 h 1773838"/>
              <a:gd name="connsiteX27" fmla="*/ 1229223 w 6592373"/>
              <a:gd name="connsiteY27" fmla="*/ 711868 h 1773838"/>
              <a:gd name="connsiteX28" fmla="*/ 580258 w 6592373"/>
              <a:gd name="connsiteY28" fmla="*/ 711868 h 1773838"/>
              <a:gd name="connsiteX29" fmla="*/ 643133 w 6592373"/>
              <a:gd name="connsiteY29" fmla="*/ 526856 h 1773838"/>
              <a:gd name="connsiteX30" fmla="*/ 3749733 w 6592373"/>
              <a:gd name="connsiteY30" fmla="*/ 481315 h 1773838"/>
              <a:gd name="connsiteX31" fmla="*/ 4552401 w 6592373"/>
              <a:gd name="connsiteY31" fmla="*/ 481315 h 1773838"/>
              <a:gd name="connsiteX32" fmla="*/ 4490971 w 6592373"/>
              <a:gd name="connsiteY32" fmla="*/ 662057 h 1773838"/>
              <a:gd name="connsiteX33" fmla="*/ 4166778 w 6592373"/>
              <a:gd name="connsiteY33" fmla="*/ 837107 h 1773838"/>
              <a:gd name="connsiteX34" fmla="*/ 4163876 w 6592373"/>
              <a:gd name="connsiteY34" fmla="*/ 845646 h 1773838"/>
              <a:gd name="connsiteX35" fmla="*/ 4717488 w 6592373"/>
              <a:gd name="connsiteY35" fmla="*/ 845646 h 1773838"/>
              <a:gd name="connsiteX36" fmla="*/ 4653646 w 6592373"/>
              <a:gd name="connsiteY36" fmla="*/ 1033504 h 1773838"/>
              <a:gd name="connsiteX37" fmla="*/ 4100033 w 6592373"/>
              <a:gd name="connsiteY37" fmla="*/ 1033504 h 1773838"/>
              <a:gd name="connsiteX38" fmla="*/ 4034256 w 6592373"/>
              <a:gd name="connsiteY38" fmla="*/ 1227055 h 1773838"/>
              <a:gd name="connsiteX39" fmla="*/ 3700162 w 6592373"/>
              <a:gd name="connsiteY39" fmla="*/ 1436110 h 1773838"/>
              <a:gd name="connsiteX40" fmla="*/ 2495957 w 6592373"/>
              <a:gd name="connsiteY40" fmla="*/ 1430568 h 1773838"/>
              <a:gd name="connsiteX41" fmla="*/ 2431944 w 6592373"/>
              <a:gd name="connsiteY41" fmla="*/ 1263531 h 1773838"/>
              <a:gd name="connsiteX42" fmla="*/ 3651374 w 6592373"/>
              <a:gd name="connsiteY42" fmla="*/ 1259184 h 1773838"/>
              <a:gd name="connsiteX43" fmla="*/ 3802696 w 6592373"/>
              <a:gd name="connsiteY43" fmla="*/ 1217449 h 1773838"/>
              <a:gd name="connsiteX44" fmla="*/ 3853069 w 6592373"/>
              <a:gd name="connsiteY44" fmla="*/ 1148781 h 1773838"/>
              <a:gd name="connsiteX45" fmla="*/ 3892251 w 6592373"/>
              <a:gd name="connsiteY45" fmla="*/ 1033504 h 1773838"/>
              <a:gd name="connsiteX46" fmla="*/ 3270326 w 6592373"/>
              <a:gd name="connsiteY46" fmla="*/ 1033504 h 1773838"/>
              <a:gd name="connsiteX47" fmla="*/ 3334168 w 6592373"/>
              <a:gd name="connsiteY47" fmla="*/ 845646 h 1773838"/>
              <a:gd name="connsiteX48" fmla="*/ 3956093 w 6592373"/>
              <a:gd name="connsiteY48" fmla="*/ 845646 h 1773838"/>
              <a:gd name="connsiteX49" fmla="*/ 3976406 w 6592373"/>
              <a:gd name="connsiteY49" fmla="*/ 785873 h 1773838"/>
              <a:gd name="connsiteX50" fmla="*/ 4211552 w 6592373"/>
              <a:gd name="connsiteY50" fmla="*/ 663480 h 1773838"/>
              <a:gd name="connsiteX51" fmla="*/ 3687825 w 6592373"/>
              <a:gd name="connsiteY51" fmla="*/ 663480 h 1773838"/>
              <a:gd name="connsiteX52" fmla="*/ 3749733 w 6592373"/>
              <a:gd name="connsiteY52" fmla="*/ 481315 h 1773838"/>
              <a:gd name="connsiteX53" fmla="*/ 4292651 w 6592373"/>
              <a:gd name="connsiteY53" fmla="*/ 55404 h 1773838"/>
              <a:gd name="connsiteX54" fmla="*/ 4358725 w 6592373"/>
              <a:gd name="connsiteY54" fmla="*/ 75830 h 1773838"/>
              <a:gd name="connsiteX55" fmla="*/ 4390426 w 6592373"/>
              <a:gd name="connsiteY55" fmla="*/ 185296 h 1773838"/>
              <a:gd name="connsiteX56" fmla="*/ 4916287 w 6592373"/>
              <a:gd name="connsiteY56" fmla="*/ 185296 h 1773838"/>
              <a:gd name="connsiteX57" fmla="*/ 4791504 w 6592373"/>
              <a:gd name="connsiteY57" fmla="*/ 552473 h 1773838"/>
              <a:gd name="connsiteX58" fmla="*/ 4592261 w 6592373"/>
              <a:gd name="connsiteY58" fmla="*/ 552473 h 1773838"/>
              <a:gd name="connsiteX59" fmla="*/ 4655136 w 6592373"/>
              <a:gd name="connsiteY59" fmla="*/ 367461 h 1773838"/>
              <a:gd name="connsiteX60" fmla="*/ 3727229 w 6592373"/>
              <a:gd name="connsiteY60" fmla="*/ 367461 h 1773838"/>
              <a:gd name="connsiteX61" fmla="*/ 3663387 w 6592373"/>
              <a:gd name="connsiteY61" fmla="*/ 555319 h 1773838"/>
              <a:gd name="connsiteX62" fmla="*/ 3464144 w 6592373"/>
              <a:gd name="connsiteY62" fmla="*/ 555319 h 1773838"/>
              <a:gd name="connsiteX63" fmla="*/ 3589894 w 6592373"/>
              <a:gd name="connsiteY63" fmla="*/ 185296 h 1773838"/>
              <a:gd name="connsiteX64" fmla="*/ 4136200 w 6592373"/>
              <a:gd name="connsiteY64" fmla="*/ 176375 h 1773838"/>
              <a:gd name="connsiteX65" fmla="*/ 4166234 w 6592373"/>
              <a:gd name="connsiteY65" fmla="*/ 98015 h 1773838"/>
              <a:gd name="connsiteX66" fmla="*/ 4292651 w 6592373"/>
              <a:gd name="connsiteY66" fmla="*/ 55404 h 1773838"/>
              <a:gd name="connsiteX67" fmla="*/ 5277772 w 6592373"/>
              <a:gd name="connsiteY67" fmla="*/ 38709 h 1773838"/>
              <a:gd name="connsiteX68" fmla="*/ 5445406 w 6592373"/>
              <a:gd name="connsiteY68" fmla="*/ 85674 h 1773838"/>
              <a:gd name="connsiteX69" fmla="*/ 5226160 w 6592373"/>
              <a:gd name="connsiteY69" fmla="*/ 425100 h 1773838"/>
              <a:gd name="connsiteX70" fmla="*/ 5029552 w 6592373"/>
              <a:gd name="connsiteY70" fmla="*/ 1003618 h 1773838"/>
              <a:gd name="connsiteX71" fmla="*/ 5556669 w 6592373"/>
              <a:gd name="connsiteY71" fmla="*/ 447159 h 1773838"/>
              <a:gd name="connsiteX72" fmla="*/ 5299787 w 6592373"/>
              <a:gd name="connsiteY72" fmla="*/ 447159 h 1773838"/>
              <a:gd name="connsiteX73" fmla="*/ 5360238 w 6592373"/>
              <a:gd name="connsiteY73" fmla="*/ 269262 h 1773838"/>
              <a:gd name="connsiteX74" fmla="*/ 5731685 w 6592373"/>
              <a:gd name="connsiteY74" fmla="*/ 269262 h 1773838"/>
              <a:gd name="connsiteX75" fmla="*/ 5810037 w 6592373"/>
              <a:gd name="connsiteY75" fmla="*/ 38709 h 1773838"/>
              <a:gd name="connsiteX76" fmla="*/ 5997895 w 6592373"/>
              <a:gd name="connsiteY76" fmla="*/ 38709 h 1773838"/>
              <a:gd name="connsiteX77" fmla="*/ 5919543 w 6592373"/>
              <a:gd name="connsiteY77" fmla="*/ 269262 h 1773838"/>
              <a:gd name="connsiteX78" fmla="*/ 6271047 w 6592373"/>
              <a:gd name="connsiteY78" fmla="*/ 272714 h 1773838"/>
              <a:gd name="connsiteX79" fmla="*/ 6391363 w 6592373"/>
              <a:gd name="connsiteY79" fmla="*/ 232611 h 1773838"/>
              <a:gd name="connsiteX80" fmla="*/ 6435477 w 6592373"/>
              <a:gd name="connsiteY80" fmla="*/ 152400 h 1773838"/>
              <a:gd name="connsiteX81" fmla="*/ 6339224 w 6592373"/>
              <a:gd name="connsiteY81" fmla="*/ 104273 h 1773838"/>
              <a:gd name="connsiteX82" fmla="*/ 6205869 w 6592373"/>
              <a:gd name="connsiteY82" fmla="*/ 194030 h 1773838"/>
              <a:gd name="connsiteX83" fmla="*/ 6144640 w 6592373"/>
              <a:gd name="connsiteY83" fmla="*/ 130327 h 1773838"/>
              <a:gd name="connsiteX84" fmla="*/ 6279067 w 6592373"/>
              <a:gd name="connsiteY84" fmla="*/ 0 h 1773838"/>
              <a:gd name="connsiteX85" fmla="*/ 6467561 w 6592373"/>
              <a:gd name="connsiteY85" fmla="*/ 8021 h 1773838"/>
              <a:gd name="connsiteX86" fmla="*/ 6587878 w 6592373"/>
              <a:gd name="connsiteY86" fmla="*/ 124326 h 1773838"/>
              <a:gd name="connsiteX87" fmla="*/ 6551784 w 6592373"/>
              <a:gd name="connsiteY87" fmla="*/ 272715 h 1773838"/>
              <a:gd name="connsiteX88" fmla="*/ 6411415 w 6592373"/>
              <a:gd name="connsiteY88" fmla="*/ 397042 h 1773838"/>
              <a:gd name="connsiteX89" fmla="*/ 6202868 w 6592373"/>
              <a:gd name="connsiteY89" fmla="*/ 445168 h 1773838"/>
              <a:gd name="connsiteX90" fmla="*/ 5962272 w 6592373"/>
              <a:gd name="connsiteY90" fmla="*/ 447159 h 1773838"/>
              <a:gd name="connsiteX91" fmla="*/ 6144037 w 6592373"/>
              <a:gd name="connsiteY91" fmla="*/ 982270 h 1773838"/>
              <a:gd name="connsiteX92" fmla="*/ 5951542 w 6592373"/>
              <a:gd name="connsiteY92" fmla="*/ 1184360 h 1773838"/>
              <a:gd name="connsiteX93" fmla="*/ 5889301 w 6592373"/>
              <a:gd name="connsiteY93" fmla="*/ 1053429 h 1773838"/>
              <a:gd name="connsiteX94" fmla="*/ 5839479 w 6592373"/>
              <a:gd name="connsiteY94" fmla="*/ 1200015 h 1773838"/>
              <a:gd name="connsiteX95" fmla="*/ 5603233 w 6592373"/>
              <a:gd name="connsiteY95" fmla="*/ 1200015 h 1773838"/>
              <a:gd name="connsiteX96" fmla="*/ 5521979 w 6592373"/>
              <a:gd name="connsiteY96" fmla="*/ 1439107 h 1773838"/>
              <a:gd name="connsiteX97" fmla="*/ 5334121 w 6592373"/>
              <a:gd name="connsiteY97" fmla="*/ 1439107 h 1773838"/>
              <a:gd name="connsiteX98" fmla="*/ 5415375 w 6592373"/>
              <a:gd name="connsiteY98" fmla="*/ 1200015 h 1773838"/>
              <a:gd name="connsiteX99" fmla="*/ 5186244 w 6592373"/>
              <a:gd name="connsiteY99" fmla="*/ 1200015 h 1773838"/>
              <a:gd name="connsiteX100" fmla="*/ 5238001 w 6592373"/>
              <a:gd name="connsiteY100" fmla="*/ 1047736 h 1773838"/>
              <a:gd name="connsiteX101" fmla="*/ 5065253 w 6592373"/>
              <a:gd name="connsiteY101" fmla="*/ 1204285 h 1773838"/>
              <a:gd name="connsiteX102" fmla="*/ 5016254 w 6592373"/>
              <a:gd name="connsiteY102" fmla="*/ 1042755 h 1773838"/>
              <a:gd name="connsiteX103" fmla="*/ 4882520 w 6592373"/>
              <a:gd name="connsiteY103" fmla="*/ 1436261 h 1773838"/>
              <a:gd name="connsiteX104" fmla="*/ 4711740 w 6592373"/>
              <a:gd name="connsiteY104" fmla="*/ 1436261 h 1773838"/>
              <a:gd name="connsiteX105" fmla="*/ 4924548 w 6592373"/>
              <a:gd name="connsiteY105" fmla="*/ 810067 h 1773838"/>
              <a:gd name="connsiteX106" fmla="*/ 4778874 w 6592373"/>
              <a:gd name="connsiteY106" fmla="*/ 962346 h 1773838"/>
              <a:gd name="connsiteX107" fmla="*/ 4824738 w 6592373"/>
              <a:gd name="connsiteY107" fmla="*/ 693367 h 1773838"/>
              <a:gd name="connsiteX108" fmla="*/ 5277772 w 6592373"/>
              <a:gd name="connsiteY108" fmla="*/ 38709 h 1773838"/>
              <a:gd name="connsiteX109" fmla="*/ 2737415 w 6592373"/>
              <a:gd name="connsiteY109" fmla="*/ 38709 h 1773838"/>
              <a:gd name="connsiteX110" fmla="*/ 2943775 w 6592373"/>
              <a:gd name="connsiteY110" fmla="*/ 38709 h 1773838"/>
              <a:gd name="connsiteX111" fmla="*/ 2835925 w 6592373"/>
              <a:gd name="connsiteY111" fmla="*/ 356076 h 1773838"/>
              <a:gd name="connsiteX112" fmla="*/ 3133368 w 6592373"/>
              <a:gd name="connsiteY112" fmla="*/ 356076 h 1773838"/>
              <a:gd name="connsiteX113" fmla="*/ 3033805 w 6592373"/>
              <a:gd name="connsiteY113" fmla="*/ 215738 h 1773838"/>
              <a:gd name="connsiteX114" fmla="*/ 3156554 w 6592373"/>
              <a:gd name="connsiteY114" fmla="*/ 106902 h 1773838"/>
              <a:gd name="connsiteX115" fmla="*/ 3274471 w 6592373"/>
              <a:gd name="connsiteY115" fmla="*/ 212432 h 1773838"/>
              <a:gd name="connsiteX116" fmla="*/ 3174793 w 6592373"/>
              <a:gd name="connsiteY116" fmla="*/ 356076 h 1773838"/>
              <a:gd name="connsiteX117" fmla="*/ 3389538 w 6592373"/>
              <a:gd name="connsiteY117" fmla="*/ 356076 h 1773838"/>
              <a:gd name="connsiteX118" fmla="*/ 3324728 w 6592373"/>
              <a:gd name="connsiteY118" fmla="*/ 546780 h 1773838"/>
              <a:gd name="connsiteX119" fmla="*/ 2818792 w 6592373"/>
              <a:gd name="connsiteY119" fmla="*/ 546780 h 1773838"/>
              <a:gd name="connsiteX120" fmla="*/ 3191662 w 6592373"/>
              <a:gd name="connsiteY120" fmla="*/ 1093277 h 1773838"/>
              <a:gd name="connsiteX121" fmla="*/ 3024148 w 6592373"/>
              <a:gd name="connsiteY121" fmla="*/ 1244757 h 1773838"/>
              <a:gd name="connsiteX122" fmla="*/ 2922646 w 6592373"/>
              <a:gd name="connsiteY122" fmla="*/ 1241976 h 1773838"/>
              <a:gd name="connsiteX123" fmla="*/ 2873634 w 6592373"/>
              <a:gd name="connsiteY123" fmla="*/ 1169284 h 1773838"/>
              <a:gd name="connsiteX124" fmla="*/ 2691552 w 6592373"/>
              <a:gd name="connsiteY124" fmla="*/ 780892 h 1773838"/>
              <a:gd name="connsiteX125" fmla="*/ 2537941 w 6592373"/>
              <a:gd name="connsiteY125" fmla="*/ 1240524 h 1773838"/>
              <a:gd name="connsiteX126" fmla="*/ 2392295 w 6592373"/>
              <a:gd name="connsiteY126" fmla="*/ 1242057 h 1773838"/>
              <a:gd name="connsiteX127" fmla="*/ 2489259 w 6592373"/>
              <a:gd name="connsiteY127" fmla="*/ 1376154 h 1773838"/>
              <a:gd name="connsiteX128" fmla="*/ 2470283 w 6592373"/>
              <a:gd name="connsiteY128" fmla="*/ 1431992 h 1773838"/>
              <a:gd name="connsiteX129" fmla="*/ 2263923 w 6592373"/>
              <a:gd name="connsiteY129" fmla="*/ 1431992 h 1773838"/>
              <a:gd name="connsiteX130" fmla="*/ 2490518 w 6592373"/>
              <a:gd name="connsiteY130" fmla="*/ 765237 h 1773838"/>
              <a:gd name="connsiteX131" fmla="*/ 1650170 w 6592373"/>
              <a:gd name="connsiteY131" fmla="*/ 1473947 h 1773838"/>
              <a:gd name="connsiteX132" fmla="*/ 571448 w 6592373"/>
              <a:gd name="connsiteY132" fmla="*/ 1773838 h 1773838"/>
              <a:gd name="connsiteX133" fmla="*/ 0 w 6592373"/>
              <a:gd name="connsiteY133" fmla="*/ 1476762 h 1773838"/>
              <a:gd name="connsiteX134" fmla="*/ 1528444 w 6592373"/>
              <a:gd name="connsiteY134" fmla="*/ 1362320 h 1773838"/>
              <a:gd name="connsiteX135" fmla="*/ 2497867 w 6592373"/>
              <a:gd name="connsiteY135" fmla="*/ 546780 h 1773838"/>
              <a:gd name="connsiteX136" fmla="*/ 2013990 w 6592373"/>
              <a:gd name="connsiteY136" fmla="*/ 546780 h 1773838"/>
              <a:gd name="connsiteX137" fmla="*/ 2078800 w 6592373"/>
              <a:gd name="connsiteY137" fmla="*/ 356076 h 1773838"/>
              <a:gd name="connsiteX138" fmla="*/ 2629566 w 6592373"/>
              <a:gd name="connsiteY138" fmla="*/ 356076 h 1773838"/>
              <a:gd name="connsiteX139" fmla="*/ 2737415 w 6592373"/>
              <a:gd name="connsiteY139" fmla="*/ 38709 h 1773838"/>
              <a:gd name="connsiteX140" fmla="*/ 1025343 w 6592373"/>
              <a:gd name="connsiteY140" fmla="*/ 38709 h 1773838"/>
              <a:gd name="connsiteX141" fmla="*/ 1235972 w 6592373"/>
              <a:gd name="connsiteY141" fmla="*/ 38709 h 1773838"/>
              <a:gd name="connsiteX142" fmla="*/ 1184227 w 6592373"/>
              <a:gd name="connsiteY142" fmla="*/ 190988 h 1773838"/>
              <a:gd name="connsiteX143" fmla="*/ 1480246 w 6592373"/>
              <a:gd name="connsiteY143" fmla="*/ 190988 h 1773838"/>
              <a:gd name="connsiteX144" fmla="*/ 1531991 w 6592373"/>
              <a:gd name="connsiteY144" fmla="*/ 38709 h 1773838"/>
              <a:gd name="connsiteX145" fmla="*/ 1742621 w 6592373"/>
              <a:gd name="connsiteY145" fmla="*/ 38709 h 1773838"/>
              <a:gd name="connsiteX146" fmla="*/ 1690875 w 6592373"/>
              <a:gd name="connsiteY146" fmla="*/ 190988 h 1773838"/>
              <a:gd name="connsiteX147" fmla="*/ 2029589 w 6592373"/>
              <a:gd name="connsiteY147" fmla="*/ 190988 h 1773838"/>
              <a:gd name="connsiteX148" fmla="*/ 1968649 w 6592373"/>
              <a:gd name="connsiteY148" fmla="*/ 370307 h 1773838"/>
              <a:gd name="connsiteX149" fmla="*/ 1629935 w 6592373"/>
              <a:gd name="connsiteY149" fmla="*/ 370307 h 1773838"/>
              <a:gd name="connsiteX150" fmla="*/ 1594144 w 6592373"/>
              <a:gd name="connsiteY150" fmla="*/ 475622 h 1773838"/>
              <a:gd name="connsiteX151" fmla="*/ 1383515 w 6592373"/>
              <a:gd name="connsiteY151" fmla="*/ 475622 h 1773838"/>
              <a:gd name="connsiteX152" fmla="*/ 1419305 w 6592373"/>
              <a:gd name="connsiteY152" fmla="*/ 370307 h 1773838"/>
              <a:gd name="connsiteX153" fmla="*/ 1123286 w 6592373"/>
              <a:gd name="connsiteY153" fmla="*/ 370307 h 1773838"/>
              <a:gd name="connsiteX154" fmla="*/ 1087496 w 6592373"/>
              <a:gd name="connsiteY154" fmla="*/ 475622 h 1773838"/>
              <a:gd name="connsiteX155" fmla="*/ 876867 w 6592373"/>
              <a:gd name="connsiteY155" fmla="*/ 475622 h 1773838"/>
              <a:gd name="connsiteX156" fmla="*/ 912657 w 6592373"/>
              <a:gd name="connsiteY156" fmla="*/ 370307 h 1773838"/>
              <a:gd name="connsiteX157" fmla="*/ 573943 w 6592373"/>
              <a:gd name="connsiteY157" fmla="*/ 370307 h 1773838"/>
              <a:gd name="connsiteX158" fmla="*/ 634884 w 6592373"/>
              <a:gd name="connsiteY158" fmla="*/ 190988 h 1773838"/>
              <a:gd name="connsiteX159" fmla="*/ 973598 w 6592373"/>
              <a:gd name="connsiteY159" fmla="*/ 190988 h 1773838"/>
              <a:gd name="connsiteX160" fmla="*/ 1025343 w 6592373"/>
              <a:gd name="connsiteY160" fmla="*/ 38709 h 1773838"/>
              <a:gd name="connsiteX0" fmla="*/ 5829106 w 6592373"/>
              <a:gd name="connsiteY0" fmla="*/ 547348 h 1785791"/>
              <a:gd name="connsiteX1" fmla="*/ 5664173 w 6592373"/>
              <a:gd name="connsiteY1" fmla="*/ 1032649 h 1785791"/>
              <a:gd name="connsiteX2" fmla="*/ 5878360 w 6592373"/>
              <a:gd name="connsiteY2" fmla="*/ 1032649 h 1785791"/>
              <a:gd name="connsiteX3" fmla="*/ 5829106 w 6592373"/>
              <a:gd name="connsiteY3" fmla="*/ 547348 h 1785791"/>
              <a:gd name="connsiteX4" fmla="*/ 5643904 w 6592373"/>
              <a:gd name="connsiteY4" fmla="*/ 539521 h 1785791"/>
              <a:gd name="connsiteX5" fmla="*/ 5264974 w 6592373"/>
              <a:gd name="connsiteY5" fmla="*/ 1032649 h 1785791"/>
              <a:gd name="connsiteX6" fmla="*/ 5476315 w 6592373"/>
              <a:gd name="connsiteY6" fmla="*/ 1032649 h 1785791"/>
              <a:gd name="connsiteX7" fmla="*/ 5643904 w 6592373"/>
              <a:gd name="connsiteY7" fmla="*/ 539521 h 1785791"/>
              <a:gd name="connsiteX8" fmla="*/ 643133 w 6592373"/>
              <a:gd name="connsiteY8" fmla="*/ 538809 h 1785791"/>
              <a:gd name="connsiteX9" fmla="*/ 1680624 w 6592373"/>
              <a:gd name="connsiteY9" fmla="*/ 538809 h 1785791"/>
              <a:gd name="connsiteX10" fmla="*/ 1616781 w 6592373"/>
              <a:gd name="connsiteY10" fmla="*/ 726667 h 1785791"/>
              <a:gd name="connsiteX11" fmla="*/ 1000221 w 6592373"/>
              <a:gd name="connsiteY11" fmla="*/ 976789 h 1785791"/>
              <a:gd name="connsiteX12" fmla="*/ 653707 w 6592373"/>
              <a:gd name="connsiteY12" fmla="*/ 1173542 h 1785791"/>
              <a:gd name="connsiteX13" fmla="*/ 710812 w 6592373"/>
              <a:gd name="connsiteY13" fmla="*/ 1219084 h 1785791"/>
              <a:gd name="connsiteX14" fmla="*/ 1268962 w 6592373"/>
              <a:gd name="connsiteY14" fmla="*/ 1219084 h 1785791"/>
              <a:gd name="connsiteX15" fmla="*/ 1385778 w 6592373"/>
              <a:gd name="connsiteY15" fmla="*/ 1176916 h 1785791"/>
              <a:gd name="connsiteX16" fmla="*/ 1368636 w 6592373"/>
              <a:gd name="connsiteY16" fmla="*/ 1091534 h 1785791"/>
              <a:gd name="connsiteX17" fmla="*/ 1291494 w 6592373"/>
              <a:gd name="connsiteY17" fmla="*/ 1025654 h 1785791"/>
              <a:gd name="connsiteX18" fmla="*/ 1469988 w 6592373"/>
              <a:gd name="connsiteY18" fmla="*/ 951938 h 1785791"/>
              <a:gd name="connsiteX19" fmla="*/ 1583523 w 6592373"/>
              <a:gd name="connsiteY19" fmla="*/ 1093161 h 1785791"/>
              <a:gd name="connsiteX20" fmla="*/ 1555115 w 6592373"/>
              <a:gd name="connsiteY20" fmla="*/ 1281019 h 1785791"/>
              <a:gd name="connsiteX21" fmla="*/ 1430969 w 6592373"/>
              <a:gd name="connsiteY21" fmla="*/ 1370384 h 1785791"/>
              <a:gd name="connsiteX22" fmla="*/ 1174988 w 6592373"/>
              <a:gd name="connsiteY22" fmla="*/ 1402673 h 1785791"/>
              <a:gd name="connsiteX23" fmla="*/ 698226 w 6592373"/>
              <a:gd name="connsiteY23" fmla="*/ 1402673 h 1785791"/>
              <a:gd name="connsiteX24" fmla="*/ 433472 w 6592373"/>
              <a:gd name="connsiteY24" fmla="*/ 1354641 h 1785791"/>
              <a:gd name="connsiteX25" fmla="*/ 409834 w 6592373"/>
              <a:gd name="connsiteY25" fmla="*/ 1179235 h 1785791"/>
              <a:gd name="connsiteX26" fmla="*/ 690020 w 6592373"/>
              <a:gd name="connsiteY26" fmla="*/ 951528 h 1785791"/>
              <a:gd name="connsiteX27" fmla="*/ 1229223 w 6592373"/>
              <a:gd name="connsiteY27" fmla="*/ 723821 h 1785791"/>
              <a:gd name="connsiteX28" fmla="*/ 580258 w 6592373"/>
              <a:gd name="connsiteY28" fmla="*/ 723821 h 1785791"/>
              <a:gd name="connsiteX29" fmla="*/ 643133 w 6592373"/>
              <a:gd name="connsiteY29" fmla="*/ 538809 h 1785791"/>
              <a:gd name="connsiteX30" fmla="*/ 3749733 w 6592373"/>
              <a:gd name="connsiteY30" fmla="*/ 493268 h 1785791"/>
              <a:gd name="connsiteX31" fmla="*/ 4552401 w 6592373"/>
              <a:gd name="connsiteY31" fmla="*/ 493268 h 1785791"/>
              <a:gd name="connsiteX32" fmla="*/ 4490971 w 6592373"/>
              <a:gd name="connsiteY32" fmla="*/ 674010 h 1785791"/>
              <a:gd name="connsiteX33" fmla="*/ 4166778 w 6592373"/>
              <a:gd name="connsiteY33" fmla="*/ 849060 h 1785791"/>
              <a:gd name="connsiteX34" fmla="*/ 4163876 w 6592373"/>
              <a:gd name="connsiteY34" fmla="*/ 857599 h 1785791"/>
              <a:gd name="connsiteX35" fmla="*/ 4717488 w 6592373"/>
              <a:gd name="connsiteY35" fmla="*/ 857599 h 1785791"/>
              <a:gd name="connsiteX36" fmla="*/ 4653646 w 6592373"/>
              <a:gd name="connsiteY36" fmla="*/ 1045457 h 1785791"/>
              <a:gd name="connsiteX37" fmla="*/ 4100033 w 6592373"/>
              <a:gd name="connsiteY37" fmla="*/ 1045457 h 1785791"/>
              <a:gd name="connsiteX38" fmla="*/ 4034256 w 6592373"/>
              <a:gd name="connsiteY38" fmla="*/ 1239008 h 1785791"/>
              <a:gd name="connsiteX39" fmla="*/ 3700162 w 6592373"/>
              <a:gd name="connsiteY39" fmla="*/ 1448063 h 1785791"/>
              <a:gd name="connsiteX40" fmla="*/ 2495957 w 6592373"/>
              <a:gd name="connsiteY40" fmla="*/ 1442521 h 1785791"/>
              <a:gd name="connsiteX41" fmla="*/ 2431944 w 6592373"/>
              <a:gd name="connsiteY41" fmla="*/ 1275484 h 1785791"/>
              <a:gd name="connsiteX42" fmla="*/ 3651374 w 6592373"/>
              <a:gd name="connsiteY42" fmla="*/ 1271137 h 1785791"/>
              <a:gd name="connsiteX43" fmla="*/ 3802696 w 6592373"/>
              <a:gd name="connsiteY43" fmla="*/ 1229402 h 1785791"/>
              <a:gd name="connsiteX44" fmla="*/ 3853069 w 6592373"/>
              <a:gd name="connsiteY44" fmla="*/ 1160734 h 1785791"/>
              <a:gd name="connsiteX45" fmla="*/ 3892251 w 6592373"/>
              <a:gd name="connsiteY45" fmla="*/ 1045457 h 1785791"/>
              <a:gd name="connsiteX46" fmla="*/ 3270326 w 6592373"/>
              <a:gd name="connsiteY46" fmla="*/ 1045457 h 1785791"/>
              <a:gd name="connsiteX47" fmla="*/ 3334168 w 6592373"/>
              <a:gd name="connsiteY47" fmla="*/ 857599 h 1785791"/>
              <a:gd name="connsiteX48" fmla="*/ 3956093 w 6592373"/>
              <a:gd name="connsiteY48" fmla="*/ 857599 h 1785791"/>
              <a:gd name="connsiteX49" fmla="*/ 3976406 w 6592373"/>
              <a:gd name="connsiteY49" fmla="*/ 797826 h 1785791"/>
              <a:gd name="connsiteX50" fmla="*/ 4211552 w 6592373"/>
              <a:gd name="connsiteY50" fmla="*/ 675433 h 1785791"/>
              <a:gd name="connsiteX51" fmla="*/ 3687825 w 6592373"/>
              <a:gd name="connsiteY51" fmla="*/ 675433 h 1785791"/>
              <a:gd name="connsiteX52" fmla="*/ 3749733 w 6592373"/>
              <a:gd name="connsiteY52" fmla="*/ 493268 h 1785791"/>
              <a:gd name="connsiteX53" fmla="*/ 4292651 w 6592373"/>
              <a:gd name="connsiteY53" fmla="*/ 67357 h 1785791"/>
              <a:gd name="connsiteX54" fmla="*/ 4358725 w 6592373"/>
              <a:gd name="connsiteY54" fmla="*/ 87783 h 1785791"/>
              <a:gd name="connsiteX55" fmla="*/ 4390426 w 6592373"/>
              <a:gd name="connsiteY55" fmla="*/ 197249 h 1785791"/>
              <a:gd name="connsiteX56" fmla="*/ 4916287 w 6592373"/>
              <a:gd name="connsiteY56" fmla="*/ 197249 h 1785791"/>
              <a:gd name="connsiteX57" fmla="*/ 4791504 w 6592373"/>
              <a:gd name="connsiteY57" fmla="*/ 564426 h 1785791"/>
              <a:gd name="connsiteX58" fmla="*/ 4592261 w 6592373"/>
              <a:gd name="connsiteY58" fmla="*/ 564426 h 1785791"/>
              <a:gd name="connsiteX59" fmla="*/ 4655136 w 6592373"/>
              <a:gd name="connsiteY59" fmla="*/ 379414 h 1785791"/>
              <a:gd name="connsiteX60" fmla="*/ 3727229 w 6592373"/>
              <a:gd name="connsiteY60" fmla="*/ 379414 h 1785791"/>
              <a:gd name="connsiteX61" fmla="*/ 3663387 w 6592373"/>
              <a:gd name="connsiteY61" fmla="*/ 567272 h 1785791"/>
              <a:gd name="connsiteX62" fmla="*/ 3464144 w 6592373"/>
              <a:gd name="connsiteY62" fmla="*/ 567272 h 1785791"/>
              <a:gd name="connsiteX63" fmla="*/ 3589894 w 6592373"/>
              <a:gd name="connsiteY63" fmla="*/ 197249 h 1785791"/>
              <a:gd name="connsiteX64" fmla="*/ 4136200 w 6592373"/>
              <a:gd name="connsiteY64" fmla="*/ 188328 h 1785791"/>
              <a:gd name="connsiteX65" fmla="*/ 4166234 w 6592373"/>
              <a:gd name="connsiteY65" fmla="*/ 109968 h 1785791"/>
              <a:gd name="connsiteX66" fmla="*/ 4292651 w 6592373"/>
              <a:gd name="connsiteY66" fmla="*/ 67357 h 1785791"/>
              <a:gd name="connsiteX67" fmla="*/ 5277772 w 6592373"/>
              <a:gd name="connsiteY67" fmla="*/ 50662 h 1785791"/>
              <a:gd name="connsiteX68" fmla="*/ 5445406 w 6592373"/>
              <a:gd name="connsiteY68" fmla="*/ 97627 h 1785791"/>
              <a:gd name="connsiteX69" fmla="*/ 5226160 w 6592373"/>
              <a:gd name="connsiteY69" fmla="*/ 437053 h 1785791"/>
              <a:gd name="connsiteX70" fmla="*/ 5029552 w 6592373"/>
              <a:gd name="connsiteY70" fmla="*/ 1015571 h 1785791"/>
              <a:gd name="connsiteX71" fmla="*/ 5556669 w 6592373"/>
              <a:gd name="connsiteY71" fmla="*/ 459112 h 1785791"/>
              <a:gd name="connsiteX72" fmla="*/ 5299787 w 6592373"/>
              <a:gd name="connsiteY72" fmla="*/ 459112 h 1785791"/>
              <a:gd name="connsiteX73" fmla="*/ 5360238 w 6592373"/>
              <a:gd name="connsiteY73" fmla="*/ 281215 h 1785791"/>
              <a:gd name="connsiteX74" fmla="*/ 5731685 w 6592373"/>
              <a:gd name="connsiteY74" fmla="*/ 281215 h 1785791"/>
              <a:gd name="connsiteX75" fmla="*/ 5810037 w 6592373"/>
              <a:gd name="connsiteY75" fmla="*/ 50662 h 1785791"/>
              <a:gd name="connsiteX76" fmla="*/ 5997895 w 6592373"/>
              <a:gd name="connsiteY76" fmla="*/ 50662 h 1785791"/>
              <a:gd name="connsiteX77" fmla="*/ 5919543 w 6592373"/>
              <a:gd name="connsiteY77" fmla="*/ 281215 h 1785791"/>
              <a:gd name="connsiteX78" fmla="*/ 6271047 w 6592373"/>
              <a:gd name="connsiteY78" fmla="*/ 284667 h 1785791"/>
              <a:gd name="connsiteX79" fmla="*/ 6391363 w 6592373"/>
              <a:gd name="connsiteY79" fmla="*/ 244564 h 1785791"/>
              <a:gd name="connsiteX80" fmla="*/ 6435477 w 6592373"/>
              <a:gd name="connsiteY80" fmla="*/ 164353 h 1785791"/>
              <a:gd name="connsiteX81" fmla="*/ 6339224 w 6592373"/>
              <a:gd name="connsiteY81" fmla="*/ 116226 h 1785791"/>
              <a:gd name="connsiteX82" fmla="*/ 6205869 w 6592373"/>
              <a:gd name="connsiteY82" fmla="*/ 205983 h 1785791"/>
              <a:gd name="connsiteX83" fmla="*/ 6144640 w 6592373"/>
              <a:gd name="connsiteY83" fmla="*/ 142280 h 1785791"/>
              <a:gd name="connsiteX84" fmla="*/ 6279067 w 6592373"/>
              <a:gd name="connsiteY84" fmla="*/ 11953 h 1785791"/>
              <a:gd name="connsiteX85" fmla="*/ 6467561 w 6592373"/>
              <a:gd name="connsiteY85" fmla="*/ 19974 h 1785791"/>
              <a:gd name="connsiteX86" fmla="*/ 6587878 w 6592373"/>
              <a:gd name="connsiteY86" fmla="*/ 136279 h 1785791"/>
              <a:gd name="connsiteX87" fmla="*/ 6551784 w 6592373"/>
              <a:gd name="connsiteY87" fmla="*/ 284668 h 1785791"/>
              <a:gd name="connsiteX88" fmla="*/ 6411415 w 6592373"/>
              <a:gd name="connsiteY88" fmla="*/ 408995 h 1785791"/>
              <a:gd name="connsiteX89" fmla="*/ 6202868 w 6592373"/>
              <a:gd name="connsiteY89" fmla="*/ 457121 h 1785791"/>
              <a:gd name="connsiteX90" fmla="*/ 5962272 w 6592373"/>
              <a:gd name="connsiteY90" fmla="*/ 459112 h 1785791"/>
              <a:gd name="connsiteX91" fmla="*/ 6144037 w 6592373"/>
              <a:gd name="connsiteY91" fmla="*/ 994223 h 1785791"/>
              <a:gd name="connsiteX92" fmla="*/ 5951542 w 6592373"/>
              <a:gd name="connsiteY92" fmla="*/ 1196313 h 1785791"/>
              <a:gd name="connsiteX93" fmla="*/ 5889301 w 6592373"/>
              <a:gd name="connsiteY93" fmla="*/ 1065382 h 1785791"/>
              <a:gd name="connsiteX94" fmla="*/ 5839479 w 6592373"/>
              <a:gd name="connsiteY94" fmla="*/ 1211968 h 1785791"/>
              <a:gd name="connsiteX95" fmla="*/ 5603233 w 6592373"/>
              <a:gd name="connsiteY95" fmla="*/ 1211968 h 1785791"/>
              <a:gd name="connsiteX96" fmla="*/ 5521979 w 6592373"/>
              <a:gd name="connsiteY96" fmla="*/ 1451060 h 1785791"/>
              <a:gd name="connsiteX97" fmla="*/ 5334121 w 6592373"/>
              <a:gd name="connsiteY97" fmla="*/ 1451060 h 1785791"/>
              <a:gd name="connsiteX98" fmla="*/ 5415375 w 6592373"/>
              <a:gd name="connsiteY98" fmla="*/ 1211968 h 1785791"/>
              <a:gd name="connsiteX99" fmla="*/ 5186244 w 6592373"/>
              <a:gd name="connsiteY99" fmla="*/ 1211968 h 1785791"/>
              <a:gd name="connsiteX100" fmla="*/ 5238001 w 6592373"/>
              <a:gd name="connsiteY100" fmla="*/ 1059689 h 1785791"/>
              <a:gd name="connsiteX101" fmla="*/ 5065253 w 6592373"/>
              <a:gd name="connsiteY101" fmla="*/ 1216238 h 1785791"/>
              <a:gd name="connsiteX102" fmla="*/ 5016254 w 6592373"/>
              <a:gd name="connsiteY102" fmla="*/ 1054708 h 1785791"/>
              <a:gd name="connsiteX103" fmla="*/ 4882520 w 6592373"/>
              <a:gd name="connsiteY103" fmla="*/ 1448214 h 1785791"/>
              <a:gd name="connsiteX104" fmla="*/ 4711740 w 6592373"/>
              <a:gd name="connsiteY104" fmla="*/ 1448214 h 1785791"/>
              <a:gd name="connsiteX105" fmla="*/ 4924548 w 6592373"/>
              <a:gd name="connsiteY105" fmla="*/ 822020 h 1785791"/>
              <a:gd name="connsiteX106" fmla="*/ 4778874 w 6592373"/>
              <a:gd name="connsiteY106" fmla="*/ 974299 h 1785791"/>
              <a:gd name="connsiteX107" fmla="*/ 4824738 w 6592373"/>
              <a:gd name="connsiteY107" fmla="*/ 705320 h 1785791"/>
              <a:gd name="connsiteX108" fmla="*/ 5277772 w 6592373"/>
              <a:gd name="connsiteY108" fmla="*/ 50662 h 1785791"/>
              <a:gd name="connsiteX109" fmla="*/ 2737415 w 6592373"/>
              <a:gd name="connsiteY109" fmla="*/ 50662 h 1785791"/>
              <a:gd name="connsiteX110" fmla="*/ 2943775 w 6592373"/>
              <a:gd name="connsiteY110" fmla="*/ 50662 h 1785791"/>
              <a:gd name="connsiteX111" fmla="*/ 2835925 w 6592373"/>
              <a:gd name="connsiteY111" fmla="*/ 368029 h 1785791"/>
              <a:gd name="connsiteX112" fmla="*/ 3133368 w 6592373"/>
              <a:gd name="connsiteY112" fmla="*/ 368029 h 1785791"/>
              <a:gd name="connsiteX113" fmla="*/ 3033805 w 6592373"/>
              <a:gd name="connsiteY113" fmla="*/ 227691 h 1785791"/>
              <a:gd name="connsiteX114" fmla="*/ 3156554 w 6592373"/>
              <a:gd name="connsiteY114" fmla="*/ 118855 h 1785791"/>
              <a:gd name="connsiteX115" fmla="*/ 3274471 w 6592373"/>
              <a:gd name="connsiteY115" fmla="*/ 224385 h 1785791"/>
              <a:gd name="connsiteX116" fmla="*/ 3174793 w 6592373"/>
              <a:gd name="connsiteY116" fmla="*/ 368029 h 1785791"/>
              <a:gd name="connsiteX117" fmla="*/ 3389538 w 6592373"/>
              <a:gd name="connsiteY117" fmla="*/ 368029 h 1785791"/>
              <a:gd name="connsiteX118" fmla="*/ 3324728 w 6592373"/>
              <a:gd name="connsiteY118" fmla="*/ 558733 h 1785791"/>
              <a:gd name="connsiteX119" fmla="*/ 2818792 w 6592373"/>
              <a:gd name="connsiteY119" fmla="*/ 558733 h 1785791"/>
              <a:gd name="connsiteX120" fmla="*/ 3191662 w 6592373"/>
              <a:gd name="connsiteY120" fmla="*/ 1105230 h 1785791"/>
              <a:gd name="connsiteX121" fmla="*/ 3024148 w 6592373"/>
              <a:gd name="connsiteY121" fmla="*/ 1256710 h 1785791"/>
              <a:gd name="connsiteX122" fmla="*/ 2922646 w 6592373"/>
              <a:gd name="connsiteY122" fmla="*/ 1253929 h 1785791"/>
              <a:gd name="connsiteX123" fmla="*/ 2873634 w 6592373"/>
              <a:gd name="connsiteY123" fmla="*/ 1181237 h 1785791"/>
              <a:gd name="connsiteX124" fmla="*/ 2691552 w 6592373"/>
              <a:gd name="connsiteY124" fmla="*/ 792845 h 1785791"/>
              <a:gd name="connsiteX125" fmla="*/ 2537941 w 6592373"/>
              <a:gd name="connsiteY125" fmla="*/ 1252477 h 1785791"/>
              <a:gd name="connsiteX126" fmla="*/ 2392295 w 6592373"/>
              <a:gd name="connsiteY126" fmla="*/ 1254010 h 1785791"/>
              <a:gd name="connsiteX127" fmla="*/ 2489259 w 6592373"/>
              <a:gd name="connsiteY127" fmla="*/ 1388107 h 1785791"/>
              <a:gd name="connsiteX128" fmla="*/ 2470283 w 6592373"/>
              <a:gd name="connsiteY128" fmla="*/ 1443945 h 1785791"/>
              <a:gd name="connsiteX129" fmla="*/ 2263923 w 6592373"/>
              <a:gd name="connsiteY129" fmla="*/ 1443945 h 1785791"/>
              <a:gd name="connsiteX130" fmla="*/ 2490518 w 6592373"/>
              <a:gd name="connsiteY130" fmla="*/ 777190 h 1785791"/>
              <a:gd name="connsiteX131" fmla="*/ 1650170 w 6592373"/>
              <a:gd name="connsiteY131" fmla="*/ 1485900 h 1785791"/>
              <a:gd name="connsiteX132" fmla="*/ 571448 w 6592373"/>
              <a:gd name="connsiteY132" fmla="*/ 1785791 h 1785791"/>
              <a:gd name="connsiteX133" fmla="*/ 0 w 6592373"/>
              <a:gd name="connsiteY133" fmla="*/ 1488715 h 1785791"/>
              <a:gd name="connsiteX134" fmla="*/ 1528444 w 6592373"/>
              <a:gd name="connsiteY134" fmla="*/ 1374273 h 1785791"/>
              <a:gd name="connsiteX135" fmla="*/ 2497867 w 6592373"/>
              <a:gd name="connsiteY135" fmla="*/ 558733 h 1785791"/>
              <a:gd name="connsiteX136" fmla="*/ 2013990 w 6592373"/>
              <a:gd name="connsiteY136" fmla="*/ 558733 h 1785791"/>
              <a:gd name="connsiteX137" fmla="*/ 2078800 w 6592373"/>
              <a:gd name="connsiteY137" fmla="*/ 368029 h 1785791"/>
              <a:gd name="connsiteX138" fmla="*/ 2629566 w 6592373"/>
              <a:gd name="connsiteY138" fmla="*/ 368029 h 1785791"/>
              <a:gd name="connsiteX139" fmla="*/ 2737415 w 6592373"/>
              <a:gd name="connsiteY139" fmla="*/ 50662 h 1785791"/>
              <a:gd name="connsiteX140" fmla="*/ 1025343 w 6592373"/>
              <a:gd name="connsiteY140" fmla="*/ 50662 h 1785791"/>
              <a:gd name="connsiteX141" fmla="*/ 1235972 w 6592373"/>
              <a:gd name="connsiteY141" fmla="*/ 50662 h 1785791"/>
              <a:gd name="connsiteX142" fmla="*/ 1184227 w 6592373"/>
              <a:gd name="connsiteY142" fmla="*/ 202941 h 1785791"/>
              <a:gd name="connsiteX143" fmla="*/ 1480246 w 6592373"/>
              <a:gd name="connsiteY143" fmla="*/ 202941 h 1785791"/>
              <a:gd name="connsiteX144" fmla="*/ 1531991 w 6592373"/>
              <a:gd name="connsiteY144" fmla="*/ 50662 h 1785791"/>
              <a:gd name="connsiteX145" fmla="*/ 1742621 w 6592373"/>
              <a:gd name="connsiteY145" fmla="*/ 50662 h 1785791"/>
              <a:gd name="connsiteX146" fmla="*/ 1690875 w 6592373"/>
              <a:gd name="connsiteY146" fmla="*/ 202941 h 1785791"/>
              <a:gd name="connsiteX147" fmla="*/ 2029589 w 6592373"/>
              <a:gd name="connsiteY147" fmla="*/ 202941 h 1785791"/>
              <a:gd name="connsiteX148" fmla="*/ 1968649 w 6592373"/>
              <a:gd name="connsiteY148" fmla="*/ 382260 h 1785791"/>
              <a:gd name="connsiteX149" fmla="*/ 1629935 w 6592373"/>
              <a:gd name="connsiteY149" fmla="*/ 382260 h 1785791"/>
              <a:gd name="connsiteX150" fmla="*/ 1594144 w 6592373"/>
              <a:gd name="connsiteY150" fmla="*/ 487575 h 1785791"/>
              <a:gd name="connsiteX151" fmla="*/ 1383515 w 6592373"/>
              <a:gd name="connsiteY151" fmla="*/ 487575 h 1785791"/>
              <a:gd name="connsiteX152" fmla="*/ 1419305 w 6592373"/>
              <a:gd name="connsiteY152" fmla="*/ 382260 h 1785791"/>
              <a:gd name="connsiteX153" fmla="*/ 1123286 w 6592373"/>
              <a:gd name="connsiteY153" fmla="*/ 382260 h 1785791"/>
              <a:gd name="connsiteX154" fmla="*/ 1087496 w 6592373"/>
              <a:gd name="connsiteY154" fmla="*/ 487575 h 1785791"/>
              <a:gd name="connsiteX155" fmla="*/ 876867 w 6592373"/>
              <a:gd name="connsiteY155" fmla="*/ 487575 h 1785791"/>
              <a:gd name="connsiteX156" fmla="*/ 912657 w 6592373"/>
              <a:gd name="connsiteY156" fmla="*/ 382260 h 1785791"/>
              <a:gd name="connsiteX157" fmla="*/ 573943 w 6592373"/>
              <a:gd name="connsiteY157" fmla="*/ 382260 h 1785791"/>
              <a:gd name="connsiteX158" fmla="*/ 634884 w 6592373"/>
              <a:gd name="connsiteY158" fmla="*/ 202941 h 1785791"/>
              <a:gd name="connsiteX159" fmla="*/ 973598 w 6592373"/>
              <a:gd name="connsiteY159" fmla="*/ 202941 h 1785791"/>
              <a:gd name="connsiteX160" fmla="*/ 1025343 w 6592373"/>
              <a:gd name="connsiteY160" fmla="*/ 50662 h 1785791"/>
              <a:gd name="connsiteX0" fmla="*/ 5829106 w 6592373"/>
              <a:gd name="connsiteY0" fmla="*/ 557413 h 1795856"/>
              <a:gd name="connsiteX1" fmla="*/ 5664173 w 6592373"/>
              <a:gd name="connsiteY1" fmla="*/ 1042714 h 1795856"/>
              <a:gd name="connsiteX2" fmla="*/ 5878360 w 6592373"/>
              <a:gd name="connsiteY2" fmla="*/ 1042714 h 1795856"/>
              <a:gd name="connsiteX3" fmla="*/ 5829106 w 6592373"/>
              <a:gd name="connsiteY3" fmla="*/ 557413 h 1795856"/>
              <a:gd name="connsiteX4" fmla="*/ 5643904 w 6592373"/>
              <a:gd name="connsiteY4" fmla="*/ 549586 h 1795856"/>
              <a:gd name="connsiteX5" fmla="*/ 5264974 w 6592373"/>
              <a:gd name="connsiteY5" fmla="*/ 1042714 h 1795856"/>
              <a:gd name="connsiteX6" fmla="*/ 5476315 w 6592373"/>
              <a:gd name="connsiteY6" fmla="*/ 1042714 h 1795856"/>
              <a:gd name="connsiteX7" fmla="*/ 5643904 w 6592373"/>
              <a:gd name="connsiteY7" fmla="*/ 549586 h 1795856"/>
              <a:gd name="connsiteX8" fmla="*/ 643133 w 6592373"/>
              <a:gd name="connsiteY8" fmla="*/ 548874 h 1795856"/>
              <a:gd name="connsiteX9" fmla="*/ 1680624 w 6592373"/>
              <a:gd name="connsiteY9" fmla="*/ 548874 h 1795856"/>
              <a:gd name="connsiteX10" fmla="*/ 1616781 w 6592373"/>
              <a:gd name="connsiteY10" fmla="*/ 736732 h 1795856"/>
              <a:gd name="connsiteX11" fmla="*/ 1000221 w 6592373"/>
              <a:gd name="connsiteY11" fmla="*/ 986854 h 1795856"/>
              <a:gd name="connsiteX12" fmla="*/ 653707 w 6592373"/>
              <a:gd name="connsiteY12" fmla="*/ 1183607 h 1795856"/>
              <a:gd name="connsiteX13" fmla="*/ 710812 w 6592373"/>
              <a:gd name="connsiteY13" fmla="*/ 1229149 h 1795856"/>
              <a:gd name="connsiteX14" fmla="*/ 1268962 w 6592373"/>
              <a:gd name="connsiteY14" fmla="*/ 1229149 h 1795856"/>
              <a:gd name="connsiteX15" fmla="*/ 1385778 w 6592373"/>
              <a:gd name="connsiteY15" fmla="*/ 1186981 h 1795856"/>
              <a:gd name="connsiteX16" fmla="*/ 1368636 w 6592373"/>
              <a:gd name="connsiteY16" fmla="*/ 1101599 h 1795856"/>
              <a:gd name="connsiteX17" fmla="*/ 1291494 w 6592373"/>
              <a:gd name="connsiteY17" fmla="*/ 1035719 h 1795856"/>
              <a:gd name="connsiteX18" fmla="*/ 1469988 w 6592373"/>
              <a:gd name="connsiteY18" fmla="*/ 962003 h 1795856"/>
              <a:gd name="connsiteX19" fmla="*/ 1583523 w 6592373"/>
              <a:gd name="connsiteY19" fmla="*/ 1103226 h 1795856"/>
              <a:gd name="connsiteX20" fmla="*/ 1555115 w 6592373"/>
              <a:gd name="connsiteY20" fmla="*/ 1291084 h 1795856"/>
              <a:gd name="connsiteX21" fmla="*/ 1430969 w 6592373"/>
              <a:gd name="connsiteY21" fmla="*/ 1380449 h 1795856"/>
              <a:gd name="connsiteX22" fmla="*/ 1174988 w 6592373"/>
              <a:gd name="connsiteY22" fmla="*/ 1412738 h 1795856"/>
              <a:gd name="connsiteX23" fmla="*/ 698226 w 6592373"/>
              <a:gd name="connsiteY23" fmla="*/ 1412738 h 1795856"/>
              <a:gd name="connsiteX24" fmla="*/ 433472 w 6592373"/>
              <a:gd name="connsiteY24" fmla="*/ 1364706 h 1795856"/>
              <a:gd name="connsiteX25" fmla="*/ 409834 w 6592373"/>
              <a:gd name="connsiteY25" fmla="*/ 1189300 h 1795856"/>
              <a:gd name="connsiteX26" fmla="*/ 690020 w 6592373"/>
              <a:gd name="connsiteY26" fmla="*/ 961593 h 1795856"/>
              <a:gd name="connsiteX27" fmla="*/ 1229223 w 6592373"/>
              <a:gd name="connsiteY27" fmla="*/ 733886 h 1795856"/>
              <a:gd name="connsiteX28" fmla="*/ 580258 w 6592373"/>
              <a:gd name="connsiteY28" fmla="*/ 733886 h 1795856"/>
              <a:gd name="connsiteX29" fmla="*/ 643133 w 6592373"/>
              <a:gd name="connsiteY29" fmla="*/ 548874 h 1795856"/>
              <a:gd name="connsiteX30" fmla="*/ 3749733 w 6592373"/>
              <a:gd name="connsiteY30" fmla="*/ 503333 h 1795856"/>
              <a:gd name="connsiteX31" fmla="*/ 4552401 w 6592373"/>
              <a:gd name="connsiteY31" fmla="*/ 503333 h 1795856"/>
              <a:gd name="connsiteX32" fmla="*/ 4490971 w 6592373"/>
              <a:gd name="connsiteY32" fmla="*/ 684075 h 1795856"/>
              <a:gd name="connsiteX33" fmla="*/ 4166778 w 6592373"/>
              <a:gd name="connsiteY33" fmla="*/ 859125 h 1795856"/>
              <a:gd name="connsiteX34" fmla="*/ 4163876 w 6592373"/>
              <a:gd name="connsiteY34" fmla="*/ 867664 h 1795856"/>
              <a:gd name="connsiteX35" fmla="*/ 4717488 w 6592373"/>
              <a:gd name="connsiteY35" fmla="*/ 867664 h 1795856"/>
              <a:gd name="connsiteX36" fmla="*/ 4653646 w 6592373"/>
              <a:gd name="connsiteY36" fmla="*/ 1055522 h 1795856"/>
              <a:gd name="connsiteX37" fmla="*/ 4100033 w 6592373"/>
              <a:gd name="connsiteY37" fmla="*/ 1055522 h 1795856"/>
              <a:gd name="connsiteX38" fmla="*/ 4034256 w 6592373"/>
              <a:gd name="connsiteY38" fmla="*/ 1249073 h 1795856"/>
              <a:gd name="connsiteX39" fmla="*/ 3700162 w 6592373"/>
              <a:gd name="connsiteY39" fmla="*/ 1458128 h 1795856"/>
              <a:gd name="connsiteX40" fmla="*/ 2495957 w 6592373"/>
              <a:gd name="connsiteY40" fmla="*/ 1452586 h 1795856"/>
              <a:gd name="connsiteX41" fmla="*/ 2431944 w 6592373"/>
              <a:gd name="connsiteY41" fmla="*/ 1285549 h 1795856"/>
              <a:gd name="connsiteX42" fmla="*/ 3651374 w 6592373"/>
              <a:gd name="connsiteY42" fmla="*/ 1281202 h 1795856"/>
              <a:gd name="connsiteX43" fmla="*/ 3802696 w 6592373"/>
              <a:gd name="connsiteY43" fmla="*/ 1239467 h 1795856"/>
              <a:gd name="connsiteX44" fmla="*/ 3853069 w 6592373"/>
              <a:gd name="connsiteY44" fmla="*/ 1170799 h 1795856"/>
              <a:gd name="connsiteX45" fmla="*/ 3892251 w 6592373"/>
              <a:gd name="connsiteY45" fmla="*/ 1055522 h 1795856"/>
              <a:gd name="connsiteX46" fmla="*/ 3270326 w 6592373"/>
              <a:gd name="connsiteY46" fmla="*/ 1055522 h 1795856"/>
              <a:gd name="connsiteX47" fmla="*/ 3334168 w 6592373"/>
              <a:gd name="connsiteY47" fmla="*/ 867664 h 1795856"/>
              <a:gd name="connsiteX48" fmla="*/ 3956093 w 6592373"/>
              <a:gd name="connsiteY48" fmla="*/ 867664 h 1795856"/>
              <a:gd name="connsiteX49" fmla="*/ 3976406 w 6592373"/>
              <a:gd name="connsiteY49" fmla="*/ 807891 h 1795856"/>
              <a:gd name="connsiteX50" fmla="*/ 4211552 w 6592373"/>
              <a:gd name="connsiteY50" fmla="*/ 685498 h 1795856"/>
              <a:gd name="connsiteX51" fmla="*/ 3687825 w 6592373"/>
              <a:gd name="connsiteY51" fmla="*/ 685498 h 1795856"/>
              <a:gd name="connsiteX52" fmla="*/ 3749733 w 6592373"/>
              <a:gd name="connsiteY52" fmla="*/ 503333 h 1795856"/>
              <a:gd name="connsiteX53" fmla="*/ 4292651 w 6592373"/>
              <a:gd name="connsiteY53" fmla="*/ 77422 h 1795856"/>
              <a:gd name="connsiteX54" fmla="*/ 4358725 w 6592373"/>
              <a:gd name="connsiteY54" fmla="*/ 97848 h 1795856"/>
              <a:gd name="connsiteX55" fmla="*/ 4390426 w 6592373"/>
              <a:gd name="connsiteY55" fmla="*/ 207314 h 1795856"/>
              <a:gd name="connsiteX56" fmla="*/ 4916287 w 6592373"/>
              <a:gd name="connsiteY56" fmla="*/ 207314 h 1795856"/>
              <a:gd name="connsiteX57" fmla="*/ 4791504 w 6592373"/>
              <a:gd name="connsiteY57" fmla="*/ 574491 h 1795856"/>
              <a:gd name="connsiteX58" fmla="*/ 4592261 w 6592373"/>
              <a:gd name="connsiteY58" fmla="*/ 574491 h 1795856"/>
              <a:gd name="connsiteX59" fmla="*/ 4655136 w 6592373"/>
              <a:gd name="connsiteY59" fmla="*/ 389479 h 1795856"/>
              <a:gd name="connsiteX60" fmla="*/ 3727229 w 6592373"/>
              <a:gd name="connsiteY60" fmla="*/ 389479 h 1795856"/>
              <a:gd name="connsiteX61" fmla="*/ 3663387 w 6592373"/>
              <a:gd name="connsiteY61" fmla="*/ 577337 h 1795856"/>
              <a:gd name="connsiteX62" fmla="*/ 3464144 w 6592373"/>
              <a:gd name="connsiteY62" fmla="*/ 577337 h 1795856"/>
              <a:gd name="connsiteX63" fmla="*/ 3589894 w 6592373"/>
              <a:gd name="connsiteY63" fmla="*/ 207314 h 1795856"/>
              <a:gd name="connsiteX64" fmla="*/ 4136200 w 6592373"/>
              <a:gd name="connsiteY64" fmla="*/ 198393 h 1795856"/>
              <a:gd name="connsiteX65" fmla="*/ 4166234 w 6592373"/>
              <a:gd name="connsiteY65" fmla="*/ 120033 h 1795856"/>
              <a:gd name="connsiteX66" fmla="*/ 4292651 w 6592373"/>
              <a:gd name="connsiteY66" fmla="*/ 77422 h 1795856"/>
              <a:gd name="connsiteX67" fmla="*/ 5277772 w 6592373"/>
              <a:gd name="connsiteY67" fmla="*/ 60727 h 1795856"/>
              <a:gd name="connsiteX68" fmla="*/ 5445406 w 6592373"/>
              <a:gd name="connsiteY68" fmla="*/ 107692 h 1795856"/>
              <a:gd name="connsiteX69" fmla="*/ 5226160 w 6592373"/>
              <a:gd name="connsiteY69" fmla="*/ 447118 h 1795856"/>
              <a:gd name="connsiteX70" fmla="*/ 5029552 w 6592373"/>
              <a:gd name="connsiteY70" fmla="*/ 1025636 h 1795856"/>
              <a:gd name="connsiteX71" fmla="*/ 5556669 w 6592373"/>
              <a:gd name="connsiteY71" fmla="*/ 469177 h 1795856"/>
              <a:gd name="connsiteX72" fmla="*/ 5299787 w 6592373"/>
              <a:gd name="connsiteY72" fmla="*/ 469177 h 1795856"/>
              <a:gd name="connsiteX73" fmla="*/ 5360238 w 6592373"/>
              <a:gd name="connsiteY73" fmla="*/ 291280 h 1795856"/>
              <a:gd name="connsiteX74" fmla="*/ 5731685 w 6592373"/>
              <a:gd name="connsiteY74" fmla="*/ 291280 h 1795856"/>
              <a:gd name="connsiteX75" fmla="*/ 5810037 w 6592373"/>
              <a:gd name="connsiteY75" fmla="*/ 60727 h 1795856"/>
              <a:gd name="connsiteX76" fmla="*/ 5997895 w 6592373"/>
              <a:gd name="connsiteY76" fmla="*/ 60727 h 1795856"/>
              <a:gd name="connsiteX77" fmla="*/ 5919543 w 6592373"/>
              <a:gd name="connsiteY77" fmla="*/ 291280 h 1795856"/>
              <a:gd name="connsiteX78" fmla="*/ 6271047 w 6592373"/>
              <a:gd name="connsiteY78" fmla="*/ 294732 h 1795856"/>
              <a:gd name="connsiteX79" fmla="*/ 6391363 w 6592373"/>
              <a:gd name="connsiteY79" fmla="*/ 254629 h 1795856"/>
              <a:gd name="connsiteX80" fmla="*/ 6435477 w 6592373"/>
              <a:gd name="connsiteY80" fmla="*/ 174418 h 1795856"/>
              <a:gd name="connsiteX81" fmla="*/ 6339224 w 6592373"/>
              <a:gd name="connsiteY81" fmla="*/ 126291 h 1795856"/>
              <a:gd name="connsiteX82" fmla="*/ 6205869 w 6592373"/>
              <a:gd name="connsiteY82" fmla="*/ 216048 h 1795856"/>
              <a:gd name="connsiteX83" fmla="*/ 6144640 w 6592373"/>
              <a:gd name="connsiteY83" fmla="*/ 152345 h 1795856"/>
              <a:gd name="connsiteX84" fmla="*/ 6279067 w 6592373"/>
              <a:gd name="connsiteY84" fmla="*/ 22018 h 1795856"/>
              <a:gd name="connsiteX85" fmla="*/ 6467561 w 6592373"/>
              <a:gd name="connsiteY85" fmla="*/ 30039 h 1795856"/>
              <a:gd name="connsiteX86" fmla="*/ 6587878 w 6592373"/>
              <a:gd name="connsiteY86" fmla="*/ 146344 h 1795856"/>
              <a:gd name="connsiteX87" fmla="*/ 6551784 w 6592373"/>
              <a:gd name="connsiteY87" fmla="*/ 294733 h 1795856"/>
              <a:gd name="connsiteX88" fmla="*/ 6411415 w 6592373"/>
              <a:gd name="connsiteY88" fmla="*/ 419060 h 1795856"/>
              <a:gd name="connsiteX89" fmla="*/ 6202868 w 6592373"/>
              <a:gd name="connsiteY89" fmla="*/ 467186 h 1795856"/>
              <a:gd name="connsiteX90" fmla="*/ 5962272 w 6592373"/>
              <a:gd name="connsiteY90" fmla="*/ 469177 h 1795856"/>
              <a:gd name="connsiteX91" fmla="*/ 6144037 w 6592373"/>
              <a:gd name="connsiteY91" fmla="*/ 1004288 h 1795856"/>
              <a:gd name="connsiteX92" fmla="*/ 5951542 w 6592373"/>
              <a:gd name="connsiteY92" fmla="*/ 1206378 h 1795856"/>
              <a:gd name="connsiteX93" fmla="*/ 5889301 w 6592373"/>
              <a:gd name="connsiteY93" fmla="*/ 1075447 h 1795856"/>
              <a:gd name="connsiteX94" fmla="*/ 5839479 w 6592373"/>
              <a:gd name="connsiteY94" fmla="*/ 1222033 h 1795856"/>
              <a:gd name="connsiteX95" fmla="*/ 5603233 w 6592373"/>
              <a:gd name="connsiteY95" fmla="*/ 1222033 h 1795856"/>
              <a:gd name="connsiteX96" fmla="*/ 5521979 w 6592373"/>
              <a:gd name="connsiteY96" fmla="*/ 1461125 h 1795856"/>
              <a:gd name="connsiteX97" fmla="*/ 5334121 w 6592373"/>
              <a:gd name="connsiteY97" fmla="*/ 1461125 h 1795856"/>
              <a:gd name="connsiteX98" fmla="*/ 5415375 w 6592373"/>
              <a:gd name="connsiteY98" fmla="*/ 1222033 h 1795856"/>
              <a:gd name="connsiteX99" fmla="*/ 5186244 w 6592373"/>
              <a:gd name="connsiteY99" fmla="*/ 1222033 h 1795856"/>
              <a:gd name="connsiteX100" fmla="*/ 5238001 w 6592373"/>
              <a:gd name="connsiteY100" fmla="*/ 1069754 h 1795856"/>
              <a:gd name="connsiteX101" fmla="*/ 5065253 w 6592373"/>
              <a:gd name="connsiteY101" fmla="*/ 1226303 h 1795856"/>
              <a:gd name="connsiteX102" fmla="*/ 5016254 w 6592373"/>
              <a:gd name="connsiteY102" fmla="*/ 1064773 h 1795856"/>
              <a:gd name="connsiteX103" fmla="*/ 4882520 w 6592373"/>
              <a:gd name="connsiteY103" fmla="*/ 1458279 h 1795856"/>
              <a:gd name="connsiteX104" fmla="*/ 4711740 w 6592373"/>
              <a:gd name="connsiteY104" fmla="*/ 1458279 h 1795856"/>
              <a:gd name="connsiteX105" fmla="*/ 4924548 w 6592373"/>
              <a:gd name="connsiteY105" fmla="*/ 832085 h 1795856"/>
              <a:gd name="connsiteX106" fmla="*/ 4778874 w 6592373"/>
              <a:gd name="connsiteY106" fmla="*/ 984364 h 1795856"/>
              <a:gd name="connsiteX107" fmla="*/ 4824738 w 6592373"/>
              <a:gd name="connsiteY107" fmla="*/ 715385 h 1795856"/>
              <a:gd name="connsiteX108" fmla="*/ 5277772 w 6592373"/>
              <a:gd name="connsiteY108" fmla="*/ 60727 h 1795856"/>
              <a:gd name="connsiteX109" fmla="*/ 2737415 w 6592373"/>
              <a:gd name="connsiteY109" fmla="*/ 60727 h 1795856"/>
              <a:gd name="connsiteX110" fmla="*/ 2943775 w 6592373"/>
              <a:gd name="connsiteY110" fmla="*/ 60727 h 1795856"/>
              <a:gd name="connsiteX111" fmla="*/ 2835925 w 6592373"/>
              <a:gd name="connsiteY111" fmla="*/ 378094 h 1795856"/>
              <a:gd name="connsiteX112" fmla="*/ 3133368 w 6592373"/>
              <a:gd name="connsiteY112" fmla="*/ 378094 h 1795856"/>
              <a:gd name="connsiteX113" fmla="*/ 3033805 w 6592373"/>
              <a:gd name="connsiteY113" fmla="*/ 237756 h 1795856"/>
              <a:gd name="connsiteX114" fmla="*/ 3156554 w 6592373"/>
              <a:gd name="connsiteY114" fmla="*/ 128920 h 1795856"/>
              <a:gd name="connsiteX115" fmla="*/ 3274471 w 6592373"/>
              <a:gd name="connsiteY115" fmla="*/ 234450 h 1795856"/>
              <a:gd name="connsiteX116" fmla="*/ 3174793 w 6592373"/>
              <a:gd name="connsiteY116" fmla="*/ 378094 h 1795856"/>
              <a:gd name="connsiteX117" fmla="*/ 3389538 w 6592373"/>
              <a:gd name="connsiteY117" fmla="*/ 378094 h 1795856"/>
              <a:gd name="connsiteX118" fmla="*/ 3324728 w 6592373"/>
              <a:gd name="connsiteY118" fmla="*/ 568798 h 1795856"/>
              <a:gd name="connsiteX119" fmla="*/ 2818792 w 6592373"/>
              <a:gd name="connsiteY119" fmla="*/ 568798 h 1795856"/>
              <a:gd name="connsiteX120" fmla="*/ 3191662 w 6592373"/>
              <a:gd name="connsiteY120" fmla="*/ 1115295 h 1795856"/>
              <a:gd name="connsiteX121" fmla="*/ 3024148 w 6592373"/>
              <a:gd name="connsiteY121" fmla="*/ 1266775 h 1795856"/>
              <a:gd name="connsiteX122" fmla="*/ 2922646 w 6592373"/>
              <a:gd name="connsiteY122" fmla="*/ 1263994 h 1795856"/>
              <a:gd name="connsiteX123" fmla="*/ 2873634 w 6592373"/>
              <a:gd name="connsiteY123" fmla="*/ 1191302 h 1795856"/>
              <a:gd name="connsiteX124" fmla="*/ 2691552 w 6592373"/>
              <a:gd name="connsiteY124" fmla="*/ 802910 h 1795856"/>
              <a:gd name="connsiteX125" fmla="*/ 2537941 w 6592373"/>
              <a:gd name="connsiteY125" fmla="*/ 1262542 h 1795856"/>
              <a:gd name="connsiteX126" fmla="*/ 2392295 w 6592373"/>
              <a:gd name="connsiteY126" fmla="*/ 1264075 h 1795856"/>
              <a:gd name="connsiteX127" fmla="*/ 2489259 w 6592373"/>
              <a:gd name="connsiteY127" fmla="*/ 1398172 h 1795856"/>
              <a:gd name="connsiteX128" fmla="*/ 2470283 w 6592373"/>
              <a:gd name="connsiteY128" fmla="*/ 1454010 h 1795856"/>
              <a:gd name="connsiteX129" fmla="*/ 2263923 w 6592373"/>
              <a:gd name="connsiteY129" fmla="*/ 1454010 h 1795856"/>
              <a:gd name="connsiteX130" fmla="*/ 2490518 w 6592373"/>
              <a:gd name="connsiteY130" fmla="*/ 787255 h 1795856"/>
              <a:gd name="connsiteX131" fmla="*/ 1650170 w 6592373"/>
              <a:gd name="connsiteY131" fmla="*/ 1495965 h 1795856"/>
              <a:gd name="connsiteX132" fmla="*/ 571448 w 6592373"/>
              <a:gd name="connsiteY132" fmla="*/ 1795856 h 1795856"/>
              <a:gd name="connsiteX133" fmla="*/ 0 w 6592373"/>
              <a:gd name="connsiteY133" fmla="*/ 1498780 h 1795856"/>
              <a:gd name="connsiteX134" fmla="*/ 1528444 w 6592373"/>
              <a:gd name="connsiteY134" fmla="*/ 1384338 h 1795856"/>
              <a:gd name="connsiteX135" fmla="*/ 2497867 w 6592373"/>
              <a:gd name="connsiteY135" fmla="*/ 568798 h 1795856"/>
              <a:gd name="connsiteX136" fmla="*/ 2013990 w 6592373"/>
              <a:gd name="connsiteY136" fmla="*/ 568798 h 1795856"/>
              <a:gd name="connsiteX137" fmla="*/ 2078800 w 6592373"/>
              <a:gd name="connsiteY137" fmla="*/ 378094 h 1795856"/>
              <a:gd name="connsiteX138" fmla="*/ 2629566 w 6592373"/>
              <a:gd name="connsiteY138" fmla="*/ 378094 h 1795856"/>
              <a:gd name="connsiteX139" fmla="*/ 2737415 w 6592373"/>
              <a:gd name="connsiteY139" fmla="*/ 60727 h 1795856"/>
              <a:gd name="connsiteX140" fmla="*/ 1025343 w 6592373"/>
              <a:gd name="connsiteY140" fmla="*/ 60727 h 1795856"/>
              <a:gd name="connsiteX141" fmla="*/ 1235972 w 6592373"/>
              <a:gd name="connsiteY141" fmla="*/ 60727 h 1795856"/>
              <a:gd name="connsiteX142" fmla="*/ 1184227 w 6592373"/>
              <a:gd name="connsiteY142" fmla="*/ 213006 h 1795856"/>
              <a:gd name="connsiteX143" fmla="*/ 1480246 w 6592373"/>
              <a:gd name="connsiteY143" fmla="*/ 213006 h 1795856"/>
              <a:gd name="connsiteX144" fmla="*/ 1531991 w 6592373"/>
              <a:gd name="connsiteY144" fmla="*/ 60727 h 1795856"/>
              <a:gd name="connsiteX145" fmla="*/ 1742621 w 6592373"/>
              <a:gd name="connsiteY145" fmla="*/ 60727 h 1795856"/>
              <a:gd name="connsiteX146" fmla="*/ 1690875 w 6592373"/>
              <a:gd name="connsiteY146" fmla="*/ 213006 h 1795856"/>
              <a:gd name="connsiteX147" fmla="*/ 2029589 w 6592373"/>
              <a:gd name="connsiteY147" fmla="*/ 213006 h 1795856"/>
              <a:gd name="connsiteX148" fmla="*/ 1968649 w 6592373"/>
              <a:gd name="connsiteY148" fmla="*/ 392325 h 1795856"/>
              <a:gd name="connsiteX149" fmla="*/ 1629935 w 6592373"/>
              <a:gd name="connsiteY149" fmla="*/ 392325 h 1795856"/>
              <a:gd name="connsiteX150" fmla="*/ 1594144 w 6592373"/>
              <a:gd name="connsiteY150" fmla="*/ 497640 h 1795856"/>
              <a:gd name="connsiteX151" fmla="*/ 1383515 w 6592373"/>
              <a:gd name="connsiteY151" fmla="*/ 497640 h 1795856"/>
              <a:gd name="connsiteX152" fmla="*/ 1419305 w 6592373"/>
              <a:gd name="connsiteY152" fmla="*/ 392325 h 1795856"/>
              <a:gd name="connsiteX153" fmla="*/ 1123286 w 6592373"/>
              <a:gd name="connsiteY153" fmla="*/ 392325 h 1795856"/>
              <a:gd name="connsiteX154" fmla="*/ 1087496 w 6592373"/>
              <a:gd name="connsiteY154" fmla="*/ 497640 h 1795856"/>
              <a:gd name="connsiteX155" fmla="*/ 876867 w 6592373"/>
              <a:gd name="connsiteY155" fmla="*/ 497640 h 1795856"/>
              <a:gd name="connsiteX156" fmla="*/ 912657 w 6592373"/>
              <a:gd name="connsiteY156" fmla="*/ 392325 h 1795856"/>
              <a:gd name="connsiteX157" fmla="*/ 573943 w 6592373"/>
              <a:gd name="connsiteY157" fmla="*/ 392325 h 1795856"/>
              <a:gd name="connsiteX158" fmla="*/ 634884 w 6592373"/>
              <a:gd name="connsiteY158" fmla="*/ 213006 h 1795856"/>
              <a:gd name="connsiteX159" fmla="*/ 973598 w 6592373"/>
              <a:gd name="connsiteY159" fmla="*/ 213006 h 1795856"/>
              <a:gd name="connsiteX160" fmla="*/ 1025343 w 6592373"/>
              <a:gd name="connsiteY160" fmla="*/ 60727 h 1795856"/>
              <a:gd name="connsiteX0" fmla="*/ 5829106 w 6592373"/>
              <a:gd name="connsiteY0" fmla="*/ 551709 h 1790152"/>
              <a:gd name="connsiteX1" fmla="*/ 5664173 w 6592373"/>
              <a:gd name="connsiteY1" fmla="*/ 1037010 h 1790152"/>
              <a:gd name="connsiteX2" fmla="*/ 5878360 w 6592373"/>
              <a:gd name="connsiteY2" fmla="*/ 1037010 h 1790152"/>
              <a:gd name="connsiteX3" fmla="*/ 5829106 w 6592373"/>
              <a:gd name="connsiteY3" fmla="*/ 551709 h 1790152"/>
              <a:gd name="connsiteX4" fmla="*/ 5643904 w 6592373"/>
              <a:gd name="connsiteY4" fmla="*/ 543882 h 1790152"/>
              <a:gd name="connsiteX5" fmla="*/ 5264974 w 6592373"/>
              <a:gd name="connsiteY5" fmla="*/ 1037010 h 1790152"/>
              <a:gd name="connsiteX6" fmla="*/ 5476315 w 6592373"/>
              <a:gd name="connsiteY6" fmla="*/ 1037010 h 1790152"/>
              <a:gd name="connsiteX7" fmla="*/ 5643904 w 6592373"/>
              <a:gd name="connsiteY7" fmla="*/ 543882 h 1790152"/>
              <a:gd name="connsiteX8" fmla="*/ 643133 w 6592373"/>
              <a:gd name="connsiteY8" fmla="*/ 543170 h 1790152"/>
              <a:gd name="connsiteX9" fmla="*/ 1680624 w 6592373"/>
              <a:gd name="connsiteY9" fmla="*/ 543170 h 1790152"/>
              <a:gd name="connsiteX10" fmla="*/ 1616781 w 6592373"/>
              <a:gd name="connsiteY10" fmla="*/ 731028 h 1790152"/>
              <a:gd name="connsiteX11" fmla="*/ 1000221 w 6592373"/>
              <a:gd name="connsiteY11" fmla="*/ 981150 h 1790152"/>
              <a:gd name="connsiteX12" fmla="*/ 653707 w 6592373"/>
              <a:gd name="connsiteY12" fmla="*/ 1177903 h 1790152"/>
              <a:gd name="connsiteX13" fmla="*/ 710812 w 6592373"/>
              <a:gd name="connsiteY13" fmla="*/ 1223445 h 1790152"/>
              <a:gd name="connsiteX14" fmla="*/ 1268962 w 6592373"/>
              <a:gd name="connsiteY14" fmla="*/ 1223445 h 1790152"/>
              <a:gd name="connsiteX15" fmla="*/ 1385778 w 6592373"/>
              <a:gd name="connsiteY15" fmla="*/ 1181277 h 1790152"/>
              <a:gd name="connsiteX16" fmla="*/ 1368636 w 6592373"/>
              <a:gd name="connsiteY16" fmla="*/ 1095895 h 1790152"/>
              <a:gd name="connsiteX17" fmla="*/ 1291494 w 6592373"/>
              <a:gd name="connsiteY17" fmla="*/ 1030015 h 1790152"/>
              <a:gd name="connsiteX18" fmla="*/ 1469988 w 6592373"/>
              <a:gd name="connsiteY18" fmla="*/ 956299 h 1790152"/>
              <a:gd name="connsiteX19" fmla="*/ 1583523 w 6592373"/>
              <a:gd name="connsiteY19" fmla="*/ 1097522 h 1790152"/>
              <a:gd name="connsiteX20" fmla="*/ 1555115 w 6592373"/>
              <a:gd name="connsiteY20" fmla="*/ 1285380 h 1790152"/>
              <a:gd name="connsiteX21" fmla="*/ 1430969 w 6592373"/>
              <a:gd name="connsiteY21" fmla="*/ 1374745 h 1790152"/>
              <a:gd name="connsiteX22" fmla="*/ 1174988 w 6592373"/>
              <a:gd name="connsiteY22" fmla="*/ 1407034 h 1790152"/>
              <a:gd name="connsiteX23" fmla="*/ 698226 w 6592373"/>
              <a:gd name="connsiteY23" fmla="*/ 1407034 h 1790152"/>
              <a:gd name="connsiteX24" fmla="*/ 433472 w 6592373"/>
              <a:gd name="connsiteY24" fmla="*/ 1359002 h 1790152"/>
              <a:gd name="connsiteX25" fmla="*/ 409834 w 6592373"/>
              <a:gd name="connsiteY25" fmla="*/ 1183596 h 1790152"/>
              <a:gd name="connsiteX26" fmla="*/ 690020 w 6592373"/>
              <a:gd name="connsiteY26" fmla="*/ 955889 h 1790152"/>
              <a:gd name="connsiteX27" fmla="*/ 1229223 w 6592373"/>
              <a:gd name="connsiteY27" fmla="*/ 728182 h 1790152"/>
              <a:gd name="connsiteX28" fmla="*/ 580258 w 6592373"/>
              <a:gd name="connsiteY28" fmla="*/ 728182 h 1790152"/>
              <a:gd name="connsiteX29" fmla="*/ 643133 w 6592373"/>
              <a:gd name="connsiteY29" fmla="*/ 543170 h 1790152"/>
              <a:gd name="connsiteX30" fmla="*/ 3749733 w 6592373"/>
              <a:gd name="connsiteY30" fmla="*/ 497629 h 1790152"/>
              <a:gd name="connsiteX31" fmla="*/ 4552401 w 6592373"/>
              <a:gd name="connsiteY31" fmla="*/ 497629 h 1790152"/>
              <a:gd name="connsiteX32" fmla="*/ 4490971 w 6592373"/>
              <a:gd name="connsiteY32" fmla="*/ 678371 h 1790152"/>
              <a:gd name="connsiteX33" fmla="*/ 4166778 w 6592373"/>
              <a:gd name="connsiteY33" fmla="*/ 853421 h 1790152"/>
              <a:gd name="connsiteX34" fmla="*/ 4163876 w 6592373"/>
              <a:gd name="connsiteY34" fmla="*/ 861960 h 1790152"/>
              <a:gd name="connsiteX35" fmla="*/ 4717488 w 6592373"/>
              <a:gd name="connsiteY35" fmla="*/ 861960 h 1790152"/>
              <a:gd name="connsiteX36" fmla="*/ 4653646 w 6592373"/>
              <a:gd name="connsiteY36" fmla="*/ 1049818 h 1790152"/>
              <a:gd name="connsiteX37" fmla="*/ 4100033 w 6592373"/>
              <a:gd name="connsiteY37" fmla="*/ 1049818 h 1790152"/>
              <a:gd name="connsiteX38" fmla="*/ 4034256 w 6592373"/>
              <a:gd name="connsiteY38" fmla="*/ 1243369 h 1790152"/>
              <a:gd name="connsiteX39" fmla="*/ 3700162 w 6592373"/>
              <a:gd name="connsiteY39" fmla="*/ 1452424 h 1790152"/>
              <a:gd name="connsiteX40" fmla="*/ 2495957 w 6592373"/>
              <a:gd name="connsiteY40" fmla="*/ 1446882 h 1790152"/>
              <a:gd name="connsiteX41" fmla="*/ 2431944 w 6592373"/>
              <a:gd name="connsiteY41" fmla="*/ 1279845 h 1790152"/>
              <a:gd name="connsiteX42" fmla="*/ 3651374 w 6592373"/>
              <a:gd name="connsiteY42" fmla="*/ 1275498 h 1790152"/>
              <a:gd name="connsiteX43" fmla="*/ 3802696 w 6592373"/>
              <a:gd name="connsiteY43" fmla="*/ 1233763 h 1790152"/>
              <a:gd name="connsiteX44" fmla="*/ 3853069 w 6592373"/>
              <a:gd name="connsiteY44" fmla="*/ 1165095 h 1790152"/>
              <a:gd name="connsiteX45" fmla="*/ 3892251 w 6592373"/>
              <a:gd name="connsiteY45" fmla="*/ 1049818 h 1790152"/>
              <a:gd name="connsiteX46" fmla="*/ 3270326 w 6592373"/>
              <a:gd name="connsiteY46" fmla="*/ 1049818 h 1790152"/>
              <a:gd name="connsiteX47" fmla="*/ 3334168 w 6592373"/>
              <a:gd name="connsiteY47" fmla="*/ 861960 h 1790152"/>
              <a:gd name="connsiteX48" fmla="*/ 3956093 w 6592373"/>
              <a:gd name="connsiteY48" fmla="*/ 861960 h 1790152"/>
              <a:gd name="connsiteX49" fmla="*/ 3976406 w 6592373"/>
              <a:gd name="connsiteY49" fmla="*/ 802187 h 1790152"/>
              <a:gd name="connsiteX50" fmla="*/ 4211552 w 6592373"/>
              <a:gd name="connsiteY50" fmla="*/ 679794 h 1790152"/>
              <a:gd name="connsiteX51" fmla="*/ 3687825 w 6592373"/>
              <a:gd name="connsiteY51" fmla="*/ 679794 h 1790152"/>
              <a:gd name="connsiteX52" fmla="*/ 3749733 w 6592373"/>
              <a:gd name="connsiteY52" fmla="*/ 497629 h 1790152"/>
              <a:gd name="connsiteX53" fmla="*/ 4292651 w 6592373"/>
              <a:gd name="connsiteY53" fmla="*/ 71718 h 1790152"/>
              <a:gd name="connsiteX54" fmla="*/ 4358725 w 6592373"/>
              <a:gd name="connsiteY54" fmla="*/ 92144 h 1790152"/>
              <a:gd name="connsiteX55" fmla="*/ 4390426 w 6592373"/>
              <a:gd name="connsiteY55" fmla="*/ 201610 h 1790152"/>
              <a:gd name="connsiteX56" fmla="*/ 4916287 w 6592373"/>
              <a:gd name="connsiteY56" fmla="*/ 201610 h 1790152"/>
              <a:gd name="connsiteX57" fmla="*/ 4791504 w 6592373"/>
              <a:gd name="connsiteY57" fmla="*/ 568787 h 1790152"/>
              <a:gd name="connsiteX58" fmla="*/ 4592261 w 6592373"/>
              <a:gd name="connsiteY58" fmla="*/ 568787 h 1790152"/>
              <a:gd name="connsiteX59" fmla="*/ 4655136 w 6592373"/>
              <a:gd name="connsiteY59" fmla="*/ 383775 h 1790152"/>
              <a:gd name="connsiteX60" fmla="*/ 3727229 w 6592373"/>
              <a:gd name="connsiteY60" fmla="*/ 383775 h 1790152"/>
              <a:gd name="connsiteX61" fmla="*/ 3663387 w 6592373"/>
              <a:gd name="connsiteY61" fmla="*/ 571633 h 1790152"/>
              <a:gd name="connsiteX62" fmla="*/ 3464144 w 6592373"/>
              <a:gd name="connsiteY62" fmla="*/ 571633 h 1790152"/>
              <a:gd name="connsiteX63" fmla="*/ 3589894 w 6592373"/>
              <a:gd name="connsiteY63" fmla="*/ 201610 h 1790152"/>
              <a:gd name="connsiteX64" fmla="*/ 4136200 w 6592373"/>
              <a:gd name="connsiteY64" fmla="*/ 192689 h 1790152"/>
              <a:gd name="connsiteX65" fmla="*/ 4166234 w 6592373"/>
              <a:gd name="connsiteY65" fmla="*/ 114329 h 1790152"/>
              <a:gd name="connsiteX66" fmla="*/ 4292651 w 6592373"/>
              <a:gd name="connsiteY66" fmla="*/ 71718 h 1790152"/>
              <a:gd name="connsiteX67" fmla="*/ 5277772 w 6592373"/>
              <a:gd name="connsiteY67" fmla="*/ 55023 h 1790152"/>
              <a:gd name="connsiteX68" fmla="*/ 5445406 w 6592373"/>
              <a:gd name="connsiteY68" fmla="*/ 101988 h 1790152"/>
              <a:gd name="connsiteX69" fmla="*/ 5226160 w 6592373"/>
              <a:gd name="connsiteY69" fmla="*/ 441414 h 1790152"/>
              <a:gd name="connsiteX70" fmla="*/ 5029552 w 6592373"/>
              <a:gd name="connsiteY70" fmla="*/ 1019932 h 1790152"/>
              <a:gd name="connsiteX71" fmla="*/ 5556669 w 6592373"/>
              <a:gd name="connsiteY71" fmla="*/ 463473 h 1790152"/>
              <a:gd name="connsiteX72" fmla="*/ 5299787 w 6592373"/>
              <a:gd name="connsiteY72" fmla="*/ 463473 h 1790152"/>
              <a:gd name="connsiteX73" fmla="*/ 5360238 w 6592373"/>
              <a:gd name="connsiteY73" fmla="*/ 285576 h 1790152"/>
              <a:gd name="connsiteX74" fmla="*/ 5731685 w 6592373"/>
              <a:gd name="connsiteY74" fmla="*/ 285576 h 1790152"/>
              <a:gd name="connsiteX75" fmla="*/ 5810037 w 6592373"/>
              <a:gd name="connsiteY75" fmla="*/ 55023 h 1790152"/>
              <a:gd name="connsiteX76" fmla="*/ 5997895 w 6592373"/>
              <a:gd name="connsiteY76" fmla="*/ 55023 h 1790152"/>
              <a:gd name="connsiteX77" fmla="*/ 5919543 w 6592373"/>
              <a:gd name="connsiteY77" fmla="*/ 285576 h 1790152"/>
              <a:gd name="connsiteX78" fmla="*/ 6271047 w 6592373"/>
              <a:gd name="connsiteY78" fmla="*/ 289028 h 1790152"/>
              <a:gd name="connsiteX79" fmla="*/ 6391363 w 6592373"/>
              <a:gd name="connsiteY79" fmla="*/ 248925 h 1790152"/>
              <a:gd name="connsiteX80" fmla="*/ 6435477 w 6592373"/>
              <a:gd name="connsiteY80" fmla="*/ 168714 h 1790152"/>
              <a:gd name="connsiteX81" fmla="*/ 6339224 w 6592373"/>
              <a:gd name="connsiteY81" fmla="*/ 120587 h 1790152"/>
              <a:gd name="connsiteX82" fmla="*/ 6205869 w 6592373"/>
              <a:gd name="connsiteY82" fmla="*/ 210344 h 1790152"/>
              <a:gd name="connsiteX83" fmla="*/ 6144640 w 6592373"/>
              <a:gd name="connsiteY83" fmla="*/ 146641 h 1790152"/>
              <a:gd name="connsiteX84" fmla="*/ 6279067 w 6592373"/>
              <a:gd name="connsiteY84" fmla="*/ 16314 h 1790152"/>
              <a:gd name="connsiteX85" fmla="*/ 6467561 w 6592373"/>
              <a:gd name="connsiteY85" fmla="*/ 24335 h 1790152"/>
              <a:gd name="connsiteX86" fmla="*/ 6587878 w 6592373"/>
              <a:gd name="connsiteY86" fmla="*/ 140640 h 1790152"/>
              <a:gd name="connsiteX87" fmla="*/ 6551784 w 6592373"/>
              <a:gd name="connsiteY87" fmla="*/ 289029 h 1790152"/>
              <a:gd name="connsiteX88" fmla="*/ 6411415 w 6592373"/>
              <a:gd name="connsiteY88" fmla="*/ 413356 h 1790152"/>
              <a:gd name="connsiteX89" fmla="*/ 6202868 w 6592373"/>
              <a:gd name="connsiteY89" fmla="*/ 461482 h 1790152"/>
              <a:gd name="connsiteX90" fmla="*/ 5962272 w 6592373"/>
              <a:gd name="connsiteY90" fmla="*/ 463473 h 1790152"/>
              <a:gd name="connsiteX91" fmla="*/ 6144037 w 6592373"/>
              <a:gd name="connsiteY91" fmla="*/ 998584 h 1790152"/>
              <a:gd name="connsiteX92" fmla="*/ 5951542 w 6592373"/>
              <a:gd name="connsiteY92" fmla="*/ 1200674 h 1790152"/>
              <a:gd name="connsiteX93" fmla="*/ 5889301 w 6592373"/>
              <a:gd name="connsiteY93" fmla="*/ 1069743 h 1790152"/>
              <a:gd name="connsiteX94" fmla="*/ 5839479 w 6592373"/>
              <a:gd name="connsiteY94" fmla="*/ 1216329 h 1790152"/>
              <a:gd name="connsiteX95" fmla="*/ 5603233 w 6592373"/>
              <a:gd name="connsiteY95" fmla="*/ 1216329 h 1790152"/>
              <a:gd name="connsiteX96" fmla="*/ 5521979 w 6592373"/>
              <a:gd name="connsiteY96" fmla="*/ 1455421 h 1790152"/>
              <a:gd name="connsiteX97" fmla="*/ 5334121 w 6592373"/>
              <a:gd name="connsiteY97" fmla="*/ 1455421 h 1790152"/>
              <a:gd name="connsiteX98" fmla="*/ 5415375 w 6592373"/>
              <a:gd name="connsiteY98" fmla="*/ 1216329 h 1790152"/>
              <a:gd name="connsiteX99" fmla="*/ 5186244 w 6592373"/>
              <a:gd name="connsiteY99" fmla="*/ 1216329 h 1790152"/>
              <a:gd name="connsiteX100" fmla="*/ 5238001 w 6592373"/>
              <a:gd name="connsiteY100" fmla="*/ 1064050 h 1790152"/>
              <a:gd name="connsiteX101" fmla="*/ 5065253 w 6592373"/>
              <a:gd name="connsiteY101" fmla="*/ 1220599 h 1790152"/>
              <a:gd name="connsiteX102" fmla="*/ 5016254 w 6592373"/>
              <a:gd name="connsiteY102" fmla="*/ 1059069 h 1790152"/>
              <a:gd name="connsiteX103" fmla="*/ 4882520 w 6592373"/>
              <a:gd name="connsiteY103" fmla="*/ 1452575 h 1790152"/>
              <a:gd name="connsiteX104" fmla="*/ 4711740 w 6592373"/>
              <a:gd name="connsiteY104" fmla="*/ 1452575 h 1790152"/>
              <a:gd name="connsiteX105" fmla="*/ 4924548 w 6592373"/>
              <a:gd name="connsiteY105" fmla="*/ 826381 h 1790152"/>
              <a:gd name="connsiteX106" fmla="*/ 4778874 w 6592373"/>
              <a:gd name="connsiteY106" fmla="*/ 978660 h 1790152"/>
              <a:gd name="connsiteX107" fmla="*/ 4824738 w 6592373"/>
              <a:gd name="connsiteY107" fmla="*/ 709681 h 1790152"/>
              <a:gd name="connsiteX108" fmla="*/ 5277772 w 6592373"/>
              <a:gd name="connsiteY108" fmla="*/ 55023 h 1790152"/>
              <a:gd name="connsiteX109" fmla="*/ 2737415 w 6592373"/>
              <a:gd name="connsiteY109" fmla="*/ 55023 h 1790152"/>
              <a:gd name="connsiteX110" fmla="*/ 2943775 w 6592373"/>
              <a:gd name="connsiteY110" fmla="*/ 55023 h 1790152"/>
              <a:gd name="connsiteX111" fmla="*/ 2835925 w 6592373"/>
              <a:gd name="connsiteY111" fmla="*/ 372390 h 1790152"/>
              <a:gd name="connsiteX112" fmla="*/ 3133368 w 6592373"/>
              <a:gd name="connsiteY112" fmla="*/ 372390 h 1790152"/>
              <a:gd name="connsiteX113" fmla="*/ 3033805 w 6592373"/>
              <a:gd name="connsiteY113" fmla="*/ 232052 h 1790152"/>
              <a:gd name="connsiteX114" fmla="*/ 3156554 w 6592373"/>
              <a:gd name="connsiteY114" fmla="*/ 123216 h 1790152"/>
              <a:gd name="connsiteX115" fmla="*/ 3274471 w 6592373"/>
              <a:gd name="connsiteY115" fmla="*/ 228746 h 1790152"/>
              <a:gd name="connsiteX116" fmla="*/ 3174793 w 6592373"/>
              <a:gd name="connsiteY116" fmla="*/ 372390 h 1790152"/>
              <a:gd name="connsiteX117" fmla="*/ 3389538 w 6592373"/>
              <a:gd name="connsiteY117" fmla="*/ 372390 h 1790152"/>
              <a:gd name="connsiteX118" fmla="*/ 3324728 w 6592373"/>
              <a:gd name="connsiteY118" fmla="*/ 563094 h 1790152"/>
              <a:gd name="connsiteX119" fmla="*/ 2818792 w 6592373"/>
              <a:gd name="connsiteY119" fmla="*/ 563094 h 1790152"/>
              <a:gd name="connsiteX120" fmla="*/ 3191662 w 6592373"/>
              <a:gd name="connsiteY120" fmla="*/ 1109591 h 1790152"/>
              <a:gd name="connsiteX121" fmla="*/ 3024148 w 6592373"/>
              <a:gd name="connsiteY121" fmla="*/ 1261071 h 1790152"/>
              <a:gd name="connsiteX122" fmla="*/ 2922646 w 6592373"/>
              <a:gd name="connsiteY122" fmla="*/ 1258290 h 1790152"/>
              <a:gd name="connsiteX123" fmla="*/ 2873634 w 6592373"/>
              <a:gd name="connsiteY123" fmla="*/ 1185598 h 1790152"/>
              <a:gd name="connsiteX124" fmla="*/ 2691552 w 6592373"/>
              <a:gd name="connsiteY124" fmla="*/ 797206 h 1790152"/>
              <a:gd name="connsiteX125" fmla="*/ 2537941 w 6592373"/>
              <a:gd name="connsiteY125" fmla="*/ 1256838 h 1790152"/>
              <a:gd name="connsiteX126" fmla="*/ 2392295 w 6592373"/>
              <a:gd name="connsiteY126" fmla="*/ 1258371 h 1790152"/>
              <a:gd name="connsiteX127" fmla="*/ 2489259 w 6592373"/>
              <a:gd name="connsiteY127" fmla="*/ 1392468 h 1790152"/>
              <a:gd name="connsiteX128" fmla="*/ 2470283 w 6592373"/>
              <a:gd name="connsiteY128" fmla="*/ 1448306 h 1790152"/>
              <a:gd name="connsiteX129" fmla="*/ 2263923 w 6592373"/>
              <a:gd name="connsiteY129" fmla="*/ 1448306 h 1790152"/>
              <a:gd name="connsiteX130" fmla="*/ 2490518 w 6592373"/>
              <a:gd name="connsiteY130" fmla="*/ 781551 h 1790152"/>
              <a:gd name="connsiteX131" fmla="*/ 1650170 w 6592373"/>
              <a:gd name="connsiteY131" fmla="*/ 1490261 h 1790152"/>
              <a:gd name="connsiteX132" fmla="*/ 571448 w 6592373"/>
              <a:gd name="connsiteY132" fmla="*/ 1790152 h 1790152"/>
              <a:gd name="connsiteX133" fmla="*/ 0 w 6592373"/>
              <a:gd name="connsiteY133" fmla="*/ 1493076 h 1790152"/>
              <a:gd name="connsiteX134" fmla="*/ 1528444 w 6592373"/>
              <a:gd name="connsiteY134" fmla="*/ 1378634 h 1790152"/>
              <a:gd name="connsiteX135" fmla="*/ 2497867 w 6592373"/>
              <a:gd name="connsiteY135" fmla="*/ 563094 h 1790152"/>
              <a:gd name="connsiteX136" fmla="*/ 2013990 w 6592373"/>
              <a:gd name="connsiteY136" fmla="*/ 563094 h 1790152"/>
              <a:gd name="connsiteX137" fmla="*/ 2078800 w 6592373"/>
              <a:gd name="connsiteY137" fmla="*/ 372390 h 1790152"/>
              <a:gd name="connsiteX138" fmla="*/ 2629566 w 6592373"/>
              <a:gd name="connsiteY138" fmla="*/ 372390 h 1790152"/>
              <a:gd name="connsiteX139" fmla="*/ 2737415 w 6592373"/>
              <a:gd name="connsiteY139" fmla="*/ 55023 h 1790152"/>
              <a:gd name="connsiteX140" fmla="*/ 1025343 w 6592373"/>
              <a:gd name="connsiteY140" fmla="*/ 55023 h 1790152"/>
              <a:gd name="connsiteX141" fmla="*/ 1235972 w 6592373"/>
              <a:gd name="connsiteY141" fmla="*/ 55023 h 1790152"/>
              <a:gd name="connsiteX142" fmla="*/ 1184227 w 6592373"/>
              <a:gd name="connsiteY142" fmla="*/ 207302 h 1790152"/>
              <a:gd name="connsiteX143" fmla="*/ 1480246 w 6592373"/>
              <a:gd name="connsiteY143" fmla="*/ 207302 h 1790152"/>
              <a:gd name="connsiteX144" fmla="*/ 1531991 w 6592373"/>
              <a:gd name="connsiteY144" fmla="*/ 55023 h 1790152"/>
              <a:gd name="connsiteX145" fmla="*/ 1742621 w 6592373"/>
              <a:gd name="connsiteY145" fmla="*/ 55023 h 1790152"/>
              <a:gd name="connsiteX146" fmla="*/ 1690875 w 6592373"/>
              <a:gd name="connsiteY146" fmla="*/ 207302 h 1790152"/>
              <a:gd name="connsiteX147" fmla="*/ 2029589 w 6592373"/>
              <a:gd name="connsiteY147" fmla="*/ 207302 h 1790152"/>
              <a:gd name="connsiteX148" fmla="*/ 1968649 w 6592373"/>
              <a:gd name="connsiteY148" fmla="*/ 386621 h 1790152"/>
              <a:gd name="connsiteX149" fmla="*/ 1629935 w 6592373"/>
              <a:gd name="connsiteY149" fmla="*/ 386621 h 1790152"/>
              <a:gd name="connsiteX150" fmla="*/ 1594144 w 6592373"/>
              <a:gd name="connsiteY150" fmla="*/ 491936 h 1790152"/>
              <a:gd name="connsiteX151" fmla="*/ 1383515 w 6592373"/>
              <a:gd name="connsiteY151" fmla="*/ 491936 h 1790152"/>
              <a:gd name="connsiteX152" fmla="*/ 1419305 w 6592373"/>
              <a:gd name="connsiteY152" fmla="*/ 386621 h 1790152"/>
              <a:gd name="connsiteX153" fmla="*/ 1123286 w 6592373"/>
              <a:gd name="connsiteY153" fmla="*/ 386621 h 1790152"/>
              <a:gd name="connsiteX154" fmla="*/ 1087496 w 6592373"/>
              <a:gd name="connsiteY154" fmla="*/ 491936 h 1790152"/>
              <a:gd name="connsiteX155" fmla="*/ 876867 w 6592373"/>
              <a:gd name="connsiteY155" fmla="*/ 491936 h 1790152"/>
              <a:gd name="connsiteX156" fmla="*/ 912657 w 6592373"/>
              <a:gd name="connsiteY156" fmla="*/ 386621 h 1790152"/>
              <a:gd name="connsiteX157" fmla="*/ 573943 w 6592373"/>
              <a:gd name="connsiteY157" fmla="*/ 386621 h 1790152"/>
              <a:gd name="connsiteX158" fmla="*/ 634884 w 6592373"/>
              <a:gd name="connsiteY158" fmla="*/ 207302 h 1790152"/>
              <a:gd name="connsiteX159" fmla="*/ 973598 w 6592373"/>
              <a:gd name="connsiteY159" fmla="*/ 207302 h 1790152"/>
              <a:gd name="connsiteX160" fmla="*/ 1025343 w 6592373"/>
              <a:gd name="connsiteY160" fmla="*/ 55023 h 1790152"/>
              <a:gd name="connsiteX0" fmla="*/ 5829106 w 6592373"/>
              <a:gd name="connsiteY0" fmla="*/ 551709 h 1790152"/>
              <a:gd name="connsiteX1" fmla="*/ 5664173 w 6592373"/>
              <a:gd name="connsiteY1" fmla="*/ 1037010 h 1790152"/>
              <a:gd name="connsiteX2" fmla="*/ 5878360 w 6592373"/>
              <a:gd name="connsiteY2" fmla="*/ 1037010 h 1790152"/>
              <a:gd name="connsiteX3" fmla="*/ 5829106 w 6592373"/>
              <a:gd name="connsiteY3" fmla="*/ 551709 h 1790152"/>
              <a:gd name="connsiteX4" fmla="*/ 5643904 w 6592373"/>
              <a:gd name="connsiteY4" fmla="*/ 543882 h 1790152"/>
              <a:gd name="connsiteX5" fmla="*/ 5264974 w 6592373"/>
              <a:gd name="connsiteY5" fmla="*/ 1037010 h 1790152"/>
              <a:gd name="connsiteX6" fmla="*/ 5476315 w 6592373"/>
              <a:gd name="connsiteY6" fmla="*/ 1037010 h 1790152"/>
              <a:gd name="connsiteX7" fmla="*/ 5643904 w 6592373"/>
              <a:gd name="connsiteY7" fmla="*/ 543882 h 1790152"/>
              <a:gd name="connsiteX8" fmla="*/ 643133 w 6592373"/>
              <a:gd name="connsiteY8" fmla="*/ 543170 h 1790152"/>
              <a:gd name="connsiteX9" fmla="*/ 1680624 w 6592373"/>
              <a:gd name="connsiteY9" fmla="*/ 543170 h 1790152"/>
              <a:gd name="connsiteX10" fmla="*/ 1616781 w 6592373"/>
              <a:gd name="connsiteY10" fmla="*/ 731028 h 1790152"/>
              <a:gd name="connsiteX11" fmla="*/ 1000221 w 6592373"/>
              <a:gd name="connsiteY11" fmla="*/ 981150 h 1790152"/>
              <a:gd name="connsiteX12" fmla="*/ 653707 w 6592373"/>
              <a:gd name="connsiteY12" fmla="*/ 1177903 h 1790152"/>
              <a:gd name="connsiteX13" fmla="*/ 710812 w 6592373"/>
              <a:gd name="connsiteY13" fmla="*/ 1223445 h 1790152"/>
              <a:gd name="connsiteX14" fmla="*/ 1268962 w 6592373"/>
              <a:gd name="connsiteY14" fmla="*/ 1223445 h 1790152"/>
              <a:gd name="connsiteX15" fmla="*/ 1385778 w 6592373"/>
              <a:gd name="connsiteY15" fmla="*/ 1181277 h 1790152"/>
              <a:gd name="connsiteX16" fmla="*/ 1368636 w 6592373"/>
              <a:gd name="connsiteY16" fmla="*/ 1095895 h 1790152"/>
              <a:gd name="connsiteX17" fmla="*/ 1291494 w 6592373"/>
              <a:gd name="connsiteY17" fmla="*/ 1030015 h 1790152"/>
              <a:gd name="connsiteX18" fmla="*/ 1469988 w 6592373"/>
              <a:gd name="connsiteY18" fmla="*/ 956299 h 1790152"/>
              <a:gd name="connsiteX19" fmla="*/ 1583523 w 6592373"/>
              <a:gd name="connsiteY19" fmla="*/ 1097522 h 1790152"/>
              <a:gd name="connsiteX20" fmla="*/ 1555115 w 6592373"/>
              <a:gd name="connsiteY20" fmla="*/ 1285380 h 1790152"/>
              <a:gd name="connsiteX21" fmla="*/ 1430969 w 6592373"/>
              <a:gd name="connsiteY21" fmla="*/ 1374745 h 1790152"/>
              <a:gd name="connsiteX22" fmla="*/ 1174988 w 6592373"/>
              <a:gd name="connsiteY22" fmla="*/ 1407034 h 1790152"/>
              <a:gd name="connsiteX23" fmla="*/ 698226 w 6592373"/>
              <a:gd name="connsiteY23" fmla="*/ 1407034 h 1790152"/>
              <a:gd name="connsiteX24" fmla="*/ 433472 w 6592373"/>
              <a:gd name="connsiteY24" fmla="*/ 1359002 h 1790152"/>
              <a:gd name="connsiteX25" fmla="*/ 409834 w 6592373"/>
              <a:gd name="connsiteY25" fmla="*/ 1183596 h 1790152"/>
              <a:gd name="connsiteX26" fmla="*/ 690020 w 6592373"/>
              <a:gd name="connsiteY26" fmla="*/ 955889 h 1790152"/>
              <a:gd name="connsiteX27" fmla="*/ 1229223 w 6592373"/>
              <a:gd name="connsiteY27" fmla="*/ 728182 h 1790152"/>
              <a:gd name="connsiteX28" fmla="*/ 580258 w 6592373"/>
              <a:gd name="connsiteY28" fmla="*/ 728182 h 1790152"/>
              <a:gd name="connsiteX29" fmla="*/ 643133 w 6592373"/>
              <a:gd name="connsiteY29" fmla="*/ 543170 h 1790152"/>
              <a:gd name="connsiteX30" fmla="*/ 3749733 w 6592373"/>
              <a:gd name="connsiteY30" fmla="*/ 497629 h 1790152"/>
              <a:gd name="connsiteX31" fmla="*/ 4552401 w 6592373"/>
              <a:gd name="connsiteY31" fmla="*/ 497629 h 1790152"/>
              <a:gd name="connsiteX32" fmla="*/ 4490971 w 6592373"/>
              <a:gd name="connsiteY32" fmla="*/ 678371 h 1790152"/>
              <a:gd name="connsiteX33" fmla="*/ 4166778 w 6592373"/>
              <a:gd name="connsiteY33" fmla="*/ 853421 h 1790152"/>
              <a:gd name="connsiteX34" fmla="*/ 4163876 w 6592373"/>
              <a:gd name="connsiteY34" fmla="*/ 861960 h 1790152"/>
              <a:gd name="connsiteX35" fmla="*/ 4717488 w 6592373"/>
              <a:gd name="connsiteY35" fmla="*/ 861960 h 1790152"/>
              <a:gd name="connsiteX36" fmla="*/ 4653646 w 6592373"/>
              <a:gd name="connsiteY36" fmla="*/ 1049818 h 1790152"/>
              <a:gd name="connsiteX37" fmla="*/ 4100033 w 6592373"/>
              <a:gd name="connsiteY37" fmla="*/ 1049818 h 1790152"/>
              <a:gd name="connsiteX38" fmla="*/ 4034256 w 6592373"/>
              <a:gd name="connsiteY38" fmla="*/ 1243369 h 1790152"/>
              <a:gd name="connsiteX39" fmla="*/ 3700162 w 6592373"/>
              <a:gd name="connsiteY39" fmla="*/ 1452424 h 1790152"/>
              <a:gd name="connsiteX40" fmla="*/ 2495957 w 6592373"/>
              <a:gd name="connsiteY40" fmla="*/ 1446882 h 1790152"/>
              <a:gd name="connsiteX41" fmla="*/ 2431944 w 6592373"/>
              <a:gd name="connsiteY41" fmla="*/ 1279845 h 1790152"/>
              <a:gd name="connsiteX42" fmla="*/ 3651374 w 6592373"/>
              <a:gd name="connsiteY42" fmla="*/ 1275498 h 1790152"/>
              <a:gd name="connsiteX43" fmla="*/ 3802696 w 6592373"/>
              <a:gd name="connsiteY43" fmla="*/ 1233763 h 1790152"/>
              <a:gd name="connsiteX44" fmla="*/ 3853069 w 6592373"/>
              <a:gd name="connsiteY44" fmla="*/ 1165095 h 1790152"/>
              <a:gd name="connsiteX45" fmla="*/ 3892251 w 6592373"/>
              <a:gd name="connsiteY45" fmla="*/ 1049818 h 1790152"/>
              <a:gd name="connsiteX46" fmla="*/ 3270326 w 6592373"/>
              <a:gd name="connsiteY46" fmla="*/ 1049818 h 1790152"/>
              <a:gd name="connsiteX47" fmla="*/ 3334168 w 6592373"/>
              <a:gd name="connsiteY47" fmla="*/ 861960 h 1790152"/>
              <a:gd name="connsiteX48" fmla="*/ 3956093 w 6592373"/>
              <a:gd name="connsiteY48" fmla="*/ 861960 h 1790152"/>
              <a:gd name="connsiteX49" fmla="*/ 3976406 w 6592373"/>
              <a:gd name="connsiteY49" fmla="*/ 802187 h 1790152"/>
              <a:gd name="connsiteX50" fmla="*/ 4211552 w 6592373"/>
              <a:gd name="connsiteY50" fmla="*/ 679794 h 1790152"/>
              <a:gd name="connsiteX51" fmla="*/ 3687825 w 6592373"/>
              <a:gd name="connsiteY51" fmla="*/ 679794 h 1790152"/>
              <a:gd name="connsiteX52" fmla="*/ 3749733 w 6592373"/>
              <a:gd name="connsiteY52" fmla="*/ 497629 h 1790152"/>
              <a:gd name="connsiteX53" fmla="*/ 4292651 w 6592373"/>
              <a:gd name="connsiteY53" fmla="*/ 71718 h 1790152"/>
              <a:gd name="connsiteX54" fmla="*/ 4358725 w 6592373"/>
              <a:gd name="connsiteY54" fmla="*/ 92144 h 1790152"/>
              <a:gd name="connsiteX55" fmla="*/ 4390426 w 6592373"/>
              <a:gd name="connsiteY55" fmla="*/ 201610 h 1790152"/>
              <a:gd name="connsiteX56" fmla="*/ 4916287 w 6592373"/>
              <a:gd name="connsiteY56" fmla="*/ 201610 h 1790152"/>
              <a:gd name="connsiteX57" fmla="*/ 4791504 w 6592373"/>
              <a:gd name="connsiteY57" fmla="*/ 568787 h 1790152"/>
              <a:gd name="connsiteX58" fmla="*/ 4592261 w 6592373"/>
              <a:gd name="connsiteY58" fmla="*/ 568787 h 1790152"/>
              <a:gd name="connsiteX59" fmla="*/ 4655136 w 6592373"/>
              <a:gd name="connsiteY59" fmla="*/ 383775 h 1790152"/>
              <a:gd name="connsiteX60" fmla="*/ 3727229 w 6592373"/>
              <a:gd name="connsiteY60" fmla="*/ 383775 h 1790152"/>
              <a:gd name="connsiteX61" fmla="*/ 3663387 w 6592373"/>
              <a:gd name="connsiteY61" fmla="*/ 571633 h 1790152"/>
              <a:gd name="connsiteX62" fmla="*/ 3464144 w 6592373"/>
              <a:gd name="connsiteY62" fmla="*/ 571633 h 1790152"/>
              <a:gd name="connsiteX63" fmla="*/ 3589894 w 6592373"/>
              <a:gd name="connsiteY63" fmla="*/ 201610 h 1790152"/>
              <a:gd name="connsiteX64" fmla="*/ 4136200 w 6592373"/>
              <a:gd name="connsiteY64" fmla="*/ 192689 h 1790152"/>
              <a:gd name="connsiteX65" fmla="*/ 4166234 w 6592373"/>
              <a:gd name="connsiteY65" fmla="*/ 114329 h 1790152"/>
              <a:gd name="connsiteX66" fmla="*/ 4292651 w 6592373"/>
              <a:gd name="connsiteY66" fmla="*/ 71718 h 1790152"/>
              <a:gd name="connsiteX67" fmla="*/ 5277772 w 6592373"/>
              <a:gd name="connsiteY67" fmla="*/ 55023 h 1790152"/>
              <a:gd name="connsiteX68" fmla="*/ 5445406 w 6592373"/>
              <a:gd name="connsiteY68" fmla="*/ 101988 h 1790152"/>
              <a:gd name="connsiteX69" fmla="*/ 5226160 w 6592373"/>
              <a:gd name="connsiteY69" fmla="*/ 441414 h 1790152"/>
              <a:gd name="connsiteX70" fmla="*/ 5029552 w 6592373"/>
              <a:gd name="connsiteY70" fmla="*/ 1019932 h 1790152"/>
              <a:gd name="connsiteX71" fmla="*/ 5556669 w 6592373"/>
              <a:gd name="connsiteY71" fmla="*/ 463473 h 1790152"/>
              <a:gd name="connsiteX72" fmla="*/ 5299787 w 6592373"/>
              <a:gd name="connsiteY72" fmla="*/ 463473 h 1790152"/>
              <a:gd name="connsiteX73" fmla="*/ 5360238 w 6592373"/>
              <a:gd name="connsiteY73" fmla="*/ 285576 h 1790152"/>
              <a:gd name="connsiteX74" fmla="*/ 5731685 w 6592373"/>
              <a:gd name="connsiteY74" fmla="*/ 285576 h 1790152"/>
              <a:gd name="connsiteX75" fmla="*/ 5810037 w 6592373"/>
              <a:gd name="connsiteY75" fmla="*/ 55023 h 1790152"/>
              <a:gd name="connsiteX76" fmla="*/ 5997895 w 6592373"/>
              <a:gd name="connsiteY76" fmla="*/ 55023 h 1790152"/>
              <a:gd name="connsiteX77" fmla="*/ 5919543 w 6592373"/>
              <a:gd name="connsiteY77" fmla="*/ 285576 h 1790152"/>
              <a:gd name="connsiteX78" fmla="*/ 6271047 w 6592373"/>
              <a:gd name="connsiteY78" fmla="*/ 289028 h 1790152"/>
              <a:gd name="connsiteX79" fmla="*/ 6391363 w 6592373"/>
              <a:gd name="connsiteY79" fmla="*/ 248925 h 1790152"/>
              <a:gd name="connsiteX80" fmla="*/ 6435477 w 6592373"/>
              <a:gd name="connsiteY80" fmla="*/ 168714 h 1790152"/>
              <a:gd name="connsiteX81" fmla="*/ 6339224 w 6592373"/>
              <a:gd name="connsiteY81" fmla="*/ 120587 h 1790152"/>
              <a:gd name="connsiteX82" fmla="*/ 6205869 w 6592373"/>
              <a:gd name="connsiteY82" fmla="*/ 210344 h 1790152"/>
              <a:gd name="connsiteX83" fmla="*/ 6144640 w 6592373"/>
              <a:gd name="connsiteY83" fmla="*/ 146641 h 1790152"/>
              <a:gd name="connsiteX84" fmla="*/ 6279067 w 6592373"/>
              <a:gd name="connsiteY84" fmla="*/ 16314 h 1790152"/>
              <a:gd name="connsiteX85" fmla="*/ 6467561 w 6592373"/>
              <a:gd name="connsiteY85" fmla="*/ 24335 h 1790152"/>
              <a:gd name="connsiteX86" fmla="*/ 6587878 w 6592373"/>
              <a:gd name="connsiteY86" fmla="*/ 140640 h 1790152"/>
              <a:gd name="connsiteX87" fmla="*/ 6551784 w 6592373"/>
              <a:gd name="connsiteY87" fmla="*/ 289029 h 1790152"/>
              <a:gd name="connsiteX88" fmla="*/ 6411415 w 6592373"/>
              <a:gd name="connsiteY88" fmla="*/ 413356 h 1790152"/>
              <a:gd name="connsiteX89" fmla="*/ 6202868 w 6592373"/>
              <a:gd name="connsiteY89" fmla="*/ 461482 h 1790152"/>
              <a:gd name="connsiteX90" fmla="*/ 5962272 w 6592373"/>
              <a:gd name="connsiteY90" fmla="*/ 463473 h 1790152"/>
              <a:gd name="connsiteX91" fmla="*/ 6144037 w 6592373"/>
              <a:gd name="connsiteY91" fmla="*/ 998584 h 1790152"/>
              <a:gd name="connsiteX92" fmla="*/ 5951542 w 6592373"/>
              <a:gd name="connsiteY92" fmla="*/ 1200674 h 1790152"/>
              <a:gd name="connsiteX93" fmla="*/ 5889301 w 6592373"/>
              <a:gd name="connsiteY93" fmla="*/ 1069743 h 1790152"/>
              <a:gd name="connsiteX94" fmla="*/ 5839479 w 6592373"/>
              <a:gd name="connsiteY94" fmla="*/ 1216329 h 1790152"/>
              <a:gd name="connsiteX95" fmla="*/ 5603233 w 6592373"/>
              <a:gd name="connsiteY95" fmla="*/ 1216329 h 1790152"/>
              <a:gd name="connsiteX96" fmla="*/ 5521979 w 6592373"/>
              <a:gd name="connsiteY96" fmla="*/ 1455421 h 1790152"/>
              <a:gd name="connsiteX97" fmla="*/ 5334121 w 6592373"/>
              <a:gd name="connsiteY97" fmla="*/ 1455421 h 1790152"/>
              <a:gd name="connsiteX98" fmla="*/ 5415375 w 6592373"/>
              <a:gd name="connsiteY98" fmla="*/ 1216329 h 1790152"/>
              <a:gd name="connsiteX99" fmla="*/ 5186244 w 6592373"/>
              <a:gd name="connsiteY99" fmla="*/ 1216329 h 1790152"/>
              <a:gd name="connsiteX100" fmla="*/ 5238001 w 6592373"/>
              <a:gd name="connsiteY100" fmla="*/ 1064050 h 1790152"/>
              <a:gd name="connsiteX101" fmla="*/ 5065253 w 6592373"/>
              <a:gd name="connsiteY101" fmla="*/ 1220599 h 1790152"/>
              <a:gd name="connsiteX102" fmla="*/ 5016254 w 6592373"/>
              <a:gd name="connsiteY102" fmla="*/ 1059069 h 1790152"/>
              <a:gd name="connsiteX103" fmla="*/ 4882520 w 6592373"/>
              <a:gd name="connsiteY103" fmla="*/ 1452575 h 1790152"/>
              <a:gd name="connsiteX104" fmla="*/ 4711740 w 6592373"/>
              <a:gd name="connsiteY104" fmla="*/ 1452575 h 1790152"/>
              <a:gd name="connsiteX105" fmla="*/ 4924548 w 6592373"/>
              <a:gd name="connsiteY105" fmla="*/ 826381 h 1790152"/>
              <a:gd name="connsiteX106" fmla="*/ 4778874 w 6592373"/>
              <a:gd name="connsiteY106" fmla="*/ 978660 h 1790152"/>
              <a:gd name="connsiteX107" fmla="*/ 4824738 w 6592373"/>
              <a:gd name="connsiteY107" fmla="*/ 709681 h 1790152"/>
              <a:gd name="connsiteX108" fmla="*/ 5277772 w 6592373"/>
              <a:gd name="connsiteY108" fmla="*/ 55023 h 1790152"/>
              <a:gd name="connsiteX109" fmla="*/ 2737415 w 6592373"/>
              <a:gd name="connsiteY109" fmla="*/ 55023 h 1790152"/>
              <a:gd name="connsiteX110" fmla="*/ 2943775 w 6592373"/>
              <a:gd name="connsiteY110" fmla="*/ 55023 h 1790152"/>
              <a:gd name="connsiteX111" fmla="*/ 2835925 w 6592373"/>
              <a:gd name="connsiteY111" fmla="*/ 372390 h 1790152"/>
              <a:gd name="connsiteX112" fmla="*/ 3133368 w 6592373"/>
              <a:gd name="connsiteY112" fmla="*/ 372390 h 1790152"/>
              <a:gd name="connsiteX113" fmla="*/ 3033805 w 6592373"/>
              <a:gd name="connsiteY113" fmla="*/ 232052 h 1790152"/>
              <a:gd name="connsiteX114" fmla="*/ 3156554 w 6592373"/>
              <a:gd name="connsiteY114" fmla="*/ 123216 h 1790152"/>
              <a:gd name="connsiteX115" fmla="*/ 3274471 w 6592373"/>
              <a:gd name="connsiteY115" fmla="*/ 228746 h 1790152"/>
              <a:gd name="connsiteX116" fmla="*/ 3174793 w 6592373"/>
              <a:gd name="connsiteY116" fmla="*/ 372390 h 1790152"/>
              <a:gd name="connsiteX117" fmla="*/ 3389538 w 6592373"/>
              <a:gd name="connsiteY117" fmla="*/ 372390 h 1790152"/>
              <a:gd name="connsiteX118" fmla="*/ 3324728 w 6592373"/>
              <a:gd name="connsiteY118" fmla="*/ 563094 h 1790152"/>
              <a:gd name="connsiteX119" fmla="*/ 2818792 w 6592373"/>
              <a:gd name="connsiteY119" fmla="*/ 563094 h 1790152"/>
              <a:gd name="connsiteX120" fmla="*/ 3191662 w 6592373"/>
              <a:gd name="connsiteY120" fmla="*/ 1109591 h 1790152"/>
              <a:gd name="connsiteX121" fmla="*/ 3024148 w 6592373"/>
              <a:gd name="connsiteY121" fmla="*/ 1261071 h 1790152"/>
              <a:gd name="connsiteX122" fmla="*/ 2922646 w 6592373"/>
              <a:gd name="connsiteY122" fmla="*/ 1258290 h 1790152"/>
              <a:gd name="connsiteX123" fmla="*/ 2873634 w 6592373"/>
              <a:gd name="connsiteY123" fmla="*/ 1185598 h 1790152"/>
              <a:gd name="connsiteX124" fmla="*/ 2691552 w 6592373"/>
              <a:gd name="connsiteY124" fmla="*/ 797206 h 1790152"/>
              <a:gd name="connsiteX125" fmla="*/ 2537941 w 6592373"/>
              <a:gd name="connsiteY125" fmla="*/ 1256838 h 1790152"/>
              <a:gd name="connsiteX126" fmla="*/ 2392295 w 6592373"/>
              <a:gd name="connsiteY126" fmla="*/ 1258371 h 1790152"/>
              <a:gd name="connsiteX127" fmla="*/ 2489259 w 6592373"/>
              <a:gd name="connsiteY127" fmla="*/ 1392468 h 1790152"/>
              <a:gd name="connsiteX128" fmla="*/ 2470283 w 6592373"/>
              <a:gd name="connsiteY128" fmla="*/ 1448306 h 1790152"/>
              <a:gd name="connsiteX129" fmla="*/ 2263923 w 6592373"/>
              <a:gd name="connsiteY129" fmla="*/ 1448306 h 1790152"/>
              <a:gd name="connsiteX130" fmla="*/ 2490518 w 6592373"/>
              <a:gd name="connsiteY130" fmla="*/ 781551 h 1790152"/>
              <a:gd name="connsiteX131" fmla="*/ 1650170 w 6592373"/>
              <a:gd name="connsiteY131" fmla="*/ 1490261 h 1790152"/>
              <a:gd name="connsiteX132" fmla="*/ 571448 w 6592373"/>
              <a:gd name="connsiteY132" fmla="*/ 1790152 h 1790152"/>
              <a:gd name="connsiteX133" fmla="*/ 0 w 6592373"/>
              <a:gd name="connsiteY133" fmla="*/ 1493076 h 1790152"/>
              <a:gd name="connsiteX134" fmla="*/ 1528444 w 6592373"/>
              <a:gd name="connsiteY134" fmla="*/ 1378634 h 1790152"/>
              <a:gd name="connsiteX135" fmla="*/ 2497867 w 6592373"/>
              <a:gd name="connsiteY135" fmla="*/ 563094 h 1790152"/>
              <a:gd name="connsiteX136" fmla="*/ 2013990 w 6592373"/>
              <a:gd name="connsiteY136" fmla="*/ 563094 h 1790152"/>
              <a:gd name="connsiteX137" fmla="*/ 2078800 w 6592373"/>
              <a:gd name="connsiteY137" fmla="*/ 372390 h 1790152"/>
              <a:gd name="connsiteX138" fmla="*/ 2629566 w 6592373"/>
              <a:gd name="connsiteY138" fmla="*/ 372390 h 1790152"/>
              <a:gd name="connsiteX139" fmla="*/ 2737415 w 6592373"/>
              <a:gd name="connsiteY139" fmla="*/ 55023 h 1790152"/>
              <a:gd name="connsiteX140" fmla="*/ 1025343 w 6592373"/>
              <a:gd name="connsiteY140" fmla="*/ 55023 h 1790152"/>
              <a:gd name="connsiteX141" fmla="*/ 1235972 w 6592373"/>
              <a:gd name="connsiteY141" fmla="*/ 55023 h 1790152"/>
              <a:gd name="connsiteX142" fmla="*/ 1184227 w 6592373"/>
              <a:gd name="connsiteY142" fmla="*/ 207302 h 1790152"/>
              <a:gd name="connsiteX143" fmla="*/ 1480246 w 6592373"/>
              <a:gd name="connsiteY143" fmla="*/ 207302 h 1790152"/>
              <a:gd name="connsiteX144" fmla="*/ 1531991 w 6592373"/>
              <a:gd name="connsiteY144" fmla="*/ 55023 h 1790152"/>
              <a:gd name="connsiteX145" fmla="*/ 1742621 w 6592373"/>
              <a:gd name="connsiteY145" fmla="*/ 55023 h 1790152"/>
              <a:gd name="connsiteX146" fmla="*/ 1690875 w 6592373"/>
              <a:gd name="connsiteY146" fmla="*/ 207302 h 1790152"/>
              <a:gd name="connsiteX147" fmla="*/ 2029589 w 6592373"/>
              <a:gd name="connsiteY147" fmla="*/ 207302 h 1790152"/>
              <a:gd name="connsiteX148" fmla="*/ 1968649 w 6592373"/>
              <a:gd name="connsiteY148" fmla="*/ 386621 h 1790152"/>
              <a:gd name="connsiteX149" fmla="*/ 1629935 w 6592373"/>
              <a:gd name="connsiteY149" fmla="*/ 386621 h 1790152"/>
              <a:gd name="connsiteX150" fmla="*/ 1594144 w 6592373"/>
              <a:gd name="connsiteY150" fmla="*/ 491936 h 1790152"/>
              <a:gd name="connsiteX151" fmla="*/ 1383515 w 6592373"/>
              <a:gd name="connsiteY151" fmla="*/ 491936 h 1790152"/>
              <a:gd name="connsiteX152" fmla="*/ 1419305 w 6592373"/>
              <a:gd name="connsiteY152" fmla="*/ 386621 h 1790152"/>
              <a:gd name="connsiteX153" fmla="*/ 1123286 w 6592373"/>
              <a:gd name="connsiteY153" fmla="*/ 386621 h 1790152"/>
              <a:gd name="connsiteX154" fmla="*/ 1087496 w 6592373"/>
              <a:gd name="connsiteY154" fmla="*/ 491936 h 1790152"/>
              <a:gd name="connsiteX155" fmla="*/ 876867 w 6592373"/>
              <a:gd name="connsiteY155" fmla="*/ 491936 h 1790152"/>
              <a:gd name="connsiteX156" fmla="*/ 912657 w 6592373"/>
              <a:gd name="connsiteY156" fmla="*/ 386621 h 1790152"/>
              <a:gd name="connsiteX157" fmla="*/ 573943 w 6592373"/>
              <a:gd name="connsiteY157" fmla="*/ 386621 h 1790152"/>
              <a:gd name="connsiteX158" fmla="*/ 634884 w 6592373"/>
              <a:gd name="connsiteY158" fmla="*/ 207302 h 1790152"/>
              <a:gd name="connsiteX159" fmla="*/ 973598 w 6592373"/>
              <a:gd name="connsiteY159" fmla="*/ 207302 h 1790152"/>
              <a:gd name="connsiteX160" fmla="*/ 1025343 w 6592373"/>
              <a:gd name="connsiteY160" fmla="*/ 55023 h 1790152"/>
              <a:gd name="connsiteX0" fmla="*/ 5829106 w 6592373"/>
              <a:gd name="connsiteY0" fmla="*/ 551709 h 1790152"/>
              <a:gd name="connsiteX1" fmla="*/ 5664173 w 6592373"/>
              <a:gd name="connsiteY1" fmla="*/ 1037010 h 1790152"/>
              <a:gd name="connsiteX2" fmla="*/ 5878360 w 6592373"/>
              <a:gd name="connsiteY2" fmla="*/ 1037010 h 1790152"/>
              <a:gd name="connsiteX3" fmla="*/ 5829106 w 6592373"/>
              <a:gd name="connsiteY3" fmla="*/ 551709 h 1790152"/>
              <a:gd name="connsiteX4" fmla="*/ 5643904 w 6592373"/>
              <a:gd name="connsiteY4" fmla="*/ 543882 h 1790152"/>
              <a:gd name="connsiteX5" fmla="*/ 5264974 w 6592373"/>
              <a:gd name="connsiteY5" fmla="*/ 1037010 h 1790152"/>
              <a:gd name="connsiteX6" fmla="*/ 5476315 w 6592373"/>
              <a:gd name="connsiteY6" fmla="*/ 1037010 h 1790152"/>
              <a:gd name="connsiteX7" fmla="*/ 5643904 w 6592373"/>
              <a:gd name="connsiteY7" fmla="*/ 543882 h 1790152"/>
              <a:gd name="connsiteX8" fmla="*/ 643133 w 6592373"/>
              <a:gd name="connsiteY8" fmla="*/ 543170 h 1790152"/>
              <a:gd name="connsiteX9" fmla="*/ 1680624 w 6592373"/>
              <a:gd name="connsiteY9" fmla="*/ 543170 h 1790152"/>
              <a:gd name="connsiteX10" fmla="*/ 1616781 w 6592373"/>
              <a:gd name="connsiteY10" fmla="*/ 731028 h 1790152"/>
              <a:gd name="connsiteX11" fmla="*/ 1000221 w 6592373"/>
              <a:gd name="connsiteY11" fmla="*/ 981150 h 1790152"/>
              <a:gd name="connsiteX12" fmla="*/ 653707 w 6592373"/>
              <a:gd name="connsiteY12" fmla="*/ 1177903 h 1790152"/>
              <a:gd name="connsiteX13" fmla="*/ 710812 w 6592373"/>
              <a:gd name="connsiteY13" fmla="*/ 1223445 h 1790152"/>
              <a:gd name="connsiteX14" fmla="*/ 1268962 w 6592373"/>
              <a:gd name="connsiteY14" fmla="*/ 1223445 h 1790152"/>
              <a:gd name="connsiteX15" fmla="*/ 1385778 w 6592373"/>
              <a:gd name="connsiteY15" fmla="*/ 1181277 h 1790152"/>
              <a:gd name="connsiteX16" fmla="*/ 1368636 w 6592373"/>
              <a:gd name="connsiteY16" fmla="*/ 1095895 h 1790152"/>
              <a:gd name="connsiteX17" fmla="*/ 1291494 w 6592373"/>
              <a:gd name="connsiteY17" fmla="*/ 1030015 h 1790152"/>
              <a:gd name="connsiteX18" fmla="*/ 1469988 w 6592373"/>
              <a:gd name="connsiteY18" fmla="*/ 956299 h 1790152"/>
              <a:gd name="connsiteX19" fmla="*/ 1583523 w 6592373"/>
              <a:gd name="connsiteY19" fmla="*/ 1097522 h 1790152"/>
              <a:gd name="connsiteX20" fmla="*/ 1555115 w 6592373"/>
              <a:gd name="connsiteY20" fmla="*/ 1285380 h 1790152"/>
              <a:gd name="connsiteX21" fmla="*/ 1430969 w 6592373"/>
              <a:gd name="connsiteY21" fmla="*/ 1374745 h 1790152"/>
              <a:gd name="connsiteX22" fmla="*/ 1174988 w 6592373"/>
              <a:gd name="connsiteY22" fmla="*/ 1407034 h 1790152"/>
              <a:gd name="connsiteX23" fmla="*/ 698226 w 6592373"/>
              <a:gd name="connsiteY23" fmla="*/ 1407034 h 1790152"/>
              <a:gd name="connsiteX24" fmla="*/ 433472 w 6592373"/>
              <a:gd name="connsiteY24" fmla="*/ 1359002 h 1790152"/>
              <a:gd name="connsiteX25" fmla="*/ 409834 w 6592373"/>
              <a:gd name="connsiteY25" fmla="*/ 1183596 h 1790152"/>
              <a:gd name="connsiteX26" fmla="*/ 690020 w 6592373"/>
              <a:gd name="connsiteY26" fmla="*/ 955889 h 1790152"/>
              <a:gd name="connsiteX27" fmla="*/ 1229223 w 6592373"/>
              <a:gd name="connsiteY27" fmla="*/ 728182 h 1790152"/>
              <a:gd name="connsiteX28" fmla="*/ 580258 w 6592373"/>
              <a:gd name="connsiteY28" fmla="*/ 728182 h 1790152"/>
              <a:gd name="connsiteX29" fmla="*/ 643133 w 6592373"/>
              <a:gd name="connsiteY29" fmla="*/ 543170 h 1790152"/>
              <a:gd name="connsiteX30" fmla="*/ 3749733 w 6592373"/>
              <a:gd name="connsiteY30" fmla="*/ 497629 h 1790152"/>
              <a:gd name="connsiteX31" fmla="*/ 4552401 w 6592373"/>
              <a:gd name="connsiteY31" fmla="*/ 497629 h 1790152"/>
              <a:gd name="connsiteX32" fmla="*/ 4490971 w 6592373"/>
              <a:gd name="connsiteY32" fmla="*/ 678371 h 1790152"/>
              <a:gd name="connsiteX33" fmla="*/ 4166778 w 6592373"/>
              <a:gd name="connsiteY33" fmla="*/ 853421 h 1790152"/>
              <a:gd name="connsiteX34" fmla="*/ 4163876 w 6592373"/>
              <a:gd name="connsiteY34" fmla="*/ 861960 h 1790152"/>
              <a:gd name="connsiteX35" fmla="*/ 4717488 w 6592373"/>
              <a:gd name="connsiteY35" fmla="*/ 861960 h 1790152"/>
              <a:gd name="connsiteX36" fmla="*/ 4653646 w 6592373"/>
              <a:gd name="connsiteY36" fmla="*/ 1049818 h 1790152"/>
              <a:gd name="connsiteX37" fmla="*/ 4100033 w 6592373"/>
              <a:gd name="connsiteY37" fmla="*/ 1049818 h 1790152"/>
              <a:gd name="connsiteX38" fmla="*/ 4034256 w 6592373"/>
              <a:gd name="connsiteY38" fmla="*/ 1243369 h 1790152"/>
              <a:gd name="connsiteX39" fmla="*/ 3700162 w 6592373"/>
              <a:gd name="connsiteY39" fmla="*/ 1452424 h 1790152"/>
              <a:gd name="connsiteX40" fmla="*/ 2495957 w 6592373"/>
              <a:gd name="connsiteY40" fmla="*/ 1446882 h 1790152"/>
              <a:gd name="connsiteX41" fmla="*/ 2431944 w 6592373"/>
              <a:gd name="connsiteY41" fmla="*/ 1279845 h 1790152"/>
              <a:gd name="connsiteX42" fmla="*/ 3651374 w 6592373"/>
              <a:gd name="connsiteY42" fmla="*/ 1275498 h 1790152"/>
              <a:gd name="connsiteX43" fmla="*/ 3802696 w 6592373"/>
              <a:gd name="connsiteY43" fmla="*/ 1233763 h 1790152"/>
              <a:gd name="connsiteX44" fmla="*/ 3853069 w 6592373"/>
              <a:gd name="connsiteY44" fmla="*/ 1165095 h 1790152"/>
              <a:gd name="connsiteX45" fmla="*/ 3892251 w 6592373"/>
              <a:gd name="connsiteY45" fmla="*/ 1049818 h 1790152"/>
              <a:gd name="connsiteX46" fmla="*/ 3270326 w 6592373"/>
              <a:gd name="connsiteY46" fmla="*/ 1049818 h 1790152"/>
              <a:gd name="connsiteX47" fmla="*/ 3334168 w 6592373"/>
              <a:gd name="connsiteY47" fmla="*/ 861960 h 1790152"/>
              <a:gd name="connsiteX48" fmla="*/ 3956093 w 6592373"/>
              <a:gd name="connsiteY48" fmla="*/ 861960 h 1790152"/>
              <a:gd name="connsiteX49" fmla="*/ 3976406 w 6592373"/>
              <a:gd name="connsiteY49" fmla="*/ 802187 h 1790152"/>
              <a:gd name="connsiteX50" fmla="*/ 4211552 w 6592373"/>
              <a:gd name="connsiteY50" fmla="*/ 679794 h 1790152"/>
              <a:gd name="connsiteX51" fmla="*/ 3687825 w 6592373"/>
              <a:gd name="connsiteY51" fmla="*/ 679794 h 1790152"/>
              <a:gd name="connsiteX52" fmla="*/ 3749733 w 6592373"/>
              <a:gd name="connsiteY52" fmla="*/ 497629 h 1790152"/>
              <a:gd name="connsiteX53" fmla="*/ 4292651 w 6592373"/>
              <a:gd name="connsiteY53" fmla="*/ 71718 h 1790152"/>
              <a:gd name="connsiteX54" fmla="*/ 4358725 w 6592373"/>
              <a:gd name="connsiteY54" fmla="*/ 92144 h 1790152"/>
              <a:gd name="connsiteX55" fmla="*/ 4390426 w 6592373"/>
              <a:gd name="connsiteY55" fmla="*/ 201610 h 1790152"/>
              <a:gd name="connsiteX56" fmla="*/ 4916287 w 6592373"/>
              <a:gd name="connsiteY56" fmla="*/ 201610 h 1790152"/>
              <a:gd name="connsiteX57" fmla="*/ 4791504 w 6592373"/>
              <a:gd name="connsiteY57" fmla="*/ 568787 h 1790152"/>
              <a:gd name="connsiteX58" fmla="*/ 4592261 w 6592373"/>
              <a:gd name="connsiteY58" fmla="*/ 568787 h 1790152"/>
              <a:gd name="connsiteX59" fmla="*/ 4655136 w 6592373"/>
              <a:gd name="connsiteY59" fmla="*/ 383775 h 1790152"/>
              <a:gd name="connsiteX60" fmla="*/ 3727229 w 6592373"/>
              <a:gd name="connsiteY60" fmla="*/ 383775 h 1790152"/>
              <a:gd name="connsiteX61" fmla="*/ 3663387 w 6592373"/>
              <a:gd name="connsiteY61" fmla="*/ 571633 h 1790152"/>
              <a:gd name="connsiteX62" fmla="*/ 3464144 w 6592373"/>
              <a:gd name="connsiteY62" fmla="*/ 571633 h 1790152"/>
              <a:gd name="connsiteX63" fmla="*/ 3589894 w 6592373"/>
              <a:gd name="connsiteY63" fmla="*/ 201610 h 1790152"/>
              <a:gd name="connsiteX64" fmla="*/ 4136200 w 6592373"/>
              <a:gd name="connsiteY64" fmla="*/ 192689 h 1790152"/>
              <a:gd name="connsiteX65" fmla="*/ 4166234 w 6592373"/>
              <a:gd name="connsiteY65" fmla="*/ 114329 h 1790152"/>
              <a:gd name="connsiteX66" fmla="*/ 4292651 w 6592373"/>
              <a:gd name="connsiteY66" fmla="*/ 71718 h 1790152"/>
              <a:gd name="connsiteX67" fmla="*/ 5277772 w 6592373"/>
              <a:gd name="connsiteY67" fmla="*/ 55023 h 1790152"/>
              <a:gd name="connsiteX68" fmla="*/ 5445406 w 6592373"/>
              <a:gd name="connsiteY68" fmla="*/ 101988 h 1790152"/>
              <a:gd name="connsiteX69" fmla="*/ 5226160 w 6592373"/>
              <a:gd name="connsiteY69" fmla="*/ 441414 h 1790152"/>
              <a:gd name="connsiteX70" fmla="*/ 5029552 w 6592373"/>
              <a:gd name="connsiteY70" fmla="*/ 1019932 h 1790152"/>
              <a:gd name="connsiteX71" fmla="*/ 5556669 w 6592373"/>
              <a:gd name="connsiteY71" fmla="*/ 463473 h 1790152"/>
              <a:gd name="connsiteX72" fmla="*/ 5299787 w 6592373"/>
              <a:gd name="connsiteY72" fmla="*/ 463473 h 1790152"/>
              <a:gd name="connsiteX73" fmla="*/ 5360238 w 6592373"/>
              <a:gd name="connsiteY73" fmla="*/ 285576 h 1790152"/>
              <a:gd name="connsiteX74" fmla="*/ 5731685 w 6592373"/>
              <a:gd name="connsiteY74" fmla="*/ 285576 h 1790152"/>
              <a:gd name="connsiteX75" fmla="*/ 5810037 w 6592373"/>
              <a:gd name="connsiteY75" fmla="*/ 55023 h 1790152"/>
              <a:gd name="connsiteX76" fmla="*/ 5997895 w 6592373"/>
              <a:gd name="connsiteY76" fmla="*/ 55023 h 1790152"/>
              <a:gd name="connsiteX77" fmla="*/ 5919543 w 6592373"/>
              <a:gd name="connsiteY77" fmla="*/ 285576 h 1790152"/>
              <a:gd name="connsiteX78" fmla="*/ 6271047 w 6592373"/>
              <a:gd name="connsiteY78" fmla="*/ 289028 h 1790152"/>
              <a:gd name="connsiteX79" fmla="*/ 6391363 w 6592373"/>
              <a:gd name="connsiteY79" fmla="*/ 248925 h 1790152"/>
              <a:gd name="connsiteX80" fmla="*/ 6435477 w 6592373"/>
              <a:gd name="connsiteY80" fmla="*/ 168714 h 1790152"/>
              <a:gd name="connsiteX81" fmla="*/ 6339224 w 6592373"/>
              <a:gd name="connsiteY81" fmla="*/ 120587 h 1790152"/>
              <a:gd name="connsiteX82" fmla="*/ 6205869 w 6592373"/>
              <a:gd name="connsiteY82" fmla="*/ 210344 h 1790152"/>
              <a:gd name="connsiteX83" fmla="*/ 6144640 w 6592373"/>
              <a:gd name="connsiteY83" fmla="*/ 146641 h 1790152"/>
              <a:gd name="connsiteX84" fmla="*/ 6279067 w 6592373"/>
              <a:gd name="connsiteY84" fmla="*/ 16314 h 1790152"/>
              <a:gd name="connsiteX85" fmla="*/ 6467561 w 6592373"/>
              <a:gd name="connsiteY85" fmla="*/ 24335 h 1790152"/>
              <a:gd name="connsiteX86" fmla="*/ 6587878 w 6592373"/>
              <a:gd name="connsiteY86" fmla="*/ 140640 h 1790152"/>
              <a:gd name="connsiteX87" fmla="*/ 6551784 w 6592373"/>
              <a:gd name="connsiteY87" fmla="*/ 289029 h 1790152"/>
              <a:gd name="connsiteX88" fmla="*/ 6411415 w 6592373"/>
              <a:gd name="connsiteY88" fmla="*/ 413356 h 1790152"/>
              <a:gd name="connsiteX89" fmla="*/ 6202868 w 6592373"/>
              <a:gd name="connsiteY89" fmla="*/ 461482 h 1790152"/>
              <a:gd name="connsiteX90" fmla="*/ 5962272 w 6592373"/>
              <a:gd name="connsiteY90" fmla="*/ 463473 h 1790152"/>
              <a:gd name="connsiteX91" fmla="*/ 6144037 w 6592373"/>
              <a:gd name="connsiteY91" fmla="*/ 998584 h 1790152"/>
              <a:gd name="connsiteX92" fmla="*/ 5951542 w 6592373"/>
              <a:gd name="connsiteY92" fmla="*/ 1200674 h 1790152"/>
              <a:gd name="connsiteX93" fmla="*/ 5889301 w 6592373"/>
              <a:gd name="connsiteY93" fmla="*/ 1069743 h 1790152"/>
              <a:gd name="connsiteX94" fmla="*/ 5839479 w 6592373"/>
              <a:gd name="connsiteY94" fmla="*/ 1216329 h 1790152"/>
              <a:gd name="connsiteX95" fmla="*/ 5603233 w 6592373"/>
              <a:gd name="connsiteY95" fmla="*/ 1216329 h 1790152"/>
              <a:gd name="connsiteX96" fmla="*/ 5521979 w 6592373"/>
              <a:gd name="connsiteY96" fmla="*/ 1455421 h 1790152"/>
              <a:gd name="connsiteX97" fmla="*/ 5334121 w 6592373"/>
              <a:gd name="connsiteY97" fmla="*/ 1455421 h 1790152"/>
              <a:gd name="connsiteX98" fmla="*/ 5415375 w 6592373"/>
              <a:gd name="connsiteY98" fmla="*/ 1216329 h 1790152"/>
              <a:gd name="connsiteX99" fmla="*/ 5186244 w 6592373"/>
              <a:gd name="connsiteY99" fmla="*/ 1216329 h 1790152"/>
              <a:gd name="connsiteX100" fmla="*/ 5238001 w 6592373"/>
              <a:gd name="connsiteY100" fmla="*/ 1064050 h 1790152"/>
              <a:gd name="connsiteX101" fmla="*/ 5065253 w 6592373"/>
              <a:gd name="connsiteY101" fmla="*/ 1220599 h 1790152"/>
              <a:gd name="connsiteX102" fmla="*/ 5016254 w 6592373"/>
              <a:gd name="connsiteY102" fmla="*/ 1059069 h 1790152"/>
              <a:gd name="connsiteX103" fmla="*/ 4882520 w 6592373"/>
              <a:gd name="connsiteY103" fmla="*/ 1452575 h 1790152"/>
              <a:gd name="connsiteX104" fmla="*/ 4711740 w 6592373"/>
              <a:gd name="connsiteY104" fmla="*/ 1452575 h 1790152"/>
              <a:gd name="connsiteX105" fmla="*/ 4924548 w 6592373"/>
              <a:gd name="connsiteY105" fmla="*/ 826381 h 1790152"/>
              <a:gd name="connsiteX106" fmla="*/ 4778874 w 6592373"/>
              <a:gd name="connsiteY106" fmla="*/ 978660 h 1790152"/>
              <a:gd name="connsiteX107" fmla="*/ 4824738 w 6592373"/>
              <a:gd name="connsiteY107" fmla="*/ 709681 h 1790152"/>
              <a:gd name="connsiteX108" fmla="*/ 5277772 w 6592373"/>
              <a:gd name="connsiteY108" fmla="*/ 55023 h 1790152"/>
              <a:gd name="connsiteX109" fmla="*/ 2737415 w 6592373"/>
              <a:gd name="connsiteY109" fmla="*/ 55023 h 1790152"/>
              <a:gd name="connsiteX110" fmla="*/ 2943775 w 6592373"/>
              <a:gd name="connsiteY110" fmla="*/ 55023 h 1790152"/>
              <a:gd name="connsiteX111" fmla="*/ 2835925 w 6592373"/>
              <a:gd name="connsiteY111" fmla="*/ 372390 h 1790152"/>
              <a:gd name="connsiteX112" fmla="*/ 3133368 w 6592373"/>
              <a:gd name="connsiteY112" fmla="*/ 372390 h 1790152"/>
              <a:gd name="connsiteX113" fmla="*/ 3033805 w 6592373"/>
              <a:gd name="connsiteY113" fmla="*/ 232052 h 1790152"/>
              <a:gd name="connsiteX114" fmla="*/ 3156554 w 6592373"/>
              <a:gd name="connsiteY114" fmla="*/ 123216 h 1790152"/>
              <a:gd name="connsiteX115" fmla="*/ 3274471 w 6592373"/>
              <a:gd name="connsiteY115" fmla="*/ 228746 h 1790152"/>
              <a:gd name="connsiteX116" fmla="*/ 3174793 w 6592373"/>
              <a:gd name="connsiteY116" fmla="*/ 372390 h 1790152"/>
              <a:gd name="connsiteX117" fmla="*/ 3389538 w 6592373"/>
              <a:gd name="connsiteY117" fmla="*/ 372390 h 1790152"/>
              <a:gd name="connsiteX118" fmla="*/ 3324728 w 6592373"/>
              <a:gd name="connsiteY118" fmla="*/ 563094 h 1790152"/>
              <a:gd name="connsiteX119" fmla="*/ 2818792 w 6592373"/>
              <a:gd name="connsiteY119" fmla="*/ 563094 h 1790152"/>
              <a:gd name="connsiteX120" fmla="*/ 3191662 w 6592373"/>
              <a:gd name="connsiteY120" fmla="*/ 1109591 h 1790152"/>
              <a:gd name="connsiteX121" fmla="*/ 3024148 w 6592373"/>
              <a:gd name="connsiteY121" fmla="*/ 1261071 h 1790152"/>
              <a:gd name="connsiteX122" fmla="*/ 2922646 w 6592373"/>
              <a:gd name="connsiteY122" fmla="*/ 1258290 h 1790152"/>
              <a:gd name="connsiteX123" fmla="*/ 2873634 w 6592373"/>
              <a:gd name="connsiteY123" fmla="*/ 1185598 h 1790152"/>
              <a:gd name="connsiteX124" fmla="*/ 2691552 w 6592373"/>
              <a:gd name="connsiteY124" fmla="*/ 797206 h 1790152"/>
              <a:gd name="connsiteX125" fmla="*/ 2537941 w 6592373"/>
              <a:gd name="connsiteY125" fmla="*/ 1256838 h 1790152"/>
              <a:gd name="connsiteX126" fmla="*/ 2392295 w 6592373"/>
              <a:gd name="connsiteY126" fmla="*/ 1258371 h 1790152"/>
              <a:gd name="connsiteX127" fmla="*/ 2489259 w 6592373"/>
              <a:gd name="connsiteY127" fmla="*/ 1392468 h 1790152"/>
              <a:gd name="connsiteX128" fmla="*/ 2470283 w 6592373"/>
              <a:gd name="connsiteY128" fmla="*/ 1448306 h 1790152"/>
              <a:gd name="connsiteX129" fmla="*/ 2263923 w 6592373"/>
              <a:gd name="connsiteY129" fmla="*/ 1448306 h 1790152"/>
              <a:gd name="connsiteX130" fmla="*/ 2490518 w 6592373"/>
              <a:gd name="connsiteY130" fmla="*/ 781551 h 1790152"/>
              <a:gd name="connsiteX131" fmla="*/ 1650170 w 6592373"/>
              <a:gd name="connsiteY131" fmla="*/ 1490261 h 1790152"/>
              <a:gd name="connsiteX132" fmla="*/ 571448 w 6592373"/>
              <a:gd name="connsiteY132" fmla="*/ 1790152 h 1790152"/>
              <a:gd name="connsiteX133" fmla="*/ 0 w 6592373"/>
              <a:gd name="connsiteY133" fmla="*/ 1493076 h 1790152"/>
              <a:gd name="connsiteX134" fmla="*/ 1528444 w 6592373"/>
              <a:gd name="connsiteY134" fmla="*/ 1378634 h 1790152"/>
              <a:gd name="connsiteX135" fmla="*/ 2497867 w 6592373"/>
              <a:gd name="connsiteY135" fmla="*/ 563094 h 1790152"/>
              <a:gd name="connsiteX136" fmla="*/ 2013990 w 6592373"/>
              <a:gd name="connsiteY136" fmla="*/ 563094 h 1790152"/>
              <a:gd name="connsiteX137" fmla="*/ 2078800 w 6592373"/>
              <a:gd name="connsiteY137" fmla="*/ 372390 h 1790152"/>
              <a:gd name="connsiteX138" fmla="*/ 2629566 w 6592373"/>
              <a:gd name="connsiteY138" fmla="*/ 372390 h 1790152"/>
              <a:gd name="connsiteX139" fmla="*/ 2737415 w 6592373"/>
              <a:gd name="connsiteY139" fmla="*/ 55023 h 1790152"/>
              <a:gd name="connsiteX140" fmla="*/ 1025343 w 6592373"/>
              <a:gd name="connsiteY140" fmla="*/ 55023 h 1790152"/>
              <a:gd name="connsiteX141" fmla="*/ 1235972 w 6592373"/>
              <a:gd name="connsiteY141" fmla="*/ 55023 h 1790152"/>
              <a:gd name="connsiteX142" fmla="*/ 1184227 w 6592373"/>
              <a:gd name="connsiteY142" fmla="*/ 207302 h 1790152"/>
              <a:gd name="connsiteX143" fmla="*/ 1480246 w 6592373"/>
              <a:gd name="connsiteY143" fmla="*/ 207302 h 1790152"/>
              <a:gd name="connsiteX144" fmla="*/ 1531991 w 6592373"/>
              <a:gd name="connsiteY144" fmla="*/ 55023 h 1790152"/>
              <a:gd name="connsiteX145" fmla="*/ 1742621 w 6592373"/>
              <a:gd name="connsiteY145" fmla="*/ 55023 h 1790152"/>
              <a:gd name="connsiteX146" fmla="*/ 1690875 w 6592373"/>
              <a:gd name="connsiteY146" fmla="*/ 207302 h 1790152"/>
              <a:gd name="connsiteX147" fmla="*/ 2029589 w 6592373"/>
              <a:gd name="connsiteY147" fmla="*/ 207302 h 1790152"/>
              <a:gd name="connsiteX148" fmla="*/ 1968649 w 6592373"/>
              <a:gd name="connsiteY148" fmla="*/ 386621 h 1790152"/>
              <a:gd name="connsiteX149" fmla="*/ 1629935 w 6592373"/>
              <a:gd name="connsiteY149" fmla="*/ 386621 h 1790152"/>
              <a:gd name="connsiteX150" fmla="*/ 1594144 w 6592373"/>
              <a:gd name="connsiteY150" fmla="*/ 491936 h 1790152"/>
              <a:gd name="connsiteX151" fmla="*/ 1383515 w 6592373"/>
              <a:gd name="connsiteY151" fmla="*/ 491936 h 1790152"/>
              <a:gd name="connsiteX152" fmla="*/ 1419305 w 6592373"/>
              <a:gd name="connsiteY152" fmla="*/ 386621 h 1790152"/>
              <a:gd name="connsiteX153" fmla="*/ 1123286 w 6592373"/>
              <a:gd name="connsiteY153" fmla="*/ 386621 h 1790152"/>
              <a:gd name="connsiteX154" fmla="*/ 1087496 w 6592373"/>
              <a:gd name="connsiteY154" fmla="*/ 491936 h 1790152"/>
              <a:gd name="connsiteX155" fmla="*/ 876867 w 6592373"/>
              <a:gd name="connsiteY155" fmla="*/ 491936 h 1790152"/>
              <a:gd name="connsiteX156" fmla="*/ 912657 w 6592373"/>
              <a:gd name="connsiteY156" fmla="*/ 386621 h 1790152"/>
              <a:gd name="connsiteX157" fmla="*/ 573943 w 6592373"/>
              <a:gd name="connsiteY157" fmla="*/ 386621 h 1790152"/>
              <a:gd name="connsiteX158" fmla="*/ 634884 w 6592373"/>
              <a:gd name="connsiteY158" fmla="*/ 207302 h 1790152"/>
              <a:gd name="connsiteX159" fmla="*/ 973598 w 6592373"/>
              <a:gd name="connsiteY159" fmla="*/ 207302 h 1790152"/>
              <a:gd name="connsiteX160" fmla="*/ 1025343 w 6592373"/>
              <a:gd name="connsiteY160" fmla="*/ 55023 h 1790152"/>
              <a:gd name="connsiteX0" fmla="*/ 5829106 w 6592373"/>
              <a:gd name="connsiteY0" fmla="*/ 551709 h 1790152"/>
              <a:gd name="connsiteX1" fmla="*/ 5664173 w 6592373"/>
              <a:gd name="connsiteY1" fmla="*/ 1037010 h 1790152"/>
              <a:gd name="connsiteX2" fmla="*/ 5878360 w 6592373"/>
              <a:gd name="connsiteY2" fmla="*/ 1037010 h 1790152"/>
              <a:gd name="connsiteX3" fmla="*/ 5829106 w 6592373"/>
              <a:gd name="connsiteY3" fmla="*/ 551709 h 1790152"/>
              <a:gd name="connsiteX4" fmla="*/ 5643904 w 6592373"/>
              <a:gd name="connsiteY4" fmla="*/ 543882 h 1790152"/>
              <a:gd name="connsiteX5" fmla="*/ 5264974 w 6592373"/>
              <a:gd name="connsiteY5" fmla="*/ 1037010 h 1790152"/>
              <a:gd name="connsiteX6" fmla="*/ 5476315 w 6592373"/>
              <a:gd name="connsiteY6" fmla="*/ 1037010 h 1790152"/>
              <a:gd name="connsiteX7" fmla="*/ 5643904 w 6592373"/>
              <a:gd name="connsiteY7" fmla="*/ 543882 h 1790152"/>
              <a:gd name="connsiteX8" fmla="*/ 643133 w 6592373"/>
              <a:gd name="connsiteY8" fmla="*/ 543170 h 1790152"/>
              <a:gd name="connsiteX9" fmla="*/ 1680624 w 6592373"/>
              <a:gd name="connsiteY9" fmla="*/ 543170 h 1790152"/>
              <a:gd name="connsiteX10" fmla="*/ 1616781 w 6592373"/>
              <a:gd name="connsiteY10" fmla="*/ 731028 h 1790152"/>
              <a:gd name="connsiteX11" fmla="*/ 1000221 w 6592373"/>
              <a:gd name="connsiteY11" fmla="*/ 981150 h 1790152"/>
              <a:gd name="connsiteX12" fmla="*/ 653707 w 6592373"/>
              <a:gd name="connsiteY12" fmla="*/ 1177903 h 1790152"/>
              <a:gd name="connsiteX13" fmla="*/ 710812 w 6592373"/>
              <a:gd name="connsiteY13" fmla="*/ 1223445 h 1790152"/>
              <a:gd name="connsiteX14" fmla="*/ 1268962 w 6592373"/>
              <a:gd name="connsiteY14" fmla="*/ 1223445 h 1790152"/>
              <a:gd name="connsiteX15" fmla="*/ 1385778 w 6592373"/>
              <a:gd name="connsiteY15" fmla="*/ 1181277 h 1790152"/>
              <a:gd name="connsiteX16" fmla="*/ 1368636 w 6592373"/>
              <a:gd name="connsiteY16" fmla="*/ 1095895 h 1790152"/>
              <a:gd name="connsiteX17" fmla="*/ 1291494 w 6592373"/>
              <a:gd name="connsiteY17" fmla="*/ 1030015 h 1790152"/>
              <a:gd name="connsiteX18" fmla="*/ 1469988 w 6592373"/>
              <a:gd name="connsiteY18" fmla="*/ 956299 h 1790152"/>
              <a:gd name="connsiteX19" fmla="*/ 1583523 w 6592373"/>
              <a:gd name="connsiteY19" fmla="*/ 1097522 h 1790152"/>
              <a:gd name="connsiteX20" fmla="*/ 1555115 w 6592373"/>
              <a:gd name="connsiteY20" fmla="*/ 1285380 h 1790152"/>
              <a:gd name="connsiteX21" fmla="*/ 1430969 w 6592373"/>
              <a:gd name="connsiteY21" fmla="*/ 1374745 h 1790152"/>
              <a:gd name="connsiteX22" fmla="*/ 1174988 w 6592373"/>
              <a:gd name="connsiteY22" fmla="*/ 1407034 h 1790152"/>
              <a:gd name="connsiteX23" fmla="*/ 698226 w 6592373"/>
              <a:gd name="connsiteY23" fmla="*/ 1407034 h 1790152"/>
              <a:gd name="connsiteX24" fmla="*/ 433472 w 6592373"/>
              <a:gd name="connsiteY24" fmla="*/ 1359002 h 1790152"/>
              <a:gd name="connsiteX25" fmla="*/ 409834 w 6592373"/>
              <a:gd name="connsiteY25" fmla="*/ 1183596 h 1790152"/>
              <a:gd name="connsiteX26" fmla="*/ 690020 w 6592373"/>
              <a:gd name="connsiteY26" fmla="*/ 955889 h 1790152"/>
              <a:gd name="connsiteX27" fmla="*/ 1229223 w 6592373"/>
              <a:gd name="connsiteY27" fmla="*/ 728182 h 1790152"/>
              <a:gd name="connsiteX28" fmla="*/ 580258 w 6592373"/>
              <a:gd name="connsiteY28" fmla="*/ 728182 h 1790152"/>
              <a:gd name="connsiteX29" fmla="*/ 643133 w 6592373"/>
              <a:gd name="connsiteY29" fmla="*/ 543170 h 1790152"/>
              <a:gd name="connsiteX30" fmla="*/ 3749733 w 6592373"/>
              <a:gd name="connsiteY30" fmla="*/ 497629 h 1790152"/>
              <a:gd name="connsiteX31" fmla="*/ 4552401 w 6592373"/>
              <a:gd name="connsiteY31" fmla="*/ 497629 h 1790152"/>
              <a:gd name="connsiteX32" fmla="*/ 4490971 w 6592373"/>
              <a:gd name="connsiteY32" fmla="*/ 678371 h 1790152"/>
              <a:gd name="connsiteX33" fmla="*/ 4166778 w 6592373"/>
              <a:gd name="connsiteY33" fmla="*/ 853421 h 1790152"/>
              <a:gd name="connsiteX34" fmla="*/ 4163876 w 6592373"/>
              <a:gd name="connsiteY34" fmla="*/ 861960 h 1790152"/>
              <a:gd name="connsiteX35" fmla="*/ 4717488 w 6592373"/>
              <a:gd name="connsiteY35" fmla="*/ 861960 h 1790152"/>
              <a:gd name="connsiteX36" fmla="*/ 4653646 w 6592373"/>
              <a:gd name="connsiteY36" fmla="*/ 1049818 h 1790152"/>
              <a:gd name="connsiteX37" fmla="*/ 4100033 w 6592373"/>
              <a:gd name="connsiteY37" fmla="*/ 1049818 h 1790152"/>
              <a:gd name="connsiteX38" fmla="*/ 4034256 w 6592373"/>
              <a:gd name="connsiteY38" fmla="*/ 1243369 h 1790152"/>
              <a:gd name="connsiteX39" fmla="*/ 3700162 w 6592373"/>
              <a:gd name="connsiteY39" fmla="*/ 1452424 h 1790152"/>
              <a:gd name="connsiteX40" fmla="*/ 2495957 w 6592373"/>
              <a:gd name="connsiteY40" fmla="*/ 1446882 h 1790152"/>
              <a:gd name="connsiteX41" fmla="*/ 2431944 w 6592373"/>
              <a:gd name="connsiteY41" fmla="*/ 1279845 h 1790152"/>
              <a:gd name="connsiteX42" fmla="*/ 3651374 w 6592373"/>
              <a:gd name="connsiteY42" fmla="*/ 1275498 h 1790152"/>
              <a:gd name="connsiteX43" fmla="*/ 3802696 w 6592373"/>
              <a:gd name="connsiteY43" fmla="*/ 1233763 h 1790152"/>
              <a:gd name="connsiteX44" fmla="*/ 3853069 w 6592373"/>
              <a:gd name="connsiteY44" fmla="*/ 1165095 h 1790152"/>
              <a:gd name="connsiteX45" fmla="*/ 3892251 w 6592373"/>
              <a:gd name="connsiteY45" fmla="*/ 1049818 h 1790152"/>
              <a:gd name="connsiteX46" fmla="*/ 3270326 w 6592373"/>
              <a:gd name="connsiteY46" fmla="*/ 1049818 h 1790152"/>
              <a:gd name="connsiteX47" fmla="*/ 3334168 w 6592373"/>
              <a:gd name="connsiteY47" fmla="*/ 861960 h 1790152"/>
              <a:gd name="connsiteX48" fmla="*/ 3956093 w 6592373"/>
              <a:gd name="connsiteY48" fmla="*/ 861960 h 1790152"/>
              <a:gd name="connsiteX49" fmla="*/ 3976406 w 6592373"/>
              <a:gd name="connsiteY49" fmla="*/ 802187 h 1790152"/>
              <a:gd name="connsiteX50" fmla="*/ 4211552 w 6592373"/>
              <a:gd name="connsiteY50" fmla="*/ 679794 h 1790152"/>
              <a:gd name="connsiteX51" fmla="*/ 3687825 w 6592373"/>
              <a:gd name="connsiteY51" fmla="*/ 679794 h 1790152"/>
              <a:gd name="connsiteX52" fmla="*/ 3749733 w 6592373"/>
              <a:gd name="connsiteY52" fmla="*/ 497629 h 1790152"/>
              <a:gd name="connsiteX53" fmla="*/ 4292651 w 6592373"/>
              <a:gd name="connsiteY53" fmla="*/ 71718 h 1790152"/>
              <a:gd name="connsiteX54" fmla="*/ 4358725 w 6592373"/>
              <a:gd name="connsiteY54" fmla="*/ 92144 h 1790152"/>
              <a:gd name="connsiteX55" fmla="*/ 4390426 w 6592373"/>
              <a:gd name="connsiteY55" fmla="*/ 201610 h 1790152"/>
              <a:gd name="connsiteX56" fmla="*/ 4916287 w 6592373"/>
              <a:gd name="connsiteY56" fmla="*/ 201610 h 1790152"/>
              <a:gd name="connsiteX57" fmla="*/ 4791504 w 6592373"/>
              <a:gd name="connsiteY57" fmla="*/ 568787 h 1790152"/>
              <a:gd name="connsiteX58" fmla="*/ 4592261 w 6592373"/>
              <a:gd name="connsiteY58" fmla="*/ 568787 h 1790152"/>
              <a:gd name="connsiteX59" fmla="*/ 4655136 w 6592373"/>
              <a:gd name="connsiteY59" fmla="*/ 383775 h 1790152"/>
              <a:gd name="connsiteX60" fmla="*/ 3727229 w 6592373"/>
              <a:gd name="connsiteY60" fmla="*/ 383775 h 1790152"/>
              <a:gd name="connsiteX61" fmla="*/ 3663387 w 6592373"/>
              <a:gd name="connsiteY61" fmla="*/ 571633 h 1790152"/>
              <a:gd name="connsiteX62" fmla="*/ 3464144 w 6592373"/>
              <a:gd name="connsiteY62" fmla="*/ 571633 h 1790152"/>
              <a:gd name="connsiteX63" fmla="*/ 3589894 w 6592373"/>
              <a:gd name="connsiteY63" fmla="*/ 201610 h 1790152"/>
              <a:gd name="connsiteX64" fmla="*/ 4136200 w 6592373"/>
              <a:gd name="connsiteY64" fmla="*/ 192689 h 1790152"/>
              <a:gd name="connsiteX65" fmla="*/ 4166234 w 6592373"/>
              <a:gd name="connsiteY65" fmla="*/ 114329 h 1790152"/>
              <a:gd name="connsiteX66" fmla="*/ 4292651 w 6592373"/>
              <a:gd name="connsiteY66" fmla="*/ 71718 h 1790152"/>
              <a:gd name="connsiteX67" fmla="*/ 5277772 w 6592373"/>
              <a:gd name="connsiteY67" fmla="*/ 55023 h 1790152"/>
              <a:gd name="connsiteX68" fmla="*/ 5445406 w 6592373"/>
              <a:gd name="connsiteY68" fmla="*/ 101988 h 1790152"/>
              <a:gd name="connsiteX69" fmla="*/ 5226160 w 6592373"/>
              <a:gd name="connsiteY69" fmla="*/ 441414 h 1790152"/>
              <a:gd name="connsiteX70" fmla="*/ 5029552 w 6592373"/>
              <a:gd name="connsiteY70" fmla="*/ 1019932 h 1790152"/>
              <a:gd name="connsiteX71" fmla="*/ 5556669 w 6592373"/>
              <a:gd name="connsiteY71" fmla="*/ 463473 h 1790152"/>
              <a:gd name="connsiteX72" fmla="*/ 5299787 w 6592373"/>
              <a:gd name="connsiteY72" fmla="*/ 463473 h 1790152"/>
              <a:gd name="connsiteX73" fmla="*/ 5360238 w 6592373"/>
              <a:gd name="connsiteY73" fmla="*/ 285576 h 1790152"/>
              <a:gd name="connsiteX74" fmla="*/ 5731685 w 6592373"/>
              <a:gd name="connsiteY74" fmla="*/ 285576 h 1790152"/>
              <a:gd name="connsiteX75" fmla="*/ 5810037 w 6592373"/>
              <a:gd name="connsiteY75" fmla="*/ 55023 h 1790152"/>
              <a:gd name="connsiteX76" fmla="*/ 5997895 w 6592373"/>
              <a:gd name="connsiteY76" fmla="*/ 55023 h 1790152"/>
              <a:gd name="connsiteX77" fmla="*/ 5919543 w 6592373"/>
              <a:gd name="connsiteY77" fmla="*/ 285576 h 1790152"/>
              <a:gd name="connsiteX78" fmla="*/ 6271047 w 6592373"/>
              <a:gd name="connsiteY78" fmla="*/ 289028 h 1790152"/>
              <a:gd name="connsiteX79" fmla="*/ 6391363 w 6592373"/>
              <a:gd name="connsiteY79" fmla="*/ 248925 h 1790152"/>
              <a:gd name="connsiteX80" fmla="*/ 6435477 w 6592373"/>
              <a:gd name="connsiteY80" fmla="*/ 168714 h 1790152"/>
              <a:gd name="connsiteX81" fmla="*/ 6339224 w 6592373"/>
              <a:gd name="connsiteY81" fmla="*/ 120587 h 1790152"/>
              <a:gd name="connsiteX82" fmla="*/ 6205869 w 6592373"/>
              <a:gd name="connsiteY82" fmla="*/ 210344 h 1790152"/>
              <a:gd name="connsiteX83" fmla="*/ 6144640 w 6592373"/>
              <a:gd name="connsiteY83" fmla="*/ 146641 h 1790152"/>
              <a:gd name="connsiteX84" fmla="*/ 6279067 w 6592373"/>
              <a:gd name="connsiteY84" fmla="*/ 16314 h 1790152"/>
              <a:gd name="connsiteX85" fmla="*/ 6467561 w 6592373"/>
              <a:gd name="connsiteY85" fmla="*/ 24335 h 1790152"/>
              <a:gd name="connsiteX86" fmla="*/ 6587878 w 6592373"/>
              <a:gd name="connsiteY86" fmla="*/ 140640 h 1790152"/>
              <a:gd name="connsiteX87" fmla="*/ 6551784 w 6592373"/>
              <a:gd name="connsiteY87" fmla="*/ 289029 h 1790152"/>
              <a:gd name="connsiteX88" fmla="*/ 6411415 w 6592373"/>
              <a:gd name="connsiteY88" fmla="*/ 413356 h 1790152"/>
              <a:gd name="connsiteX89" fmla="*/ 6202868 w 6592373"/>
              <a:gd name="connsiteY89" fmla="*/ 461482 h 1790152"/>
              <a:gd name="connsiteX90" fmla="*/ 5962272 w 6592373"/>
              <a:gd name="connsiteY90" fmla="*/ 463473 h 1790152"/>
              <a:gd name="connsiteX91" fmla="*/ 6144037 w 6592373"/>
              <a:gd name="connsiteY91" fmla="*/ 998584 h 1790152"/>
              <a:gd name="connsiteX92" fmla="*/ 5951542 w 6592373"/>
              <a:gd name="connsiteY92" fmla="*/ 1200674 h 1790152"/>
              <a:gd name="connsiteX93" fmla="*/ 5889301 w 6592373"/>
              <a:gd name="connsiteY93" fmla="*/ 1069743 h 1790152"/>
              <a:gd name="connsiteX94" fmla="*/ 5839479 w 6592373"/>
              <a:gd name="connsiteY94" fmla="*/ 1216329 h 1790152"/>
              <a:gd name="connsiteX95" fmla="*/ 5603233 w 6592373"/>
              <a:gd name="connsiteY95" fmla="*/ 1216329 h 1790152"/>
              <a:gd name="connsiteX96" fmla="*/ 5521979 w 6592373"/>
              <a:gd name="connsiteY96" fmla="*/ 1455421 h 1790152"/>
              <a:gd name="connsiteX97" fmla="*/ 5334121 w 6592373"/>
              <a:gd name="connsiteY97" fmla="*/ 1455421 h 1790152"/>
              <a:gd name="connsiteX98" fmla="*/ 5415375 w 6592373"/>
              <a:gd name="connsiteY98" fmla="*/ 1216329 h 1790152"/>
              <a:gd name="connsiteX99" fmla="*/ 5186244 w 6592373"/>
              <a:gd name="connsiteY99" fmla="*/ 1216329 h 1790152"/>
              <a:gd name="connsiteX100" fmla="*/ 5238001 w 6592373"/>
              <a:gd name="connsiteY100" fmla="*/ 1064050 h 1790152"/>
              <a:gd name="connsiteX101" fmla="*/ 5065253 w 6592373"/>
              <a:gd name="connsiteY101" fmla="*/ 1220599 h 1790152"/>
              <a:gd name="connsiteX102" fmla="*/ 5016254 w 6592373"/>
              <a:gd name="connsiteY102" fmla="*/ 1059069 h 1790152"/>
              <a:gd name="connsiteX103" fmla="*/ 4882520 w 6592373"/>
              <a:gd name="connsiteY103" fmla="*/ 1452575 h 1790152"/>
              <a:gd name="connsiteX104" fmla="*/ 4711740 w 6592373"/>
              <a:gd name="connsiteY104" fmla="*/ 1452575 h 1790152"/>
              <a:gd name="connsiteX105" fmla="*/ 4924548 w 6592373"/>
              <a:gd name="connsiteY105" fmla="*/ 826381 h 1790152"/>
              <a:gd name="connsiteX106" fmla="*/ 4778874 w 6592373"/>
              <a:gd name="connsiteY106" fmla="*/ 978660 h 1790152"/>
              <a:gd name="connsiteX107" fmla="*/ 4824738 w 6592373"/>
              <a:gd name="connsiteY107" fmla="*/ 709681 h 1790152"/>
              <a:gd name="connsiteX108" fmla="*/ 5277772 w 6592373"/>
              <a:gd name="connsiteY108" fmla="*/ 55023 h 1790152"/>
              <a:gd name="connsiteX109" fmla="*/ 2737415 w 6592373"/>
              <a:gd name="connsiteY109" fmla="*/ 55023 h 1790152"/>
              <a:gd name="connsiteX110" fmla="*/ 2943775 w 6592373"/>
              <a:gd name="connsiteY110" fmla="*/ 55023 h 1790152"/>
              <a:gd name="connsiteX111" fmla="*/ 2835925 w 6592373"/>
              <a:gd name="connsiteY111" fmla="*/ 372390 h 1790152"/>
              <a:gd name="connsiteX112" fmla="*/ 3133368 w 6592373"/>
              <a:gd name="connsiteY112" fmla="*/ 372390 h 1790152"/>
              <a:gd name="connsiteX113" fmla="*/ 3033805 w 6592373"/>
              <a:gd name="connsiteY113" fmla="*/ 232052 h 1790152"/>
              <a:gd name="connsiteX114" fmla="*/ 3156554 w 6592373"/>
              <a:gd name="connsiteY114" fmla="*/ 123216 h 1790152"/>
              <a:gd name="connsiteX115" fmla="*/ 3274471 w 6592373"/>
              <a:gd name="connsiteY115" fmla="*/ 228746 h 1790152"/>
              <a:gd name="connsiteX116" fmla="*/ 3174793 w 6592373"/>
              <a:gd name="connsiteY116" fmla="*/ 372390 h 1790152"/>
              <a:gd name="connsiteX117" fmla="*/ 3389538 w 6592373"/>
              <a:gd name="connsiteY117" fmla="*/ 372390 h 1790152"/>
              <a:gd name="connsiteX118" fmla="*/ 3324728 w 6592373"/>
              <a:gd name="connsiteY118" fmla="*/ 563094 h 1790152"/>
              <a:gd name="connsiteX119" fmla="*/ 2818792 w 6592373"/>
              <a:gd name="connsiteY119" fmla="*/ 563094 h 1790152"/>
              <a:gd name="connsiteX120" fmla="*/ 3191662 w 6592373"/>
              <a:gd name="connsiteY120" fmla="*/ 1109591 h 1790152"/>
              <a:gd name="connsiteX121" fmla="*/ 3024148 w 6592373"/>
              <a:gd name="connsiteY121" fmla="*/ 1261071 h 1790152"/>
              <a:gd name="connsiteX122" fmla="*/ 2922646 w 6592373"/>
              <a:gd name="connsiteY122" fmla="*/ 1258290 h 1790152"/>
              <a:gd name="connsiteX123" fmla="*/ 2873634 w 6592373"/>
              <a:gd name="connsiteY123" fmla="*/ 1185598 h 1790152"/>
              <a:gd name="connsiteX124" fmla="*/ 2691552 w 6592373"/>
              <a:gd name="connsiteY124" fmla="*/ 797206 h 1790152"/>
              <a:gd name="connsiteX125" fmla="*/ 2537941 w 6592373"/>
              <a:gd name="connsiteY125" fmla="*/ 1256838 h 1790152"/>
              <a:gd name="connsiteX126" fmla="*/ 2392295 w 6592373"/>
              <a:gd name="connsiteY126" fmla="*/ 1258371 h 1790152"/>
              <a:gd name="connsiteX127" fmla="*/ 2489259 w 6592373"/>
              <a:gd name="connsiteY127" fmla="*/ 1392468 h 1790152"/>
              <a:gd name="connsiteX128" fmla="*/ 2470283 w 6592373"/>
              <a:gd name="connsiteY128" fmla="*/ 1448306 h 1790152"/>
              <a:gd name="connsiteX129" fmla="*/ 2263923 w 6592373"/>
              <a:gd name="connsiteY129" fmla="*/ 1448306 h 1790152"/>
              <a:gd name="connsiteX130" fmla="*/ 2490518 w 6592373"/>
              <a:gd name="connsiteY130" fmla="*/ 781551 h 1790152"/>
              <a:gd name="connsiteX131" fmla="*/ 1650170 w 6592373"/>
              <a:gd name="connsiteY131" fmla="*/ 1490261 h 1790152"/>
              <a:gd name="connsiteX132" fmla="*/ 571448 w 6592373"/>
              <a:gd name="connsiteY132" fmla="*/ 1790152 h 1790152"/>
              <a:gd name="connsiteX133" fmla="*/ 0 w 6592373"/>
              <a:gd name="connsiteY133" fmla="*/ 1493076 h 1790152"/>
              <a:gd name="connsiteX134" fmla="*/ 1528444 w 6592373"/>
              <a:gd name="connsiteY134" fmla="*/ 1378634 h 1790152"/>
              <a:gd name="connsiteX135" fmla="*/ 2497867 w 6592373"/>
              <a:gd name="connsiteY135" fmla="*/ 563094 h 1790152"/>
              <a:gd name="connsiteX136" fmla="*/ 2013990 w 6592373"/>
              <a:gd name="connsiteY136" fmla="*/ 563094 h 1790152"/>
              <a:gd name="connsiteX137" fmla="*/ 2078800 w 6592373"/>
              <a:gd name="connsiteY137" fmla="*/ 372390 h 1790152"/>
              <a:gd name="connsiteX138" fmla="*/ 2629566 w 6592373"/>
              <a:gd name="connsiteY138" fmla="*/ 372390 h 1790152"/>
              <a:gd name="connsiteX139" fmla="*/ 2737415 w 6592373"/>
              <a:gd name="connsiteY139" fmla="*/ 55023 h 1790152"/>
              <a:gd name="connsiteX140" fmla="*/ 1025343 w 6592373"/>
              <a:gd name="connsiteY140" fmla="*/ 55023 h 1790152"/>
              <a:gd name="connsiteX141" fmla="*/ 1235972 w 6592373"/>
              <a:gd name="connsiteY141" fmla="*/ 55023 h 1790152"/>
              <a:gd name="connsiteX142" fmla="*/ 1184227 w 6592373"/>
              <a:gd name="connsiteY142" fmla="*/ 207302 h 1790152"/>
              <a:gd name="connsiteX143" fmla="*/ 1480246 w 6592373"/>
              <a:gd name="connsiteY143" fmla="*/ 207302 h 1790152"/>
              <a:gd name="connsiteX144" fmla="*/ 1531991 w 6592373"/>
              <a:gd name="connsiteY144" fmla="*/ 55023 h 1790152"/>
              <a:gd name="connsiteX145" fmla="*/ 1742621 w 6592373"/>
              <a:gd name="connsiteY145" fmla="*/ 55023 h 1790152"/>
              <a:gd name="connsiteX146" fmla="*/ 1690875 w 6592373"/>
              <a:gd name="connsiteY146" fmla="*/ 207302 h 1790152"/>
              <a:gd name="connsiteX147" fmla="*/ 2029589 w 6592373"/>
              <a:gd name="connsiteY147" fmla="*/ 207302 h 1790152"/>
              <a:gd name="connsiteX148" fmla="*/ 1968649 w 6592373"/>
              <a:gd name="connsiteY148" fmla="*/ 386621 h 1790152"/>
              <a:gd name="connsiteX149" fmla="*/ 1629935 w 6592373"/>
              <a:gd name="connsiteY149" fmla="*/ 386621 h 1790152"/>
              <a:gd name="connsiteX150" fmla="*/ 1594144 w 6592373"/>
              <a:gd name="connsiteY150" fmla="*/ 491936 h 1790152"/>
              <a:gd name="connsiteX151" fmla="*/ 1383515 w 6592373"/>
              <a:gd name="connsiteY151" fmla="*/ 491936 h 1790152"/>
              <a:gd name="connsiteX152" fmla="*/ 1419305 w 6592373"/>
              <a:gd name="connsiteY152" fmla="*/ 386621 h 1790152"/>
              <a:gd name="connsiteX153" fmla="*/ 1123286 w 6592373"/>
              <a:gd name="connsiteY153" fmla="*/ 386621 h 1790152"/>
              <a:gd name="connsiteX154" fmla="*/ 1087496 w 6592373"/>
              <a:gd name="connsiteY154" fmla="*/ 491936 h 1790152"/>
              <a:gd name="connsiteX155" fmla="*/ 876867 w 6592373"/>
              <a:gd name="connsiteY155" fmla="*/ 491936 h 1790152"/>
              <a:gd name="connsiteX156" fmla="*/ 912657 w 6592373"/>
              <a:gd name="connsiteY156" fmla="*/ 386621 h 1790152"/>
              <a:gd name="connsiteX157" fmla="*/ 573943 w 6592373"/>
              <a:gd name="connsiteY157" fmla="*/ 386621 h 1790152"/>
              <a:gd name="connsiteX158" fmla="*/ 634884 w 6592373"/>
              <a:gd name="connsiteY158" fmla="*/ 207302 h 1790152"/>
              <a:gd name="connsiteX159" fmla="*/ 973598 w 6592373"/>
              <a:gd name="connsiteY159" fmla="*/ 207302 h 1790152"/>
              <a:gd name="connsiteX160" fmla="*/ 1025343 w 6592373"/>
              <a:gd name="connsiteY160" fmla="*/ 55023 h 1790152"/>
              <a:gd name="connsiteX0" fmla="*/ 5829106 w 6592373"/>
              <a:gd name="connsiteY0" fmla="*/ 551709 h 1790152"/>
              <a:gd name="connsiteX1" fmla="*/ 5664173 w 6592373"/>
              <a:gd name="connsiteY1" fmla="*/ 1037010 h 1790152"/>
              <a:gd name="connsiteX2" fmla="*/ 5878360 w 6592373"/>
              <a:gd name="connsiteY2" fmla="*/ 1037010 h 1790152"/>
              <a:gd name="connsiteX3" fmla="*/ 5829106 w 6592373"/>
              <a:gd name="connsiteY3" fmla="*/ 551709 h 1790152"/>
              <a:gd name="connsiteX4" fmla="*/ 5643904 w 6592373"/>
              <a:gd name="connsiteY4" fmla="*/ 543882 h 1790152"/>
              <a:gd name="connsiteX5" fmla="*/ 5264974 w 6592373"/>
              <a:gd name="connsiteY5" fmla="*/ 1037010 h 1790152"/>
              <a:gd name="connsiteX6" fmla="*/ 5476315 w 6592373"/>
              <a:gd name="connsiteY6" fmla="*/ 1037010 h 1790152"/>
              <a:gd name="connsiteX7" fmla="*/ 5643904 w 6592373"/>
              <a:gd name="connsiteY7" fmla="*/ 543882 h 1790152"/>
              <a:gd name="connsiteX8" fmla="*/ 643133 w 6592373"/>
              <a:gd name="connsiteY8" fmla="*/ 543170 h 1790152"/>
              <a:gd name="connsiteX9" fmla="*/ 1680624 w 6592373"/>
              <a:gd name="connsiteY9" fmla="*/ 543170 h 1790152"/>
              <a:gd name="connsiteX10" fmla="*/ 1616781 w 6592373"/>
              <a:gd name="connsiteY10" fmla="*/ 731028 h 1790152"/>
              <a:gd name="connsiteX11" fmla="*/ 1000221 w 6592373"/>
              <a:gd name="connsiteY11" fmla="*/ 981150 h 1790152"/>
              <a:gd name="connsiteX12" fmla="*/ 653707 w 6592373"/>
              <a:gd name="connsiteY12" fmla="*/ 1177903 h 1790152"/>
              <a:gd name="connsiteX13" fmla="*/ 710812 w 6592373"/>
              <a:gd name="connsiteY13" fmla="*/ 1223445 h 1790152"/>
              <a:gd name="connsiteX14" fmla="*/ 1268962 w 6592373"/>
              <a:gd name="connsiteY14" fmla="*/ 1223445 h 1790152"/>
              <a:gd name="connsiteX15" fmla="*/ 1385778 w 6592373"/>
              <a:gd name="connsiteY15" fmla="*/ 1181277 h 1790152"/>
              <a:gd name="connsiteX16" fmla="*/ 1368636 w 6592373"/>
              <a:gd name="connsiteY16" fmla="*/ 1095895 h 1790152"/>
              <a:gd name="connsiteX17" fmla="*/ 1291494 w 6592373"/>
              <a:gd name="connsiteY17" fmla="*/ 1030015 h 1790152"/>
              <a:gd name="connsiteX18" fmla="*/ 1469988 w 6592373"/>
              <a:gd name="connsiteY18" fmla="*/ 956299 h 1790152"/>
              <a:gd name="connsiteX19" fmla="*/ 1583523 w 6592373"/>
              <a:gd name="connsiteY19" fmla="*/ 1097522 h 1790152"/>
              <a:gd name="connsiteX20" fmla="*/ 1555115 w 6592373"/>
              <a:gd name="connsiteY20" fmla="*/ 1285380 h 1790152"/>
              <a:gd name="connsiteX21" fmla="*/ 1430969 w 6592373"/>
              <a:gd name="connsiteY21" fmla="*/ 1374745 h 1790152"/>
              <a:gd name="connsiteX22" fmla="*/ 1174988 w 6592373"/>
              <a:gd name="connsiteY22" fmla="*/ 1407034 h 1790152"/>
              <a:gd name="connsiteX23" fmla="*/ 698226 w 6592373"/>
              <a:gd name="connsiteY23" fmla="*/ 1407034 h 1790152"/>
              <a:gd name="connsiteX24" fmla="*/ 433472 w 6592373"/>
              <a:gd name="connsiteY24" fmla="*/ 1359002 h 1790152"/>
              <a:gd name="connsiteX25" fmla="*/ 409834 w 6592373"/>
              <a:gd name="connsiteY25" fmla="*/ 1183596 h 1790152"/>
              <a:gd name="connsiteX26" fmla="*/ 690020 w 6592373"/>
              <a:gd name="connsiteY26" fmla="*/ 955889 h 1790152"/>
              <a:gd name="connsiteX27" fmla="*/ 1229223 w 6592373"/>
              <a:gd name="connsiteY27" fmla="*/ 728182 h 1790152"/>
              <a:gd name="connsiteX28" fmla="*/ 580258 w 6592373"/>
              <a:gd name="connsiteY28" fmla="*/ 728182 h 1790152"/>
              <a:gd name="connsiteX29" fmla="*/ 643133 w 6592373"/>
              <a:gd name="connsiteY29" fmla="*/ 543170 h 1790152"/>
              <a:gd name="connsiteX30" fmla="*/ 3749733 w 6592373"/>
              <a:gd name="connsiteY30" fmla="*/ 497629 h 1790152"/>
              <a:gd name="connsiteX31" fmla="*/ 4552401 w 6592373"/>
              <a:gd name="connsiteY31" fmla="*/ 497629 h 1790152"/>
              <a:gd name="connsiteX32" fmla="*/ 4490971 w 6592373"/>
              <a:gd name="connsiteY32" fmla="*/ 678371 h 1790152"/>
              <a:gd name="connsiteX33" fmla="*/ 4166778 w 6592373"/>
              <a:gd name="connsiteY33" fmla="*/ 853421 h 1790152"/>
              <a:gd name="connsiteX34" fmla="*/ 4163876 w 6592373"/>
              <a:gd name="connsiteY34" fmla="*/ 861960 h 1790152"/>
              <a:gd name="connsiteX35" fmla="*/ 4717488 w 6592373"/>
              <a:gd name="connsiteY35" fmla="*/ 861960 h 1790152"/>
              <a:gd name="connsiteX36" fmla="*/ 4653646 w 6592373"/>
              <a:gd name="connsiteY36" fmla="*/ 1049818 h 1790152"/>
              <a:gd name="connsiteX37" fmla="*/ 4100033 w 6592373"/>
              <a:gd name="connsiteY37" fmla="*/ 1049818 h 1790152"/>
              <a:gd name="connsiteX38" fmla="*/ 4034256 w 6592373"/>
              <a:gd name="connsiteY38" fmla="*/ 1243369 h 1790152"/>
              <a:gd name="connsiteX39" fmla="*/ 3700162 w 6592373"/>
              <a:gd name="connsiteY39" fmla="*/ 1452424 h 1790152"/>
              <a:gd name="connsiteX40" fmla="*/ 2495957 w 6592373"/>
              <a:gd name="connsiteY40" fmla="*/ 1446882 h 1790152"/>
              <a:gd name="connsiteX41" fmla="*/ 2431944 w 6592373"/>
              <a:gd name="connsiteY41" fmla="*/ 1279845 h 1790152"/>
              <a:gd name="connsiteX42" fmla="*/ 3651374 w 6592373"/>
              <a:gd name="connsiteY42" fmla="*/ 1275498 h 1790152"/>
              <a:gd name="connsiteX43" fmla="*/ 3802696 w 6592373"/>
              <a:gd name="connsiteY43" fmla="*/ 1233763 h 1790152"/>
              <a:gd name="connsiteX44" fmla="*/ 3853069 w 6592373"/>
              <a:gd name="connsiteY44" fmla="*/ 1165095 h 1790152"/>
              <a:gd name="connsiteX45" fmla="*/ 3892251 w 6592373"/>
              <a:gd name="connsiteY45" fmla="*/ 1049818 h 1790152"/>
              <a:gd name="connsiteX46" fmla="*/ 3270326 w 6592373"/>
              <a:gd name="connsiteY46" fmla="*/ 1049818 h 1790152"/>
              <a:gd name="connsiteX47" fmla="*/ 3334168 w 6592373"/>
              <a:gd name="connsiteY47" fmla="*/ 861960 h 1790152"/>
              <a:gd name="connsiteX48" fmla="*/ 3956093 w 6592373"/>
              <a:gd name="connsiteY48" fmla="*/ 861960 h 1790152"/>
              <a:gd name="connsiteX49" fmla="*/ 3976406 w 6592373"/>
              <a:gd name="connsiteY49" fmla="*/ 802187 h 1790152"/>
              <a:gd name="connsiteX50" fmla="*/ 4211552 w 6592373"/>
              <a:gd name="connsiteY50" fmla="*/ 679794 h 1790152"/>
              <a:gd name="connsiteX51" fmla="*/ 3687825 w 6592373"/>
              <a:gd name="connsiteY51" fmla="*/ 679794 h 1790152"/>
              <a:gd name="connsiteX52" fmla="*/ 3749733 w 6592373"/>
              <a:gd name="connsiteY52" fmla="*/ 497629 h 1790152"/>
              <a:gd name="connsiteX53" fmla="*/ 4292651 w 6592373"/>
              <a:gd name="connsiteY53" fmla="*/ 71718 h 1790152"/>
              <a:gd name="connsiteX54" fmla="*/ 4358725 w 6592373"/>
              <a:gd name="connsiteY54" fmla="*/ 92144 h 1790152"/>
              <a:gd name="connsiteX55" fmla="*/ 4390426 w 6592373"/>
              <a:gd name="connsiteY55" fmla="*/ 201610 h 1790152"/>
              <a:gd name="connsiteX56" fmla="*/ 4916287 w 6592373"/>
              <a:gd name="connsiteY56" fmla="*/ 201610 h 1790152"/>
              <a:gd name="connsiteX57" fmla="*/ 4791504 w 6592373"/>
              <a:gd name="connsiteY57" fmla="*/ 568787 h 1790152"/>
              <a:gd name="connsiteX58" fmla="*/ 4592261 w 6592373"/>
              <a:gd name="connsiteY58" fmla="*/ 568787 h 1790152"/>
              <a:gd name="connsiteX59" fmla="*/ 4655136 w 6592373"/>
              <a:gd name="connsiteY59" fmla="*/ 383775 h 1790152"/>
              <a:gd name="connsiteX60" fmla="*/ 3727229 w 6592373"/>
              <a:gd name="connsiteY60" fmla="*/ 383775 h 1790152"/>
              <a:gd name="connsiteX61" fmla="*/ 3663387 w 6592373"/>
              <a:gd name="connsiteY61" fmla="*/ 571633 h 1790152"/>
              <a:gd name="connsiteX62" fmla="*/ 3464144 w 6592373"/>
              <a:gd name="connsiteY62" fmla="*/ 571633 h 1790152"/>
              <a:gd name="connsiteX63" fmla="*/ 3589894 w 6592373"/>
              <a:gd name="connsiteY63" fmla="*/ 201610 h 1790152"/>
              <a:gd name="connsiteX64" fmla="*/ 4136200 w 6592373"/>
              <a:gd name="connsiteY64" fmla="*/ 192689 h 1790152"/>
              <a:gd name="connsiteX65" fmla="*/ 4166234 w 6592373"/>
              <a:gd name="connsiteY65" fmla="*/ 114329 h 1790152"/>
              <a:gd name="connsiteX66" fmla="*/ 4292651 w 6592373"/>
              <a:gd name="connsiteY66" fmla="*/ 71718 h 1790152"/>
              <a:gd name="connsiteX67" fmla="*/ 5277772 w 6592373"/>
              <a:gd name="connsiteY67" fmla="*/ 55023 h 1790152"/>
              <a:gd name="connsiteX68" fmla="*/ 5445406 w 6592373"/>
              <a:gd name="connsiteY68" fmla="*/ 101988 h 1790152"/>
              <a:gd name="connsiteX69" fmla="*/ 5226160 w 6592373"/>
              <a:gd name="connsiteY69" fmla="*/ 441414 h 1790152"/>
              <a:gd name="connsiteX70" fmla="*/ 5029552 w 6592373"/>
              <a:gd name="connsiteY70" fmla="*/ 1019932 h 1790152"/>
              <a:gd name="connsiteX71" fmla="*/ 5556669 w 6592373"/>
              <a:gd name="connsiteY71" fmla="*/ 463473 h 1790152"/>
              <a:gd name="connsiteX72" fmla="*/ 5299787 w 6592373"/>
              <a:gd name="connsiteY72" fmla="*/ 463473 h 1790152"/>
              <a:gd name="connsiteX73" fmla="*/ 5360238 w 6592373"/>
              <a:gd name="connsiteY73" fmla="*/ 285576 h 1790152"/>
              <a:gd name="connsiteX74" fmla="*/ 5731685 w 6592373"/>
              <a:gd name="connsiteY74" fmla="*/ 285576 h 1790152"/>
              <a:gd name="connsiteX75" fmla="*/ 5810037 w 6592373"/>
              <a:gd name="connsiteY75" fmla="*/ 55023 h 1790152"/>
              <a:gd name="connsiteX76" fmla="*/ 5997895 w 6592373"/>
              <a:gd name="connsiteY76" fmla="*/ 55023 h 1790152"/>
              <a:gd name="connsiteX77" fmla="*/ 5919543 w 6592373"/>
              <a:gd name="connsiteY77" fmla="*/ 285576 h 1790152"/>
              <a:gd name="connsiteX78" fmla="*/ 6271047 w 6592373"/>
              <a:gd name="connsiteY78" fmla="*/ 289028 h 1790152"/>
              <a:gd name="connsiteX79" fmla="*/ 6391363 w 6592373"/>
              <a:gd name="connsiteY79" fmla="*/ 248925 h 1790152"/>
              <a:gd name="connsiteX80" fmla="*/ 6435477 w 6592373"/>
              <a:gd name="connsiteY80" fmla="*/ 168714 h 1790152"/>
              <a:gd name="connsiteX81" fmla="*/ 6339224 w 6592373"/>
              <a:gd name="connsiteY81" fmla="*/ 120587 h 1790152"/>
              <a:gd name="connsiteX82" fmla="*/ 6205869 w 6592373"/>
              <a:gd name="connsiteY82" fmla="*/ 210344 h 1790152"/>
              <a:gd name="connsiteX83" fmla="*/ 6144640 w 6592373"/>
              <a:gd name="connsiteY83" fmla="*/ 146641 h 1790152"/>
              <a:gd name="connsiteX84" fmla="*/ 6279067 w 6592373"/>
              <a:gd name="connsiteY84" fmla="*/ 16314 h 1790152"/>
              <a:gd name="connsiteX85" fmla="*/ 6467561 w 6592373"/>
              <a:gd name="connsiteY85" fmla="*/ 24335 h 1790152"/>
              <a:gd name="connsiteX86" fmla="*/ 6587878 w 6592373"/>
              <a:gd name="connsiteY86" fmla="*/ 140640 h 1790152"/>
              <a:gd name="connsiteX87" fmla="*/ 6551784 w 6592373"/>
              <a:gd name="connsiteY87" fmla="*/ 289029 h 1790152"/>
              <a:gd name="connsiteX88" fmla="*/ 6411415 w 6592373"/>
              <a:gd name="connsiteY88" fmla="*/ 413356 h 1790152"/>
              <a:gd name="connsiteX89" fmla="*/ 6202868 w 6592373"/>
              <a:gd name="connsiteY89" fmla="*/ 461482 h 1790152"/>
              <a:gd name="connsiteX90" fmla="*/ 5962272 w 6592373"/>
              <a:gd name="connsiteY90" fmla="*/ 463473 h 1790152"/>
              <a:gd name="connsiteX91" fmla="*/ 6144037 w 6592373"/>
              <a:gd name="connsiteY91" fmla="*/ 998584 h 1790152"/>
              <a:gd name="connsiteX92" fmla="*/ 5951542 w 6592373"/>
              <a:gd name="connsiteY92" fmla="*/ 1200674 h 1790152"/>
              <a:gd name="connsiteX93" fmla="*/ 5889301 w 6592373"/>
              <a:gd name="connsiteY93" fmla="*/ 1069743 h 1790152"/>
              <a:gd name="connsiteX94" fmla="*/ 5839479 w 6592373"/>
              <a:gd name="connsiteY94" fmla="*/ 1216329 h 1790152"/>
              <a:gd name="connsiteX95" fmla="*/ 5603233 w 6592373"/>
              <a:gd name="connsiteY95" fmla="*/ 1216329 h 1790152"/>
              <a:gd name="connsiteX96" fmla="*/ 5521979 w 6592373"/>
              <a:gd name="connsiteY96" fmla="*/ 1455421 h 1790152"/>
              <a:gd name="connsiteX97" fmla="*/ 5334121 w 6592373"/>
              <a:gd name="connsiteY97" fmla="*/ 1455421 h 1790152"/>
              <a:gd name="connsiteX98" fmla="*/ 5415375 w 6592373"/>
              <a:gd name="connsiteY98" fmla="*/ 1216329 h 1790152"/>
              <a:gd name="connsiteX99" fmla="*/ 5186244 w 6592373"/>
              <a:gd name="connsiteY99" fmla="*/ 1216329 h 1790152"/>
              <a:gd name="connsiteX100" fmla="*/ 5238001 w 6592373"/>
              <a:gd name="connsiteY100" fmla="*/ 1064050 h 1790152"/>
              <a:gd name="connsiteX101" fmla="*/ 5065253 w 6592373"/>
              <a:gd name="connsiteY101" fmla="*/ 1220599 h 1790152"/>
              <a:gd name="connsiteX102" fmla="*/ 5016254 w 6592373"/>
              <a:gd name="connsiteY102" fmla="*/ 1059069 h 1790152"/>
              <a:gd name="connsiteX103" fmla="*/ 4882520 w 6592373"/>
              <a:gd name="connsiteY103" fmla="*/ 1452575 h 1790152"/>
              <a:gd name="connsiteX104" fmla="*/ 4711740 w 6592373"/>
              <a:gd name="connsiteY104" fmla="*/ 1452575 h 1790152"/>
              <a:gd name="connsiteX105" fmla="*/ 4924548 w 6592373"/>
              <a:gd name="connsiteY105" fmla="*/ 826381 h 1790152"/>
              <a:gd name="connsiteX106" fmla="*/ 4778874 w 6592373"/>
              <a:gd name="connsiteY106" fmla="*/ 978660 h 1790152"/>
              <a:gd name="connsiteX107" fmla="*/ 4824738 w 6592373"/>
              <a:gd name="connsiteY107" fmla="*/ 709681 h 1790152"/>
              <a:gd name="connsiteX108" fmla="*/ 5277772 w 6592373"/>
              <a:gd name="connsiteY108" fmla="*/ 55023 h 1790152"/>
              <a:gd name="connsiteX109" fmla="*/ 2737415 w 6592373"/>
              <a:gd name="connsiteY109" fmla="*/ 55023 h 1790152"/>
              <a:gd name="connsiteX110" fmla="*/ 2943775 w 6592373"/>
              <a:gd name="connsiteY110" fmla="*/ 55023 h 1790152"/>
              <a:gd name="connsiteX111" fmla="*/ 2835925 w 6592373"/>
              <a:gd name="connsiteY111" fmla="*/ 372390 h 1790152"/>
              <a:gd name="connsiteX112" fmla="*/ 3133368 w 6592373"/>
              <a:gd name="connsiteY112" fmla="*/ 372390 h 1790152"/>
              <a:gd name="connsiteX113" fmla="*/ 3033805 w 6592373"/>
              <a:gd name="connsiteY113" fmla="*/ 232052 h 1790152"/>
              <a:gd name="connsiteX114" fmla="*/ 3156554 w 6592373"/>
              <a:gd name="connsiteY114" fmla="*/ 123216 h 1790152"/>
              <a:gd name="connsiteX115" fmla="*/ 3274471 w 6592373"/>
              <a:gd name="connsiteY115" fmla="*/ 228746 h 1790152"/>
              <a:gd name="connsiteX116" fmla="*/ 3174793 w 6592373"/>
              <a:gd name="connsiteY116" fmla="*/ 372390 h 1790152"/>
              <a:gd name="connsiteX117" fmla="*/ 3389538 w 6592373"/>
              <a:gd name="connsiteY117" fmla="*/ 372390 h 1790152"/>
              <a:gd name="connsiteX118" fmla="*/ 3324728 w 6592373"/>
              <a:gd name="connsiteY118" fmla="*/ 563094 h 1790152"/>
              <a:gd name="connsiteX119" fmla="*/ 2818792 w 6592373"/>
              <a:gd name="connsiteY119" fmla="*/ 563094 h 1790152"/>
              <a:gd name="connsiteX120" fmla="*/ 3191662 w 6592373"/>
              <a:gd name="connsiteY120" fmla="*/ 1109591 h 1790152"/>
              <a:gd name="connsiteX121" fmla="*/ 3024148 w 6592373"/>
              <a:gd name="connsiteY121" fmla="*/ 1261071 h 1790152"/>
              <a:gd name="connsiteX122" fmla="*/ 2922646 w 6592373"/>
              <a:gd name="connsiteY122" fmla="*/ 1258290 h 1790152"/>
              <a:gd name="connsiteX123" fmla="*/ 2873634 w 6592373"/>
              <a:gd name="connsiteY123" fmla="*/ 1185598 h 1790152"/>
              <a:gd name="connsiteX124" fmla="*/ 2691552 w 6592373"/>
              <a:gd name="connsiteY124" fmla="*/ 797206 h 1790152"/>
              <a:gd name="connsiteX125" fmla="*/ 2537941 w 6592373"/>
              <a:gd name="connsiteY125" fmla="*/ 1256838 h 1790152"/>
              <a:gd name="connsiteX126" fmla="*/ 2392295 w 6592373"/>
              <a:gd name="connsiteY126" fmla="*/ 1258371 h 1790152"/>
              <a:gd name="connsiteX127" fmla="*/ 2489259 w 6592373"/>
              <a:gd name="connsiteY127" fmla="*/ 1392468 h 1790152"/>
              <a:gd name="connsiteX128" fmla="*/ 2470283 w 6592373"/>
              <a:gd name="connsiteY128" fmla="*/ 1448306 h 1790152"/>
              <a:gd name="connsiteX129" fmla="*/ 2263923 w 6592373"/>
              <a:gd name="connsiteY129" fmla="*/ 1448306 h 1790152"/>
              <a:gd name="connsiteX130" fmla="*/ 2490518 w 6592373"/>
              <a:gd name="connsiteY130" fmla="*/ 781551 h 1790152"/>
              <a:gd name="connsiteX131" fmla="*/ 1650170 w 6592373"/>
              <a:gd name="connsiteY131" fmla="*/ 1490261 h 1790152"/>
              <a:gd name="connsiteX132" fmla="*/ 571448 w 6592373"/>
              <a:gd name="connsiteY132" fmla="*/ 1790152 h 1790152"/>
              <a:gd name="connsiteX133" fmla="*/ 0 w 6592373"/>
              <a:gd name="connsiteY133" fmla="*/ 1493076 h 1790152"/>
              <a:gd name="connsiteX134" fmla="*/ 1528444 w 6592373"/>
              <a:gd name="connsiteY134" fmla="*/ 1378634 h 1790152"/>
              <a:gd name="connsiteX135" fmla="*/ 2497867 w 6592373"/>
              <a:gd name="connsiteY135" fmla="*/ 563094 h 1790152"/>
              <a:gd name="connsiteX136" fmla="*/ 2013990 w 6592373"/>
              <a:gd name="connsiteY136" fmla="*/ 563094 h 1790152"/>
              <a:gd name="connsiteX137" fmla="*/ 2078800 w 6592373"/>
              <a:gd name="connsiteY137" fmla="*/ 372390 h 1790152"/>
              <a:gd name="connsiteX138" fmla="*/ 2629566 w 6592373"/>
              <a:gd name="connsiteY138" fmla="*/ 372390 h 1790152"/>
              <a:gd name="connsiteX139" fmla="*/ 2737415 w 6592373"/>
              <a:gd name="connsiteY139" fmla="*/ 55023 h 1790152"/>
              <a:gd name="connsiteX140" fmla="*/ 1025343 w 6592373"/>
              <a:gd name="connsiteY140" fmla="*/ 55023 h 1790152"/>
              <a:gd name="connsiteX141" fmla="*/ 1235972 w 6592373"/>
              <a:gd name="connsiteY141" fmla="*/ 55023 h 1790152"/>
              <a:gd name="connsiteX142" fmla="*/ 1184227 w 6592373"/>
              <a:gd name="connsiteY142" fmla="*/ 207302 h 1790152"/>
              <a:gd name="connsiteX143" fmla="*/ 1480246 w 6592373"/>
              <a:gd name="connsiteY143" fmla="*/ 207302 h 1790152"/>
              <a:gd name="connsiteX144" fmla="*/ 1531991 w 6592373"/>
              <a:gd name="connsiteY144" fmla="*/ 55023 h 1790152"/>
              <a:gd name="connsiteX145" fmla="*/ 1742621 w 6592373"/>
              <a:gd name="connsiteY145" fmla="*/ 55023 h 1790152"/>
              <a:gd name="connsiteX146" fmla="*/ 1690875 w 6592373"/>
              <a:gd name="connsiteY146" fmla="*/ 207302 h 1790152"/>
              <a:gd name="connsiteX147" fmla="*/ 2029589 w 6592373"/>
              <a:gd name="connsiteY147" fmla="*/ 207302 h 1790152"/>
              <a:gd name="connsiteX148" fmla="*/ 1968649 w 6592373"/>
              <a:gd name="connsiteY148" fmla="*/ 386621 h 1790152"/>
              <a:gd name="connsiteX149" fmla="*/ 1629935 w 6592373"/>
              <a:gd name="connsiteY149" fmla="*/ 386621 h 1790152"/>
              <a:gd name="connsiteX150" fmla="*/ 1594144 w 6592373"/>
              <a:gd name="connsiteY150" fmla="*/ 491936 h 1790152"/>
              <a:gd name="connsiteX151" fmla="*/ 1383515 w 6592373"/>
              <a:gd name="connsiteY151" fmla="*/ 491936 h 1790152"/>
              <a:gd name="connsiteX152" fmla="*/ 1419305 w 6592373"/>
              <a:gd name="connsiteY152" fmla="*/ 386621 h 1790152"/>
              <a:gd name="connsiteX153" fmla="*/ 1123286 w 6592373"/>
              <a:gd name="connsiteY153" fmla="*/ 386621 h 1790152"/>
              <a:gd name="connsiteX154" fmla="*/ 1087496 w 6592373"/>
              <a:gd name="connsiteY154" fmla="*/ 491936 h 1790152"/>
              <a:gd name="connsiteX155" fmla="*/ 876867 w 6592373"/>
              <a:gd name="connsiteY155" fmla="*/ 491936 h 1790152"/>
              <a:gd name="connsiteX156" fmla="*/ 912657 w 6592373"/>
              <a:gd name="connsiteY156" fmla="*/ 386621 h 1790152"/>
              <a:gd name="connsiteX157" fmla="*/ 573943 w 6592373"/>
              <a:gd name="connsiteY157" fmla="*/ 386621 h 1790152"/>
              <a:gd name="connsiteX158" fmla="*/ 634884 w 6592373"/>
              <a:gd name="connsiteY158" fmla="*/ 207302 h 1790152"/>
              <a:gd name="connsiteX159" fmla="*/ 973598 w 6592373"/>
              <a:gd name="connsiteY159" fmla="*/ 207302 h 1790152"/>
              <a:gd name="connsiteX160" fmla="*/ 1025343 w 6592373"/>
              <a:gd name="connsiteY160" fmla="*/ 55023 h 1790152"/>
              <a:gd name="connsiteX0" fmla="*/ 5829106 w 6591512"/>
              <a:gd name="connsiteY0" fmla="*/ 554254 h 1792697"/>
              <a:gd name="connsiteX1" fmla="*/ 5664173 w 6591512"/>
              <a:gd name="connsiteY1" fmla="*/ 1039555 h 1792697"/>
              <a:gd name="connsiteX2" fmla="*/ 5878360 w 6591512"/>
              <a:gd name="connsiteY2" fmla="*/ 1039555 h 1792697"/>
              <a:gd name="connsiteX3" fmla="*/ 5829106 w 6591512"/>
              <a:gd name="connsiteY3" fmla="*/ 554254 h 1792697"/>
              <a:gd name="connsiteX4" fmla="*/ 5643904 w 6591512"/>
              <a:gd name="connsiteY4" fmla="*/ 546427 h 1792697"/>
              <a:gd name="connsiteX5" fmla="*/ 5264974 w 6591512"/>
              <a:gd name="connsiteY5" fmla="*/ 1039555 h 1792697"/>
              <a:gd name="connsiteX6" fmla="*/ 5476315 w 6591512"/>
              <a:gd name="connsiteY6" fmla="*/ 1039555 h 1792697"/>
              <a:gd name="connsiteX7" fmla="*/ 5643904 w 6591512"/>
              <a:gd name="connsiteY7" fmla="*/ 546427 h 1792697"/>
              <a:gd name="connsiteX8" fmla="*/ 643133 w 6591512"/>
              <a:gd name="connsiteY8" fmla="*/ 545715 h 1792697"/>
              <a:gd name="connsiteX9" fmla="*/ 1680624 w 6591512"/>
              <a:gd name="connsiteY9" fmla="*/ 545715 h 1792697"/>
              <a:gd name="connsiteX10" fmla="*/ 1616781 w 6591512"/>
              <a:gd name="connsiteY10" fmla="*/ 733573 h 1792697"/>
              <a:gd name="connsiteX11" fmla="*/ 1000221 w 6591512"/>
              <a:gd name="connsiteY11" fmla="*/ 983695 h 1792697"/>
              <a:gd name="connsiteX12" fmla="*/ 653707 w 6591512"/>
              <a:gd name="connsiteY12" fmla="*/ 1180448 h 1792697"/>
              <a:gd name="connsiteX13" fmla="*/ 710812 w 6591512"/>
              <a:gd name="connsiteY13" fmla="*/ 1225990 h 1792697"/>
              <a:gd name="connsiteX14" fmla="*/ 1268962 w 6591512"/>
              <a:gd name="connsiteY14" fmla="*/ 1225990 h 1792697"/>
              <a:gd name="connsiteX15" fmla="*/ 1385778 w 6591512"/>
              <a:gd name="connsiteY15" fmla="*/ 1183822 h 1792697"/>
              <a:gd name="connsiteX16" fmla="*/ 1368636 w 6591512"/>
              <a:gd name="connsiteY16" fmla="*/ 1098440 h 1792697"/>
              <a:gd name="connsiteX17" fmla="*/ 1291494 w 6591512"/>
              <a:gd name="connsiteY17" fmla="*/ 1032560 h 1792697"/>
              <a:gd name="connsiteX18" fmla="*/ 1469988 w 6591512"/>
              <a:gd name="connsiteY18" fmla="*/ 958844 h 1792697"/>
              <a:gd name="connsiteX19" fmla="*/ 1583523 w 6591512"/>
              <a:gd name="connsiteY19" fmla="*/ 1100067 h 1792697"/>
              <a:gd name="connsiteX20" fmla="*/ 1555115 w 6591512"/>
              <a:gd name="connsiteY20" fmla="*/ 1287925 h 1792697"/>
              <a:gd name="connsiteX21" fmla="*/ 1430969 w 6591512"/>
              <a:gd name="connsiteY21" fmla="*/ 1377290 h 1792697"/>
              <a:gd name="connsiteX22" fmla="*/ 1174988 w 6591512"/>
              <a:gd name="connsiteY22" fmla="*/ 1409579 h 1792697"/>
              <a:gd name="connsiteX23" fmla="*/ 698226 w 6591512"/>
              <a:gd name="connsiteY23" fmla="*/ 1409579 h 1792697"/>
              <a:gd name="connsiteX24" fmla="*/ 433472 w 6591512"/>
              <a:gd name="connsiteY24" fmla="*/ 1361547 h 1792697"/>
              <a:gd name="connsiteX25" fmla="*/ 409834 w 6591512"/>
              <a:gd name="connsiteY25" fmla="*/ 1186141 h 1792697"/>
              <a:gd name="connsiteX26" fmla="*/ 690020 w 6591512"/>
              <a:gd name="connsiteY26" fmla="*/ 958434 h 1792697"/>
              <a:gd name="connsiteX27" fmla="*/ 1229223 w 6591512"/>
              <a:gd name="connsiteY27" fmla="*/ 730727 h 1792697"/>
              <a:gd name="connsiteX28" fmla="*/ 580258 w 6591512"/>
              <a:gd name="connsiteY28" fmla="*/ 730727 h 1792697"/>
              <a:gd name="connsiteX29" fmla="*/ 643133 w 6591512"/>
              <a:gd name="connsiteY29" fmla="*/ 545715 h 1792697"/>
              <a:gd name="connsiteX30" fmla="*/ 3749733 w 6591512"/>
              <a:gd name="connsiteY30" fmla="*/ 500174 h 1792697"/>
              <a:gd name="connsiteX31" fmla="*/ 4552401 w 6591512"/>
              <a:gd name="connsiteY31" fmla="*/ 500174 h 1792697"/>
              <a:gd name="connsiteX32" fmla="*/ 4490971 w 6591512"/>
              <a:gd name="connsiteY32" fmla="*/ 680916 h 1792697"/>
              <a:gd name="connsiteX33" fmla="*/ 4166778 w 6591512"/>
              <a:gd name="connsiteY33" fmla="*/ 855966 h 1792697"/>
              <a:gd name="connsiteX34" fmla="*/ 4163876 w 6591512"/>
              <a:gd name="connsiteY34" fmla="*/ 864505 h 1792697"/>
              <a:gd name="connsiteX35" fmla="*/ 4717488 w 6591512"/>
              <a:gd name="connsiteY35" fmla="*/ 864505 h 1792697"/>
              <a:gd name="connsiteX36" fmla="*/ 4653646 w 6591512"/>
              <a:gd name="connsiteY36" fmla="*/ 1052363 h 1792697"/>
              <a:gd name="connsiteX37" fmla="*/ 4100033 w 6591512"/>
              <a:gd name="connsiteY37" fmla="*/ 1052363 h 1792697"/>
              <a:gd name="connsiteX38" fmla="*/ 4034256 w 6591512"/>
              <a:gd name="connsiteY38" fmla="*/ 1245914 h 1792697"/>
              <a:gd name="connsiteX39" fmla="*/ 3700162 w 6591512"/>
              <a:gd name="connsiteY39" fmla="*/ 1454969 h 1792697"/>
              <a:gd name="connsiteX40" fmla="*/ 2495957 w 6591512"/>
              <a:gd name="connsiteY40" fmla="*/ 1449427 h 1792697"/>
              <a:gd name="connsiteX41" fmla="*/ 2431944 w 6591512"/>
              <a:gd name="connsiteY41" fmla="*/ 1282390 h 1792697"/>
              <a:gd name="connsiteX42" fmla="*/ 3651374 w 6591512"/>
              <a:gd name="connsiteY42" fmla="*/ 1278043 h 1792697"/>
              <a:gd name="connsiteX43" fmla="*/ 3802696 w 6591512"/>
              <a:gd name="connsiteY43" fmla="*/ 1236308 h 1792697"/>
              <a:gd name="connsiteX44" fmla="*/ 3853069 w 6591512"/>
              <a:gd name="connsiteY44" fmla="*/ 1167640 h 1792697"/>
              <a:gd name="connsiteX45" fmla="*/ 3892251 w 6591512"/>
              <a:gd name="connsiteY45" fmla="*/ 1052363 h 1792697"/>
              <a:gd name="connsiteX46" fmla="*/ 3270326 w 6591512"/>
              <a:gd name="connsiteY46" fmla="*/ 1052363 h 1792697"/>
              <a:gd name="connsiteX47" fmla="*/ 3334168 w 6591512"/>
              <a:gd name="connsiteY47" fmla="*/ 864505 h 1792697"/>
              <a:gd name="connsiteX48" fmla="*/ 3956093 w 6591512"/>
              <a:gd name="connsiteY48" fmla="*/ 864505 h 1792697"/>
              <a:gd name="connsiteX49" fmla="*/ 3976406 w 6591512"/>
              <a:gd name="connsiteY49" fmla="*/ 804732 h 1792697"/>
              <a:gd name="connsiteX50" fmla="*/ 4211552 w 6591512"/>
              <a:gd name="connsiteY50" fmla="*/ 682339 h 1792697"/>
              <a:gd name="connsiteX51" fmla="*/ 3687825 w 6591512"/>
              <a:gd name="connsiteY51" fmla="*/ 682339 h 1792697"/>
              <a:gd name="connsiteX52" fmla="*/ 3749733 w 6591512"/>
              <a:gd name="connsiteY52" fmla="*/ 500174 h 1792697"/>
              <a:gd name="connsiteX53" fmla="*/ 4292651 w 6591512"/>
              <a:gd name="connsiteY53" fmla="*/ 74263 h 1792697"/>
              <a:gd name="connsiteX54" fmla="*/ 4358725 w 6591512"/>
              <a:gd name="connsiteY54" fmla="*/ 94689 h 1792697"/>
              <a:gd name="connsiteX55" fmla="*/ 4390426 w 6591512"/>
              <a:gd name="connsiteY55" fmla="*/ 204155 h 1792697"/>
              <a:gd name="connsiteX56" fmla="*/ 4916287 w 6591512"/>
              <a:gd name="connsiteY56" fmla="*/ 204155 h 1792697"/>
              <a:gd name="connsiteX57" fmla="*/ 4791504 w 6591512"/>
              <a:gd name="connsiteY57" fmla="*/ 571332 h 1792697"/>
              <a:gd name="connsiteX58" fmla="*/ 4592261 w 6591512"/>
              <a:gd name="connsiteY58" fmla="*/ 571332 h 1792697"/>
              <a:gd name="connsiteX59" fmla="*/ 4655136 w 6591512"/>
              <a:gd name="connsiteY59" fmla="*/ 386320 h 1792697"/>
              <a:gd name="connsiteX60" fmla="*/ 3727229 w 6591512"/>
              <a:gd name="connsiteY60" fmla="*/ 386320 h 1792697"/>
              <a:gd name="connsiteX61" fmla="*/ 3663387 w 6591512"/>
              <a:gd name="connsiteY61" fmla="*/ 574178 h 1792697"/>
              <a:gd name="connsiteX62" fmla="*/ 3464144 w 6591512"/>
              <a:gd name="connsiteY62" fmla="*/ 574178 h 1792697"/>
              <a:gd name="connsiteX63" fmla="*/ 3589894 w 6591512"/>
              <a:gd name="connsiteY63" fmla="*/ 204155 h 1792697"/>
              <a:gd name="connsiteX64" fmla="*/ 4136200 w 6591512"/>
              <a:gd name="connsiteY64" fmla="*/ 195234 h 1792697"/>
              <a:gd name="connsiteX65" fmla="*/ 4166234 w 6591512"/>
              <a:gd name="connsiteY65" fmla="*/ 116874 h 1792697"/>
              <a:gd name="connsiteX66" fmla="*/ 4292651 w 6591512"/>
              <a:gd name="connsiteY66" fmla="*/ 74263 h 1792697"/>
              <a:gd name="connsiteX67" fmla="*/ 5277772 w 6591512"/>
              <a:gd name="connsiteY67" fmla="*/ 57568 h 1792697"/>
              <a:gd name="connsiteX68" fmla="*/ 5445406 w 6591512"/>
              <a:gd name="connsiteY68" fmla="*/ 104533 h 1792697"/>
              <a:gd name="connsiteX69" fmla="*/ 5226160 w 6591512"/>
              <a:gd name="connsiteY69" fmla="*/ 443959 h 1792697"/>
              <a:gd name="connsiteX70" fmla="*/ 5029552 w 6591512"/>
              <a:gd name="connsiteY70" fmla="*/ 1022477 h 1792697"/>
              <a:gd name="connsiteX71" fmla="*/ 5556669 w 6591512"/>
              <a:gd name="connsiteY71" fmla="*/ 466018 h 1792697"/>
              <a:gd name="connsiteX72" fmla="*/ 5299787 w 6591512"/>
              <a:gd name="connsiteY72" fmla="*/ 466018 h 1792697"/>
              <a:gd name="connsiteX73" fmla="*/ 5360238 w 6591512"/>
              <a:gd name="connsiteY73" fmla="*/ 288121 h 1792697"/>
              <a:gd name="connsiteX74" fmla="*/ 5731685 w 6591512"/>
              <a:gd name="connsiteY74" fmla="*/ 288121 h 1792697"/>
              <a:gd name="connsiteX75" fmla="*/ 5810037 w 6591512"/>
              <a:gd name="connsiteY75" fmla="*/ 57568 h 1792697"/>
              <a:gd name="connsiteX76" fmla="*/ 5997895 w 6591512"/>
              <a:gd name="connsiteY76" fmla="*/ 57568 h 1792697"/>
              <a:gd name="connsiteX77" fmla="*/ 5919543 w 6591512"/>
              <a:gd name="connsiteY77" fmla="*/ 288121 h 1792697"/>
              <a:gd name="connsiteX78" fmla="*/ 6271047 w 6591512"/>
              <a:gd name="connsiteY78" fmla="*/ 291573 h 1792697"/>
              <a:gd name="connsiteX79" fmla="*/ 6391363 w 6591512"/>
              <a:gd name="connsiteY79" fmla="*/ 251470 h 1792697"/>
              <a:gd name="connsiteX80" fmla="*/ 6435477 w 6591512"/>
              <a:gd name="connsiteY80" fmla="*/ 171259 h 1792697"/>
              <a:gd name="connsiteX81" fmla="*/ 6339224 w 6591512"/>
              <a:gd name="connsiteY81" fmla="*/ 123132 h 1792697"/>
              <a:gd name="connsiteX82" fmla="*/ 6205869 w 6591512"/>
              <a:gd name="connsiteY82" fmla="*/ 212889 h 1792697"/>
              <a:gd name="connsiteX83" fmla="*/ 6144640 w 6591512"/>
              <a:gd name="connsiteY83" fmla="*/ 149186 h 1792697"/>
              <a:gd name="connsiteX84" fmla="*/ 6279067 w 6591512"/>
              <a:gd name="connsiteY84" fmla="*/ 18859 h 1792697"/>
              <a:gd name="connsiteX85" fmla="*/ 6480562 w 6591512"/>
              <a:gd name="connsiteY85" fmla="*/ 13879 h 1792697"/>
              <a:gd name="connsiteX86" fmla="*/ 6587878 w 6591512"/>
              <a:gd name="connsiteY86" fmla="*/ 143185 h 1792697"/>
              <a:gd name="connsiteX87" fmla="*/ 6551784 w 6591512"/>
              <a:gd name="connsiteY87" fmla="*/ 291574 h 1792697"/>
              <a:gd name="connsiteX88" fmla="*/ 6411415 w 6591512"/>
              <a:gd name="connsiteY88" fmla="*/ 415901 h 1792697"/>
              <a:gd name="connsiteX89" fmla="*/ 6202868 w 6591512"/>
              <a:gd name="connsiteY89" fmla="*/ 464027 h 1792697"/>
              <a:gd name="connsiteX90" fmla="*/ 5962272 w 6591512"/>
              <a:gd name="connsiteY90" fmla="*/ 466018 h 1792697"/>
              <a:gd name="connsiteX91" fmla="*/ 6144037 w 6591512"/>
              <a:gd name="connsiteY91" fmla="*/ 1001129 h 1792697"/>
              <a:gd name="connsiteX92" fmla="*/ 5951542 w 6591512"/>
              <a:gd name="connsiteY92" fmla="*/ 1203219 h 1792697"/>
              <a:gd name="connsiteX93" fmla="*/ 5889301 w 6591512"/>
              <a:gd name="connsiteY93" fmla="*/ 1072288 h 1792697"/>
              <a:gd name="connsiteX94" fmla="*/ 5839479 w 6591512"/>
              <a:gd name="connsiteY94" fmla="*/ 1218874 h 1792697"/>
              <a:gd name="connsiteX95" fmla="*/ 5603233 w 6591512"/>
              <a:gd name="connsiteY95" fmla="*/ 1218874 h 1792697"/>
              <a:gd name="connsiteX96" fmla="*/ 5521979 w 6591512"/>
              <a:gd name="connsiteY96" fmla="*/ 1457966 h 1792697"/>
              <a:gd name="connsiteX97" fmla="*/ 5334121 w 6591512"/>
              <a:gd name="connsiteY97" fmla="*/ 1457966 h 1792697"/>
              <a:gd name="connsiteX98" fmla="*/ 5415375 w 6591512"/>
              <a:gd name="connsiteY98" fmla="*/ 1218874 h 1792697"/>
              <a:gd name="connsiteX99" fmla="*/ 5186244 w 6591512"/>
              <a:gd name="connsiteY99" fmla="*/ 1218874 h 1792697"/>
              <a:gd name="connsiteX100" fmla="*/ 5238001 w 6591512"/>
              <a:gd name="connsiteY100" fmla="*/ 1066595 h 1792697"/>
              <a:gd name="connsiteX101" fmla="*/ 5065253 w 6591512"/>
              <a:gd name="connsiteY101" fmla="*/ 1223144 h 1792697"/>
              <a:gd name="connsiteX102" fmla="*/ 5016254 w 6591512"/>
              <a:gd name="connsiteY102" fmla="*/ 1061614 h 1792697"/>
              <a:gd name="connsiteX103" fmla="*/ 4882520 w 6591512"/>
              <a:gd name="connsiteY103" fmla="*/ 1455120 h 1792697"/>
              <a:gd name="connsiteX104" fmla="*/ 4711740 w 6591512"/>
              <a:gd name="connsiteY104" fmla="*/ 1455120 h 1792697"/>
              <a:gd name="connsiteX105" fmla="*/ 4924548 w 6591512"/>
              <a:gd name="connsiteY105" fmla="*/ 828926 h 1792697"/>
              <a:gd name="connsiteX106" fmla="*/ 4778874 w 6591512"/>
              <a:gd name="connsiteY106" fmla="*/ 981205 h 1792697"/>
              <a:gd name="connsiteX107" fmla="*/ 4824738 w 6591512"/>
              <a:gd name="connsiteY107" fmla="*/ 712226 h 1792697"/>
              <a:gd name="connsiteX108" fmla="*/ 5277772 w 6591512"/>
              <a:gd name="connsiteY108" fmla="*/ 57568 h 1792697"/>
              <a:gd name="connsiteX109" fmla="*/ 2737415 w 6591512"/>
              <a:gd name="connsiteY109" fmla="*/ 57568 h 1792697"/>
              <a:gd name="connsiteX110" fmla="*/ 2943775 w 6591512"/>
              <a:gd name="connsiteY110" fmla="*/ 57568 h 1792697"/>
              <a:gd name="connsiteX111" fmla="*/ 2835925 w 6591512"/>
              <a:gd name="connsiteY111" fmla="*/ 374935 h 1792697"/>
              <a:gd name="connsiteX112" fmla="*/ 3133368 w 6591512"/>
              <a:gd name="connsiteY112" fmla="*/ 374935 h 1792697"/>
              <a:gd name="connsiteX113" fmla="*/ 3033805 w 6591512"/>
              <a:gd name="connsiteY113" fmla="*/ 234597 h 1792697"/>
              <a:gd name="connsiteX114" fmla="*/ 3156554 w 6591512"/>
              <a:gd name="connsiteY114" fmla="*/ 125761 h 1792697"/>
              <a:gd name="connsiteX115" fmla="*/ 3274471 w 6591512"/>
              <a:gd name="connsiteY115" fmla="*/ 231291 h 1792697"/>
              <a:gd name="connsiteX116" fmla="*/ 3174793 w 6591512"/>
              <a:gd name="connsiteY116" fmla="*/ 374935 h 1792697"/>
              <a:gd name="connsiteX117" fmla="*/ 3389538 w 6591512"/>
              <a:gd name="connsiteY117" fmla="*/ 374935 h 1792697"/>
              <a:gd name="connsiteX118" fmla="*/ 3324728 w 6591512"/>
              <a:gd name="connsiteY118" fmla="*/ 565639 h 1792697"/>
              <a:gd name="connsiteX119" fmla="*/ 2818792 w 6591512"/>
              <a:gd name="connsiteY119" fmla="*/ 565639 h 1792697"/>
              <a:gd name="connsiteX120" fmla="*/ 3191662 w 6591512"/>
              <a:gd name="connsiteY120" fmla="*/ 1112136 h 1792697"/>
              <a:gd name="connsiteX121" fmla="*/ 3024148 w 6591512"/>
              <a:gd name="connsiteY121" fmla="*/ 1263616 h 1792697"/>
              <a:gd name="connsiteX122" fmla="*/ 2922646 w 6591512"/>
              <a:gd name="connsiteY122" fmla="*/ 1260835 h 1792697"/>
              <a:gd name="connsiteX123" fmla="*/ 2873634 w 6591512"/>
              <a:gd name="connsiteY123" fmla="*/ 1188143 h 1792697"/>
              <a:gd name="connsiteX124" fmla="*/ 2691552 w 6591512"/>
              <a:gd name="connsiteY124" fmla="*/ 799751 h 1792697"/>
              <a:gd name="connsiteX125" fmla="*/ 2537941 w 6591512"/>
              <a:gd name="connsiteY125" fmla="*/ 1259383 h 1792697"/>
              <a:gd name="connsiteX126" fmla="*/ 2392295 w 6591512"/>
              <a:gd name="connsiteY126" fmla="*/ 1260916 h 1792697"/>
              <a:gd name="connsiteX127" fmla="*/ 2489259 w 6591512"/>
              <a:gd name="connsiteY127" fmla="*/ 1395013 h 1792697"/>
              <a:gd name="connsiteX128" fmla="*/ 2470283 w 6591512"/>
              <a:gd name="connsiteY128" fmla="*/ 1450851 h 1792697"/>
              <a:gd name="connsiteX129" fmla="*/ 2263923 w 6591512"/>
              <a:gd name="connsiteY129" fmla="*/ 1450851 h 1792697"/>
              <a:gd name="connsiteX130" fmla="*/ 2490518 w 6591512"/>
              <a:gd name="connsiteY130" fmla="*/ 784096 h 1792697"/>
              <a:gd name="connsiteX131" fmla="*/ 1650170 w 6591512"/>
              <a:gd name="connsiteY131" fmla="*/ 1492806 h 1792697"/>
              <a:gd name="connsiteX132" fmla="*/ 571448 w 6591512"/>
              <a:gd name="connsiteY132" fmla="*/ 1792697 h 1792697"/>
              <a:gd name="connsiteX133" fmla="*/ 0 w 6591512"/>
              <a:gd name="connsiteY133" fmla="*/ 1495621 h 1792697"/>
              <a:gd name="connsiteX134" fmla="*/ 1528444 w 6591512"/>
              <a:gd name="connsiteY134" fmla="*/ 1381179 h 1792697"/>
              <a:gd name="connsiteX135" fmla="*/ 2497867 w 6591512"/>
              <a:gd name="connsiteY135" fmla="*/ 565639 h 1792697"/>
              <a:gd name="connsiteX136" fmla="*/ 2013990 w 6591512"/>
              <a:gd name="connsiteY136" fmla="*/ 565639 h 1792697"/>
              <a:gd name="connsiteX137" fmla="*/ 2078800 w 6591512"/>
              <a:gd name="connsiteY137" fmla="*/ 374935 h 1792697"/>
              <a:gd name="connsiteX138" fmla="*/ 2629566 w 6591512"/>
              <a:gd name="connsiteY138" fmla="*/ 374935 h 1792697"/>
              <a:gd name="connsiteX139" fmla="*/ 2737415 w 6591512"/>
              <a:gd name="connsiteY139" fmla="*/ 57568 h 1792697"/>
              <a:gd name="connsiteX140" fmla="*/ 1025343 w 6591512"/>
              <a:gd name="connsiteY140" fmla="*/ 57568 h 1792697"/>
              <a:gd name="connsiteX141" fmla="*/ 1235972 w 6591512"/>
              <a:gd name="connsiteY141" fmla="*/ 57568 h 1792697"/>
              <a:gd name="connsiteX142" fmla="*/ 1184227 w 6591512"/>
              <a:gd name="connsiteY142" fmla="*/ 209847 h 1792697"/>
              <a:gd name="connsiteX143" fmla="*/ 1480246 w 6591512"/>
              <a:gd name="connsiteY143" fmla="*/ 209847 h 1792697"/>
              <a:gd name="connsiteX144" fmla="*/ 1531991 w 6591512"/>
              <a:gd name="connsiteY144" fmla="*/ 57568 h 1792697"/>
              <a:gd name="connsiteX145" fmla="*/ 1742621 w 6591512"/>
              <a:gd name="connsiteY145" fmla="*/ 57568 h 1792697"/>
              <a:gd name="connsiteX146" fmla="*/ 1690875 w 6591512"/>
              <a:gd name="connsiteY146" fmla="*/ 209847 h 1792697"/>
              <a:gd name="connsiteX147" fmla="*/ 2029589 w 6591512"/>
              <a:gd name="connsiteY147" fmla="*/ 209847 h 1792697"/>
              <a:gd name="connsiteX148" fmla="*/ 1968649 w 6591512"/>
              <a:gd name="connsiteY148" fmla="*/ 389166 h 1792697"/>
              <a:gd name="connsiteX149" fmla="*/ 1629935 w 6591512"/>
              <a:gd name="connsiteY149" fmla="*/ 389166 h 1792697"/>
              <a:gd name="connsiteX150" fmla="*/ 1594144 w 6591512"/>
              <a:gd name="connsiteY150" fmla="*/ 494481 h 1792697"/>
              <a:gd name="connsiteX151" fmla="*/ 1383515 w 6591512"/>
              <a:gd name="connsiteY151" fmla="*/ 494481 h 1792697"/>
              <a:gd name="connsiteX152" fmla="*/ 1419305 w 6591512"/>
              <a:gd name="connsiteY152" fmla="*/ 389166 h 1792697"/>
              <a:gd name="connsiteX153" fmla="*/ 1123286 w 6591512"/>
              <a:gd name="connsiteY153" fmla="*/ 389166 h 1792697"/>
              <a:gd name="connsiteX154" fmla="*/ 1087496 w 6591512"/>
              <a:gd name="connsiteY154" fmla="*/ 494481 h 1792697"/>
              <a:gd name="connsiteX155" fmla="*/ 876867 w 6591512"/>
              <a:gd name="connsiteY155" fmla="*/ 494481 h 1792697"/>
              <a:gd name="connsiteX156" fmla="*/ 912657 w 6591512"/>
              <a:gd name="connsiteY156" fmla="*/ 389166 h 1792697"/>
              <a:gd name="connsiteX157" fmla="*/ 573943 w 6591512"/>
              <a:gd name="connsiteY157" fmla="*/ 389166 h 1792697"/>
              <a:gd name="connsiteX158" fmla="*/ 634884 w 6591512"/>
              <a:gd name="connsiteY158" fmla="*/ 209847 h 1792697"/>
              <a:gd name="connsiteX159" fmla="*/ 973598 w 6591512"/>
              <a:gd name="connsiteY159" fmla="*/ 209847 h 1792697"/>
              <a:gd name="connsiteX160" fmla="*/ 1025343 w 6591512"/>
              <a:gd name="connsiteY160" fmla="*/ 57568 h 1792697"/>
              <a:gd name="connsiteX0" fmla="*/ 5829106 w 6591512"/>
              <a:gd name="connsiteY0" fmla="*/ 556038 h 1794481"/>
              <a:gd name="connsiteX1" fmla="*/ 5664173 w 6591512"/>
              <a:gd name="connsiteY1" fmla="*/ 1041339 h 1794481"/>
              <a:gd name="connsiteX2" fmla="*/ 5878360 w 6591512"/>
              <a:gd name="connsiteY2" fmla="*/ 1041339 h 1794481"/>
              <a:gd name="connsiteX3" fmla="*/ 5829106 w 6591512"/>
              <a:gd name="connsiteY3" fmla="*/ 556038 h 1794481"/>
              <a:gd name="connsiteX4" fmla="*/ 5643904 w 6591512"/>
              <a:gd name="connsiteY4" fmla="*/ 548211 h 1794481"/>
              <a:gd name="connsiteX5" fmla="*/ 5264974 w 6591512"/>
              <a:gd name="connsiteY5" fmla="*/ 1041339 h 1794481"/>
              <a:gd name="connsiteX6" fmla="*/ 5476315 w 6591512"/>
              <a:gd name="connsiteY6" fmla="*/ 1041339 h 1794481"/>
              <a:gd name="connsiteX7" fmla="*/ 5643904 w 6591512"/>
              <a:gd name="connsiteY7" fmla="*/ 548211 h 1794481"/>
              <a:gd name="connsiteX8" fmla="*/ 643133 w 6591512"/>
              <a:gd name="connsiteY8" fmla="*/ 547499 h 1794481"/>
              <a:gd name="connsiteX9" fmla="*/ 1680624 w 6591512"/>
              <a:gd name="connsiteY9" fmla="*/ 547499 h 1794481"/>
              <a:gd name="connsiteX10" fmla="*/ 1616781 w 6591512"/>
              <a:gd name="connsiteY10" fmla="*/ 735357 h 1794481"/>
              <a:gd name="connsiteX11" fmla="*/ 1000221 w 6591512"/>
              <a:gd name="connsiteY11" fmla="*/ 985479 h 1794481"/>
              <a:gd name="connsiteX12" fmla="*/ 653707 w 6591512"/>
              <a:gd name="connsiteY12" fmla="*/ 1182232 h 1794481"/>
              <a:gd name="connsiteX13" fmla="*/ 710812 w 6591512"/>
              <a:gd name="connsiteY13" fmla="*/ 1227774 h 1794481"/>
              <a:gd name="connsiteX14" fmla="*/ 1268962 w 6591512"/>
              <a:gd name="connsiteY14" fmla="*/ 1227774 h 1794481"/>
              <a:gd name="connsiteX15" fmla="*/ 1385778 w 6591512"/>
              <a:gd name="connsiteY15" fmla="*/ 1185606 h 1794481"/>
              <a:gd name="connsiteX16" fmla="*/ 1368636 w 6591512"/>
              <a:gd name="connsiteY16" fmla="*/ 1100224 h 1794481"/>
              <a:gd name="connsiteX17" fmla="*/ 1291494 w 6591512"/>
              <a:gd name="connsiteY17" fmla="*/ 1034344 h 1794481"/>
              <a:gd name="connsiteX18" fmla="*/ 1469988 w 6591512"/>
              <a:gd name="connsiteY18" fmla="*/ 960628 h 1794481"/>
              <a:gd name="connsiteX19" fmla="*/ 1583523 w 6591512"/>
              <a:gd name="connsiteY19" fmla="*/ 1101851 h 1794481"/>
              <a:gd name="connsiteX20" fmla="*/ 1555115 w 6591512"/>
              <a:gd name="connsiteY20" fmla="*/ 1289709 h 1794481"/>
              <a:gd name="connsiteX21" fmla="*/ 1430969 w 6591512"/>
              <a:gd name="connsiteY21" fmla="*/ 1379074 h 1794481"/>
              <a:gd name="connsiteX22" fmla="*/ 1174988 w 6591512"/>
              <a:gd name="connsiteY22" fmla="*/ 1411363 h 1794481"/>
              <a:gd name="connsiteX23" fmla="*/ 698226 w 6591512"/>
              <a:gd name="connsiteY23" fmla="*/ 1411363 h 1794481"/>
              <a:gd name="connsiteX24" fmla="*/ 433472 w 6591512"/>
              <a:gd name="connsiteY24" fmla="*/ 1363331 h 1794481"/>
              <a:gd name="connsiteX25" fmla="*/ 409834 w 6591512"/>
              <a:gd name="connsiteY25" fmla="*/ 1187925 h 1794481"/>
              <a:gd name="connsiteX26" fmla="*/ 690020 w 6591512"/>
              <a:gd name="connsiteY26" fmla="*/ 960218 h 1794481"/>
              <a:gd name="connsiteX27" fmla="*/ 1229223 w 6591512"/>
              <a:gd name="connsiteY27" fmla="*/ 732511 h 1794481"/>
              <a:gd name="connsiteX28" fmla="*/ 580258 w 6591512"/>
              <a:gd name="connsiteY28" fmla="*/ 732511 h 1794481"/>
              <a:gd name="connsiteX29" fmla="*/ 643133 w 6591512"/>
              <a:gd name="connsiteY29" fmla="*/ 547499 h 1794481"/>
              <a:gd name="connsiteX30" fmla="*/ 3749733 w 6591512"/>
              <a:gd name="connsiteY30" fmla="*/ 501958 h 1794481"/>
              <a:gd name="connsiteX31" fmla="*/ 4552401 w 6591512"/>
              <a:gd name="connsiteY31" fmla="*/ 501958 h 1794481"/>
              <a:gd name="connsiteX32" fmla="*/ 4490971 w 6591512"/>
              <a:gd name="connsiteY32" fmla="*/ 682700 h 1794481"/>
              <a:gd name="connsiteX33" fmla="*/ 4166778 w 6591512"/>
              <a:gd name="connsiteY33" fmla="*/ 857750 h 1794481"/>
              <a:gd name="connsiteX34" fmla="*/ 4163876 w 6591512"/>
              <a:gd name="connsiteY34" fmla="*/ 866289 h 1794481"/>
              <a:gd name="connsiteX35" fmla="*/ 4717488 w 6591512"/>
              <a:gd name="connsiteY35" fmla="*/ 866289 h 1794481"/>
              <a:gd name="connsiteX36" fmla="*/ 4653646 w 6591512"/>
              <a:gd name="connsiteY36" fmla="*/ 1054147 h 1794481"/>
              <a:gd name="connsiteX37" fmla="*/ 4100033 w 6591512"/>
              <a:gd name="connsiteY37" fmla="*/ 1054147 h 1794481"/>
              <a:gd name="connsiteX38" fmla="*/ 4034256 w 6591512"/>
              <a:gd name="connsiteY38" fmla="*/ 1247698 h 1794481"/>
              <a:gd name="connsiteX39" fmla="*/ 3700162 w 6591512"/>
              <a:gd name="connsiteY39" fmla="*/ 1456753 h 1794481"/>
              <a:gd name="connsiteX40" fmla="*/ 2495957 w 6591512"/>
              <a:gd name="connsiteY40" fmla="*/ 1451211 h 1794481"/>
              <a:gd name="connsiteX41" fmla="*/ 2431944 w 6591512"/>
              <a:gd name="connsiteY41" fmla="*/ 1284174 h 1794481"/>
              <a:gd name="connsiteX42" fmla="*/ 3651374 w 6591512"/>
              <a:gd name="connsiteY42" fmla="*/ 1279827 h 1794481"/>
              <a:gd name="connsiteX43" fmla="*/ 3802696 w 6591512"/>
              <a:gd name="connsiteY43" fmla="*/ 1238092 h 1794481"/>
              <a:gd name="connsiteX44" fmla="*/ 3853069 w 6591512"/>
              <a:gd name="connsiteY44" fmla="*/ 1169424 h 1794481"/>
              <a:gd name="connsiteX45" fmla="*/ 3892251 w 6591512"/>
              <a:gd name="connsiteY45" fmla="*/ 1054147 h 1794481"/>
              <a:gd name="connsiteX46" fmla="*/ 3270326 w 6591512"/>
              <a:gd name="connsiteY46" fmla="*/ 1054147 h 1794481"/>
              <a:gd name="connsiteX47" fmla="*/ 3334168 w 6591512"/>
              <a:gd name="connsiteY47" fmla="*/ 866289 h 1794481"/>
              <a:gd name="connsiteX48" fmla="*/ 3956093 w 6591512"/>
              <a:gd name="connsiteY48" fmla="*/ 866289 h 1794481"/>
              <a:gd name="connsiteX49" fmla="*/ 3976406 w 6591512"/>
              <a:gd name="connsiteY49" fmla="*/ 806516 h 1794481"/>
              <a:gd name="connsiteX50" fmla="*/ 4211552 w 6591512"/>
              <a:gd name="connsiteY50" fmla="*/ 684123 h 1794481"/>
              <a:gd name="connsiteX51" fmla="*/ 3687825 w 6591512"/>
              <a:gd name="connsiteY51" fmla="*/ 684123 h 1794481"/>
              <a:gd name="connsiteX52" fmla="*/ 3749733 w 6591512"/>
              <a:gd name="connsiteY52" fmla="*/ 501958 h 1794481"/>
              <a:gd name="connsiteX53" fmla="*/ 4292651 w 6591512"/>
              <a:gd name="connsiteY53" fmla="*/ 76047 h 1794481"/>
              <a:gd name="connsiteX54" fmla="*/ 4358725 w 6591512"/>
              <a:gd name="connsiteY54" fmla="*/ 96473 h 1794481"/>
              <a:gd name="connsiteX55" fmla="*/ 4390426 w 6591512"/>
              <a:gd name="connsiteY55" fmla="*/ 205939 h 1794481"/>
              <a:gd name="connsiteX56" fmla="*/ 4916287 w 6591512"/>
              <a:gd name="connsiteY56" fmla="*/ 205939 h 1794481"/>
              <a:gd name="connsiteX57" fmla="*/ 4791504 w 6591512"/>
              <a:gd name="connsiteY57" fmla="*/ 573116 h 1794481"/>
              <a:gd name="connsiteX58" fmla="*/ 4592261 w 6591512"/>
              <a:gd name="connsiteY58" fmla="*/ 573116 h 1794481"/>
              <a:gd name="connsiteX59" fmla="*/ 4655136 w 6591512"/>
              <a:gd name="connsiteY59" fmla="*/ 388104 h 1794481"/>
              <a:gd name="connsiteX60" fmla="*/ 3727229 w 6591512"/>
              <a:gd name="connsiteY60" fmla="*/ 388104 h 1794481"/>
              <a:gd name="connsiteX61" fmla="*/ 3663387 w 6591512"/>
              <a:gd name="connsiteY61" fmla="*/ 575962 h 1794481"/>
              <a:gd name="connsiteX62" fmla="*/ 3464144 w 6591512"/>
              <a:gd name="connsiteY62" fmla="*/ 575962 h 1794481"/>
              <a:gd name="connsiteX63" fmla="*/ 3589894 w 6591512"/>
              <a:gd name="connsiteY63" fmla="*/ 205939 h 1794481"/>
              <a:gd name="connsiteX64" fmla="*/ 4136200 w 6591512"/>
              <a:gd name="connsiteY64" fmla="*/ 197018 h 1794481"/>
              <a:gd name="connsiteX65" fmla="*/ 4166234 w 6591512"/>
              <a:gd name="connsiteY65" fmla="*/ 118658 h 1794481"/>
              <a:gd name="connsiteX66" fmla="*/ 4292651 w 6591512"/>
              <a:gd name="connsiteY66" fmla="*/ 76047 h 1794481"/>
              <a:gd name="connsiteX67" fmla="*/ 5277772 w 6591512"/>
              <a:gd name="connsiteY67" fmla="*/ 59352 h 1794481"/>
              <a:gd name="connsiteX68" fmla="*/ 5445406 w 6591512"/>
              <a:gd name="connsiteY68" fmla="*/ 106317 h 1794481"/>
              <a:gd name="connsiteX69" fmla="*/ 5226160 w 6591512"/>
              <a:gd name="connsiteY69" fmla="*/ 445743 h 1794481"/>
              <a:gd name="connsiteX70" fmla="*/ 5029552 w 6591512"/>
              <a:gd name="connsiteY70" fmla="*/ 1024261 h 1794481"/>
              <a:gd name="connsiteX71" fmla="*/ 5556669 w 6591512"/>
              <a:gd name="connsiteY71" fmla="*/ 467802 h 1794481"/>
              <a:gd name="connsiteX72" fmla="*/ 5299787 w 6591512"/>
              <a:gd name="connsiteY72" fmla="*/ 467802 h 1794481"/>
              <a:gd name="connsiteX73" fmla="*/ 5360238 w 6591512"/>
              <a:gd name="connsiteY73" fmla="*/ 289905 h 1794481"/>
              <a:gd name="connsiteX74" fmla="*/ 5731685 w 6591512"/>
              <a:gd name="connsiteY74" fmla="*/ 289905 h 1794481"/>
              <a:gd name="connsiteX75" fmla="*/ 5810037 w 6591512"/>
              <a:gd name="connsiteY75" fmla="*/ 59352 h 1794481"/>
              <a:gd name="connsiteX76" fmla="*/ 5997895 w 6591512"/>
              <a:gd name="connsiteY76" fmla="*/ 59352 h 1794481"/>
              <a:gd name="connsiteX77" fmla="*/ 5919543 w 6591512"/>
              <a:gd name="connsiteY77" fmla="*/ 289905 h 1794481"/>
              <a:gd name="connsiteX78" fmla="*/ 6271047 w 6591512"/>
              <a:gd name="connsiteY78" fmla="*/ 293357 h 1794481"/>
              <a:gd name="connsiteX79" fmla="*/ 6391363 w 6591512"/>
              <a:gd name="connsiteY79" fmla="*/ 253254 h 1794481"/>
              <a:gd name="connsiteX80" fmla="*/ 6435477 w 6591512"/>
              <a:gd name="connsiteY80" fmla="*/ 173043 h 1794481"/>
              <a:gd name="connsiteX81" fmla="*/ 6339224 w 6591512"/>
              <a:gd name="connsiteY81" fmla="*/ 124916 h 1794481"/>
              <a:gd name="connsiteX82" fmla="*/ 6205869 w 6591512"/>
              <a:gd name="connsiteY82" fmla="*/ 214673 h 1794481"/>
              <a:gd name="connsiteX83" fmla="*/ 6144640 w 6591512"/>
              <a:gd name="connsiteY83" fmla="*/ 150970 h 1794481"/>
              <a:gd name="connsiteX84" fmla="*/ 6279067 w 6591512"/>
              <a:gd name="connsiteY84" fmla="*/ 20643 h 1794481"/>
              <a:gd name="connsiteX85" fmla="*/ 6480562 w 6591512"/>
              <a:gd name="connsiteY85" fmla="*/ 15663 h 1794481"/>
              <a:gd name="connsiteX86" fmla="*/ 6587878 w 6591512"/>
              <a:gd name="connsiteY86" fmla="*/ 144969 h 1794481"/>
              <a:gd name="connsiteX87" fmla="*/ 6551784 w 6591512"/>
              <a:gd name="connsiteY87" fmla="*/ 293358 h 1794481"/>
              <a:gd name="connsiteX88" fmla="*/ 6411415 w 6591512"/>
              <a:gd name="connsiteY88" fmla="*/ 417685 h 1794481"/>
              <a:gd name="connsiteX89" fmla="*/ 6202868 w 6591512"/>
              <a:gd name="connsiteY89" fmla="*/ 465811 h 1794481"/>
              <a:gd name="connsiteX90" fmla="*/ 5962272 w 6591512"/>
              <a:gd name="connsiteY90" fmla="*/ 467802 h 1794481"/>
              <a:gd name="connsiteX91" fmla="*/ 6144037 w 6591512"/>
              <a:gd name="connsiteY91" fmla="*/ 1002913 h 1794481"/>
              <a:gd name="connsiteX92" fmla="*/ 5951542 w 6591512"/>
              <a:gd name="connsiteY92" fmla="*/ 1205003 h 1794481"/>
              <a:gd name="connsiteX93" fmla="*/ 5889301 w 6591512"/>
              <a:gd name="connsiteY93" fmla="*/ 1074072 h 1794481"/>
              <a:gd name="connsiteX94" fmla="*/ 5839479 w 6591512"/>
              <a:gd name="connsiteY94" fmla="*/ 1220658 h 1794481"/>
              <a:gd name="connsiteX95" fmla="*/ 5603233 w 6591512"/>
              <a:gd name="connsiteY95" fmla="*/ 1220658 h 1794481"/>
              <a:gd name="connsiteX96" fmla="*/ 5521979 w 6591512"/>
              <a:gd name="connsiteY96" fmla="*/ 1459750 h 1794481"/>
              <a:gd name="connsiteX97" fmla="*/ 5334121 w 6591512"/>
              <a:gd name="connsiteY97" fmla="*/ 1459750 h 1794481"/>
              <a:gd name="connsiteX98" fmla="*/ 5415375 w 6591512"/>
              <a:gd name="connsiteY98" fmla="*/ 1220658 h 1794481"/>
              <a:gd name="connsiteX99" fmla="*/ 5186244 w 6591512"/>
              <a:gd name="connsiteY99" fmla="*/ 1220658 h 1794481"/>
              <a:gd name="connsiteX100" fmla="*/ 5238001 w 6591512"/>
              <a:gd name="connsiteY100" fmla="*/ 1068379 h 1794481"/>
              <a:gd name="connsiteX101" fmla="*/ 5065253 w 6591512"/>
              <a:gd name="connsiteY101" fmla="*/ 1224928 h 1794481"/>
              <a:gd name="connsiteX102" fmla="*/ 5016254 w 6591512"/>
              <a:gd name="connsiteY102" fmla="*/ 1063398 h 1794481"/>
              <a:gd name="connsiteX103" fmla="*/ 4882520 w 6591512"/>
              <a:gd name="connsiteY103" fmla="*/ 1456904 h 1794481"/>
              <a:gd name="connsiteX104" fmla="*/ 4711740 w 6591512"/>
              <a:gd name="connsiteY104" fmla="*/ 1456904 h 1794481"/>
              <a:gd name="connsiteX105" fmla="*/ 4924548 w 6591512"/>
              <a:gd name="connsiteY105" fmla="*/ 830710 h 1794481"/>
              <a:gd name="connsiteX106" fmla="*/ 4778874 w 6591512"/>
              <a:gd name="connsiteY106" fmla="*/ 982989 h 1794481"/>
              <a:gd name="connsiteX107" fmla="*/ 4824738 w 6591512"/>
              <a:gd name="connsiteY107" fmla="*/ 714010 h 1794481"/>
              <a:gd name="connsiteX108" fmla="*/ 5277772 w 6591512"/>
              <a:gd name="connsiteY108" fmla="*/ 59352 h 1794481"/>
              <a:gd name="connsiteX109" fmla="*/ 2737415 w 6591512"/>
              <a:gd name="connsiteY109" fmla="*/ 59352 h 1794481"/>
              <a:gd name="connsiteX110" fmla="*/ 2943775 w 6591512"/>
              <a:gd name="connsiteY110" fmla="*/ 59352 h 1794481"/>
              <a:gd name="connsiteX111" fmla="*/ 2835925 w 6591512"/>
              <a:gd name="connsiteY111" fmla="*/ 376719 h 1794481"/>
              <a:gd name="connsiteX112" fmla="*/ 3133368 w 6591512"/>
              <a:gd name="connsiteY112" fmla="*/ 376719 h 1794481"/>
              <a:gd name="connsiteX113" fmla="*/ 3033805 w 6591512"/>
              <a:gd name="connsiteY113" fmla="*/ 236381 h 1794481"/>
              <a:gd name="connsiteX114" fmla="*/ 3156554 w 6591512"/>
              <a:gd name="connsiteY114" fmla="*/ 127545 h 1794481"/>
              <a:gd name="connsiteX115" fmla="*/ 3274471 w 6591512"/>
              <a:gd name="connsiteY115" fmla="*/ 233075 h 1794481"/>
              <a:gd name="connsiteX116" fmla="*/ 3174793 w 6591512"/>
              <a:gd name="connsiteY116" fmla="*/ 376719 h 1794481"/>
              <a:gd name="connsiteX117" fmla="*/ 3389538 w 6591512"/>
              <a:gd name="connsiteY117" fmla="*/ 376719 h 1794481"/>
              <a:gd name="connsiteX118" fmla="*/ 3324728 w 6591512"/>
              <a:gd name="connsiteY118" fmla="*/ 567423 h 1794481"/>
              <a:gd name="connsiteX119" fmla="*/ 2818792 w 6591512"/>
              <a:gd name="connsiteY119" fmla="*/ 567423 h 1794481"/>
              <a:gd name="connsiteX120" fmla="*/ 3191662 w 6591512"/>
              <a:gd name="connsiteY120" fmla="*/ 1113920 h 1794481"/>
              <a:gd name="connsiteX121" fmla="*/ 3024148 w 6591512"/>
              <a:gd name="connsiteY121" fmla="*/ 1265400 h 1794481"/>
              <a:gd name="connsiteX122" fmla="*/ 2922646 w 6591512"/>
              <a:gd name="connsiteY122" fmla="*/ 1262619 h 1794481"/>
              <a:gd name="connsiteX123" fmla="*/ 2873634 w 6591512"/>
              <a:gd name="connsiteY123" fmla="*/ 1189927 h 1794481"/>
              <a:gd name="connsiteX124" fmla="*/ 2691552 w 6591512"/>
              <a:gd name="connsiteY124" fmla="*/ 801535 h 1794481"/>
              <a:gd name="connsiteX125" fmla="*/ 2537941 w 6591512"/>
              <a:gd name="connsiteY125" fmla="*/ 1261167 h 1794481"/>
              <a:gd name="connsiteX126" fmla="*/ 2392295 w 6591512"/>
              <a:gd name="connsiteY126" fmla="*/ 1262700 h 1794481"/>
              <a:gd name="connsiteX127" fmla="*/ 2489259 w 6591512"/>
              <a:gd name="connsiteY127" fmla="*/ 1396797 h 1794481"/>
              <a:gd name="connsiteX128" fmla="*/ 2470283 w 6591512"/>
              <a:gd name="connsiteY128" fmla="*/ 1452635 h 1794481"/>
              <a:gd name="connsiteX129" fmla="*/ 2263923 w 6591512"/>
              <a:gd name="connsiteY129" fmla="*/ 1452635 h 1794481"/>
              <a:gd name="connsiteX130" fmla="*/ 2490518 w 6591512"/>
              <a:gd name="connsiteY130" fmla="*/ 785880 h 1794481"/>
              <a:gd name="connsiteX131" fmla="*/ 1650170 w 6591512"/>
              <a:gd name="connsiteY131" fmla="*/ 1494590 h 1794481"/>
              <a:gd name="connsiteX132" fmla="*/ 571448 w 6591512"/>
              <a:gd name="connsiteY132" fmla="*/ 1794481 h 1794481"/>
              <a:gd name="connsiteX133" fmla="*/ 0 w 6591512"/>
              <a:gd name="connsiteY133" fmla="*/ 1497405 h 1794481"/>
              <a:gd name="connsiteX134" fmla="*/ 1528444 w 6591512"/>
              <a:gd name="connsiteY134" fmla="*/ 1382963 h 1794481"/>
              <a:gd name="connsiteX135" fmla="*/ 2497867 w 6591512"/>
              <a:gd name="connsiteY135" fmla="*/ 567423 h 1794481"/>
              <a:gd name="connsiteX136" fmla="*/ 2013990 w 6591512"/>
              <a:gd name="connsiteY136" fmla="*/ 567423 h 1794481"/>
              <a:gd name="connsiteX137" fmla="*/ 2078800 w 6591512"/>
              <a:gd name="connsiteY137" fmla="*/ 376719 h 1794481"/>
              <a:gd name="connsiteX138" fmla="*/ 2629566 w 6591512"/>
              <a:gd name="connsiteY138" fmla="*/ 376719 h 1794481"/>
              <a:gd name="connsiteX139" fmla="*/ 2737415 w 6591512"/>
              <a:gd name="connsiteY139" fmla="*/ 59352 h 1794481"/>
              <a:gd name="connsiteX140" fmla="*/ 1025343 w 6591512"/>
              <a:gd name="connsiteY140" fmla="*/ 59352 h 1794481"/>
              <a:gd name="connsiteX141" fmla="*/ 1235972 w 6591512"/>
              <a:gd name="connsiteY141" fmla="*/ 59352 h 1794481"/>
              <a:gd name="connsiteX142" fmla="*/ 1184227 w 6591512"/>
              <a:gd name="connsiteY142" fmla="*/ 211631 h 1794481"/>
              <a:gd name="connsiteX143" fmla="*/ 1480246 w 6591512"/>
              <a:gd name="connsiteY143" fmla="*/ 211631 h 1794481"/>
              <a:gd name="connsiteX144" fmla="*/ 1531991 w 6591512"/>
              <a:gd name="connsiteY144" fmla="*/ 59352 h 1794481"/>
              <a:gd name="connsiteX145" fmla="*/ 1742621 w 6591512"/>
              <a:gd name="connsiteY145" fmla="*/ 59352 h 1794481"/>
              <a:gd name="connsiteX146" fmla="*/ 1690875 w 6591512"/>
              <a:gd name="connsiteY146" fmla="*/ 211631 h 1794481"/>
              <a:gd name="connsiteX147" fmla="*/ 2029589 w 6591512"/>
              <a:gd name="connsiteY147" fmla="*/ 211631 h 1794481"/>
              <a:gd name="connsiteX148" fmla="*/ 1968649 w 6591512"/>
              <a:gd name="connsiteY148" fmla="*/ 390950 h 1794481"/>
              <a:gd name="connsiteX149" fmla="*/ 1629935 w 6591512"/>
              <a:gd name="connsiteY149" fmla="*/ 390950 h 1794481"/>
              <a:gd name="connsiteX150" fmla="*/ 1594144 w 6591512"/>
              <a:gd name="connsiteY150" fmla="*/ 496265 h 1794481"/>
              <a:gd name="connsiteX151" fmla="*/ 1383515 w 6591512"/>
              <a:gd name="connsiteY151" fmla="*/ 496265 h 1794481"/>
              <a:gd name="connsiteX152" fmla="*/ 1419305 w 6591512"/>
              <a:gd name="connsiteY152" fmla="*/ 390950 h 1794481"/>
              <a:gd name="connsiteX153" fmla="*/ 1123286 w 6591512"/>
              <a:gd name="connsiteY153" fmla="*/ 390950 h 1794481"/>
              <a:gd name="connsiteX154" fmla="*/ 1087496 w 6591512"/>
              <a:gd name="connsiteY154" fmla="*/ 496265 h 1794481"/>
              <a:gd name="connsiteX155" fmla="*/ 876867 w 6591512"/>
              <a:gd name="connsiteY155" fmla="*/ 496265 h 1794481"/>
              <a:gd name="connsiteX156" fmla="*/ 912657 w 6591512"/>
              <a:gd name="connsiteY156" fmla="*/ 390950 h 1794481"/>
              <a:gd name="connsiteX157" fmla="*/ 573943 w 6591512"/>
              <a:gd name="connsiteY157" fmla="*/ 390950 h 1794481"/>
              <a:gd name="connsiteX158" fmla="*/ 634884 w 6591512"/>
              <a:gd name="connsiteY158" fmla="*/ 211631 h 1794481"/>
              <a:gd name="connsiteX159" fmla="*/ 973598 w 6591512"/>
              <a:gd name="connsiteY159" fmla="*/ 211631 h 1794481"/>
              <a:gd name="connsiteX160" fmla="*/ 1025343 w 6591512"/>
              <a:gd name="connsiteY160" fmla="*/ 59352 h 1794481"/>
              <a:gd name="connsiteX0" fmla="*/ 5829106 w 6591512"/>
              <a:gd name="connsiteY0" fmla="*/ 556038 h 1794481"/>
              <a:gd name="connsiteX1" fmla="*/ 5664173 w 6591512"/>
              <a:gd name="connsiteY1" fmla="*/ 1041339 h 1794481"/>
              <a:gd name="connsiteX2" fmla="*/ 5878360 w 6591512"/>
              <a:gd name="connsiteY2" fmla="*/ 1041339 h 1794481"/>
              <a:gd name="connsiteX3" fmla="*/ 5829106 w 6591512"/>
              <a:gd name="connsiteY3" fmla="*/ 556038 h 1794481"/>
              <a:gd name="connsiteX4" fmla="*/ 5643904 w 6591512"/>
              <a:gd name="connsiteY4" fmla="*/ 548211 h 1794481"/>
              <a:gd name="connsiteX5" fmla="*/ 5264974 w 6591512"/>
              <a:gd name="connsiteY5" fmla="*/ 1041339 h 1794481"/>
              <a:gd name="connsiteX6" fmla="*/ 5476315 w 6591512"/>
              <a:gd name="connsiteY6" fmla="*/ 1041339 h 1794481"/>
              <a:gd name="connsiteX7" fmla="*/ 5643904 w 6591512"/>
              <a:gd name="connsiteY7" fmla="*/ 548211 h 1794481"/>
              <a:gd name="connsiteX8" fmla="*/ 643133 w 6591512"/>
              <a:gd name="connsiteY8" fmla="*/ 547499 h 1794481"/>
              <a:gd name="connsiteX9" fmla="*/ 1680624 w 6591512"/>
              <a:gd name="connsiteY9" fmla="*/ 547499 h 1794481"/>
              <a:gd name="connsiteX10" fmla="*/ 1616781 w 6591512"/>
              <a:gd name="connsiteY10" fmla="*/ 735357 h 1794481"/>
              <a:gd name="connsiteX11" fmla="*/ 1000221 w 6591512"/>
              <a:gd name="connsiteY11" fmla="*/ 985479 h 1794481"/>
              <a:gd name="connsiteX12" fmla="*/ 653707 w 6591512"/>
              <a:gd name="connsiteY12" fmla="*/ 1182232 h 1794481"/>
              <a:gd name="connsiteX13" fmla="*/ 710812 w 6591512"/>
              <a:gd name="connsiteY13" fmla="*/ 1227774 h 1794481"/>
              <a:gd name="connsiteX14" fmla="*/ 1268962 w 6591512"/>
              <a:gd name="connsiteY14" fmla="*/ 1227774 h 1794481"/>
              <a:gd name="connsiteX15" fmla="*/ 1385778 w 6591512"/>
              <a:gd name="connsiteY15" fmla="*/ 1185606 h 1794481"/>
              <a:gd name="connsiteX16" fmla="*/ 1368636 w 6591512"/>
              <a:gd name="connsiteY16" fmla="*/ 1100224 h 1794481"/>
              <a:gd name="connsiteX17" fmla="*/ 1291494 w 6591512"/>
              <a:gd name="connsiteY17" fmla="*/ 1034344 h 1794481"/>
              <a:gd name="connsiteX18" fmla="*/ 1469988 w 6591512"/>
              <a:gd name="connsiteY18" fmla="*/ 960628 h 1794481"/>
              <a:gd name="connsiteX19" fmla="*/ 1583523 w 6591512"/>
              <a:gd name="connsiteY19" fmla="*/ 1101851 h 1794481"/>
              <a:gd name="connsiteX20" fmla="*/ 1555115 w 6591512"/>
              <a:gd name="connsiteY20" fmla="*/ 1289709 h 1794481"/>
              <a:gd name="connsiteX21" fmla="*/ 1430969 w 6591512"/>
              <a:gd name="connsiteY21" fmla="*/ 1379074 h 1794481"/>
              <a:gd name="connsiteX22" fmla="*/ 1174988 w 6591512"/>
              <a:gd name="connsiteY22" fmla="*/ 1411363 h 1794481"/>
              <a:gd name="connsiteX23" fmla="*/ 698226 w 6591512"/>
              <a:gd name="connsiteY23" fmla="*/ 1411363 h 1794481"/>
              <a:gd name="connsiteX24" fmla="*/ 433472 w 6591512"/>
              <a:gd name="connsiteY24" fmla="*/ 1363331 h 1794481"/>
              <a:gd name="connsiteX25" fmla="*/ 409834 w 6591512"/>
              <a:gd name="connsiteY25" fmla="*/ 1187925 h 1794481"/>
              <a:gd name="connsiteX26" fmla="*/ 690020 w 6591512"/>
              <a:gd name="connsiteY26" fmla="*/ 960218 h 1794481"/>
              <a:gd name="connsiteX27" fmla="*/ 1229223 w 6591512"/>
              <a:gd name="connsiteY27" fmla="*/ 732511 h 1794481"/>
              <a:gd name="connsiteX28" fmla="*/ 580258 w 6591512"/>
              <a:gd name="connsiteY28" fmla="*/ 732511 h 1794481"/>
              <a:gd name="connsiteX29" fmla="*/ 643133 w 6591512"/>
              <a:gd name="connsiteY29" fmla="*/ 547499 h 1794481"/>
              <a:gd name="connsiteX30" fmla="*/ 3749733 w 6591512"/>
              <a:gd name="connsiteY30" fmla="*/ 501958 h 1794481"/>
              <a:gd name="connsiteX31" fmla="*/ 4552401 w 6591512"/>
              <a:gd name="connsiteY31" fmla="*/ 501958 h 1794481"/>
              <a:gd name="connsiteX32" fmla="*/ 4490971 w 6591512"/>
              <a:gd name="connsiteY32" fmla="*/ 682700 h 1794481"/>
              <a:gd name="connsiteX33" fmla="*/ 4166778 w 6591512"/>
              <a:gd name="connsiteY33" fmla="*/ 857750 h 1794481"/>
              <a:gd name="connsiteX34" fmla="*/ 4163876 w 6591512"/>
              <a:gd name="connsiteY34" fmla="*/ 866289 h 1794481"/>
              <a:gd name="connsiteX35" fmla="*/ 4717488 w 6591512"/>
              <a:gd name="connsiteY35" fmla="*/ 866289 h 1794481"/>
              <a:gd name="connsiteX36" fmla="*/ 4653646 w 6591512"/>
              <a:gd name="connsiteY36" fmla="*/ 1054147 h 1794481"/>
              <a:gd name="connsiteX37" fmla="*/ 4100033 w 6591512"/>
              <a:gd name="connsiteY37" fmla="*/ 1054147 h 1794481"/>
              <a:gd name="connsiteX38" fmla="*/ 4034256 w 6591512"/>
              <a:gd name="connsiteY38" fmla="*/ 1247698 h 1794481"/>
              <a:gd name="connsiteX39" fmla="*/ 3700162 w 6591512"/>
              <a:gd name="connsiteY39" fmla="*/ 1456753 h 1794481"/>
              <a:gd name="connsiteX40" fmla="*/ 2495957 w 6591512"/>
              <a:gd name="connsiteY40" fmla="*/ 1451211 h 1794481"/>
              <a:gd name="connsiteX41" fmla="*/ 2431944 w 6591512"/>
              <a:gd name="connsiteY41" fmla="*/ 1284174 h 1794481"/>
              <a:gd name="connsiteX42" fmla="*/ 3651374 w 6591512"/>
              <a:gd name="connsiteY42" fmla="*/ 1279827 h 1794481"/>
              <a:gd name="connsiteX43" fmla="*/ 3802696 w 6591512"/>
              <a:gd name="connsiteY43" fmla="*/ 1238092 h 1794481"/>
              <a:gd name="connsiteX44" fmla="*/ 3853069 w 6591512"/>
              <a:gd name="connsiteY44" fmla="*/ 1169424 h 1794481"/>
              <a:gd name="connsiteX45" fmla="*/ 3892251 w 6591512"/>
              <a:gd name="connsiteY45" fmla="*/ 1054147 h 1794481"/>
              <a:gd name="connsiteX46" fmla="*/ 3270326 w 6591512"/>
              <a:gd name="connsiteY46" fmla="*/ 1054147 h 1794481"/>
              <a:gd name="connsiteX47" fmla="*/ 3334168 w 6591512"/>
              <a:gd name="connsiteY47" fmla="*/ 866289 h 1794481"/>
              <a:gd name="connsiteX48" fmla="*/ 3956093 w 6591512"/>
              <a:gd name="connsiteY48" fmla="*/ 866289 h 1794481"/>
              <a:gd name="connsiteX49" fmla="*/ 3976406 w 6591512"/>
              <a:gd name="connsiteY49" fmla="*/ 806516 h 1794481"/>
              <a:gd name="connsiteX50" fmla="*/ 4211552 w 6591512"/>
              <a:gd name="connsiteY50" fmla="*/ 684123 h 1794481"/>
              <a:gd name="connsiteX51" fmla="*/ 3687825 w 6591512"/>
              <a:gd name="connsiteY51" fmla="*/ 684123 h 1794481"/>
              <a:gd name="connsiteX52" fmla="*/ 3749733 w 6591512"/>
              <a:gd name="connsiteY52" fmla="*/ 501958 h 1794481"/>
              <a:gd name="connsiteX53" fmla="*/ 4292651 w 6591512"/>
              <a:gd name="connsiteY53" fmla="*/ 76047 h 1794481"/>
              <a:gd name="connsiteX54" fmla="*/ 4358725 w 6591512"/>
              <a:gd name="connsiteY54" fmla="*/ 96473 h 1794481"/>
              <a:gd name="connsiteX55" fmla="*/ 4390426 w 6591512"/>
              <a:gd name="connsiteY55" fmla="*/ 205939 h 1794481"/>
              <a:gd name="connsiteX56" fmla="*/ 4916287 w 6591512"/>
              <a:gd name="connsiteY56" fmla="*/ 205939 h 1794481"/>
              <a:gd name="connsiteX57" fmla="*/ 4791504 w 6591512"/>
              <a:gd name="connsiteY57" fmla="*/ 573116 h 1794481"/>
              <a:gd name="connsiteX58" fmla="*/ 4592261 w 6591512"/>
              <a:gd name="connsiteY58" fmla="*/ 573116 h 1794481"/>
              <a:gd name="connsiteX59" fmla="*/ 4655136 w 6591512"/>
              <a:gd name="connsiteY59" fmla="*/ 388104 h 1794481"/>
              <a:gd name="connsiteX60" fmla="*/ 3727229 w 6591512"/>
              <a:gd name="connsiteY60" fmla="*/ 388104 h 1794481"/>
              <a:gd name="connsiteX61" fmla="*/ 3663387 w 6591512"/>
              <a:gd name="connsiteY61" fmla="*/ 575962 h 1794481"/>
              <a:gd name="connsiteX62" fmla="*/ 3464144 w 6591512"/>
              <a:gd name="connsiteY62" fmla="*/ 575962 h 1794481"/>
              <a:gd name="connsiteX63" fmla="*/ 3589894 w 6591512"/>
              <a:gd name="connsiteY63" fmla="*/ 205939 h 1794481"/>
              <a:gd name="connsiteX64" fmla="*/ 4136200 w 6591512"/>
              <a:gd name="connsiteY64" fmla="*/ 197018 h 1794481"/>
              <a:gd name="connsiteX65" fmla="*/ 4166234 w 6591512"/>
              <a:gd name="connsiteY65" fmla="*/ 118658 h 1794481"/>
              <a:gd name="connsiteX66" fmla="*/ 4292651 w 6591512"/>
              <a:gd name="connsiteY66" fmla="*/ 76047 h 1794481"/>
              <a:gd name="connsiteX67" fmla="*/ 5277772 w 6591512"/>
              <a:gd name="connsiteY67" fmla="*/ 59352 h 1794481"/>
              <a:gd name="connsiteX68" fmla="*/ 5445406 w 6591512"/>
              <a:gd name="connsiteY68" fmla="*/ 106317 h 1794481"/>
              <a:gd name="connsiteX69" fmla="*/ 5226160 w 6591512"/>
              <a:gd name="connsiteY69" fmla="*/ 445743 h 1794481"/>
              <a:gd name="connsiteX70" fmla="*/ 5029552 w 6591512"/>
              <a:gd name="connsiteY70" fmla="*/ 1024261 h 1794481"/>
              <a:gd name="connsiteX71" fmla="*/ 5556669 w 6591512"/>
              <a:gd name="connsiteY71" fmla="*/ 467802 h 1794481"/>
              <a:gd name="connsiteX72" fmla="*/ 5299787 w 6591512"/>
              <a:gd name="connsiteY72" fmla="*/ 467802 h 1794481"/>
              <a:gd name="connsiteX73" fmla="*/ 5360238 w 6591512"/>
              <a:gd name="connsiteY73" fmla="*/ 289905 h 1794481"/>
              <a:gd name="connsiteX74" fmla="*/ 5731685 w 6591512"/>
              <a:gd name="connsiteY74" fmla="*/ 289905 h 1794481"/>
              <a:gd name="connsiteX75" fmla="*/ 5810037 w 6591512"/>
              <a:gd name="connsiteY75" fmla="*/ 59352 h 1794481"/>
              <a:gd name="connsiteX76" fmla="*/ 5997895 w 6591512"/>
              <a:gd name="connsiteY76" fmla="*/ 59352 h 1794481"/>
              <a:gd name="connsiteX77" fmla="*/ 5919543 w 6591512"/>
              <a:gd name="connsiteY77" fmla="*/ 289905 h 1794481"/>
              <a:gd name="connsiteX78" fmla="*/ 6271047 w 6591512"/>
              <a:gd name="connsiteY78" fmla="*/ 293357 h 1794481"/>
              <a:gd name="connsiteX79" fmla="*/ 6391363 w 6591512"/>
              <a:gd name="connsiteY79" fmla="*/ 253254 h 1794481"/>
              <a:gd name="connsiteX80" fmla="*/ 6435477 w 6591512"/>
              <a:gd name="connsiteY80" fmla="*/ 173043 h 1794481"/>
              <a:gd name="connsiteX81" fmla="*/ 6339224 w 6591512"/>
              <a:gd name="connsiteY81" fmla="*/ 124916 h 1794481"/>
              <a:gd name="connsiteX82" fmla="*/ 6205869 w 6591512"/>
              <a:gd name="connsiteY82" fmla="*/ 214673 h 1794481"/>
              <a:gd name="connsiteX83" fmla="*/ 6144640 w 6591512"/>
              <a:gd name="connsiteY83" fmla="*/ 150970 h 1794481"/>
              <a:gd name="connsiteX84" fmla="*/ 6279067 w 6591512"/>
              <a:gd name="connsiteY84" fmla="*/ 20643 h 1794481"/>
              <a:gd name="connsiteX85" fmla="*/ 6480562 w 6591512"/>
              <a:gd name="connsiteY85" fmla="*/ 15663 h 1794481"/>
              <a:gd name="connsiteX86" fmla="*/ 6587878 w 6591512"/>
              <a:gd name="connsiteY86" fmla="*/ 144969 h 1794481"/>
              <a:gd name="connsiteX87" fmla="*/ 6551784 w 6591512"/>
              <a:gd name="connsiteY87" fmla="*/ 293358 h 1794481"/>
              <a:gd name="connsiteX88" fmla="*/ 6411415 w 6591512"/>
              <a:gd name="connsiteY88" fmla="*/ 417685 h 1794481"/>
              <a:gd name="connsiteX89" fmla="*/ 6202868 w 6591512"/>
              <a:gd name="connsiteY89" fmla="*/ 465811 h 1794481"/>
              <a:gd name="connsiteX90" fmla="*/ 5962272 w 6591512"/>
              <a:gd name="connsiteY90" fmla="*/ 467802 h 1794481"/>
              <a:gd name="connsiteX91" fmla="*/ 6144037 w 6591512"/>
              <a:gd name="connsiteY91" fmla="*/ 1002913 h 1794481"/>
              <a:gd name="connsiteX92" fmla="*/ 5951542 w 6591512"/>
              <a:gd name="connsiteY92" fmla="*/ 1205003 h 1794481"/>
              <a:gd name="connsiteX93" fmla="*/ 5889301 w 6591512"/>
              <a:gd name="connsiteY93" fmla="*/ 1074072 h 1794481"/>
              <a:gd name="connsiteX94" fmla="*/ 5839479 w 6591512"/>
              <a:gd name="connsiteY94" fmla="*/ 1220658 h 1794481"/>
              <a:gd name="connsiteX95" fmla="*/ 5603233 w 6591512"/>
              <a:gd name="connsiteY95" fmla="*/ 1220658 h 1794481"/>
              <a:gd name="connsiteX96" fmla="*/ 5521979 w 6591512"/>
              <a:gd name="connsiteY96" fmla="*/ 1459750 h 1794481"/>
              <a:gd name="connsiteX97" fmla="*/ 5334121 w 6591512"/>
              <a:gd name="connsiteY97" fmla="*/ 1459750 h 1794481"/>
              <a:gd name="connsiteX98" fmla="*/ 5415375 w 6591512"/>
              <a:gd name="connsiteY98" fmla="*/ 1220658 h 1794481"/>
              <a:gd name="connsiteX99" fmla="*/ 5186244 w 6591512"/>
              <a:gd name="connsiteY99" fmla="*/ 1220658 h 1794481"/>
              <a:gd name="connsiteX100" fmla="*/ 5238001 w 6591512"/>
              <a:gd name="connsiteY100" fmla="*/ 1068379 h 1794481"/>
              <a:gd name="connsiteX101" fmla="*/ 5065253 w 6591512"/>
              <a:gd name="connsiteY101" fmla="*/ 1224928 h 1794481"/>
              <a:gd name="connsiteX102" fmla="*/ 5016254 w 6591512"/>
              <a:gd name="connsiteY102" fmla="*/ 1063398 h 1794481"/>
              <a:gd name="connsiteX103" fmla="*/ 4882520 w 6591512"/>
              <a:gd name="connsiteY103" fmla="*/ 1456904 h 1794481"/>
              <a:gd name="connsiteX104" fmla="*/ 4711740 w 6591512"/>
              <a:gd name="connsiteY104" fmla="*/ 1456904 h 1794481"/>
              <a:gd name="connsiteX105" fmla="*/ 4924548 w 6591512"/>
              <a:gd name="connsiteY105" fmla="*/ 830710 h 1794481"/>
              <a:gd name="connsiteX106" fmla="*/ 4778874 w 6591512"/>
              <a:gd name="connsiteY106" fmla="*/ 982989 h 1794481"/>
              <a:gd name="connsiteX107" fmla="*/ 4824738 w 6591512"/>
              <a:gd name="connsiteY107" fmla="*/ 714010 h 1794481"/>
              <a:gd name="connsiteX108" fmla="*/ 5277772 w 6591512"/>
              <a:gd name="connsiteY108" fmla="*/ 59352 h 1794481"/>
              <a:gd name="connsiteX109" fmla="*/ 2737415 w 6591512"/>
              <a:gd name="connsiteY109" fmla="*/ 59352 h 1794481"/>
              <a:gd name="connsiteX110" fmla="*/ 2943775 w 6591512"/>
              <a:gd name="connsiteY110" fmla="*/ 59352 h 1794481"/>
              <a:gd name="connsiteX111" fmla="*/ 2835925 w 6591512"/>
              <a:gd name="connsiteY111" fmla="*/ 376719 h 1794481"/>
              <a:gd name="connsiteX112" fmla="*/ 3133368 w 6591512"/>
              <a:gd name="connsiteY112" fmla="*/ 376719 h 1794481"/>
              <a:gd name="connsiteX113" fmla="*/ 3033805 w 6591512"/>
              <a:gd name="connsiteY113" fmla="*/ 236381 h 1794481"/>
              <a:gd name="connsiteX114" fmla="*/ 3156554 w 6591512"/>
              <a:gd name="connsiteY114" fmla="*/ 127545 h 1794481"/>
              <a:gd name="connsiteX115" fmla="*/ 3274471 w 6591512"/>
              <a:gd name="connsiteY115" fmla="*/ 233075 h 1794481"/>
              <a:gd name="connsiteX116" fmla="*/ 3174793 w 6591512"/>
              <a:gd name="connsiteY116" fmla="*/ 376719 h 1794481"/>
              <a:gd name="connsiteX117" fmla="*/ 3389538 w 6591512"/>
              <a:gd name="connsiteY117" fmla="*/ 376719 h 1794481"/>
              <a:gd name="connsiteX118" fmla="*/ 3324728 w 6591512"/>
              <a:gd name="connsiteY118" fmla="*/ 567423 h 1794481"/>
              <a:gd name="connsiteX119" fmla="*/ 2818792 w 6591512"/>
              <a:gd name="connsiteY119" fmla="*/ 567423 h 1794481"/>
              <a:gd name="connsiteX120" fmla="*/ 3191662 w 6591512"/>
              <a:gd name="connsiteY120" fmla="*/ 1113920 h 1794481"/>
              <a:gd name="connsiteX121" fmla="*/ 3024148 w 6591512"/>
              <a:gd name="connsiteY121" fmla="*/ 1265400 h 1794481"/>
              <a:gd name="connsiteX122" fmla="*/ 2922646 w 6591512"/>
              <a:gd name="connsiteY122" fmla="*/ 1262619 h 1794481"/>
              <a:gd name="connsiteX123" fmla="*/ 2873634 w 6591512"/>
              <a:gd name="connsiteY123" fmla="*/ 1189927 h 1794481"/>
              <a:gd name="connsiteX124" fmla="*/ 2691552 w 6591512"/>
              <a:gd name="connsiteY124" fmla="*/ 801535 h 1794481"/>
              <a:gd name="connsiteX125" fmla="*/ 2537941 w 6591512"/>
              <a:gd name="connsiteY125" fmla="*/ 1261167 h 1794481"/>
              <a:gd name="connsiteX126" fmla="*/ 2392295 w 6591512"/>
              <a:gd name="connsiteY126" fmla="*/ 1262700 h 1794481"/>
              <a:gd name="connsiteX127" fmla="*/ 2489259 w 6591512"/>
              <a:gd name="connsiteY127" fmla="*/ 1396797 h 1794481"/>
              <a:gd name="connsiteX128" fmla="*/ 2470283 w 6591512"/>
              <a:gd name="connsiteY128" fmla="*/ 1452635 h 1794481"/>
              <a:gd name="connsiteX129" fmla="*/ 2263923 w 6591512"/>
              <a:gd name="connsiteY129" fmla="*/ 1452635 h 1794481"/>
              <a:gd name="connsiteX130" fmla="*/ 2490518 w 6591512"/>
              <a:gd name="connsiteY130" fmla="*/ 785880 h 1794481"/>
              <a:gd name="connsiteX131" fmla="*/ 1650170 w 6591512"/>
              <a:gd name="connsiteY131" fmla="*/ 1494590 h 1794481"/>
              <a:gd name="connsiteX132" fmla="*/ 571448 w 6591512"/>
              <a:gd name="connsiteY132" fmla="*/ 1794481 h 1794481"/>
              <a:gd name="connsiteX133" fmla="*/ 0 w 6591512"/>
              <a:gd name="connsiteY133" fmla="*/ 1497405 h 1794481"/>
              <a:gd name="connsiteX134" fmla="*/ 1528444 w 6591512"/>
              <a:gd name="connsiteY134" fmla="*/ 1382963 h 1794481"/>
              <a:gd name="connsiteX135" fmla="*/ 2497867 w 6591512"/>
              <a:gd name="connsiteY135" fmla="*/ 567423 h 1794481"/>
              <a:gd name="connsiteX136" fmla="*/ 2013990 w 6591512"/>
              <a:gd name="connsiteY136" fmla="*/ 567423 h 1794481"/>
              <a:gd name="connsiteX137" fmla="*/ 2078800 w 6591512"/>
              <a:gd name="connsiteY137" fmla="*/ 376719 h 1794481"/>
              <a:gd name="connsiteX138" fmla="*/ 2629566 w 6591512"/>
              <a:gd name="connsiteY138" fmla="*/ 376719 h 1794481"/>
              <a:gd name="connsiteX139" fmla="*/ 2737415 w 6591512"/>
              <a:gd name="connsiteY139" fmla="*/ 59352 h 1794481"/>
              <a:gd name="connsiteX140" fmla="*/ 1025343 w 6591512"/>
              <a:gd name="connsiteY140" fmla="*/ 59352 h 1794481"/>
              <a:gd name="connsiteX141" fmla="*/ 1235972 w 6591512"/>
              <a:gd name="connsiteY141" fmla="*/ 59352 h 1794481"/>
              <a:gd name="connsiteX142" fmla="*/ 1184227 w 6591512"/>
              <a:gd name="connsiteY142" fmla="*/ 211631 h 1794481"/>
              <a:gd name="connsiteX143" fmla="*/ 1480246 w 6591512"/>
              <a:gd name="connsiteY143" fmla="*/ 211631 h 1794481"/>
              <a:gd name="connsiteX144" fmla="*/ 1531991 w 6591512"/>
              <a:gd name="connsiteY144" fmla="*/ 59352 h 1794481"/>
              <a:gd name="connsiteX145" fmla="*/ 1742621 w 6591512"/>
              <a:gd name="connsiteY145" fmla="*/ 59352 h 1794481"/>
              <a:gd name="connsiteX146" fmla="*/ 1690875 w 6591512"/>
              <a:gd name="connsiteY146" fmla="*/ 211631 h 1794481"/>
              <a:gd name="connsiteX147" fmla="*/ 2029589 w 6591512"/>
              <a:gd name="connsiteY147" fmla="*/ 211631 h 1794481"/>
              <a:gd name="connsiteX148" fmla="*/ 1968649 w 6591512"/>
              <a:gd name="connsiteY148" fmla="*/ 390950 h 1794481"/>
              <a:gd name="connsiteX149" fmla="*/ 1629935 w 6591512"/>
              <a:gd name="connsiteY149" fmla="*/ 390950 h 1794481"/>
              <a:gd name="connsiteX150" fmla="*/ 1594144 w 6591512"/>
              <a:gd name="connsiteY150" fmla="*/ 496265 h 1794481"/>
              <a:gd name="connsiteX151" fmla="*/ 1383515 w 6591512"/>
              <a:gd name="connsiteY151" fmla="*/ 496265 h 1794481"/>
              <a:gd name="connsiteX152" fmla="*/ 1419305 w 6591512"/>
              <a:gd name="connsiteY152" fmla="*/ 390950 h 1794481"/>
              <a:gd name="connsiteX153" fmla="*/ 1123286 w 6591512"/>
              <a:gd name="connsiteY153" fmla="*/ 390950 h 1794481"/>
              <a:gd name="connsiteX154" fmla="*/ 1087496 w 6591512"/>
              <a:gd name="connsiteY154" fmla="*/ 496265 h 1794481"/>
              <a:gd name="connsiteX155" fmla="*/ 876867 w 6591512"/>
              <a:gd name="connsiteY155" fmla="*/ 496265 h 1794481"/>
              <a:gd name="connsiteX156" fmla="*/ 912657 w 6591512"/>
              <a:gd name="connsiteY156" fmla="*/ 390950 h 1794481"/>
              <a:gd name="connsiteX157" fmla="*/ 573943 w 6591512"/>
              <a:gd name="connsiteY157" fmla="*/ 390950 h 1794481"/>
              <a:gd name="connsiteX158" fmla="*/ 634884 w 6591512"/>
              <a:gd name="connsiteY158" fmla="*/ 211631 h 1794481"/>
              <a:gd name="connsiteX159" fmla="*/ 973598 w 6591512"/>
              <a:gd name="connsiteY159" fmla="*/ 211631 h 1794481"/>
              <a:gd name="connsiteX160" fmla="*/ 1025343 w 6591512"/>
              <a:gd name="connsiteY160" fmla="*/ 59352 h 1794481"/>
              <a:gd name="connsiteX0" fmla="*/ 5829106 w 6591438"/>
              <a:gd name="connsiteY0" fmla="*/ 556038 h 1794481"/>
              <a:gd name="connsiteX1" fmla="*/ 5664173 w 6591438"/>
              <a:gd name="connsiteY1" fmla="*/ 1041339 h 1794481"/>
              <a:gd name="connsiteX2" fmla="*/ 5878360 w 6591438"/>
              <a:gd name="connsiteY2" fmla="*/ 1041339 h 1794481"/>
              <a:gd name="connsiteX3" fmla="*/ 5829106 w 6591438"/>
              <a:gd name="connsiteY3" fmla="*/ 556038 h 1794481"/>
              <a:gd name="connsiteX4" fmla="*/ 5643904 w 6591438"/>
              <a:gd name="connsiteY4" fmla="*/ 548211 h 1794481"/>
              <a:gd name="connsiteX5" fmla="*/ 5264974 w 6591438"/>
              <a:gd name="connsiteY5" fmla="*/ 1041339 h 1794481"/>
              <a:gd name="connsiteX6" fmla="*/ 5476315 w 6591438"/>
              <a:gd name="connsiteY6" fmla="*/ 1041339 h 1794481"/>
              <a:gd name="connsiteX7" fmla="*/ 5643904 w 6591438"/>
              <a:gd name="connsiteY7" fmla="*/ 548211 h 1794481"/>
              <a:gd name="connsiteX8" fmla="*/ 643133 w 6591438"/>
              <a:gd name="connsiteY8" fmla="*/ 547499 h 1794481"/>
              <a:gd name="connsiteX9" fmla="*/ 1680624 w 6591438"/>
              <a:gd name="connsiteY9" fmla="*/ 547499 h 1794481"/>
              <a:gd name="connsiteX10" fmla="*/ 1616781 w 6591438"/>
              <a:gd name="connsiteY10" fmla="*/ 735357 h 1794481"/>
              <a:gd name="connsiteX11" fmla="*/ 1000221 w 6591438"/>
              <a:gd name="connsiteY11" fmla="*/ 985479 h 1794481"/>
              <a:gd name="connsiteX12" fmla="*/ 653707 w 6591438"/>
              <a:gd name="connsiteY12" fmla="*/ 1182232 h 1794481"/>
              <a:gd name="connsiteX13" fmla="*/ 710812 w 6591438"/>
              <a:gd name="connsiteY13" fmla="*/ 1227774 h 1794481"/>
              <a:gd name="connsiteX14" fmla="*/ 1268962 w 6591438"/>
              <a:gd name="connsiteY14" fmla="*/ 1227774 h 1794481"/>
              <a:gd name="connsiteX15" fmla="*/ 1385778 w 6591438"/>
              <a:gd name="connsiteY15" fmla="*/ 1185606 h 1794481"/>
              <a:gd name="connsiteX16" fmla="*/ 1368636 w 6591438"/>
              <a:gd name="connsiteY16" fmla="*/ 1100224 h 1794481"/>
              <a:gd name="connsiteX17" fmla="*/ 1291494 w 6591438"/>
              <a:gd name="connsiteY17" fmla="*/ 1034344 h 1794481"/>
              <a:gd name="connsiteX18" fmla="*/ 1469988 w 6591438"/>
              <a:gd name="connsiteY18" fmla="*/ 960628 h 1794481"/>
              <a:gd name="connsiteX19" fmla="*/ 1583523 w 6591438"/>
              <a:gd name="connsiteY19" fmla="*/ 1101851 h 1794481"/>
              <a:gd name="connsiteX20" fmla="*/ 1555115 w 6591438"/>
              <a:gd name="connsiteY20" fmla="*/ 1289709 h 1794481"/>
              <a:gd name="connsiteX21" fmla="*/ 1430969 w 6591438"/>
              <a:gd name="connsiteY21" fmla="*/ 1379074 h 1794481"/>
              <a:gd name="connsiteX22" fmla="*/ 1174988 w 6591438"/>
              <a:gd name="connsiteY22" fmla="*/ 1411363 h 1794481"/>
              <a:gd name="connsiteX23" fmla="*/ 698226 w 6591438"/>
              <a:gd name="connsiteY23" fmla="*/ 1411363 h 1794481"/>
              <a:gd name="connsiteX24" fmla="*/ 433472 w 6591438"/>
              <a:gd name="connsiteY24" fmla="*/ 1363331 h 1794481"/>
              <a:gd name="connsiteX25" fmla="*/ 409834 w 6591438"/>
              <a:gd name="connsiteY25" fmla="*/ 1187925 h 1794481"/>
              <a:gd name="connsiteX26" fmla="*/ 690020 w 6591438"/>
              <a:gd name="connsiteY26" fmla="*/ 960218 h 1794481"/>
              <a:gd name="connsiteX27" fmla="*/ 1229223 w 6591438"/>
              <a:gd name="connsiteY27" fmla="*/ 732511 h 1794481"/>
              <a:gd name="connsiteX28" fmla="*/ 580258 w 6591438"/>
              <a:gd name="connsiteY28" fmla="*/ 732511 h 1794481"/>
              <a:gd name="connsiteX29" fmla="*/ 643133 w 6591438"/>
              <a:gd name="connsiteY29" fmla="*/ 547499 h 1794481"/>
              <a:gd name="connsiteX30" fmla="*/ 3749733 w 6591438"/>
              <a:gd name="connsiteY30" fmla="*/ 501958 h 1794481"/>
              <a:gd name="connsiteX31" fmla="*/ 4552401 w 6591438"/>
              <a:gd name="connsiteY31" fmla="*/ 501958 h 1794481"/>
              <a:gd name="connsiteX32" fmla="*/ 4490971 w 6591438"/>
              <a:gd name="connsiteY32" fmla="*/ 682700 h 1794481"/>
              <a:gd name="connsiteX33" fmla="*/ 4166778 w 6591438"/>
              <a:gd name="connsiteY33" fmla="*/ 857750 h 1794481"/>
              <a:gd name="connsiteX34" fmla="*/ 4163876 w 6591438"/>
              <a:gd name="connsiteY34" fmla="*/ 866289 h 1794481"/>
              <a:gd name="connsiteX35" fmla="*/ 4717488 w 6591438"/>
              <a:gd name="connsiteY35" fmla="*/ 866289 h 1794481"/>
              <a:gd name="connsiteX36" fmla="*/ 4653646 w 6591438"/>
              <a:gd name="connsiteY36" fmla="*/ 1054147 h 1794481"/>
              <a:gd name="connsiteX37" fmla="*/ 4100033 w 6591438"/>
              <a:gd name="connsiteY37" fmla="*/ 1054147 h 1794481"/>
              <a:gd name="connsiteX38" fmla="*/ 4034256 w 6591438"/>
              <a:gd name="connsiteY38" fmla="*/ 1247698 h 1794481"/>
              <a:gd name="connsiteX39" fmla="*/ 3700162 w 6591438"/>
              <a:gd name="connsiteY39" fmla="*/ 1456753 h 1794481"/>
              <a:gd name="connsiteX40" fmla="*/ 2495957 w 6591438"/>
              <a:gd name="connsiteY40" fmla="*/ 1451211 h 1794481"/>
              <a:gd name="connsiteX41" fmla="*/ 2431944 w 6591438"/>
              <a:gd name="connsiteY41" fmla="*/ 1284174 h 1794481"/>
              <a:gd name="connsiteX42" fmla="*/ 3651374 w 6591438"/>
              <a:gd name="connsiteY42" fmla="*/ 1279827 h 1794481"/>
              <a:gd name="connsiteX43" fmla="*/ 3802696 w 6591438"/>
              <a:gd name="connsiteY43" fmla="*/ 1238092 h 1794481"/>
              <a:gd name="connsiteX44" fmla="*/ 3853069 w 6591438"/>
              <a:gd name="connsiteY44" fmla="*/ 1169424 h 1794481"/>
              <a:gd name="connsiteX45" fmla="*/ 3892251 w 6591438"/>
              <a:gd name="connsiteY45" fmla="*/ 1054147 h 1794481"/>
              <a:gd name="connsiteX46" fmla="*/ 3270326 w 6591438"/>
              <a:gd name="connsiteY46" fmla="*/ 1054147 h 1794481"/>
              <a:gd name="connsiteX47" fmla="*/ 3334168 w 6591438"/>
              <a:gd name="connsiteY47" fmla="*/ 866289 h 1794481"/>
              <a:gd name="connsiteX48" fmla="*/ 3956093 w 6591438"/>
              <a:gd name="connsiteY48" fmla="*/ 866289 h 1794481"/>
              <a:gd name="connsiteX49" fmla="*/ 3976406 w 6591438"/>
              <a:gd name="connsiteY49" fmla="*/ 806516 h 1794481"/>
              <a:gd name="connsiteX50" fmla="*/ 4211552 w 6591438"/>
              <a:gd name="connsiteY50" fmla="*/ 684123 h 1794481"/>
              <a:gd name="connsiteX51" fmla="*/ 3687825 w 6591438"/>
              <a:gd name="connsiteY51" fmla="*/ 684123 h 1794481"/>
              <a:gd name="connsiteX52" fmla="*/ 3749733 w 6591438"/>
              <a:gd name="connsiteY52" fmla="*/ 501958 h 1794481"/>
              <a:gd name="connsiteX53" fmla="*/ 4292651 w 6591438"/>
              <a:gd name="connsiteY53" fmla="*/ 76047 h 1794481"/>
              <a:gd name="connsiteX54" fmla="*/ 4358725 w 6591438"/>
              <a:gd name="connsiteY54" fmla="*/ 96473 h 1794481"/>
              <a:gd name="connsiteX55" fmla="*/ 4390426 w 6591438"/>
              <a:gd name="connsiteY55" fmla="*/ 205939 h 1794481"/>
              <a:gd name="connsiteX56" fmla="*/ 4916287 w 6591438"/>
              <a:gd name="connsiteY56" fmla="*/ 205939 h 1794481"/>
              <a:gd name="connsiteX57" fmla="*/ 4791504 w 6591438"/>
              <a:gd name="connsiteY57" fmla="*/ 573116 h 1794481"/>
              <a:gd name="connsiteX58" fmla="*/ 4592261 w 6591438"/>
              <a:gd name="connsiteY58" fmla="*/ 573116 h 1794481"/>
              <a:gd name="connsiteX59" fmla="*/ 4655136 w 6591438"/>
              <a:gd name="connsiteY59" fmla="*/ 388104 h 1794481"/>
              <a:gd name="connsiteX60" fmla="*/ 3727229 w 6591438"/>
              <a:gd name="connsiteY60" fmla="*/ 388104 h 1794481"/>
              <a:gd name="connsiteX61" fmla="*/ 3663387 w 6591438"/>
              <a:gd name="connsiteY61" fmla="*/ 575962 h 1794481"/>
              <a:gd name="connsiteX62" fmla="*/ 3464144 w 6591438"/>
              <a:gd name="connsiteY62" fmla="*/ 575962 h 1794481"/>
              <a:gd name="connsiteX63" fmla="*/ 3589894 w 6591438"/>
              <a:gd name="connsiteY63" fmla="*/ 205939 h 1794481"/>
              <a:gd name="connsiteX64" fmla="*/ 4136200 w 6591438"/>
              <a:gd name="connsiteY64" fmla="*/ 197018 h 1794481"/>
              <a:gd name="connsiteX65" fmla="*/ 4166234 w 6591438"/>
              <a:gd name="connsiteY65" fmla="*/ 118658 h 1794481"/>
              <a:gd name="connsiteX66" fmla="*/ 4292651 w 6591438"/>
              <a:gd name="connsiteY66" fmla="*/ 76047 h 1794481"/>
              <a:gd name="connsiteX67" fmla="*/ 5277772 w 6591438"/>
              <a:gd name="connsiteY67" fmla="*/ 59352 h 1794481"/>
              <a:gd name="connsiteX68" fmla="*/ 5445406 w 6591438"/>
              <a:gd name="connsiteY68" fmla="*/ 106317 h 1794481"/>
              <a:gd name="connsiteX69" fmla="*/ 5226160 w 6591438"/>
              <a:gd name="connsiteY69" fmla="*/ 445743 h 1794481"/>
              <a:gd name="connsiteX70" fmla="*/ 5029552 w 6591438"/>
              <a:gd name="connsiteY70" fmla="*/ 1024261 h 1794481"/>
              <a:gd name="connsiteX71" fmla="*/ 5556669 w 6591438"/>
              <a:gd name="connsiteY71" fmla="*/ 467802 h 1794481"/>
              <a:gd name="connsiteX72" fmla="*/ 5299787 w 6591438"/>
              <a:gd name="connsiteY72" fmla="*/ 467802 h 1794481"/>
              <a:gd name="connsiteX73" fmla="*/ 5360238 w 6591438"/>
              <a:gd name="connsiteY73" fmla="*/ 289905 h 1794481"/>
              <a:gd name="connsiteX74" fmla="*/ 5731685 w 6591438"/>
              <a:gd name="connsiteY74" fmla="*/ 289905 h 1794481"/>
              <a:gd name="connsiteX75" fmla="*/ 5810037 w 6591438"/>
              <a:gd name="connsiteY75" fmla="*/ 59352 h 1794481"/>
              <a:gd name="connsiteX76" fmla="*/ 5997895 w 6591438"/>
              <a:gd name="connsiteY76" fmla="*/ 59352 h 1794481"/>
              <a:gd name="connsiteX77" fmla="*/ 5919543 w 6591438"/>
              <a:gd name="connsiteY77" fmla="*/ 289905 h 1794481"/>
              <a:gd name="connsiteX78" fmla="*/ 6271047 w 6591438"/>
              <a:gd name="connsiteY78" fmla="*/ 293357 h 1794481"/>
              <a:gd name="connsiteX79" fmla="*/ 6391363 w 6591438"/>
              <a:gd name="connsiteY79" fmla="*/ 253254 h 1794481"/>
              <a:gd name="connsiteX80" fmla="*/ 6435477 w 6591438"/>
              <a:gd name="connsiteY80" fmla="*/ 173043 h 1794481"/>
              <a:gd name="connsiteX81" fmla="*/ 6339224 w 6591438"/>
              <a:gd name="connsiteY81" fmla="*/ 124916 h 1794481"/>
              <a:gd name="connsiteX82" fmla="*/ 6205869 w 6591438"/>
              <a:gd name="connsiteY82" fmla="*/ 214673 h 1794481"/>
              <a:gd name="connsiteX83" fmla="*/ 6144640 w 6591438"/>
              <a:gd name="connsiteY83" fmla="*/ 150970 h 1794481"/>
              <a:gd name="connsiteX84" fmla="*/ 6279067 w 6591438"/>
              <a:gd name="connsiteY84" fmla="*/ 20643 h 1794481"/>
              <a:gd name="connsiteX85" fmla="*/ 6480562 w 6591438"/>
              <a:gd name="connsiteY85" fmla="*/ 15663 h 1794481"/>
              <a:gd name="connsiteX86" fmla="*/ 6587878 w 6591438"/>
              <a:gd name="connsiteY86" fmla="*/ 144969 h 1794481"/>
              <a:gd name="connsiteX87" fmla="*/ 6551784 w 6591438"/>
              <a:gd name="connsiteY87" fmla="*/ 293358 h 1794481"/>
              <a:gd name="connsiteX88" fmla="*/ 6415749 w 6591438"/>
              <a:gd name="connsiteY88" fmla="*/ 422019 h 1794481"/>
              <a:gd name="connsiteX89" fmla="*/ 6202868 w 6591438"/>
              <a:gd name="connsiteY89" fmla="*/ 465811 h 1794481"/>
              <a:gd name="connsiteX90" fmla="*/ 5962272 w 6591438"/>
              <a:gd name="connsiteY90" fmla="*/ 467802 h 1794481"/>
              <a:gd name="connsiteX91" fmla="*/ 6144037 w 6591438"/>
              <a:gd name="connsiteY91" fmla="*/ 1002913 h 1794481"/>
              <a:gd name="connsiteX92" fmla="*/ 5951542 w 6591438"/>
              <a:gd name="connsiteY92" fmla="*/ 1205003 h 1794481"/>
              <a:gd name="connsiteX93" fmla="*/ 5889301 w 6591438"/>
              <a:gd name="connsiteY93" fmla="*/ 1074072 h 1794481"/>
              <a:gd name="connsiteX94" fmla="*/ 5839479 w 6591438"/>
              <a:gd name="connsiteY94" fmla="*/ 1220658 h 1794481"/>
              <a:gd name="connsiteX95" fmla="*/ 5603233 w 6591438"/>
              <a:gd name="connsiteY95" fmla="*/ 1220658 h 1794481"/>
              <a:gd name="connsiteX96" fmla="*/ 5521979 w 6591438"/>
              <a:gd name="connsiteY96" fmla="*/ 1459750 h 1794481"/>
              <a:gd name="connsiteX97" fmla="*/ 5334121 w 6591438"/>
              <a:gd name="connsiteY97" fmla="*/ 1459750 h 1794481"/>
              <a:gd name="connsiteX98" fmla="*/ 5415375 w 6591438"/>
              <a:gd name="connsiteY98" fmla="*/ 1220658 h 1794481"/>
              <a:gd name="connsiteX99" fmla="*/ 5186244 w 6591438"/>
              <a:gd name="connsiteY99" fmla="*/ 1220658 h 1794481"/>
              <a:gd name="connsiteX100" fmla="*/ 5238001 w 6591438"/>
              <a:gd name="connsiteY100" fmla="*/ 1068379 h 1794481"/>
              <a:gd name="connsiteX101" fmla="*/ 5065253 w 6591438"/>
              <a:gd name="connsiteY101" fmla="*/ 1224928 h 1794481"/>
              <a:gd name="connsiteX102" fmla="*/ 5016254 w 6591438"/>
              <a:gd name="connsiteY102" fmla="*/ 1063398 h 1794481"/>
              <a:gd name="connsiteX103" fmla="*/ 4882520 w 6591438"/>
              <a:gd name="connsiteY103" fmla="*/ 1456904 h 1794481"/>
              <a:gd name="connsiteX104" fmla="*/ 4711740 w 6591438"/>
              <a:gd name="connsiteY104" fmla="*/ 1456904 h 1794481"/>
              <a:gd name="connsiteX105" fmla="*/ 4924548 w 6591438"/>
              <a:gd name="connsiteY105" fmla="*/ 830710 h 1794481"/>
              <a:gd name="connsiteX106" fmla="*/ 4778874 w 6591438"/>
              <a:gd name="connsiteY106" fmla="*/ 982989 h 1794481"/>
              <a:gd name="connsiteX107" fmla="*/ 4824738 w 6591438"/>
              <a:gd name="connsiteY107" fmla="*/ 714010 h 1794481"/>
              <a:gd name="connsiteX108" fmla="*/ 5277772 w 6591438"/>
              <a:gd name="connsiteY108" fmla="*/ 59352 h 1794481"/>
              <a:gd name="connsiteX109" fmla="*/ 2737415 w 6591438"/>
              <a:gd name="connsiteY109" fmla="*/ 59352 h 1794481"/>
              <a:gd name="connsiteX110" fmla="*/ 2943775 w 6591438"/>
              <a:gd name="connsiteY110" fmla="*/ 59352 h 1794481"/>
              <a:gd name="connsiteX111" fmla="*/ 2835925 w 6591438"/>
              <a:gd name="connsiteY111" fmla="*/ 376719 h 1794481"/>
              <a:gd name="connsiteX112" fmla="*/ 3133368 w 6591438"/>
              <a:gd name="connsiteY112" fmla="*/ 376719 h 1794481"/>
              <a:gd name="connsiteX113" fmla="*/ 3033805 w 6591438"/>
              <a:gd name="connsiteY113" fmla="*/ 236381 h 1794481"/>
              <a:gd name="connsiteX114" fmla="*/ 3156554 w 6591438"/>
              <a:gd name="connsiteY114" fmla="*/ 127545 h 1794481"/>
              <a:gd name="connsiteX115" fmla="*/ 3274471 w 6591438"/>
              <a:gd name="connsiteY115" fmla="*/ 233075 h 1794481"/>
              <a:gd name="connsiteX116" fmla="*/ 3174793 w 6591438"/>
              <a:gd name="connsiteY116" fmla="*/ 376719 h 1794481"/>
              <a:gd name="connsiteX117" fmla="*/ 3389538 w 6591438"/>
              <a:gd name="connsiteY117" fmla="*/ 376719 h 1794481"/>
              <a:gd name="connsiteX118" fmla="*/ 3324728 w 6591438"/>
              <a:gd name="connsiteY118" fmla="*/ 567423 h 1794481"/>
              <a:gd name="connsiteX119" fmla="*/ 2818792 w 6591438"/>
              <a:gd name="connsiteY119" fmla="*/ 567423 h 1794481"/>
              <a:gd name="connsiteX120" fmla="*/ 3191662 w 6591438"/>
              <a:gd name="connsiteY120" fmla="*/ 1113920 h 1794481"/>
              <a:gd name="connsiteX121" fmla="*/ 3024148 w 6591438"/>
              <a:gd name="connsiteY121" fmla="*/ 1265400 h 1794481"/>
              <a:gd name="connsiteX122" fmla="*/ 2922646 w 6591438"/>
              <a:gd name="connsiteY122" fmla="*/ 1262619 h 1794481"/>
              <a:gd name="connsiteX123" fmla="*/ 2873634 w 6591438"/>
              <a:gd name="connsiteY123" fmla="*/ 1189927 h 1794481"/>
              <a:gd name="connsiteX124" fmla="*/ 2691552 w 6591438"/>
              <a:gd name="connsiteY124" fmla="*/ 801535 h 1794481"/>
              <a:gd name="connsiteX125" fmla="*/ 2537941 w 6591438"/>
              <a:gd name="connsiteY125" fmla="*/ 1261167 h 1794481"/>
              <a:gd name="connsiteX126" fmla="*/ 2392295 w 6591438"/>
              <a:gd name="connsiteY126" fmla="*/ 1262700 h 1794481"/>
              <a:gd name="connsiteX127" fmla="*/ 2489259 w 6591438"/>
              <a:gd name="connsiteY127" fmla="*/ 1396797 h 1794481"/>
              <a:gd name="connsiteX128" fmla="*/ 2470283 w 6591438"/>
              <a:gd name="connsiteY128" fmla="*/ 1452635 h 1794481"/>
              <a:gd name="connsiteX129" fmla="*/ 2263923 w 6591438"/>
              <a:gd name="connsiteY129" fmla="*/ 1452635 h 1794481"/>
              <a:gd name="connsiteX130" fmla="*/ 2490518 w 6591438"/>
              <a:gd name="connsiteY130" fmla="*/ 785880 h 1794481"/>
              <a:gd name="connsiteX131" fmla="*/ 1650170 w 6591438"/>
              <a:gd name="connsiteY131" fmla="*/ 1494590 h 1794481"/>
              <a:gd name="connsiteX132" fmla="*/ 571448 w 6591438"/>
              <a:gd name="connsiteY132" fmla="*/ 1794481 h 1794481"/>
              <a:gd name="connsiteX133" fmla="*/ 0 w 6591438"/>
              <a:gd name="connsiteY133" fmla="*/ 1497405 h 1794481"/>
              <a:gd name="connsiteX134" fmla="*/ 1528444 w 6591438"/>
              <a:gd name="connsiteY134" fmla="*/ 1382963 h 1794481"/>
              <a:gd name="connsiteX135" fmla="*/ 2497867 w 6591438"/>
              <a:gd name="connsiteY135" fmla="*/ 567423 h 1794481"/>
              <a:gd name="connsiteX136" fmla="*/ 2013990 w 6591438"/>
              <a:gd name="connsiteY136" fmla="*/ 567423 h 1794481"/>
              <a:gd name="connsiteX137" fmla="*/ 2078800 w 6591438"/>
              <a:gd name="connsiteY137" fmla="*/ 376719 h 1794481"/>
              <a:gd name="connsiteX138" fmla="*/ 2629566 w 6591438"/>
              <a:gd name="connsiteY138" fmla="*/ 376719 h 1794481"/>
              <a:gd name="connsiteX139" fmla="*/ 2737415 w 6591438"/>
              <a:gd name="connsiteY139" fmla="*/ 59352 h 1794481"/>
              <a:gd name="connsiteX140" fmla="*/ 1025343 w 6591438"/>
              <a:gd name="connsiteY140" fmla="*/ 59352 h 1794481"/>
              <a:gd name="connsiteX141" fmla="*/ 1235972 w 6591438"/>
              <a:gd name="connsiteY141" fmla="*/ 59352 h 1794481"/>
              <a:gd name="connsiteX142" fmla="*/ 1184227 w 6591438"/>
              <a:gd name="connsiteY142" fmla="*/ 211631 h 1794481"/>
              <a:gd name="connsiteX143" fmla="*/ 1480246 w 6591438"/>
              <a:gd name="connsiteY143" fmla="*/ 211631 h 1794481"/>
              <a:gd name="connsiteX144" fmla="*/ 1531991 w 6591438"/>
              <a:gd name="connsiteY144" fmla="*/ 59352 h 1794481"/>
              <a:gd name="connsiteX145" fmla="*/ 1742621 w 6591438"/>
              <a:gd name="connsiteY145" fmla="*/ 59352 h 1794481"/>
              <a:gd name="connsiteX146" fmla="*/ 1690875 w 6591438"/>
              <a:gd name="connsiteY146" fmla="*/ 211631 h 1794481"/>
              <a:gd name="connsiteX147" fmla="*/ 2029589 w 6591438"/>
              <a:gd name="connsiteY147" fmla="*/ 211631 h 1794481"/>
              <a:gd name="connsiteX148" fmla="*/ 1968649 w 6591438"/>
              <a:gd name="connsiteY148" fmla="*/ 390950 h 1794481"/>
              <a:gd name="connsiteX149" fmla="*/ 1629935 w 6591438"/>
              <a:gd name="connsiteY149" fmla="*/ 390950 h 1794481"/>
              <a:gd name="connsiteX150" fmla="*/ 1594144 w 6591438"/>
              <a:gd name="connsiteY150" fmla="*/ 496265 h 1794481"/>
              <a:gd name="connsiteX151" fmla="*/ 1383515 w 6591438"/>
              <a:gd name="connsiteY151" fmla="*/ 496265 h 1794481"/>
              <a:gd name="connsiteX152" fmla="*/ 1419305 w 6591438"/>
              <a:gd name="connsiteY152" fmla="*/ 390950 h 1794481"/>
              <a:gd name="connsiteX153" fmla="*/ 1123286 w 6591438"/>
              <a:gd name="connsiteY153" fmla="*/ 390950 h 1794481"/>
              <a:gd name="connsiteX154" fmla="*/ 1087496 w 6591438"/>
              <a:gd name="connsiteY154" fmla="*/ 496265 h 1794481"/>
              <a:gd name="connsiteX155" fmla="*/ 876867 w 6591438"/>
              <a:gd name="connsiteY155" fmla="*/ 496265 h 1794481"/>
              <a:gd name="connsiteX156" fmla="*/ 912657 w 6591438"/>
              <a:gd name="connsiteY156" fmla="*/ 390950 h 1794481"/>
              <a:gd name="connsiteX157" fmla="*/ 573943 w 6591438"/>
              <a:gd name="connsiteY157" fmla="*/ 390950 h 1794481"/>
              <a:gd name="connsiteX158" fmla="*/ 634884 w 6591438"/>
              <a:gd name="connsiteY158" fmla="*/ 211631 h 1794481"/>
              <a:gd name="connsiteX159" fmla="*/ 973598 w 6591438"/>
              <a:gd name="connsiteY159" fmla="*/ 211631 h 1794481"/>
              <a:gd name="connsiteX160" fmla="*/ 1025343 w 6591438"/>
              <a:gd name="connsiteY160" fmla="*/ 59352 h 1794481"/>
              <a:gd name="connsiteX0" fmla="*/ 5829106 w 6591438"/>
              <a:gd name="connsiteY0" fmla="*/ 556038 h 1794481"/>
              <a:gd name="connsiteX1" fmla="*/ 5664173 w 6591438"/>
              <a:gd name="connsiteY1" fmla="*/ 1041339 h 1794481"/>
              <a:gd name="connsiteX2" fmla="*/ 5878360 w 6591438"/>
              <a:gd name="connsiteY2" fmla="*/ 1041339 h 1794481"/>
              <a:gd name="connsiteX3" fmla="*/ 5829106 w 6591438"/>
              <a:gd name="connsiteY3" fmla="*/ 556038 h 1794481"/>
              <a:gd name="connsiteX4" fmla="*/ 5643904 w 6591438"/>
              <a:gd name="connsiteY4" fmla="*/ 548211 h 1794481"/>
              <a:gd name="connsiteX5" fmla="*/ 5264974 w 6591438"/>
              <a:gd name="connsiteY5" fmla="*/ 1041339 h 1794481"/>
              <a:gd name="connsiteX6" fmla="*/ 5476315 w 6591438"/>
              <a:gd name="connsiteY6" fmla="*/ 1041339 h 1794481"/>
              <a:gd name="connsiteX7" fmla="*/ 5643904 w 6591438"/>
              <a:gd name="connsiteY7" fmla="*/ 548211 h 1794481"/>
              <a:gd name="connsiteX8" fmla="*/ 643133 w 6591438"/>
              <a:gd name="connsiteY8" fmla="*/ 547499 h 1794481"/>
              <a:gd name="connsiteX9" fmla="*/ 1680624 w 6591438"/>
              <a:gd name="connsiteY9" fmla="*/ 547499 h 1794481"/>
              <a:gd name="connsiteX10" fmla="*/ 1616781 w 6591438"/>
              <a:gd name="connsiteY10" fmla="*/ 735357 h 1794481"/>
              <a:gd name="connsiteX11" fmla="*/ 1000221 w 6591438"/>
              <a:gd name="connsiteY11" fmla="*/ 985479 h 1794481"/>
              <a:gd name="connsiteX12" fmla="*/ 653707 w 6591438"/>
              <a:gd name="connsiteY12" fmla="*/ 1182232 h 1794481"/>
              <a:gd name="connsiteX13" fmla="*/ 710812 w 6591438"/>
              <a:gd name="connsiteY13" fmla="*/ 1227774 h 1794481"/>
              <a:gd name="connsiteX14" fmla="*/ 1268962 w 6591438"/>
              <a:gd name="connsiteY14" fmla="*/ 1227774 h 1794481"/>
              <a:gd name="connsiteX15" fmla="*/ 1385778 w 6591438"/>
              <a:gd name="connsiteY15" fmla="*/ 1185606 h 1794481"/>
              <a:gd name="connsiteX16" fmla="*/ 1368636 w 6591438"/>
              <a:gd name="connsiteY16" fmla="*/ 1100224 h 1794481"/>
              <a:gd name="connsiteX17" fmla="*/ 1291494 w 6591438"/>
              <a:gd name="connsiteY17" fmla="*/ 1034344 h 1794481"/>
              <a:gd name="connsiteX18" fmla="*/ 1469988 w 6591438"/>
              <a:gd name="connsiteY18" fmla="*/ 960628 h 1794481"/>
              <a:gd name="connsiteX19" fmla="*/ 1583523 w 6591438"/>
              <a:gd name="connsiteY19" fmla="*/ 1101851 h 1794481"/>
              <a:gd name="connsiteX20" fmla="*/ 1555115 w 6591438"/>
              <a:gd name="connsiteY20" fmla="*/ 1289709 h 1794481"/>
              <a:gd name="connsiteX21" fmla="*/ 1430969 w 6591438"/>
              <a:gd name="connsiteY21" fmla="*/ 1379074 h 1794481"/>
              <a:gd name="connsiteX22" fmla="*/ 1174988 w 6591438"/>
              <a:gd name="connsiteY22" fmla="*/ 1411363 h 1794481"/>
              <a:gd name="connsiteX23" fmla="*/ 698226 w 6591438"/>
              <a:gd name="connsiteY23" fmla="*/ 1411363 h 1794481"/>
              <a:gd name="connsiteX24" fmla="*/ 433472 w 6591438"/>
              <a:gd name="connsiteY24" fmla="*/ 1363331 h 1794481"/>
              <a:gd name="connsiteX25" fmla="*/ 409834 w 6591438"/>
              <a:gd name="connsiteY25" fmla="*/ 1187925 h 1794481"/>
              <a:gd name="connsiteX26" fmla="*/ 690020 w 6591438"/>
              <a:gd name="connsiteY26" fmla="*/ 960218 h 1794481"/>
              <a:gd name="connsiteX27" fmla="*/ 1229223 w 6591438"/>
              <a:gd name="connsiteY27" fmla="*/ 732511 h 1794481"/>
              <a:gd name="connsiteX28" fmla="*/ 580258 w 6591438"/>
              <a:gd name="connsiteY28" fmla="*/ 732511 h 1794481"/>
              <a:gd name="connsiteX29" fmla="*/ 643133 w 6591438"/>
              <a:gd name="connsiteY29" fmla="*/ 547499 h 1794481"/>
              <a:gd name="connsiteX30" fmla="*/ 3749733 w 6591438"/>
              <a:gd name="connsiteY30" fmla="*/ 501958 h 1794481"/>
              <a:gd name="connsiteX31" fmla="*/ 4552401 w 6591438"/>
              <a:gd name="connsiteY31" fmla="*/ 501958 h 1794481"/>
              <a:gd name="connsiteX32" fmla="*/ 4490971 w 6591438"/>
              <a:gd name="connsiteY32" fmla="*/ 682700 h 1794481"/>
              <a:gd name="connsiteX33" fmla="*/ 4166778 w 6591438"/>
              <a:gd name="connsiteY33" fmla="*/ 857750 h 1794481"/>
              <a:gd name="connsiteX34" fmla="*/ 4163876 w 6591438"/>
              <a:gd name="connsiteY34" fmla="*/ 866289 h 1794481"/>
              <a:gd name="connsiteX35" fmla="*/ 4717488 w 6591438"/>
              <a:gd name="connsiteY35" fmla="*/ 866289 h 1794481"/>
              <a:gd name="connsiteX36" fmla="*/ 4653646 w 6591438"/>
              <a:gd name="connsiteY36" fmla="*/ 1054147 h 1794481"/>
              <a:gd name="connsiteX37" fmla="*/ 4100033 w 6591438"/>
              <a:gd name="connsiteY37" fmla="*/ 1054147 h 1794481"/>
              <a:gd name="connsiteX38" fmla="*/ 4034256 w 6591438"/>
              <a:gd name="connsiteY38" fmla="*/ 1247698 h 1794481"/>
              <a:gd name="connsiteX39" fmla="*/ 3700162 w 6591438"/>
              <a:gd name="connsiteY39" fmla="*/ 1456753 h 1794481"/>
              <a:gd name="connsiteX40" fmla="*/ 2495957 w 6591438"/>
              <a:gd name="connsiteY40" fmla="*/ 1451211 h 1794481"/>
              <a:gd name="connsiteX41" fmla="*/ 2431944 w 6591438"/>
              <a:gd name="connsiteY41" fmla="*/ 1284174 h 1794481"/>
              <a:gd name="connsiteX42" fmla="*/ 3651374 w 6591438"/>
              <a:gd name="connsiteY42" fmla="*/ 1279827 h 1794481"/>
              <a:gd name="connsiteX43" fmla="*/ 3802696 w 6591438"/>
              <a:gd name="connsiteY43" fmla="*/ 1238092 h 1794481"/>
              <a:gd name="connsiteX44" fmla="*/ 3853069 w 6591438"/>
              <a:gd name="connsiteY44" fmla="*/ 1169424 h 1794481"/>
              <a:gd name="connsiteX45" fmla="*/ 3892251 w 6591438"/>
              <a:gd name="connsiteY45" fmla="*/ 1054147 h 1794481"/>
              <a:gd name="connsiteX46" fmla="*/ 3270326 w 6591438"/>
              <a:gd name="connsiteY46" fmla="*/ 1054147 h 1794481"/>
              <a:gd name="connsiteX47" fmla="*/ 3334168 w 6591438"/>
              <a:gd name="connsiteY47" fmla="*/ 866289 h 1794481"/>
              <a:gd name="connsiteX48" fmla="*/ 3956093 w 6591438"/>
              <a:gd name="connsiteY48" fmla="*/ 866289 h 1794481"/>
              <a:gd name="connsiteX49" fmla="*/ 3976406 w 6591438"/>
              <a:gd name="connsiteY49" fmla="*/ 806516 h 1794481"/>
              <a:gd name="connsiteX50" fmla="*/ 4211552 w 6591438"/>
              <a:gd name="connsiteY50" fmla="*/ 684123 h 1794481"/>
              <a:gd name="connsiteX51" fmla="*/ 3687825 w 6591438"/>
              <a:gd name="connsiteY51" fmla="*/ 684123 h 1794481"/>
              <a:gd name="connsiteX52" fmla="*/ 3749733 w 6591438"/>
              <a:gd name="connsiteY52" fmla="*/ 501958 h 1794481"/>
              <a:gd name="connsiteX53" fmla="*/ 4292651 w 6591438"/>
              <a:gd name="connsiteY53" fmla="*/ 76047 h 1794481"/>
              <a:gd name="connsiteX54" fmla="*/ 4358725 w 6591438"/>
              <a:gd name="connsiteY54" fmla="*/ 96473 h 1794481"/>
              <a:gd name="connsiteX55" fmla="*/ 4390426 w 6591438"/>
              <a:gd name="connsiteY55" fmla="*/ 205939 h 1794481"/>
              <a:gd name="connsiteX56" fmla="*/ 4916287 w 6591438"/>
              <a:gd name="connsiteY56" fmla="*/ 205939 h 1794481"/>
              <a:gd name="connsiteX57" fmla="*/ 4791504 w 6591438"/>
              <a:gd name="connsiteY57" fmla="*/ 573116 h 1794481"/>
              <a:gd name="connsiteX58" fmla="*/ 4592261 w 6591438"/>
              <a:gd name="connsiteY58" fmla="*/ 573116 h 1794481"/>
              <a:gd name="connsiteX59" fmla="*/ 4655136 w 6591438"/>
              <a:gd name="connsiteY59" fmla="*/ 388104 h 1794481"/>
              <a:gd name="connsiteX60" fmla="*/ 3727229 w 6591438"/>
              <a:gd name="connsiteY60" fmla="*/ 388104 h 1794481"/>
              <a:gd name="connsiteX61" fmla="*/ 3663387 w 6591438"/>
              <a:gd name="connsiteY61" fmla="*/ 575962 h 1794481"/>
              <a:gd name="connsiteX62" fmla="*/ 3464144 w 6591438"/>
              <a:gd name="connsiteY62" fmla="*/ 575962 h 1794481"/>
              <a:gd name="connsiteX63" fmla="*/ 3589894 w 6591438"/>
              <a:gd name="connsiteY63" fmla="*/ 205939 h 1794481"/>
              <a:gd name="connsiteX64" fmla="*/ 4136200 w 6591438"/>
              <a:gd name="connsiteY64" fmla="*/ 197018 h 1794481"/>
              <a:gd name="connsiteX65" fmla="*/ 4166234 w 6591438"/>
              <a:gd name="connsiteY65" fmla="*/ 118658 h 1794481"/>
              <a:gd name="connsiteX66" fmla="*/ 4292651 w 6591438"/>
              <a:gd name="connsiteY66" fmla="*/ 76047 h 1794481"/>
              <a:gd name="connsiteX67" fmla="*/ 5277772 w 6591438"/>
              <a:gd name="connsiteY67" fmla="*/ 59352 h 1794481"/>
              <a:gd name="connsiteX68" fmla="*/ 5445406 w 6591438"/>
              <a:gd name="connsiteY68" fmla="*/ 106317 h 1794481"/>
              <a:gd name="connsiteX69" fmla="*/ 5226160 w 6591438"/>
              <a:gd name="connsiteY69" fmla="*/ 445743 h 1794481"/>
              <a:gd name="connsiteX70" fmla="*/ 5029552 w 6591438"/>
              <a:gd name="connsiteY70" fmla="*/ 1024261 h 1794481"/>
              <a:gd name="connsiteX71" fmla="*/ 5556669 w 6591438"/>
              <a:gd name="connsiteY71" fmla="*/ 467802 h 1794481"/>
              <a:gd name="connsiteX72" fmla="*/ 5299787 w 6591438"/>
              <a:gd name="connsiteY72" fmla="*/ 467802 h 1794481"/>
              <a:gd name="connsiteX73" fmla="*/ 5360238 w 6591438"/>
              <a:gd name="connsiteY73" fmla="*/ 289905 h 1794481"/>
              <a:gd name="connsiteX74" fmla="*/ 5731685 w 6591438"/>
              <a:gd name="connsiteY74" fmla="*/ 289905 h 1794481"/>
              <a:gd name="connsiteX75" fmla="*/ 5810037 w 6591438"/>
              <a:gd name="connsiteY75" fmla="*/ 59352 h 1794481"/>
              <a:gd name="connsiteX76" fmla="*/ 5997895 w 6591438"/>
              <a:gd name="connsiteY76" fmla="*/ 59352 h 1794481"/>
              <a:gd name="connsiteX77" fmla="*/ 5919543 w 6591438"/>
              <a:gd name="connsiteY77" fmla="*/ 289905 h 1794481"/>
              <a:gd name="connsiteX78" fmla="*/ 6271047 w 6591438"/>
              <a:gd name="connsiteY78" fmla="*/ 293357 h 1794481"/>
              <a:gd name="connsiteX79" fmla="*/ 6391363 w 6591438"/>
              <a:gd name="connsiteY79" fmla="*/ 253254 h 1794481"/>
              <a:gd name="connsiteX80" fmla="*/ 6435477 w 6591438"/>
              <a:gd name="connsiteY80" fmla="*/ 173043 h 1794481"/>
              <a:gd name="connsiteX81" fmla="*/ 6339224 w 6591438"/>
              <a:gd name="connsiteY81" fmla="*/ 124916 h 1794481"/>
              <a:gd name="connsiteX82" fmla="*/ 6205869 w 6591438"/>
              <a:gd name="connsiteY82" fmla="*/ 214673 h 1794481"/>
              <a:gd name="connsiteX83" fmla="*/ 6144640 w 6591438"/>
              <a:gd name="connsiteY83" fmla="*/ 150970 h 1794481"/>
              <a:gd name="connsiteX84" fmla="*/ 6279067 w 6591438"/>
              <a:gd name="connsiteY84" fmla="*/ 20643 h 1794481"/>
              <a:gd name="connsiteX85" fmla="*/ 6480562 w 6591438"/>
              <a:gd name="connsiteY85" fmla="*/ 15663 h 1794481"/>
              <a:gd name="connsiteX86" fmla="*/ 6587878 w 6591438"/>
              <a:gd name="connsiteY86" fmla="*/ 144969 h 1794481"/>
              <a:gd name="connsiteX87" fmla="*/ 6551784 w 6591438"/>
              <a:gd name="connsiteY87" fmla="*/ 293358 h 1794481"/>
              <a:gd name="connsiteX88" fmla="*/ 6415749 w 6591438"/>
              <a:gd name="connsiteY88" fmla="*/ 422019 h 1794481"/>
              <a:gd name="connsiteX89" fmla="*/ 6202868 w 6591438"/>
              <a:gd name="connsiteY89" fmla="*/ 465811 h 1794481"/>
              <a:gd name="connsiteX90" fmla="*/ 5962272 w 6591438"/>
              <a:gd name="connsiteY90" fmla="*/ 467802 h 1794481"/>
              <a:gd name="connsiteX91" fmla="*/ 6144037 w 6591438"/>
              <a:gd name="connsiteY91" fmla="*/ 1002913 h 1794481"/>
              <a:gd name="connsiteX92" fmla="*/ 5951542 w 6591438"/>
              <a:gd name="connsiteY92" fmla="*/ 1205003 h 1794481"/>
              <a:gd name="connsiteX93" fmla="*/ 5889301 w 6591438"/>
              <a:gd name="connsiteY93" fmla="*/ 1074072 h 1794481"/>
              <a:gd name="connsiteX94" fmla="*/ 5839479 w 6591438"/>
              <a:gd name="connsiteY94" fmla="*/ 1220658 h 1794481"/>
              <a:gd name="connsiteX95" fmla="*/ 5603233 w 6591438"/>
              <a:gd name="connsiteY95" fmla="*/ 1220658 h 1794481"/>
              <a:gd name="connsiteX96" fmla="*/ 5521979 w 6591438"/>
              <a:gd name="connsiteY96" fmla="*/ 1459750 h 1794481"/>
              <a:gd name="connsiteX97" fmla="*/ 5334121 w 6591438"/>
              <a:gd name="connsiteY97" fmla="*/ 1459750 h 1794481"/>
              <a:gd name="connsiteX98" fmla="*/ 5415375 w 6591438"/>
              <a:gd name="connsiteY98" fmla="*/ 1220658 h 1794481"/>
              <a:gd name="connsiteX99" fmla="*/ 5186244 w 6591438"/>
              <a:gd name="connsiteY99" fmla="*/ 1220658 h 1794481"/>
              <a:gd name="connsiteX100" fmla="*/ 5238001 w 6591438"/>
              <a:gd name="connsiteY100" fmla="*/ 1068379 h 1794481"/>
              <a:gd name="connsiteX101" fmla="*/ 5065253 w 6591438"/>
              <a:gd name="connsiteY101" fmla="*/ 1224928 h 1794481"/>
              <a:gd name="connsiteX102" fmla="*/ 5016254 w 6591438"/>
              <a:gd name="connsiteY102" fmla="*/ 1063398 h 1794481"/>
              <a:gd name="connsiteX103" fmla="*/ 4882520 w 6591438"/>
              <a:gd name="connsiteY103" fmla="*/ 1456904 h 1794481"/>
              <a:gd name="connsiteX104" fmla="*/ 4711740 w 6591438"/>
              <a:gd name="connsiteY104" fmla="*/ 1456904 h 1794481"/>
              <a:gd name="connsiteX105" fmla="*/ 4924548 w 6591438"/>
              <a:gd name="connsiteY105" fmla="*/ 830710 h 1794481"/>
              <a:gd name="connsiteX106" fmla="*/ 4778874 w 6591438"/>
              <a:gd name="connsiteY106" fmla="*/ 982989 h 1794481"/>
              <a:gd name="connsiteX107" fmla="*/ 4824738 w 6591438"/>
              <a:gd name="connsiteY107" fmla="*/ 714010 h 1794481"/>
              <a:gd name="connsiteX108" fmla="*/ 5277772 w 6591438"/>
              <a:gd name="connsiteY108" fmla="*/ 59352 h 1794481"/>
              <a:gd name="connsiteX109" fmla="*/ 2737415 w 6591438"/>
              <a:gd name="connsiteY109" fmla="*/ 59352 h 1794481"/>
              <a:gd name="connsiteX110" fmla="*/ 2943775 w 6591438"/>
              <a:gd name="connsiteY110" fmla="*/ 59352 h 1794481"/>
              <a:gd name="connsiteX111" fmla="*/ 2835925 w 6591438"/>
              <a:gd name="connsiteY111" fmla="*/ 376719 h 1794481"/>
              <a:gd name="connsiteX112" fmla="*/ 3133368 w 6591438"/>
              <a:gd name="connsiteY112" fmla="*/ 376719 h 1794481"/>
              <a:gd name="connsiteX113" fmla="*/ 3033805 w 6591438"/>
              <a:gd name="connsiteY113" fmla="*/ 236381 h 1794481"/>
              <a:gd name="connsiteX114" fmla="*/ 3156554 w 6591438"/>
              <a:gd name="connsiteY114" fmla="*/ 127545 h 1794481"/>
              <a:gd name="connsiteX115" fmla="*/ 3274471 w 6591438"/>
              <a:gd name="connsiteY115" fmla="*/ 233075 h 1794481"/>
              <a:gd name="connsiteX116" fmla="*/ 3174793 w 6591438"/>
              <a:gd name="connsiteY116" fmla="*/ 376719 h 1794481"/>
              <a:gd name="connsiteX117" fmla="*/ 3389538 w 6591438"/>
              <a:gd name="connsiteY117" fmla="*/ 376719 h 1794481"/>
              <a:gd name="connsiteX118" fmla="*/ 3324728 w 6591438"/>
              <a:gd name="connsiteY118" fmla="*/ 567423 h 1794481"/>
              <a:gd name="connsiteX119" fmla="*/ 2818792 w 6591438"/>
              <a:gd name="connsiteY119" fmla="*/ 567423 h 1794481"/>
              <a:gd name="connsiteX120" fmla="*/ 3191662 w 6591438"/>
              <a:gd name="connsiteY120" fmla="*/ 1113920 h 1794481"/>
              <a:gd name="connsiteX121" fmla="*/ 3024148 w 6591438"/>
              <a:gd name="connsiteY121" fmla="*/ 1265400 h 1794481"/>
              <a:gd name="connsiteX122" fmla="*/ 2922646 w 6591438"/>
              <a:gd name="connsiteY122" fmla="*/ 1262619 h 1794481"/>
              <a:gd name="connsiteX123" fmla="*/ 2873634 w 6591438"/>
              <a:gd name="connsiteY123" fmla="*/ 1189927 h 1794481"/>
              <a:gd name="connsiteX124" fmla="*/ 2691552 w 6591438"/>
              <a:gd name="connsiteY124" fmla="*/ 801535 h 1794481"/>
              <a:gd name="connsiteX125" fmla="*/ 2537941 w 6591438"/>
              <a:gd name="connsiteY125" fmla="*/ 1261167 h 1794481"/>
              <a:gd name="connsiteX126" fmla="*/ 2392295 w 6591438"/>
              <a:gd name="connsiteY126" fmla="*/ 1262700 h 1794481"/>
              <a:gd name="connsiteX127" fmla="*/ 2489259 w 6591438"/>
              <a:gd name="connsiteY127" fmla="*/ 1396797 h 1794481"/>
              <a:gd name="connsiteX128" fmla="*/ 2470283 w 6591438"/>
              <a:gd name="connsiteY128" fmla="*/ 1452635 h 1794481"/>
              <a:gd name="connsiteX129" fmla="*/ 2263923 w 6591438"/>
              <a:gd name="connsiteY129" fmla="*/ 1452635 h 1794481"/>
              <a:gd name="connsiteX130" fmla="*/ 2490518 w 6591438"/>
              <a:gd name="connsiteY130" fmla="*/ 785880 h 1794481"/>
              <a:gd name="connsiteX131" fmla="*/ 1650170 w 6591438"/>
              <a:gd name="connsiteY131" fmla="*/ 1494590 h 1794481"/>
              <a:gd name="connsiteX132" fmla="*/ 571448 w 6591438"/>
              <a:gd name="connsiteY132" fmla="*/ 1794481 h 1794481"/>
              <a:gd name="connsiteX133" fmla="*/ 0 w 6591438"/>
              <a:gd name="connsiteY133" fmla="*/ 1497405 h 1794481"/>
              <a:gd name="connsiteX134" fmla="*/ 1528444 w 6591438"/>
              <a:gd name="connsiteY134" fmla="*/ 1382963 h 1794481"/>
              <a:gd name="connsiteX135" fmla="*/ 2497867 w 6591438"/>
              <a:gd name="connsiteY135" fmla="*/ 567423 h 1794481"/>
              <a:gd name="connsiteX136" fmla="*/ 2013990 w 6591438"/>
              <a:gd name="connsiteY136" fmla="*/ 567423 h 1794481"/>
              <a:gd name="connsiteX137" fmla="*/ 2078800 w 6591438"/>
              <a:gd name="connsiteY137" fmla="*/ 376719 h 1794481"/>
              <a:gd name="connsiteX138" fmla="*/ 2629566 w 6591438"/>
              <a:gd name="connsiteY138" fmla="*/ 376719 h 1794481"/>
              <a:gd name="connsiteX139" fmla="*/ 2737415 w 6591438"/>
              <a:gd name="connsiteY139" fmla="*/ 59352 h 1794481"/>
              <a:gd name="connsiteX140" fmla="*/ 1025343 w 6591438"/>
              <a:gd name="connsiteY140" fmla="*/ 59352 h 1794481"/>
              <a:gd name="connsiteX141" fmla="*/ 1235972 w 6591438"/>
              <a:gd name="connsiteY141" fmla="*/ 59352 h 1794481"/>
              <a:gd name="connsiteX142" fmla="*/ 1184227 w 6591438"/>
              <a:gd name="connsiteY142" fmla="*/ 211631 h 1794481"/>
              <a:gd name="connsiteX143" fmla="*/ 1480246 w 6591438"/>
              <a:gd name="connsiteY143" fmla="*/ 211631 h 1794481"/>
              <a:gd name="connsiteX144" fmla="*/ 1531991 w 6591438"/>
              <a:gd name="connsiteY144" fmla="*/ 59352 h 1794481"/>
              <a:gd name="connsiteX145" fmla="*/ 1742621 w 6591438"/>
              <a:gd name="connsiteY145" fmla="*/ 59352 h 1794481"/>
              <a:gd name="connsiteX146" fmla="*/ 1690875 w 6591438"/>
              <a:gd name="connsiteY146" fmla="*/ 211631 h 1794481"/>
              <a:gd name="connsiteX147" fmla="*/ 2029589 w 6591438"/>
              <a:gd name="connsiteY147" fmla="*/ 211631 h 1794481"/>
              <a:gd name="connsiteX148" fmla="*/ 1968649 w 6591438"/>
              <a:gd name="connsiteY148" fmla="*/ 390950 h 1794481"/>
              <a:gd name="connsiteX149" fmla="*/ 1629935 w 6591438"/>
              <a:gd name="connsiteY149" fmla="*/ 390950 h 1794481"/>
              <a:gd name="connsiteX150" fmla="*/ 1594144 w 6591438"/>
              <a:gd name="connsiteY150" fmla="*/ 496265 h 1794481"/>
              <a:gd name="connsiteX151" fmla="*/ 1383515 w 6591438"/>
              <a:gd name="connsiteY151" fmla="*/ 496265 h 1794481"/>
              <a:gd name="connsiteX152" fmla="*/ 1419305 w 6591438"/>
              <a:gd name="connsiteY152" fmla="*/ 390950 h 1794481"/>
              <a:gd name="connsiteX153" fmla="*/ 1123286 w 6591438"/>
              <a:gd name="connsiteY153" fmla="*/ 390950 h 1794481"/>
              <a:gd name="connsiteX154" fmla="*/ 1087496 w 6591438"/>
              <a:gd name="connsiteY154" fmla="*/ 496265 h 1794481"/>
              <a:gd name="connsiteX155" fmla="*/ 876867 w 6591438"/>
              <a:gd name="connsiteY155" fmla="*/ 496265 h 1794481"/>
              <a:gd name="connsiteX156" fmla="*/ 912657 w 6591438"/>
              <a:gd name="connsiteY156" fmla="*/ 390950 h 1794481"/>
              <a:gd name="connsiteX157" fmla="*/ 573943 w 6591438"/>
              <a:gd name="connsiteY157" fmla="*/ 390950 h 1794481"/>
              <a:gd name="connsiteX158" fmla="*/ 634884 w 6591438"/>
              <a:gd name="connsiteY158" fmla="*/ 211631 h 1794481"/>
              <a:gd name="connsiteX159" fmla="*/ 973598 w 6591438"/>
              <a:gd name="connsiteY159" fmla="*/ 211631 h 1794481"/>
              <a:gd name="connsiteX160" fmla="*/ 1025343 w 6591438"/>
              <a:gd name="connsiteY160" fmla="*/ 59352 h 1794481"/>
              <a:gd name="connsiteX0" fmla="*/ 5829106 w 6591438"/>
              <a:gd name="connsiteY0" fmla="*/ 556038 h 1794481"/>
              <a:gd name="connsiteX1" fmla="*/ 5664173 w 6591438"/>
              <a:gd name="connsiteY1" fmla="*/ 1041339 h 1794481"/>
              <a:gd name="connsiteX2" fmla="*/ 5878360 w 6591438"/>
              <a:gd name="connsiteY2" fmla="*/ 1041339 h 1794481"/>
              <a:gd name="connsiteX3" fmla="*/ 5829106 w 6591438"/>
              <a:gd name="connsiteY3" fmla="*/ 556038 h 1794481"/>
              <a:gd name="connsiteX4" fmla="*/ 5643904 w 6591438"/>
              <a:gd name="connsiteY4" fmla="*/ 548211 h 1794481"/>
              <a:gd name="connsiteX5" fmla="*/ 5264974 w 6591438"/>
              <a:gd name="connsiteY5" fmla="*/ 1041339 h 1794481"/>
              <a:gd name="connsiteX6" fmla="*/ 5476315 w 6591438"/>
              <a:gd name="connsiteY6" fmla="*/ 1041339 h 1794481"/>
              <a:gd name="connsiteX7" fmla="*/ 5643904 w 6591438"/>
              <a:gd name="connsiteY7" fmla="*/ 548211 h 1794481"/>
              <a:gd name="connsiteX8" fmla="*/ 643133 w 6591438"/>
              <a:gd name="connsiteY8" fmla="*/ 547499 h 1794481"/>
              <a:gd name="connsiteX9" fmla="*/ 1680624 w 6591438"/>
              <a:gd name="connsiteY9" fmla="*/ 547499 h 1794481"/>
              <a:gd name="connsiteX10" fmla="*/ 1616781 w 6591438"/>
              <a:gd name="connsiteY10" fmla="*/ 735357 h 1794481"/>
              <a:gd name="connsiteX11" fmla="*/ 1000221 w 6591438"/>
              <a:gd name="connsiteY11" fmla="*/ 985479 h 1794481"/>
              <a:gd name="connsiteX12" fmla="*/ 653707 w 6591438"/>
              <a:gd name="connsiteY12" fmla="*/ 1182232 h 1794481"/>
              <a:gd name="connsiteX13" fmla="*/ 710812 w 6591438"/>
              <a:gd name="connsiteY13" fmla="*/ 1227774 h 1794481"/>
              <a:gd name="connsiteX14" fmla="*/ 1268962 w 6591438"/>
              <a:gd name="connsiteY14" fmla="*/ 1227774 h 1794481"/>
              <a:gd name="connsiteX15" fmla="*/ 1385778 w 6591438"/>
              <a:gd name="connsiteY15" fmla="*/ 1185606 h 1794481"/>
              <a:gd name="connsiteX16" fmla="*/ 1368636 w 6591438"/>
              <a:gd name="connsiteY16" fmla="*/ 1100224 h 1794481"/>
              <a:gd name="connsiteX17" fmla="*/ 1291494 w 6591438"/>
              <a:gd name="connsiteY17" fmla="*/ 1034344 h 1794481"/>
              <a:gd name="connsiteX18" fmla="*/ 1469988 w 6591438"/>
              <a:gd name="connsiteY18" fmla="*/ 960628 h 1794481"/>
              <a:gd name="connsiteX19" fmla="*/ 1583523 w 6591438"/>
              <a:gd name="connsiteY19" fmla="*/ 1101851 h 1794481"/>
              <a:gd name="connsiteX20" fmla="*/ 1555115 w 6591438"/>
              <a:gd name="connsiteY20" fmla="*/ 1289709 h 1794481"/>
              <a:gd name="connsiteX21" fmla="*/ 1430969 w 6591438"/>
              <a:gd name="connsiteY21" fmla="*/ 1379074 h 1794481"/>
              <a:gd name="connsiteX22" fmla="*/ 1174988 w 6591438"/>
              <a:gd name="connsiteY22" fmla="*/ 1411363 h 1794481"/>
              <a:gd name="connsiteX23" fmla="*/ 698226 w 6591438"/>
              <a:gd name="connsiteY23" fmla="*/ 1411363 h 1794481"/>
              <a:gd name="connsiteX24" fmla="*/ 433472 w 6591438"/>
              <a:gd name="connsiteY24" fmla="*/ 1363331 h 1794481"/>
              <a:gd name="connsiteX25" fmla="*/ 409834 w 6591438"/>
              <a:gd name="connsiteY25" fmla="*/ 1187925 h 1794481"/>
              <a:gd name="connsiteX26" fmla="*/ 690020 w 6591438"/>
              <a:gd name="connsiteY26" fmla="*/ 960218 h 1794481"/>
              <a:gd name="connsiteX27" fmla="*/ 1229223 w 6591438"/>
              <a:gd name="connsiteY27" fmla="*/ 732511 h 1794481"/>
              <a:gd name="connsiteX28" fmla="*/ 580258 w 6591438"/>
              <a:gd name="connsiteY28" fmla="*/ 732511 h 1794481"/>
              <a:gd name="connsiteX29" fmla="*/ 643133 w 6591438"/>
              <a:gd name="connsiteY29" fmla="*/ 547499 h 1794481"/>
              <a:gd name="connsiteX30" fmla="*/ 3749733 w 6591438"/>
              <a:gd name="connsiteY30" fmla="*/ 501958 h 1794481"/>
              <a:gd name="connsiteX31" fmla="*/ 4552401 w 6591438"/>
              <a:gd name="connsiteY31" fmla="*/ 501958 h 1794481"/>
              <a:gd name="connsiteX32" fmla="*/ 4490971 w 6591438"/>
              <a:gd name="connsiteY32" fmla="*/ 682700 h 1794481"/>
              <a:gd name="connsiteX33" fmla="*/ 4166778 w 6591438"/>
              <a:gd name="connsiteY33" fmla="*/ 857750 h 1794481"/>
              <a:gd name="connsiteX34" fmla="*/ 4163876 w 6591438"/>
              <a:gd name="connsiteY34" fmla="*/ 866289 h 1794481"/>
              <a:gd name="connsiteX35" fmla="*/ 4717488 w 6591438"/>
              <a:gd name="connsiteY35" fmla="*/ 866289 h 1794481"/>
              <a:gd name="connsiteX36" fmla="*/ 4653646 w 6591438"/>
              <a:gd name="connsiteY36" fmla="*/ 1054147 h 1794481"/>
              <a:gd name="connsiteX37" fmla="*/ 4100033 w 6591438"/>
              <a:gd name="connsiteY37" fmla="*/ 1054147 h 1794481"/>
              <a:gd name="connsiteX38" fmla="*/ 4034256 w 6591438"/>
              <a:gd name="connsiteY38" fmla="*/ 1247698 h 1794481"/>
              <a:gd name="connsiteX39" fmla="*/ 3700162 w 6591438"/>
              <a:gd name="connsiteY39" fmla="*/ 1456753 h 1794481"/>
              <a:gd name="connsiteX40" fmla="*/ 2495957 w 6591438"/>
              <a:gd name="connsiteY40" fmla="*/ 1451211 h 1794481"/>
              <a:gd name="connsiteX41" fmla="*/ 2431944 w 6591438"/>
              <a:gd name="connsiteY41" fmla="*/ 1284174 h 1794481"/>
              <a:gd name="connsiteX42" fmla="*/ 3651374 w 6591438"/>
              <a:gd name="connsiteY42" fmla="*/ 1279827 h 1794481"/>
              <a:gd name="connsiteX43" fmla="*/ 3802696 w 6591438"/>
              <a:gd name="connsiteY43" fmla="*/ 1238092 h 1794481"/>
              <a:gd name="connsiteX44" fmla="*/ 3853069 w 6591438"/>
              <a:gd name="connsiteY44" fmla="*/ 1169424 h 1794481"/>
              <a:gd name="connsiteX45" fmla="*/ 3892251 w 6591438"/>
              <a:gd name="connsiteY45" fmla="*/ 1054147 h 1794481"/>
              <a:gd name="connsiteX46" fmla="*/ 3270326 w 6591438"/>
              <a:gd name="connsiteY46" fmla="*/ 1054147 h 1794481"/>
              <a:gd name="connsiteX47" fmla="*/ 3334168 w 6591438"/>
              <a:gd name="connsiteY47" fmla="*/ 866289 h 1794481"/>
              <a:gd name="connsiteX48" fmla="*/ 3956093 w 6591438"/>
              <a:gd name="connsiteY48" fmla="*/ 866289 h 1794481"/>
              <a:gd name="connsiteX49" fmla="*/ 3976406 w 6591438"/>
              <a:gd name="connsiteY49" fmla="*/ 806516 h 1794481"/>
              <a:gd name="connsiteX50" fmla="*/ 4211552 w 6591438"/>
              <a:gd name="connsiteY50" fmla="*/ 684123 h 1794481"/>
              <a:gd name="connsiteX51" fmla="*/ 3687825 w 6591438"/>
              <a:gd name="connsiteY51" fmla="*/ 684123 h 1794481"/>
              <a:gd name="connsiteX52" fmla="*/ 3749733 w 6591438"/>
              <a:gd name="connsiteY52" fmla="*/ 501958 h 1794481"/>
              <a:gd name="connsiteX53" fmla="*/ 4292651 w 6591438"/>
              <a:gd name="connsiteY53" fmla="*/ 76047 h 1794481"/>
              <a:gd name="connsiteX54" fmla="*/ 4358725 w 6591438"/>
              <a:gd name="connsiteY54" fmla="*/ 96473 h 1794481"/>
              <a:gd name="connsiteX55" fmla="*/ 4390426 w 6591438"/>
              <a:gd name="connsiteY55" fmla="*/ 205939 h 1794481"/>
              <a:gd name="connsiteX56" fmla="*/ 4916287 w 6591438"/>
              <a:gd name="connsiteY56" fmla="*/ 205939 h 1794481"/>
              <a:gd name="connsiteX57" fmla="*/ 4791504 w 6591438"/>
              <a:gd name="connsiteY57" fmla="*/ 573116 h 1794481"/>
              <a:gd name="connsiteX58" fmla="*/ 4592261 w 6591438"/>
              <a:gd name="connsiteY58" fmla="*/ 573116 h 1794481"/>
              <a:gd name="connsiteX59" fmla="*/ 4655136 w 6591438"/>
              <a:gd name="connsiteY59" fmla="*/ 388104 h 1794481"/>
              <a:gd name="connsiteX60" fmla="*/ 3727229 w 6591438"/>
              <a:gd name="connsiteY60" fmla="*/ 388104 h 1794481"/>
              <a:gd name="connsiteX61" fmla="*/ 3663387 w 6591438"/>
              <a:gd name="connsiteY61" fmla="*/ 575962 h 1794481"/>
              <a:gd name="connsiteX62" fmla="*/ 3464144 w 6591438"/>
              <a:gd name="connsiteY62" fmla="*/ 575962 h 1794481"/>
              <a:gd name="connsiteX63" fmla="*/ 3589894 w 6591438"/>
              <a:gd name="connsiteY63" fmla="*/ 205939 h 1794481"/>
              <a:gd name="connsiteX64" fmla="*/ 4136200 w 6591438"/>
              <a:gd name="connsiteY64" fmla="*/ 197018 h 1794481"/>
              <a:gd name="connsiteX65" fmla="*/ 4166234 w 6591438"/>
              <a:gd name="connsiteY65" fmla="*/ 118658 h 1794481"/>
              <a:gd name="connsiteX66" fmla="*/ 4292651 w 6591438"/>
              <a:gd name="connsiteY66" fmla="*/ 76047 h 1794481"/>
              <a:gd name="connsiteX67" fmla="*/ 5277772 w 6591438"/>
              <a:gd name="connsiteY67" fmla="*/ 59352 h 1794481"/>
              <a:gd name="connsiteX68" fmla="*/ 5445406 w 6591438"/>
              <a:gd name="connsiteY68" fmla="*/ 106317 h 1794481"/>
              <a:gd name="connsiteX69" fmla="*/ 5226160 w 6591438"/>
              <a:gd name="connsiteY69" fmla="*/ 445743 h 1794481"/>
              <a:gd name="connsiteX70" fmla="*/ 5029552 w 6591438"/>
              <a:gd name="connsiteY70" fmla="*/ 1024261 h 1794481"/>
              <a:gd name="connsiteX71" fmla="*/ 5556669 w 6591438"/>
              <a:gd name="connsiteY71" fmla="*/ 467802 h 1794481"/>
              <a:gd name="connsiteX72" fmla="*/ 5299787 w 6591438"/>
              <a:gd name="connsiteY72" fmla="*/ 467802 h 1794481"/>
              <a:gd name="connsiteX73" fmla="*/ 5360238 w 6591438"/>
              <a:gd name="connsiteY73" fmla="*/ 289905 h 1794481"/>
              <a:gd name="connsiteX74" fmla="*/ 5731685 w 6591438"/>
              <a:gd name="connsiteY74" fmla="*/ 289905 h 1794481"/>
              <a:gd name="connsiteX75" fmla="*/ 5810037 w 6591438"/>
              <a:gd name="connsiteY75" fmla="*/ 59352 h 1794481"/>
              <a:gd name="connsiteX76" fmla="*/ 5997895 w 6591438"/>
              <a:gd name="connsiteY76" fmla="*/ 59352 h 1794481"/>
              <a:gd name="connsiteX77" fmla="*/ 5919543 w 6591438"/>
              <a:gd name="connsiteY77" fmla="*/ 289905 h 1794481"/>
              <a:gd name="connsiteX78" fmla="*/ 6271047 w 6591438"/>
              <a:gd name="connsiteY78" fmla="*/ 293357 h 1794481"/>
              <a:gd name="connsiteX79" fmla="*/ 6391363 w 6591438"/>
              <a:gd name="connsiteY79" fmla="*/ 248920 h 1794481"/>
              <a:gd name="connsiteX80" fmla="*/ 6435477 w 6591438"/>
              <a:gd name="connsiteY80" fmla="*/ 173043 h 1794481"/>
              <a:gd name="connsiteX81" fmla="*/ 6339224 w 6591438"/>
              <a:gd name="connsiteY81" fmla="*/ 124916 h 1794481"/>
              <a:gd name="connsiteX82" fmla="*/ 6205869 w 6591438"/>
              <a:gd name="connsiteY82" fmla="*/ 214673 h 1794481"/>
              <a:gd name="connsiteX83" fmla="*/ 6144640 w 6591438"/>
              <a:gd name="connsiteY83" fmla="*/ 150970 h 1794481"/>
              <a:gd name="connsiteX84" fmla="*/ 6279067 w 6591438"/>
              <a:gd name="connsiteY84" fmla="*/ 20643 h 1794481"/>
              <a:gd name="connsiteX85" fmla="*/ 6480562 w 6591438"/>
              <a:gd name="connsiteY85" fmla="*/ 15663 h 1794481"/>
              <a:gd name="connsiteX86" fmla="*/ 6587878 w 6591438"/>
              <a:gd name="connsiteY86" fmla="*/ 144969 h 1794481"/>
              <a:gd name="connsiteX87" fmla="*/ 6551784 w 6591438"/>
              <a:gd name="connsiteY87" fmla="*/ 293358 h 1794481"/>
              <a:gd name="connsiteX88" fmla="*/ 6415749 w 6591438"/>
              <a:gd name="connsiteY88" fmla="*/ 422019 h 1794481"/>
              <a:gd name="connsiteX89" fmla="*/ 6202868 w 6591438"/>
              <a:gd name="connsiteY89" fmla="*/ 465811 h 1794481"/>
              <a:gd name="connsiteX90" fmla="*/ 5962272 w 6591438"/>
              <a:gd name="connsiteY90" fmla="*/ 467802 h 1794481"/>
              <a:gd name="connsiteX91" fmla="*/ 6144037 w 6591438"/>
              <a:gd name="connsiteY91" fmla="*/ 1002913 h 1794481"/>
              <a:gd name="connsiteX92" fmla="*/ 5951542 w 6591438"/>
              <a:gd name="connsiteY92" fmla="*/ 1205003 h 1794481"/>
              <a:gd name="connsiteX93" fmla="*/ 5889301 w 6591438"/>
              <a:gd name="connsiteY93" fmla="*/ 1074072 h 1794481"/>
              <a:gd name="connsiteX94" fmla="*/ 5839479 w 6591438"/>
              <a:gd name="connsiteY94" fmla="*/ 1220658 h 1794481"/>
              <a:gd name="connsiteX95" fmla="*/ 5603233 w 6591438"/>
              <a:gd name="connsiteY95" fmla="*/ 1220658 h 1794481"/>
              <a:gd name="connsiteX96" fmla="*/ 5521979 w 6591438"/>
              <a:gd name="connsiteY96" fmla="*/ 1459750 h 1794481"/>
              <a:gd name="connsiteX97" fmla="*/ 5334121 w 6591438"/>
              <a:gd name="connsiteY97" fmla="*/ 1459750 h 1794481"/>
              <a:gd name="connsiteX98" fmla="*/ 5415375 w 6591438"/>
              <a:gd name="connsiteY98" fmla="*/ 1220658 h 1794481"/>
              <a:gd name="connsiteX99" fmla="*/ 5186244 w 6591438"/>
              <a:gd name="connsiteY99" fmla="*/ 1220658 h 1794481"/>
              <a:gd name="connsiteX100" fmla="*/ 5238001 w 6591438"/>
              <a:gd name="connsiteY100" fmla="*/ 1068379 h 1794481"/>
              <a:gd name="connsiteX101" fmla="*/ 5065253 w 6591438"/>
              <a:gd name="connsiteY101" fmla="*/ 1224928 h 1794481"/>
              <a:gd name="connsiteX102" fmla="*/ 5016254 w 6591438"/>
              <a:gd name="connsiteY102" fmla="*/ 1063398 h 1794481"/>
              <a:gd name="connsiteX103" fmla="*/ 4882520 w 6591438"/>
              <a:gd name="connsiteY103" fmla="*/ 1456904 h 1794481"/>
              <a:gd name="connsiteX104" fmla="*/ 4711740 w 6591438"/>
              <a:gd name="connsiteY104" fmla="*/ 1456904 h 1794481"/>
              <a:gd name="connsiteX105" fmla="*/ 4924548 w 6591438"/>
              <a:gd name="connsiteY105" fmla="*/ 830710 h 1794481"/>
              <a:gd name="connsiteX106" fmla="*/ 4778874 w 6591438"/>
              <a:gd name="connsiteY106" fmla="*/ 982989 h 1794481"/>
              <a:gd name="connsiteX107" fmla="*/ 4824738 w 6591438"/>
              <a:gd name="connsiteY107" fmla="*/ 714010 h 1794481"/>
              <a:gd name="connsiteX108" fmla="*/ 5277772 w 6591438"/>
              <a:gd name="connsiteY108" fmla="*/ 59352 h 1794481"/>
              <a:gd name="connsiteX109" fmla="*/ 2737415 w 6591438"/>
              <a:gd name="connsiteY109" fmla="*/ 59352 h 1794481"/>
              <a:gd name="connsiteX110" fmla="*/ 2943775 w 6591438"/>
              <a:gd name="connsiteY110" fmla="*/ 59352 h 1794481"/>
              <a:gd name="connsiteX111" fmla="*/ 2835925 w 6591438"/>
              <a:gd name="connsiteY111" fmla="*/ 376719 h 1794481"/>
              <a:gd name="connsiteX112" fmla="*/ 3133368 w 6591438"/>
              <a:gd name="connsiteY112" fmla="*/ 376719 h 1794481"/>
              <a:gd name="connsiteX113" fmla="*/ 3033805 w 6591438"/>
              <a:gd name="connsiteY113" fmla="*/ 236381 h 1794481"/>
              <a:gd name="connsiteX114" fmla="*/ 3156554 w 6591438"/>
              <a:gd name="connsiteY114" fmla="*/ 127545 h 1794481"/>
              <a:gd name="connsiteX115" fmla="*/ 3274471 w 6591438"/>
              <a:gd name="connsiteY115" fmla="*/ 233075 h 1794481"/>
              <a:gd name="connsiteX116" fmla="*/ 3174793 w 6591438"/>
              <a:gd name="connsiteY116" fmla="*/ 376719 h 1794481"/>
              <a:gd name="connsiteX117" fmla="*/ 3389538 w 6591438"/>
              <a:gd name="connsiteY117" fmla="*/ 376719 h 1794481"/>
              <a:gd name="connsiteX118" fmla="*/ 3324728 w 6591438"/>
              <a:gd name="connsiteY118" fmla="*/ 567423 h 1794481"/>
              <a:gd name="connsiteX119" fmla="*/ 2818792 w 6591438"/>
              <a:gd name="connsiteY119" fmla="*/ 567423 h 1794481"/>
              <a:gd name="connsiteX120" fmla="*/ 3191662 w 6591438"/>
              <a:gd name="connsiteY120" fmla="*/ 1113920 h 1794481"/>
              <a:gd name="connsiteX121" fmla="*/ 3024148 w 6591438"/>
              <a:gd name="connsiteY121" fmla="*/ 1265400 h 1794481"/>
              <a:gd name="connsiteX122" fmla="*/ 2922646 w 6591438"/>
              <a:gd name="connsiteY122" fmla="*/ 1262619 h 1794481"/>
              <a:gd name="connsiteX123" fmla="*/ 2873634 w 6591438"/>
              <a:gd name="connsiteY123" fmla="*/ 1189927 h 1794481"/>
              <a:gd name="connsiteX124" fmla="*/ 2691552 w 6591438"/>
              <a:gd name="connsiteY124" fmla="*/ 801535 h 1794481"/>
              <a:gd name="connsiteX125" fmla="*/ 2537941 w 6591438"/>
              <a:gd name="connsiteY125" fmla="*/ 1261167 h 1794481"/>
              <a:gd name="connsiteX126" fmla="*/ 2392295 w 6591438"/>
              <a:gd name="connsiteY126" fmla="*/ 1262700 h 1794481"/>
              <a:gd name="connsiteX127" fmla="*/ 2489259 w 6591438"/>
              <a:gd name="connsiteY127" fmla="*/ 1396797 h 1794481"/>
              <a:gd name="connsiteX128" fmla="*/ 2470283 w 6591438"/>
              <a:gd name="connsiteY128" fmla="*/ 1452635 h 1794481"/>
              <a:gd name="connsiteX129" fmla="*/ 2263923 w 6591438"/>
              <a:gd name="connsiteY129" fmla="*/ 1452635 h 1794481"/>
              <a:gd name="connsiteX130" fmla="*/ 2490518 w 6591438"/>
              <a:gd name="connsiteY130" fmla="*/ 785880 h 1794481"/>
              <a:gd name="connsiteX131" fmla="*/ 1650170 w 6591438"/>
              <a:gd name="connsiteY131" fmla="*/ 1494590 h 1794481"/>
              <a:gd name="connsiteX132" fmla="*/ 571448 w 6591438"/>
              <a:gd name="connsiteY132" fmla="*/ 1794481 h 1794481"/>
              <a:gd name="connsiteX133" fmla="*/ 0 w 6591438"/>
              <a:gd name="connsiteY133" fmla="*/ 1497405 h 1794481"/>
              <a:gd name="connsiteX134" fmla="*/ 1528444 w 6591438"/>
              <a:gd name="connsiteY134" fmla="*/ 1382963 h 1794481"/>
              <a:gd name="connsiteX135" fmla="*/ 2497867 w 6591438"/>
              <a:gd name="connsiteY135" fmla="*/ 567423 h 1794481"/>
              <a:gd name="connsiteX136" fmla="*/ 2013990 w 6591438"/>
              <a:gd name="connsiteY136" fmla="*/ 567423 h 1794481"/>
              <a:gd name="connsiteX137" fmla="*/ 2078800 w 6591438"/>
              <a:gd name="connsiteY137" fmla="*/ 376719 h 1794481"/>
              <a:gd name="connsiteX138" fmla="*/ 2629566 w 6591438"/>
              <a:gd name="connsiteY138" fmla="*/ 376719 h 1794481"/>
              <a:gd name="connsiteX139" fmla="*/ 2737415 w 6591438"/>
              <a:gd name="connsiteY139" fmla="*/ 59352 h 1794481"/>
              <a:gd name="connsiteX140" fmla="*/ 1025343 w 6591438"/>
              <a:gd name="connsiteY140" fmla="*/ 59352 h 1794481"/>
              <a:gd name="connsiteX141" fmla="*/ 1235972 w 6591438"/>
              <a:gd name="connsiteY141" fmla="*/ 59352 h 1794481"/>
              <a:gd name="connsiteX142" fmla="*/ 1184227 w 6591438"/>
              <a:gd name="connsiteY142" fmla="*/ 211631 h 1794481"/>
              <a:gd name="connsiteX143" fmla="*/ 1480246 w 6591438"/>
              <a:gd name="connsiteY143" fmla="*/ 211631 h 1794481"/>
              <a:gd name="connsiteX144" fmla="*/ 1531991 w 6591438"/>
              <a:gd name="connsiteY144" fmla="*/ 59352 h 1794481"/>
              <a:gd name="connsiteX145" fmla="*/ 1742621 w 6591438"/>
              <a:gd name="connsiteY145" fmla="*/ 59352 h 1794481"/>
              <a:gd name="connsiteX146" fmla="*/ 1690875 w 6591438"/>
              <a:gd name="connsiteY146" fmla="*/ 211631 h 1794481"/>
              <a:gd name="connsiteX147" fmla="*/ 2029589 w 6591438"/>
              <a:gd name="connsiteY147" fmla="*/ 211631 h 1794481"/>
              <a:gd name="connsiteX148" fmla="*/ 1968649 w 6591438"/>
              <a:gd name="connsiteY148" fmla="*/ 390950 h 1794481"/>
              <a:gd name="connsiteX149" fmla="*/ 1629935 w 6591438"/>
              <a:gd name="connsiteY149" fmla="*/ 390950 h 1794481"/>
              <a:gd name="connsiteX150" fmla="*/ 1594144 w 6591438"/>
              <a:gd name="connsiteY150" fmla="*/ 496265 h 1794481"/>
              <a:gd name="connsiteX151" fmla="*/ 1383515 w 6591438"/>
              <a:gd name="connsiteY151" fmla="*/ 496265 h 1794481"/>
              <a:gd name="connsiteX152" fmla="*/ 1419305 w 6591438"/>
              <a:gd name="connsiteY152" fmla="*/ 390950 h 1794481"/>
              <a:gd name="connsiteX153" fmla="*/ 1123286 w 6591438"/>
              <a:gd name="connsiteY153" fmla="*/ 390950 h 1794481"/>
              <a:gd name="connsiteX154" fmla="*/ 1087496 w 6591438"/>
              <a:gd name="connsiteY154" fmla="*/ 496265 h 1794481"/>
              <a:gd name="connsiteX155" fmla="*/ 876867 w 6591438"/>
              <a:gd name="connsiteY155" fmla="*/ 496265 h 1794481"/>
              <a:gd name="connsiteX156" fmla="*/ 912657 w 6591438"/>
              <a:gd name="connsiteY156" fmla="*/ 390950 h 1794481"/>
              <a:gd name="connsiteX157" fmla="*/ 573943 w 6591438"/>
              <a:gd name="connsiteY157" fmla="*/ 390950 h 1794481"/>
              <a:gd name="connsiteX158" fmla="*/ 634884 w 6591438"/>
              <a:gd name="connsiteY158" fmla="*/ 211631 h 1794481"/>
              <a:gd name="connsiteX159" fmla="*/ 973598 w 6591438"/>
              <a:gd name="connsiteY159" fmla="*/ 211631 h 1794481"/>
              <a:gd name="connsiteX160" fmla="*/ 1025343 w 6591438"/>
              <a:gd name="connsiteY160" fmla="*/ 59352 h 1794481"/>
              <a:gd name="connsiteX0" fmla="*/ 5829106 w 6591438"/>
              <a:gd name="connsiteY0" fmla="*/ 556038 h 1794481"/>
              <a:gd name="connsiteX1" fmla="*/ 5664173 w 6591438"/>
              <a:gd name="connsiteY1" fmla="*/ 1041339 h 1794481"/>
              <a:gd name="connsiteX2" fmla="*/ 5878360 w 6591438"/>
              <a:gd name="connsiteY2" fmla="*/ 1041339 h 1794481"/>
              <a:gd name="connsiteX3" fmla="*/ 5829106 w 6591438"/>
              <a:gd name="connsiteY3" fmla="*/ 556038 h 1794481"/>
              <a:gd name="connsiteX4" fmla="*/ 5643904 w 6591438"/>
              <a:gd name="connsiteY4" fmla="*/ 548211 h 1794481"/>
              <a:gd name="connsiteX5" fmla="*/ 5264974 w 6591438"/>
              <a:gd name="connsiteY5" fmla="*/ 1041339 h 1794481"/>
              <a:gd name="connsiteX6" fmla="*/ 5476315 w 6591438"/>
              <a:gd name="connsiteY6" fmla="*/ 1041339 h 1794481"/>
              <a:gd name="connsiteX7" fmla="*/ 5643904 w 6591438"/>
              <a:gd name="connsiteY7" fmla="*/ 548211 h 1794481"/>
              <a:gd name="connsiteX8" fmla="*/ 643133 w 6591438"/>
              <a:gd name="connsiteY8" fmla="*/ 547499 h 1794481"/>
              <a:gd name="connsiteX9" fmla="*/ 1680624 w 6591438"/>
              <a:gd name="connsiteY9" fmla="*/ 547499 h 1794481"/>
              <a:gd name="connsiteX10" fmla="*/ 1616781 w 6591438"/>
              <a:gd name="connsiteY10" fmla="*/ 735357 h 1794481"/>
              <a:gd name="connsiteX11" fmla="*/ 1000221 w 6591438"/>
              <a:gd name="connsiteY11" fmla="*/ 985479 h 1794481"/>
              <a:gd name="connsiteX12" fmla="*/ 653707 w 6591438"/>
              <a:gd name="connsiteY12" fmla="*/ 1182232 h 1794481"/>
              <a:gd name="connsiteX13" fmla="*/ 710812 w 6591438"/>
              <a:gd name="connsiteY13" fmla="*/ 1227774 h 1794481"/>
              <a:gd name="connsiteX14" fmla="*/ 1268962 w 6591438"/>
              <a:gd name="connsiteY14" fmla="*/ 1227774 h 1794481"/>
              <a:gd name="connsiteX15" fmla="*/ 1385778 w 6591438"/>
              <a:gd name="connsiteY15" fmla="*/ 1185606 h 1794481"/>
              <a:gd name="connsiteX16" fmla="*/ 1368636 w 6591438"/>
              <a:gd name="connsiteY16" fmla="*/ 1100224 h 1794481"/>
              <a:gd name="connsiteX17" fmla="*/ 1291494 w 6591438"/>
              <a:gd name="connsiteY17" fmla="*/ 1034344 h 1794481"/>
              <a:gd name="connsiteX18" fmla="*/ 1469988 w 6591438"/>
              <a:gd name="connsiteY18" fmla="*/ 960628 h 1794481"/>
              <a:gd name="connsiteX19" fmla="*/ 1583523 w 6591438"/>
              <a:gd name="connsiteY19" fmla="*/ 1101851 h 1794481"/>
              <a:gd name="connsiteX20" fmla="*/ 1555115 w 6591438"/>
              <a:gd name="connsiteY20" fmla="*/ 1289709 h 1794481"/>
              <a:gd name="connsiteX21" fmla="*/ 1430969 w 6591438"/>
              <a:gd name="connsiteY21" fmla="*/ 1379074 h 1794481"/>
              <a:gd name="connsiteX22" fmla="*/ 1174988 w 6591438"/>
              <a:gd name="connsiteY22" fmla="*/ 1411363 h 1794481"/>
              <a:gd name="connsiteX23" fmla="*/ 698226 w 6591438"/>
              <a:gd name="connsiteY23" fmla="*/ 1411363 h 1794481"/>
              <a:gd name="connsiteX24" fmla="*/ 433472 w 6591438"/>
              <a:gd name="connsiteY24" fmla="*/ 1363331 h 1794481"/>
              <a:gd name="connsiteX25" fmla="*/ 409834 w 6591438"/>
              <a:gd name="connsiteY25" fmla="*/ 1187925 h 1794481"/>
              <a:gd name="connsiteX26" fmla="*/ 690020 w 6591438"/>
              <a:gd name="connsiteY26" fmla="*/ 960218 h 1794481"/>
              <a:gd name="connsiteX27" fmla="*/ 1229223 w 6591438"/>
              <a:gd name="connsiteY27" fmla="*/ 732511 h 1794481"/>
              <a:gd name="connsiteX28" fmla="*/ 580258 w 6591438"/>
              <a:gd name="connsiteY28" fmla="*/ 732511 h 1794481"/>
              <a:gd name="connsiteX29" fmla="*/ 643133 w 6591438"/>
              <a:gd name="connsiteY29" fmla="*/ 547499 h 1794481"/>
              <a:gd name="connsiteX30" fmla="*/ 3749733 w 6591438"/>
              <a:gd name="connsiteY30" fmla="*/ 501958 h 1794481"/>
              <a:gd name="connsiteX31" fmla="*/ 4552401 w 6591438"/>
              <a:gd name="connsiteY31" fmla="*/ 501958 h 1794481"/>
              <a:gd name="connsiteX32" fmla="*/ 4490971 w 6591438"/>
              <a:gd name="connsiteY32" fmla="*/ 682700 h 1794481"/>
              <a:gd name="connsiteX33" fmla="*/ 4166778 w 6591438"/>
              <a:gd name="connsiteY33" fmla="*/ 857750 h 1794481"/>
              <a:gd name="connsiteX34" fmla="*/ 4163876 w 6591438"/>
              <a:gd name="connsiteY34" fmla="*/ 866289 h 1794481"/>
              <a:gd name="connsiteX35" fmla="*/ 4717488 w 6591438"/>
              <a:gd name="connsiteY35" fmla="*/ 866289 h 1794481"/>
              <a:gd name="connsiteX36" fmla="*/ 4653646 w 6591438"/>
              <a:gd name="connsiteY36" fmla="*/ 1054147 h 1794481"/>
              <a:gd name="connsiteX37" fmla="*/ 4100033 w 6591438"/>
              <a:gd name="connsiteY37" fmla="*/ 1054147 h 1794481"/>
              <a:gd name="connsiteX38" fmla="*/ 4034256 w 6591438"/>
              <a:gd name="connsiteY38" fmla="*/ 1247698 h 1794481"/>
              <a:gd name="connsiteX39" fmla="*/ 3700162 w 6591438"/>
              <a:gd name="connsiteY39" fmla="*/ 1456753 h 1794481"/>
              <a:gd name="connsiteX40" fmla="*/ 2495957 w 6591438"/>
              <a:gd name="connsiteY40" fmla="*/ 1451211 h 1794481"/>
              <a:gd name="connsiteX41" fmla="*/ 2431944 w 6591438"/>
              <a:gd name="connsiteY41" fmla="*/ 1284174 h 1794481"/>
              <a:gd name="connsiteX42" fmla="*/ 3651374 w 6591438"/>
              <a:gd name="connsiteY42" fmla="*/ 1279827 h 1794481"/>
              <a:gd name="connsiteX43" fmla="*/ 3802696 w 6591438"/>
              <a:gd name="connsiteY43" fmla="*/ 1238092 h 1794481"/>
              <a:gd name="connsiteX44" fmla="*/ 3853069 w 6591438"/>
              <a:gd name="connsiteY44" fmla="*/ 1169424 h 1794481"/>
              <a:gd name="connsiteX45" fmla="*/ 3892251 w 6591438"/>
              <a:gd name="connsiteY45" fmla="*/ 1054147 h 1794481"/>
              <a:gd name="connsiteX46" fmla="*/ 3270326 w 6591438"/>
              <a:gd name="connsiteY46" fmla="*/ 1054147 h 1794481"/>
              <a:gd name="connsiteX47" fmla="*/ 3334168 w 6591438"/>
              <a:gd name="connsiteY47" fmla="*/ 866289 h 1794481"/>
              <a:gd name="connsiteX48" fmla="*/ 3956093 w 6591438"/>
              <a:gd name="connsiteY48" fmla="*/ 866289 h 1794481"/>
              <a:gd name="connsiteX49" fmla="*/ 3976406 w 6591438"/>
              <a:gd name="connsiteY49" fmla="*/ 806516 h 1794481"/>
              <a:gd name="connsiteX50" fmla="*/ 4211552 w 6591438"/>
              <a:gd name="connsiteY50" fmla="*/ 684123 h 1794481"/>
              <a:gd name="connsiteX51" fmla="*/ 3687825 w 6591438"/>
              <a:gd name="connsiteY51" fmla="*/ 684123 h 1794481"/>
              <a:gd name="connsiteX52" fmla="*/ 3749733 w 6591438"/>
              <a:gd name="connsiteY52" fmla="*/ 501958 h 1794481"/>
              <a:gd name="connsiteX53" fmla="*/ 4292651 w 6591438"/>
              <a:gd name="connsiteY53" fmla="*/ 76047 h 1794481"/>
              <a:gd name="connsiteX54" fmla="*/ 4358725 w 6591438"/>
              <a:gd name="connsiteY54" fmla="*/ 96473 h 1794481"/>
              <a:gd name="connsiteX55" fmla="*/ 4390426 w 6591438"/>
              <a:gd name="connsiteY55" fmla="*/ 205939 h 1794481"/>
              <a:gd name="connsiteX56" fmla="*/ 4916287 w 6591438"/>
              <a:gd name="connsiteY56" fmla="*/ 205939 h 1794481"/>
              <a:gd name="connsiteX57" fmla="*/ 4791504 w 6591438"/>
              <a:gd name="connsiteY57" fmla="*/ 573116 h 1794481"/>
              <a:gd name="connsiteX58" fmla="*/ 4592261 w 6591438"/>
              <a:gd name="connsiteY58" fmla="*/ 573116 h 1794481"/>
              <a:gd name="connsiteX59" fmla="*/ 4655136 w 6591438"/>
              <a:gd name="connsiteY59" fmla="*/ 388104 h 1794481"/>
              <a:gd name="connsiteX60" fmla="*/ 3727229 w 6591438"/>
              <a:gd name="connsiteY60" fmla="*/ 388104 h 1794481"/>
              <a:gd name="connsiteX61" fmla="*/ 3663387 w 6591438"/>
              <a:gd name="connsiteY61" fmla="*/ 575962 h 1794481"/>
              <a:gd name="connsiteX62" fmla="*/ 3464144 w 6591438"/>
              <a:gd name="connsiteY62" fmla="*/ 575962 h 1794481"/>
              <a:gd name="connsiteX63" fmla="*/ 3589894 w 6591438"/>
              <a:gd name="connsiteY63" fmla="*/ 205939 h 1794481"/>
              <a:gd name="connsiteX64" fmla="*/ 4136200 w 6591438"/>
              <a:gd name="connsiteY64" fmla="*/ 197018 h 1794481"/>
              <a:gd name="connsiteX65" fmla="*/ 4166234 w 6591438"/>
              <a:gd name="connsiteY65" fmla="*/ 118658 h 1794481"/>
              <a:gd name="connsiteX66" fmla="*/ 4292651 w 6591438"/>
              <a:gd name="connsiteY66" fmla="*/ 76047 h 1794481"/>
              <a:gd name="connsiteX67" fmla="*/ 5277772 w 6591438"/>
              <a:gd name="connsiteY67" fmla="*/ 59352 h 1794481"/>
              <a:gd name="connsiteX68" fmla="*/ 5445406 w 6591438"/>
              <a:gd name="connsiteY68" fmla="*/ 106317 h 1794481"/>
              <a:gd name="connsiteX69" fmla="*/ 5226160 w 6591438"/>
              <a:gd name="connsiteY69" fmla="*/ 445743 h 1794481"/>
              <a:gd name="connsiteX70" fmla="*/ 5029552 w 6591438"/>
              <a:gd name="connsiteY70" fmla="*/ 1024261 h 1794481"/>
              <a:gd name="connsiteX71" fmla="*/ 5556669 w 6591438"/>
              <a:gd name="connsiteY71" fmla="*/ 467802 h 1794481"/>
              <a:gd name="connsiteX72" fmla="*/ 5299787 w 6591438"/>
              <a:gd name="connsiteY72" fmla="*/ 467802 h 1794481"/>
              <a:gd name="connsiteX73" fmla="*/ 5360238 w 6591438"/>
              <a:gd name="connsiteY73" fmla="*/ 289905 h 1794481"/>
              <a:gd name="connsiteX74" fmla="*/ 5731685 w 6591438"/>
              <a:gd name="connsiteY74" fmla="*/ 289905 h 1794481"/>
              <a:gd name="connsiteX75" fmla="*/ 5810037 w 6591438"/>
              <a:gd name="connsiteY75" fmla="*/ 59352 h 1794481"/>
              <a:gd name="connsiteX76" fmla="*/ 5997895 w 6591438"/>
              <a:gd name="connsiteY76" fmla="*/ 59352 h 1794481"/>
              <a:gd name="connsiteX77" fmla="*/ 5919543 w 6591438"/>
              <a:gd name="connsiteY77" fmla="*/ 289905 h 1794481"/>
              <a:gd name="connsiteX78" fmla="*/ 6271047 w 6591438"/>
              <a:gd name="connsiteY78" fmla="*/ 293357 h 1794481"/>
              <a:gd name="connsiteX79" fmla="*/ 6391363 w 6591438"/>
              <a:gd name="connsiteY79" fmla="*/ 248920 h 1794481"/>
              <a:gd name="connsiteX80" fmla="*/ 6435477 w 6591438"/>
              <a:gd name="connsiteY80" fmla="*/ 173043 h 1794481"/>
              <a:gd name="connsiteX81" fmla="*/ 6339224 w 6591438"/>
              <a:gd name="connsiteY81" fmla="*/ 124916 h 1794481"/>
              <a:gd name="connsiteX82" fmla="*/ 6205869 w 6591438"/>
              <a:gd name="connsiteY82" fmla="*/ 214673 h 1794481"/>
              <a:gd name="connsiteX83" fmla="*/ 6144640 w 6591438"/>
              <a:gd name="connsiteY83" fmla="*/ 150970 h 1794481"/>
              <a:gd name="connsiteX84" fmla="*/ 6279067 w 6591438"/>
              <a:gd name="connsiteY84" fmla="*/ 20643 h 1794481"/>
              <a:gd name="connsiteX85" fmla="*/ 6480562 w 6591438"/>
              <a:gd name="connsiteY85" fmla="*/ 15663 h 1794481"/>
              <a:gd name="connsiteX86" fmla="*/ 6587878 w 6591438"/>
              <a:gd name="connsiteY86" fmla="*/ 144969 h 1794481"/>
              <a:gd name="connsiteX87" fmla="*/ 6551784 w 6591438"/>
              <a:gd name="connsiteY87" fmla="*/ 293358 h 1794481"/>
              <a:gd name="connsiteX88" fmla="*/ 6415749 w 6591438"/>
              <a:gd name="connsiteY88" fmla="*/ 422019 h 1794481"/>
              <a:gd name="connsiteX89" fmla="*/ 6202868 w 6591438"/>
              <a:gd name="connsiteY89" fmla="*/ 465811 h 1794481"/>
              <a:gd name="connsiteX90" fmla="*/ 5962272 w 6591438"/>
              <a:gd name="connsiteY90" fmla="*/ 467802 h 1794481"/>
              <a:gd name="connsiteX91" fmla="*/ 6144037 w 6591438"/>
              <a:gd name="connsiteY91" fmla="*/ 1002913 h 1794481"/>
              <a:gd name="connsiteX92" fmla="*/ 5951542 w 6591438"/>
              <a:gd name="connsiteY92" fmla="*/ 1205003 h 1794481"/>
              <a:gd name="connsiteX93" fmla="*/ 5889301 w 6591438"/>
              <a:gd name="connsiteY93" fmla="*/ 1074072 h 1794481"/>
              <a:gd name="connsiteX94" fmla="*/ 5839479 w 6591438"/>
              <a:gd name="connsiteY94" fmla="*/ 1220658 h 1794481"/>
              <a:gd name="connsiteX95" fmla="*/ 5603233 w 6591438"/>
              <a:gd name="connsiteY95" fmla="*/ 1220658 h 1794481"/>
              <a:gd name="connsiteX96" fmla="*/ 5521979 w 6591438"/>
              <a:gd name="connsiteY96" fmla="*/ 1459750 h 1794481"/>
              <a:gd name="connsiteX97" fmla="*/ 5334121 w 6591438"/>
              <a:gd name="connsiteY97" fmla="*/ 1459750 h 1794481"/>
              <a:gd name="connsiteX98" fmla="*/ 5415375 w 6591438"/>
              <a:gd name="connsiteY98" fmla="*/ 1220658 h 1794481"/>
              <a:gd name="connsiteX99" fmla="*/ 5186244 w 6591438"/>
              <a:gd name="connsiteY99" fmla="*/ 1220658 h 1794481"/>
              <a:gd name="connsiteX100" fmla="*/ 5238001 w 6591438"/>
              <a:gd name="connsiteY100" fmla="*/ 1068379 h 1794481"/>
              <a:gd name="connsiteX101" fmla="*/ 5065253 w 6591438"/>
              <a:gd name="connsiteY101" fmla="*/ 1224928 h 1794481"/>
              <a:gd name="connsiteX102" fmla="*/ 5016254 w 6591438"/>
              <a:gd name="connsiteY102" fmla="*/ 1063398 h 1794481"/>
              <a:gd name="connsiteX103" fmla="*/ 4882520 w 6591438"/>
              <a:gd name="connsiteY103" fmla="*/ 1456904 h 1794481"/>
              <a:gd name="connsiteX104" fmla="*/ 4711740 w 6591438"/>
              <a:gd name="connsiteY104" fmla="*/ 1456904 h 1794481"/>
              <a:gd name="connsiteX105" fmla="*/ 4924548 w 6591438"/>
              <a:gd name="connsiteY105" fmla="*/ 830710 h 1794481"/>
              <a:gd name="connsiteX106" fmla="*/ 4778874 w 6591438"/>
              <a:gd name="connsiteY106" fmla="*/ 982989 h 1794481"/>
              <a:gd name="connsiteX107" fmla="*/ 4824738 w 6591438"/>
              <a:gd name="connsiteY107" fmla="*/ 714010 h 1794481"/>
              <a:gd name="connsiteX108" fmla="*/ 5277772 w 6591438"/>
              <a:gd name="connsiteY108" fmla="*/ 59352 h 1794481"/>
              <a:gd name="connsiteX109" fmla="*/ 2737415 w 6591438"/>
              <a:gd name="connsiteY109" fmla="*/ 59352 h 1794481"/>
              <a:gd name="connsiteX110" fmla="*/ 2943775 w 6591438"/>
              <a:gd name="connsiteY110" fmla="*/ 59352 h 1794481"/>
              <a:gd name="connsiteX111" fmla="*/ 2835925 w 6591438"/>
              <a:gd name="connsiteY111" fmla="*/ 376719 h 1794481"/>
              <a:gd name="connsiteX112" fmla="*/ 3133368 w 6591438"/>
              <a:gd name="connsiteY112" fmla="*/ 376719 h 1794481"/>
              <a:gd name="connsiteX113" fmla="*/ 3033805 w 6591438"/>
              <a:gd name="connsiteY113" fmla="*/ 236381 h 1794481"/>
              <a:gd name="connsiteX114" fmla="*/ 3156554 w 6591438"/>
              <a:gd name="connsiteY114" fmla="*/ 127545 h 1794481"/>
              <a:gd name="connsiteX115" fmla="*/ 3274471 w 6591438"/>
              <a:gd name="connsiteY115" fmla="*/ 233075 h 1794481"/>
              <a:gd name="connsiteX116" fmla="*/ 3174793 w 6591438"/>
              <a:gd name="connsiteY116" fmla="*/ 376719 h 1794481"/>
              <a:gd name="connsiteX117" fmla="*/ 3389538 w 6591438"/>
              <a:gd name="connsiteY117" fmla="*/ 376719 h 1794481"/>
              <a:gd name="connsiteX118" fmla="*/ 3324728 w 6591438"/>
              <a:gd name="connsiteY118" fmla="*/ 567423 h 1794481"/>
              <a:gd name="connsiteX119" fmla="*/ 2818792 w 6591438"/>
              <a:gd name="connsiteY119" fmla="*/ 567423 h 1794481"/>
              <a:gd name="connsiteX120" fmla="*/ 3191662 w 6591438"/>
              <a:gd name="connsiteY120" fmla="*/ 1113920 h 1794481"/>
              <a:gd name="connsiteX121" fmla="*/ 3024148 w 6591438"/>
              <a:gd name="connsiteY121" fmla="*/ 1265400 h 1794481"/>
              <a:gd name="connsiteX122" fmla="*/ 2922646 w 6591438"/>
              <a:gd name="connsiteY122" fmla="*/ 1262619 h 1794481"/>
              <a:gd name="connsiteX123" fmla="*/ 2873634 w 6591438"/>
              <a:gd name="connsiteY123" fmla="*/ 1189927 h 1794481"/>
              <a:gd name="connsiteX124" fmla="*/ 2691552 w 6591438"/>
              <a:gd name="connsiteY124" fmla="*/ 801535 h 1794481"/>
              <a:gd name="connsiteX125" fmla="*/ 2537941 w 6591438"/>
              <a:gd name="connsiteY125" fmla="*/ 1261167 h 1794481"/>
              <a:gd name="connsiteX126" fmla="*/ 2392295 w 6591438"/>
              <a:gd name="connsiteY126" fmla="*/ 1262700 h 1794481"/>
              <a:gd name="connsiteX127" fmla="*/ 2489259 w 6591438"/>
              <a:gd name="connsiteY127" fmla="*/ 1396797 h 1794481"/>
              <a:gd name="connsiteX128" fmla="*/ 2470283 w 6591438"/>
              <a:gd name="connsiteY128" fmla="*/ 1452635 h 1794481"/>
              <a:gd name="connsiteX129" fmla="*/ 2263923 w 6591438"/>
              <a:gd name="connsiteY129" fmla="*/ 1452635 h 1794481"/>
              <a:gd name="connsiteX130" fmla="*/ 2490518 w 6591438"/>
              <a:gd name="connsiteY130" fmla="*/ 785880 h 1794481"/>
              <a:gd name="connsiteX131" fmla="*/ 1650170 w 6591438"/>
              <a:gd name="connsiteY131" fmla="*/ 1494590 h 1794481"/>
              <a:gd name="connsiteX132" fmla="*/ 571448 w 6591438"/>
              <a:gd name="connsiteY132" fmla="*/ 1794481 h 1794481"/>
              <a:gd name="connsiteX133" fmla="*/ 0 w 6591438"/>
              <a:gd name="connsiteY133" fmla="*/ 1497405 h 1794481"/>
              <a:gd name="connsiteX134" fmla="*/ 1528444 w 6591438"/>
              <a:gd name="connsiteY134" fmla="*/ 1382963 h 1794481"/>
              <a:gd name="connsiteX135" fmla="*/ 2497867 w 6591438"/>
              <a:gd name="connsiteY135" fmla="*/ 567423 h 1794481"/>
              <a:gd name="connsiteX136" fmla="*/ 2013990 w 6591438"/>
              <a:gd name="connsiteY136" fmla="*/ 567423 h 1794481"/>
              <a:gd name="connsiteX137" fmla="*/ 2078800 w 6591438"/>
              <a:gd name="connsiteY137" fmla="*/ 376719 h 1794481"/>
              <a:gd name="connsiteX138" fmla="*/ 2629566 w 6591438"/>
              <a:gd name="connsiteY138" fmla="*/ 376719 h 1794481"/>
              <a:gd name="connsiteX139" fmla="*/ 2737415 w 6591438"/>
              <a:gd name="connsiteY139" fmla="*/ 59352 h 1794481"/>
              <a:gd name="connsiteX140" fmla="*/ 1025343 w 6591438"/>
              <a:gd name="connsiteY140" fmla="*/ 59352 h 1794481"/>
              <a:gd name="connsiteX141" fmla="*/ 1235972 w 6591438"/>
              <a:gd name="connsiteY141" fmla="*/ 59352 h 1794481"/>
              <a:gd name="connsiteX142" fmla="*/ 1184227 w 6591438"/>
              <a:gd name="connsiteY142" fmla="*/ 211631 h 1794481"/>
              <a:gd name="connsiteX143" fmla="*/ 1480246 w 6591438"/>
              <a:gd name="connsiteY143" fmla="*/ 211631 h 1794481"/>
              <a:gd name="connsiteX144" fmla="*/ 1531991 w 6591438"/>
              <a:gd name="connsiteY144" fmla="*/ 59352 h 1794481"/>
              <a:gd name="connsiteX145" fmla="*/ 1742621 w 6591438"/>
              <a:gd name="connsiteY145" fmla="*/ 59352 h 1794481"/>
              <a:gd name="connsiteX146" fmla="*/ 1690875 w 6591438"/>
              <a:gd name="connsiteY146" fmla="*/ 211631 h 1794481"/>
              <a:gd name="connsiteX147" fmla="*/ 2029589 w 6591438"/>
              <a:gd name="connsiteY147" fmla="*/ 211631 h 1794481"/>
              <a:gd name="connsiteX148" fmla="*/ 1968649 w 6591438"/>
              <a:gd name="connsiteY148" fmla="*/ 390950 h 1794481"/>
              <a:gd name="connsiteX149" fmla="*/ 1629935 w 6591438"/>
              <a:gd name="connsiteY149" fmla="*/ 390950 h 1794481"/>
              <a:gd name="connsiteX150" fmla="*/ 1594144 w 6591438"/>
              <a:gd name="connsiteY150" fmla="*/ 496265 h 1794481"/>
              <a:gd name="connsiteX151" fmla="*/ 1383515 w 6591438"/>
              <a:gd name="connsiteY151" fmla="*/ 496265 h 1794481"/>
              <a:gd name="connsiteX152" fmla="*/ 1419305 w 6591438"/>
              <a:gd name="connsiteY152" fmla="*/ 390950 h 1794481"/>
              <a:gd name="connsiteX153" fmla="*/ 1123286 w 6591438"/>
              <a:gd name="connsiteY153" fmla="*/ 390950 h 1794481"/>
              <a:gd name="connsiteX154" fmla="*/ 1087496 w 6591438"/>
              <a:gd name="connsiteY154" fmla="*/ 496265 h 1794481"/>
              <a:gd name="connsiteX155" fmla="*/ 876867 w 6591438"/>
              <a:gd name="connsiteY155" fmla="*/ 496265 h 1794481"/>
              <a:gd name="connsiteX156" fmla="*/ 912657 w 6591438"/>
              <a:gd name="connsiteY156" fmla="*/ 390950 h 1794481"/>
              <a:gd name="connsiteX157" fmla="*/ 573943 w 6591438"/>
              <a:gd name="connsiteY157" fmla="*/ 390950 h 1794481"/>
              <a:gd name="connsiteX158" fmla="*/ 634884 w 6591438"/>
              <a:gd name="connsiteY158" fmla="*/ 211631 h 1794481"/>
              <a:gd name="connsiteX159" fmla="*/ 973598 w 6591438"/>
              <a:gd name="connsiteY159" fmla="*/ 211631 h 1794481"/>
              <a:gd name="connsiteX160" fmla="*/ 1025343 w 6591438"/>
              <a:gd name="connsiteY160" fmla="*/ 59352 h 1794481"/>
              <a:gd name="connsiteX0" fmla="*/ 5829106 w 6591438"/>
              <a:gd name="connsiteY0" fmla="*/ 555355 h 1793798"/>
              <a:gd name="connsiteX1" fmla="*/ 5664173 w 6591438"/>
              <a:gd name="connsiteY1" fmla="*/ 1040656 h 1793798"/>
              <a:gd name="connsiteX2" fmla="*/ 5878360 w 6591438"/>
              <a:gd name="connsiteY2" fmla="*/ 1040656 h 1793798"/>
              <a:gd name="connsiteX3" fmla="*/ 5829106 w 6591438"/>
              <a:gd name="connsiteY3" fmla="*/ 555355 h 1793798"/>
              <a:gd name="connsiteX4" fmla="*/ 5643904 w 6591438"/>
              <a:gd name="connsiteY4" fmla="*/ 547528 h 1793798"/>
              <a:gd name="connsiteX5" fmla="*/ 5264974 w 6591438"/>
              <a:gd name="connsiteY5" fmla="*/ 1040656 h 1793798"/>
              <a:gd name="connsiteX6" fmla="*/ 5476315 w 6591438"/>
              <a:gd name="connsiteY6" fmla="*/ 1040656 h 1793798"/>
              <a:gd name="connsiteX7" fmla="*/ 5643904 w 6591438"/>
              <a:gd name="connsiteY7" fmla="*/ 547528 h 1793798"/>
              <a:gd name="connsiteX8" fmla="*/ 643133 w 6591438"/>
              <a:gd name="connsiteY8" fmla="*/ 546816 h 1793798"/>
              <a:gd name="connsiteX9" fmla="*/ 1680624 w 6591438"/>
              <a:gd name="connsiteY9" fmla="*/ 546816 h 1793798"/>
              <a:gd name="connsiteX10" fmla="*/ 1616781 w 6591438"/>
              <a:gd name="connsiteY10" fmla="*/ 734674 h 1793798"/>
              <a:gd name="connsiteX11" fmla="*/ 1000221 w 6591438"/>
              <a:gd name="connsiteY11" fmla="*/ 984796 h 1793798"/>
              <a:gd name="connsiteX12" fmla="*/ 653707 w 6591438"/>
              <a:gd name="connsiteY12" fmla="*/ 1181549 h 1793798"/>
              <a:gd name="connsiteX13" fmla="*/ 710812 w 6591438"/>
              <a:gd name="connsiteY13" fmla="*/ 1227091 h 1793798"/>
              <a:gd name="connsiteX14" fmla="*/ 1268962 w 6591438"/>
              <a:gd name="connsiteY14" fmla="*/ 1227091 h 1793798"/>
              <a:gd name="connsiteX15" fmla="*/ 1385778 w 6591438"/>
              <a:gd name="connsiteY15" fmla="*/ 1184923 h 1793798"/>
              <a:gd name="connsiteX16" fmla="*/ 1368636 w 6591438"/>
              <a:gd name="connsiteY16" fmla="*/ 1099541 h 1793798"/>
              <a:gd name="connsiteX17" fmla="*/ 1291494 w 6591438"/>
              <a:gd name="connsiteY17" fmla="*/ 1033661 h 1793798"/>
              <a:gd name="connsiteX18" fmla="*/ 1469988 w 6591438"/>
              <a:gd name="connsiteY18" fmla="*/ 959945 h 1793798"/>
              <a:gd name="connsiteX19" fmla="*/ 1583523 w 6591438"/>
              <a:gd name="connsiteY19" fmla="*/ 1101168 h 1793798"/>
              <a:gd name="connsiteX20" fmla="*/ 1555115 w 6591438"/>
              <a:gd name="connsiteY20" fmla="*/ 1289026 h 1793798"/>
              <a:gd name="connsiteX21" fmla="*/ 1430969 w 6591438"/>
              <a:gd name="connsiteY21" fmla="*/ 1378391 h 1793798"/>
              <a:gd name="connsiteX22" fmla="*/ 1174988 w 6591438"/>
              <a:gd name="connsiteY22" fmla="*/ 1410680 h 1793798"/>
              <a:gd name="connsiteX23" fmla="*/ 698226 w 6591438"/>
              <a:gd name="connsiteY23" fmla="*/ 1410680 h 1793798"/>
              <a:gd name="connsiteX24" fmla="*/ 433472 w 6591438"/>
              <a:gd name="connsiteY24" fmla="*/ 1362648 h 1793798"/>
              <a:gd name="connsiteX25" fmla="*/ 409834 w 6591438"/>
              <a:gd name="connsiteY25" fmla="*/ 1187242 h 1793798"/>
              <a:gd name="connsiteX26" fmla="*/ 690020 w 6591438"/>
              <a:gd name="connsiteY26" fmla="*/ 959535 h 1793798"/>
              <a:gd name="connsiteX27" fmla="*/ 1229223 w 6591438"/>
              <a:gd name="connsiteY27" fmla="*/ 731828 h 1793798"/>
              <a:gd name="connsiteX28" fmla="*/ 580258 w 6591438"/>
              <a:gd name="connsiteY28" fmla="*/ 731828 h 1793798"/>
              <a:gd name="connsiteX29" fmla="*/ 643133 w 6591438"/>
              <a:gd name="connsiteY29" fmla="*/ 546816 h 1793798"/>
              <a:gd name="connsiteX30" fmla="*/ 3749733 w 6591438"/>
              <a:gd name="connsiteY30" fmla="*/ 501275 h 1793798"/>
              <a:gd name="connsiteX31" fmla="*/ 4552401 w 6591438"/>
              <a:gd name="connsiteY31" fmla="*/ 501275 h 1793798"/>
              <a:gd name="connsiteX32" fmla="*/ 4490971 w 6591438"/>
              <a:gd name="connsiteY32" fmla="*/ 682017 h 1793798"/>
              <a:gd name="connsiteX33" fmla="*/ 4166778 w 6591438"/>
              <a:gd name="connsiteY33" fmla="*/ 857067 h 1793798"/>
              <a:gd name="connsiteX34" fmla="*/ 4163876 w 6591438"/>
              <a:gd name="connsiteY34" fmla="*/ 865606 h 1793798"/>
              <a:gd name="connsiteX35" fmla="*/ 4717488 w 6591438"/>
              <a:gd name="connsiteY35" fmla="*/ 865606 h 1793798"/>
              <a:gd name="connsiteX36" fmla="*/ 4653646 w 6591438"/>
              <a:gd name="connsiteY36" fmla="*/ 1053464 h 1793798"/>
              <a:gd name="connsiteX37" fmla="*/ 4100033 w 6591438"/>
              <a:gd name="connsiteY37" fmla="*/ 1053464 h 1793798"/>
              <a:gd name="connsiteX38" fmla="*/ 4034256 w 6591438"/>
              <a:gd name="connsiteY38" fmla="*/ 1247015 h 1793798"/>
              <a:gd name="connsiteX39" fmla="*/ 3700162 w 6591438"/>
              <a:gd name="connsiteY39" fmla="*/ 1456070 h 1793798"/>
              <a:gd name="connsiteX40" fmla="*/ 2495957 w 6591438"/>
              <a:gd name="connsiteY40" fmla="*/ 1450528 h 1793798"/>
              <a:gd name="connsiteX41" fmla="*/ 2431944 w 6591438"/>
              <a:gd name="connsiteY41" fmla="*/ 1283491 h 1793798"/>
              <a:gd name="connsiteX42" fmla="*/ 3651374 w 6591438"/>
              <a:gd name="connsiteY42" fmla="*/ 1279144 h 1793798"/>
              <a:gd name="connsiteX43" fmla="*/ 3802696 w 6591438"/>
              <a:gd name="connsiteY43" fmla="*/ 1237409 h 1793798"/>
              <a:gd name="connsiteX44" fmla="*/ 3853069 w 6591438"/>
              <a:gd name="connsiteY44" fmla="*/ 1168741 h 1793798"/>
              <a:gd name="connsiteX45" fmla="*/ 3892251 w 6591438"/>
              <a:gd name="connsiteY45" fmla="*/ 1053464 h 1793798"/>
              <a:gd name="connsiteX46" fmla="*/ 3270326 w 6591438"/>
              <a:gd name="connsiteY46" fmla="*/ 1053464 h 1793798"/>
              <a:gd name="connsiteX47" fmla="*/ 3334168 w 6591438"/>
              <a:gd name="connsiteY47" fmla="*/ 865606 h 1793798"/>
              <a:gd name="connsiteX48" fmla="*/ 3956093 w 6591438"/>
              <a:gd name="connsiteY48" fmla="*/ 865606 h 1793798"/>
              <a:gd name="connsiteX49" fmla="*/ 3976406 w 6591438"/>
              <a:gd name="connsiteY49" fmla="*/ 805833 h 1793798"/>
              <a:gd name="connsiteX50" fmla="*/ 4211552 w 6591438"/>
              <a:gd name="connsiteY50" fmla="*/ 683440 h 1793798"/>
              <a:gd name="connsiteX51" fmla="*/ 3687825 w 6591438"/>
              <a:gd name="connsiteY51" fmla="*/ 683440 h 1793798"/>
              <a:gd name="connsiteX52" fmla="*/ 3749733 w 6591438"/>
              <a:gd name="connsiteY52" fmla="*/ 501275 h 1793798"/>
              <a:gd name="connsiteX53" fmla="*/ 4292651 w 6591438"/>
              <a:gd name="connsiteY53" fmla="*/ 75364 h 1793798"/>
              <a:gd name="connsiteX54" fmla="*/ 4358725 w 6591438"/>
              <a:gd name="connsiteY54" fmla="*/ 95790 h 1793798"/>
              <a:gd name="connsiteX55" fmla="*/ 4390426 w 6591438"/>
              <a:gd name="connsiteY55" fmla="*/ 205256 h 1793798"/>
              <a:gd name="connsiteX56" fmla="*/ 4916287 w 6591438"/>
              <a:gd name="connsiteY56" fmla="*/ 205256 h 1793798"/>
              <a:gd name="connsiteX57" fmla="*/ 4791504 w 6591438"/>
              <a:gd name="connsiteY57" fmla="*/ 572433 h 1793798"/>
              <a:gd name="connsiteX58" fmla="*/ 4592261 w 6591438"/>
              <a:gd name="connsiteY58" fmla="*/ 572433 h 1793798"/>
              <a:gd name="connsiteX59" fmla="*/ 4655136 w 6591438"/>
              <a:gd name="connsiteY59" fmla="*/ 387421 h 1793798"/>
              <a:gd name="connsiteX60" fmla="*/ 3727229 w 6591438"/>
              <a:gd name="connsiteY60" fmla="*/ 387421 h 1793798"/>
              <a:gd name="connsiteX61" fmla="*/ 3663387 w 6591438"/>
              <a:gd name="connsiteY61" fmla="*/ 575279 h 1793798"/>
              <a:gd name="connsiteX62" fmla="*/ 3464144 w 6591438"/>
              <a:gd name="connsiteY62" fmla="*/ 575279 h 1793798"/>
              <a:gd name="connsiteX63" fmla="*/ 3589894 w 6591438"/>
              <a:gd name="connsiteY63" fmla="*/ 205256 h 1793798"/>
              <a:gd name="connsiteX64" fmla="*/ 4136200 w 6591438"/>
              <a:gd name="connsiteY64" fmla="*/ 196335 h 1793798"/>
              <a:gd name="connsiteX65" fmla="*/ 4166234 w 6591438"/>
              <a:gd name="connsiteY65" fmla="*/ 117975 h 1793798"/>
              <a:gd name="connsiteX66" fmla="*/ 4292651 w 6591438"/>
              <a:gd name="connsiteY66" fmla="*/ 75364 h 1793798"/>
              <a:gd name="connsiteX67" fmla="*/ 5277772 w 6591438"/>
              <a:gd name="connsiteY67" fmla="*/ 58669 h 1793798"/>
              <a:gd name="connsiteX68" fmla="*/ 5445406 w 6591438"/>
              <a:gd name="connsiteY68" fmla="*/ 105634 h 1793798"/>
              <a:gd name="connsiteX69" fmla="*/ 5226160 w 6591438"/>
              <a:gd name="connsiteY69" fmla="*/ 445060 h 1793798"/>
              <a:gd name="connsiteX70" fmla="*/ 5029552 w 6591438"/>
              <a:gd name="connsiteY70" fmla="*/ 1023578 h 1793798"/>
              <a:gd name="connsiteX71" fmla="*/ 5556669 w 6591438"/>
              <a:gd name="connsiteY71" fmla="*/ 467119 h 1793798"/>
              <a:gd name="connsiteX72" fmla="*/ 5299787 w 6591438"/>
              <a:gd name="connsiteY72" fmla="*/ 467119 h 1793798"/>
              <a:gd name="connsiteX73" fmla="*/ 5360238 w 6591438"/>
              <a:gd name="connsiteY73" fmla="*/ 289222 h 1793798"/>
              <a:gd name="connsiteX74" fmla="*/ 5731685 w 6591438"/>
              <a:gd name="connsiteY74" fmla="*/ 289222 h 1793798"/>
              <a:gd name="connsiteX75" fmla="*/ 5810037 w 6591438"/>
              <a:gd name="connsiteY75" fmla="*/ 58669 h 1793798"/>
              <a:gd name="connsiteX76" fmla="*/ 5997895 w 6591438"/>
              <a:gd name="connsiteY76" fmla="*/ 58669 h 1793798"/>
              <a:gd name="connsiteX77" fmla="*/ 5919543 w 6591438"/>
              <a:gd name="connsiteY77" fmla="*/ 289222 h 1793798"/>
              <a:gd name="connsiteX78" fmla="*/ 6271047 w 6591438"/>
              <a:gd name="connsiteY78" fmla="*/ 292674 h 1793798"/>
              <a:gd name="connsiteX79" fmla="*/ 6391363 w 6591438"/>
              <a:gd name="connsiteY79" fmla="*/ 248237 h 1793798"/>
              <a:gd name="connsiteX80" fmla="*/ 6435477 w 6591438"/>
              <a:gd name="connsiteY80" fmla="*/ 172360 h 1793798"/>
              <a:gd name="connsiteX81" fmla="*/ 6339224 w 6591438"/>
              <a:gd name="connsiteY81" fmla="*/ 124233 h 1793798"/>
              <a:gd name="connsiteX82" fmla="*/ 6205869 w 6591438"/>
              <a:gd name="connsiteY82" fmla="*/ 213990 h 1793798"/>
              <a:gd name="connsiteX83" fmla="*/ 6135973 w 6591438"/>
              <a:gd name="connsiteY83" fmla="*/ 137286 h 1793798"/>
              <a:gd name="connsiteX84" fmla="*/ 6279067 w 6591438"/>
              <a:gd name="connsiteY84" fmla="*/ 19960 h 1793798"/>
              <a:gd name="connsiteX85" fmla="*/ 6480562 w 6591438"/>
              <a:gd name="connsiteY85" fmla="*/ 14980 h 1793798"/>
              <a:gd name="connsiteX86" fmla="*/ 6587878 w 6591438"/>
              <a:gd name="connsiteY86" fmla="*/ 144286 h 1793798"/>
              <a:gd name="connsiteX87" fmla="*/ 6551784 w 6591438"/>
              <a:gd name="connsiteY87" fmla="*/ 292675 h 1793798"/>
              <a:gd name="connsiteX88" fmla="*/ 6415749 w 6591438"/>
              <a:gd name="connsiteY88" fmla="*/ 421336 h 1793798"/>
              <a:gd name="connsiteX89" fmla="*/ 6202868 w 6591438"/>
              <a:gd name="connsiteY89" fmla="*/ 465128 h 1793798"/>
              <a:gd name="connsiteX90" fmla="*/ 5962272 w 6591438"/>
              <a:gd name="connsiteY90" fmla="*/ 467119 h 1793798"/>
              <a:gd name="connsiteX91" fmla="*/ 6144037 w 6591438"/>
              <a:gd name="connsiteY91" fmla="*/ 1002230 h 1793798"/>
              <a:gd name="connsiteX92" fmla="*/ 5951542 w 6591438"/>
              <a:gd name="connsiteY92" fmla="*/ 1204320 h 1793798"/>
              <a:gd name="connsiteX93" fmla="*/ 5889301 w 6591438"/>
              <a:gd name="connsiteY93" fmla="*/ 1073389 h 1793798"/>
              <a:gd name="connsiteX94" fmla="*/ 5839479 w 6591438"/>
              <a:gd name="connsiteY94" fmla="*/ 1219975 h 1793798"/>
              <a:gd name="connsiteX95" fmla="*/ 5603233 w 6591438"/>
              <a:gd name="connsiteY95" fmla="*/ 1219975 h 1793798"/>
              <a:gd name="connsiteX96" fmla="*/ 5521979 w 6591438"/>
              <a:gd name="connsiteY96" fmla="*/ 1459067 h 1793798"/>
              <a:gd name="connsiteX97" fmla="*/ 5334121 w 6591438"/>
              <a:gd name="connsiteY97" fmla="*/ 1459067 h 1793798"/>
              <a:gd name="connsiteX98" fmla="*/ 5415375 w 6591438"/>
              <a:gd name="connsiteY98" fmla="*/ 1219975 h 1793798"/>
              <a:gd name="connsiteX99" fmla="*/ 5186244 w 6591438"/>
              <a:gd name="connsiteY99" fmla="*/ 1219975 h 1793798"/>
              <a:gd name="connsiteX100" fmla="*/ 5238001 w 6591438"/>
              <a:gd name="connsiteY100" fmla="*/ 1067696 h 1793798"/>
              <a:gd name="connsiteX101" fmla="*/ 5065253 w 6591438"/>
              <a:gd name="connsiteY101" fmla="*/ 1224245 h 1793798"/>
              <a:gd name="connsiteX102" fmla="*/ 5016254 w 6591438"/>
              <a:gd name="connsiteY102" fmla="*/ 1062715 h 1793798"/>
              <a:gd name="connsiteX103" fmla="*/ 4882520 w 6591438"/>
              <a:gd name="connsiteY103" fmla="*/ 1456221 h 1793798"/>
              <a:gd name="connsiteX104" fmla="*/ 4711740 w 6591438"/>
              <a:gd name="connsiteY104" fmla="*/ 1456221 h 1793798"/>
              <a:gd name="connsiteX105" fmla="*/ 4924548 w 6591438"/>
              <a:gd name="connsiteY105" fmla="*/ 830027 h 1793798"/>
              <a:gd name="connsiteX106" fmla="*/ 4778874 w 6591438"/>
              <a:gd name="connsiteY106" fmla="*/ 982306 h 1793798"/>
              <a:gd name="connsiteX107" fmla="*/ 4824738 w 6591438"/>
              <a:gd name="connsiteY107" fmla="*/ 713327 h 1793798"/>
              <a:gd name="connsiteX108" fmla="*/ 5277772 w 6591438"/>
              <a:gd name="connsiteY108" fmla="*/ 58669 h 1793798"/>
              <a:gd name="connsiteX109" fmla="*/ 2737415 w 6591438"/>
              <a:gd name="connsiteY109" fmla="*/ 58669 h 1793798"/>
              <a:gd name="connsiteX110" fmla="*/ 2943775 w 6591438"/>
              <a:gd name="connsiteY110" fmla="*/ 58669 h 1793798"/>
              <a:gd name="connsiteX111" fmla="*/ 2835925 w 6591438"/>
              <a:gd name="connsiteY111" fmla="*/ 376036 h 1793798"/>
              <a:gd name="connsiteX112" fmla="*/ 3133368 w 6591438"/>
              <a:gd name="connsiteY112" fmla="*/ 376036 h 1793798"/>
              <a:gd name="connsiteX113" fmla="*/ 3033805 w 6591438"/>
              <a:gd name="connsiteY113" fmla="*/ 235698 h 1793798"/>
              <a:gd name="connsiteX114" fmla="*/ 3156554 w 6591438"/>
              <a:gd name="connsiteY114" fmla="*/ 126862 h 1793798"/>
              <a:gd name="connsiteX115" fmla="*/ 3274471 w 6591438"/>
              <a:gd name="connsiteY115" fmla="*/ 232392 h 1793798"/>
              <a:gd name="connsiteX116" fmla="*/ 3174793 w 6591438"/>
              <a:gd name="connsiteY116" fmla="*/ 376036 h 1793798"/>
              <a:gd name="connsiteX117" fmla="*/ 3389538 w 6591438"/>
              <a:gd name="connsiteY117" fmla="*/ 376036 h 1793798"/>
              <a:gd name="connsiteX118" fmla="*/ 3324728 w 6591438"/>
              <a:gd name="connsiteY118" fmla="*/ 566740 h 1793798"/>
              <a:gd name="connsiteX119" fmla="*/ 2818792 w 6591438"/>
              <a:gd name="connsiteY119" fmla="*/ 566740 h 1793798"/>
              <a:gd name="connsiteX120" fmla="*/ 3191662 w 6591438"/>
              <a:gd name="connsiteY120" fmla="*/ 1113237 h 1793798"/>
              <a:gd name="connsiteX121" fmla="*/ 3024148 w 6591438"/>
              <a:gd name="connsiteY121" fmla="*/ 1264717 h 1793798"/>
              <a:gd name="connsiteX122" fmla="*/ 2922646 w 6591438"/>
              <a:gd name="connsiteY122" fmla="*/ 1261936 h 1793798"/>
              <a:gd name="connsiteX123" fmla="*/ 2873634 w 6591438"/>
              <a:gd name="connsiteY123" fmla="*/ 1189244 h 1793798"/>
              <a:gd name="connsiteX124" fmla="*/ 2691552 w 6591438"/>
              <a:gd name="connsiteY124" fmla="*/ 800852 h 1793798"/>
              <a:gd name="connsiteX125" fmla="*/ 2537941 w 6591438"/>
              <a:gd name="connsiteY125" fmla="*/ 1260484 h 1793798"/>
              <a:gd name="connsiteX126" fmla="*/ 2392295 w 6591438"/>
              <a:gd name="connsiteY126" fmla="*/ 1262017 h 1793798"/>
              <a:gd name="connsiteX127" fmla="*/ 2489259 w 6591438"/>
              <a:gd name="connsiteY127" fmla="*/ 1396114 h 1793798"/>
              <a:gd name="connsiteX128" fmla="*/ 2470283 w 6591438"/>
              <a:gd name="connsiteY128" fmla="*/ 1451952 h 1793798"/>
              <a:gd name="connsiteX129" fmla="*/ 2263923 w 6591438"/>
              <a:gd name="connsiteY129" fmla="*/ 1451952 h 1793798"/>
              <a:gd name="connsiteX130" fmla="*/ 2490518 w 6591438"/>
              <a:gd name="connsiteY130" fmla="*/ 785197 h 1793798"/>
              <a:gd name="connsiteX131" fmla="*/ 1650170 w 6591438"/>
              <a:gd name="connsiteY131" fmla="*/ 1493907 h 1793798"/>
              <a:gd name="connsiteX132" fmla="*/ 571448 w 6591438"/>
              <a:gd name="connsiteY132" fmla="*/ 1793798 h 1793798"/>
              <a:gd name="connsiteX133" fmla="*/ 0 w 6591438"/>
              <a:gd name="connsiteY133" fmla="*/ 1496722 h 1793798"/>
              <a:gd name="connsiteX134" fmla="*/ 1528444 w 6591438"/>
              <a:gd name="connsiteY134" fmla="*/ 1382280 h 1793798"/>
              <a:gd name="connsiteX135" fmla="*/ 2497867 w 6591438"/>
              <a:gd name="connsiteY135" fmla="*/ 566740 h 1793798"/>
              <a:gd name="connsiteX136" fmla="*/ 2013990 w 6591438"/>
              <a:gd name="connsiteY136" fmla="*/ 566740 h 1793798"/>
              <a:gd name="connsiteX137" fmla="*/ 2078800 w 6591438"/>
              <a:gd name="connsiteY137" fmla="*/ 376036 h 1793798"/>
              <a:gd name="connsiteX138" fmla="*/ 2629566 w 6591438"/>
              <a:gd name="connsiteY138" fmla="*/ 376036 h 1793798"/>
              <a:gd name="connsiteX139" fmla="*/ 2737415 w 6591438"/>
              <a:gd name="connsiteY139" fmla="*/ 58669 h 1793798"/>
              <a:gd name="connsiteX140" fmla="*/ 1025343 w 6591438"/>
              <a:gd name="connsiteY140" fmla="*/ 58669 h 1793798"/>
              <a:gd name="connsiteX141" fmla="*/ 1235972 w 6591438"/>
              <a:gd name="connsiteY141" fmla="*/ 58669 h 1793798"/>
              <a:gd name="connsiteX142" fmla="*/ 1184227 w 6591438"/>
              <a:gd name="connsiteY142" fmla="*/ 210948 h 1793798"/>
              <a:gd name="connsiteX143" fmla="*/ 1480246 w 6591438"/>
              <a:gd name="connsiteY143" fmla="*/ 210948 h 1793798"/>
              <a:gd name="connsiteX144" fmla="*/ 1531991 w 6591438"/>
              <a:gd name="connsiteY144" fmla="*/ 58669 h 1793798"/>
              <a:gd name="connsiteX145" fmla="*/ 1742621 w 6591438"/>
              <a:gd name="connsiteY145" fmla="*/ 58669 h 1793798"/>
              <a:gd name="connsiteX146" fmla="*/ 1690875 w 6591438"/>
              <a:gd name="connsiteY146" fmla="*/ 210948 h 1793798"/>
              <a:gd name="connsiteX147" fmla="*/ 2029589 w 6591438"/>
              <a:gd name="connsiteY147" fmla="*/ 210948 h 1793798"/>
              <a:gd name="connsiteX148" fmla="*/ 1968649 w 6591438"/>
              <a:gd name="connsiteY148" fmla="*/ 390267 h 1793798"/>
              <a:gd name="connsiteX149" fmla="*/ 1629935 w 6591438"/>
              <a:gd name="connsiteY149" fmla="*/ 390267 h 1793798"/>
              <a:gd name="connsiteX150" fmla="*/ 1594144 w 6591438"/>
              <a:gd name="connsiteY150" fmla="*/ 495582 h 1793798"/>
              <a:gd name="connsiteX151" fmla="*/ 1383515 w 6591438"/>
              <a:gd name="connsiteY151" fmla="*/ 495582 h 1793798"/>
              <a:gd name="connsiteX152" fmla="*/ 1419305 w 6591438"/>
              <a:gd name="connsiteY152" fmla="*/ 390267 h 1793798"/>
              <a:gd name="connsiteX153" fmla="*/ 1123286 w 6591438"/>
              <a:gd name="connsiteY153" fmla="*/ 390267 h 1793798"/>
              <a:gd name="connsiteX154" fmla="*/ 1087496 w 6591438"/>
              <a:gd name="connsiteY154" fmla="*/ 495582 h 1793798"/>
              <a:gd name="connsiteX155" fmla="*/ 876867 w 6591438"/>
              <a:gd name="connsiteY155" fmla="*/ 495582 h 1793798"/>
              <a:gd name="connsiteX156" fmla="*/ 912657 w 6591438"/>
              <a:gd name="connsiteY156" fmla="*/ 390267 h 1793798"/>
              <a:gd name="connsiteX157" fmla="*/ 573943 w 6591438"/>
              <a:gd name="connsiteY157" fmla="*/ 390267 h 1793798"/>
              <a:gd name="connsiteX158" fmla="*/ 634884 w 6591438"/>
              <a:gd name="connsiteY158" fmla="*/ 210948 h 1793798"/>
              <a:gd name="connsiteX159" fmla="*/ 973598 w 6591438"/>
              <a:gd name="connsiteY159" fmla="*/ 210948 h 1793798"/>
              <a:gd name="connsiteX160" fmla="*/ 1025343 w 6591438"/>
              <a:gd name="connsiteY160" fmla="*/ 58669 h 1793798"/>
              <a:gd name="connsiteX0" fmla="*/ 5829106 w 6591438"/>
              <a:gd name="connsiteY0" fmla="*/ 555355 h 1793798"/>
              <a:gd name="connsiteX1" fmla="*/ 5664173 w 6591438"/>
              <a:gd name="connsiteY1" fmla="*/ 1040656 h 1793798"/>
              <a:gd name="connsiteX2" fmla="*/ 5878360 w 6591438"/>
              <a:gd name="connsiteY2" fmla="*/ 1040656 h 1793798"/>
              <a:gd name="connsiteX3" fmla="*/ 5829106 w 6591438"/>
              <a:gd name="connsiteY3" fmla="*/ 555355 h 1793798"/>
              <a:gd name="connsiteX4" fmla="*/ 5643904 w 6591438"/>
              <a:gd name="connsiteY4" fmla="*/ 547528 h 1793798"/>
              <a:gd name="connsiteX5" fmla="*/ 5264974 w 6591438"/>
              <a:gd name="connsiteY5" fmla="*/ 1040656 h 1793798"/>
              <a:gd name="connsiteX6" fmla="*/ 5476315 w 6591438"/>
              <a:gd name="connsiteY6" fmla="*/ 1040656 h 1793798"/>
              <a:gd name="connsiteX7" fmla="*/ 5643904 w 6591438"/>
              <a:gd name="connsiteY7" fmla="*/ 547528 h 1793798"/>
              <a:gd name="connsiteX8" fmla="*/ 643133 w 6591438"/>
              <a:gd name="connsiteY8" fmla="*/ 546816 h 1793798"/>
              <a:gd name="connsiteX9" fmla="*/ 1680624 w 6591438"/>
              <a:gd name="connsiteY9" fmla="*/ 546816 h 1793798"/>
              <a:gd name="connsiteX10" fmla="*/ 1616781 w 6591438"/>
              <a:gd name="connsiteY10" fmla="*/ 734674 h 1793798"/>
              <a:gd name="connsiteX11" fmla="*/ 1000221 w 6591438"/>
              <a:gd name="connsiteY11" fmla="*/ 984796 h 1793798"/>
              <a:gd name="connsiteX12" fmla="*/ 653707 w 6591438"/>
              <a:gd name="connsiteY12" fmla="*/ 1181549 h 1793798"/>
              <a:gd name="connsiteX13" fmla="*/ 710812 w 6591438"/>
              <a:gd name="connsiteY13" fmla="*/ 1227091 h 1793798"/>
              <a:gd name="connsiteX14" fmla="*/ 1268962 w 6591438"/>
              <a:gd name="connsiteY14" fmla="*/ 1227091 h 1793798"/>
              <a:gd name="connsiteX15" fmla="*/ 1385778 w 6591438"/>
              <a:gd name="connsiteY15" fmla="*/ 1184923 h 1793798"/>
              <a:gd name="connsiteX16" fmla="*/ 1368636 w 6591438"/>
              <a:gd name="connsiteY16" fmla="*/ 1099541 h 1793798"/>
              <a:gd name="connsiteX17" fmla="*/ 1291494 w 6591438"/>
              <a:gd name="connsiteY17" fmla="*/ 1033661 h 1793798"/>
              <a:gd name="connsiteX18" fmla="*/ 1469988 w 6591438"/>
              <a:gd name="connsiteY18" fmla="*/ 959945 h 1793798"/>
              <a:gd name="connsiteX19" fmla="*/ 1583523 w 6591438"/>
              <a:gd name="connsiteY19" fmla="*/ 1101168 h 1793798"/>
              <a:gd name="connsiteX20" fmla="*/ 1555115 w 6591438"/>
              <a:gd name="connsiteY20" fmla="*/ 1289026 h 1793798"/>
              <a:gd name="connsiteX21" fmla="*/ 1430969 w 6591438"/>
              <a:gd name="connsiteY21" fmla="*/ 1378391 h 1793798"/>
              <a:gd name="connsiteX22" fmla="*/ 1174988 w 6591438"/>
              <a:gd name="connsiteY22" fmla="*/ 1410680 h 1793798"/>
              <a:gd name="connsiteX23" fmla="*/ 698226 w 6591438"/>
              <a:gd name="connsiteY23" fmla="*/ 1410680 h 1793798"/>
              <a:gd name="connsiteX24" fmla="*/ 433472 w 6591438"/>
              <a:gd name="connsiteY24" fmla="*/ 1362648 h 1793798"/>
              <a:gd name="connsiteX25" fmla="*/ 409834 w 6591438"/>
              <a:gd name="connsiteY25" fmla="*/ 1187242 h 1793798"/>
              <a:gd name="connsiteX26" fmla="*/ 690020 w 6591438"/>
              <a:gd name="connsiteY26" fmla="*/ 959535 h 1793798"/>
              <a:gd name="connsiteX27" fmla="*/ 1229223 w 6591438"/>
              <a:gd name="connsiteY27" fmla="*/ 731828 h 1793798"/>
              <a:gd name="connsiteX28" fmla="*/ 580258 w 6591438"/>
              <a:gd name="connsiteY28" fmla="*/ 731828 h 1793798"/>
              <a:gd name="connsiteX29" fmla="*/ 643133 w 6591438"/>
              <a:gd name="connsiteY29" fmla="*/ 546816 h 1793798"/>
              <a:gd name="connsiteX30" fmla="*/ 3749733 w 6591438"/>
              <a:gd name="connsiteY30" fmla="*/ 501275 h 1793798"/>
              <a:gd name="connsiteX31" fmla="*/ 4552401 w 6591438"/>
              <a:gd name="connsiteY31" fmla="*/ 501275 h 1793798"/>
              <a:gd name="connsiteX32" fmla="*/ 4490971 w 6591438"/>
              <a:gd name="connsiteY32" fmla="*/ 682017 h 1793798"/>
              <a:gd name="connsiteX33" fmla="*/ 4166778 w 6591438"/>
              <a:gd name="connsiteY33" fmla="*/ 857067 h 1793798"/>
              <a:gd name="connsiteX34" fmla="*/ 4163876 w 6591438"/>
              <a:gd name="connsiteY34" fmla="*/ 865606 h 1793798"/>
              <a:gd name="connsiteX35" fmla="*/ 4717488 w 6591438"/>
              <a:gd name="connsiteY35" fmla="*/ 865606 h 1793798"/>
              <a:gd name="connsiteX36" fmla="*/ 4653646 w 6591438"/>
              <a:gd name="connsiteY36" fmla="*/ 1053464 h 1793798"/>
              <a:gd name="connsiteX37" fmla="*/ 4100033 w 6591438"/>
              <a:gd name="connsiteY37" fmla="*/ 1053464 h 1793798"/>
              <a:gd name="connsiteX38" fmla="*/ 4034256 w 6591438"/>
              <a:gd name="connsiteY38" fmla="*/ 1247015 h 1793798"/>
              <a:gd name="connsiteX39" fmla="*/ 3700162 w 6591438"/>
              <a:gd name="connsiteY39" fmla="*/ 1456070 h 1793798"/>
              <a:gd name="connsiteX40" fmla="*/ 2495957 w 6591438"/>
              <a:gd name="connsiteY40" fmla="*/ 1450528 h 1793798"/>
              <a:gd name="connsiteX41" fmla="*/ 2431944 w 6591438"/>
              <a:gd name="connsiteY41" fmla="*/ 1283491 h 1793798"/>
              <a:gd name="connsiteX42" fmla="*/ 3651374 w 6591438"/>
              <a:gd name="connsiteY42" fmla="*/ 1279144 h 1793798"/>
              <a:gd name="connsiteX43" fmla="*/ 3802696 w 6591438"/>
              <a:gd name="connsiteY43" fmla="*/ 1237409 h 1793798"/>
              <a:gd name="connsiteX44" fmla="*/ 3853069 w 6591438"/>
              <a:gd name="connsiteY44" fmla="*/ 1168741 h 1793798"/>
              <a:gd name="connsiteX45" fmla="*/ 3892251 w 6591438"/>
              <a:gd name="connsiteY45" fmla="*/ 1053464 h 1793798"/>
              <a:gd name="connsiteX46" fmla="*/ 3270326 w 6591438"/>
              <a:gd name="connsiteY46" fmla="*/ 1053464 h 1793798"/>
              <a:gd name="connsiteX47" fmla="*/ 3334168 w 6591438"/>
              <a:gd name="connsiteY47" fmla="*/ 865606 h 1793798"/>
              <a:gd name="connsiteX48" fmla="*/ 3956093 w 6591438"/>
              <a:gd name="connsiteY48" fmla="*/ 865606 h 1793798"/>
              <a:gd name="connsiteX49" fmla="*/ 3976406 w 6591438"/>
              <a:gd name="connsiteY49" fmla="*/ 805833 h 1793798"/>
              <a:gd name="connsiteX50" fmla="*/ 4211552 w 6591438"/>
              <a:gd name="connsiteY50" fmla="*/ 683440 h 1793798"/>
              <a:gd name="connsiteX51" fmla="*/ 3687825 w 6591438"/>
              <a:gd name="connsiteY51" fmla="*/ 683440 h 1793798"/>
              <a:gd name="connsiteX52" fmla="*/ 3749733 w 6591438"/>
              <a:gd name="connsiteY52" fmla="*/ 501275 h 1793798"/>
              <a:gd name="connsiteX53" fmla="*/ 4292651 w 6591438"/>
              <a:gd name="connsiteY53" fmla="*/ 75364 h 1793798"/>
              <a:gd name="connsiteX54" fmla="*/ 4358725 w 6591438"/>
              <a:gd name="connsiteY54" fmla="*/ 95790 h 1793798"/>
              <a:gd name="connsiteX55" fmla="*/ 4390426 w 6591438"/>
              <a:gd name="connsiteY55" fmla="*/ 205256 h 1793798"/>
              <a:gd name="connsiteX56" fmla="*/ 4916287 w 6591438"/>
              <a:gd name="connsiteY56" fmla="*/ 205256 h 1793798"/>
              <a:gd name="connsiteX57" fmla="*/ 4791504 w 6591438"/>
              <a:gd name="connsiteY57" fmla="*/ 572433 h 1793798"/>
              <a:gd name="connsiteX58" fmla="*/ 4592261 w 6591438"/>
              <a:gd name="connsiteY58" fmla="*/ 572433 h 1793798"/>
              <a:gd name="connsiteX59" fmla="*/ 4655136 w 6591438"/>
              <a:gd name="connsiteY59" fmla="*/ 387421 h 1793798"/>
              <a:gd name="connsiteX60" fmla="*/ 3727229 w 6591438"/>
              <a:gd name="connsiteY60" fmla="*/ 387421 h 1793798"/>
              <a:gd name="connsiteX61" fmla="*/ 3663387 w 6591438"/>
              <a:gd name="connsiteY61" fmla="*/ 575279 h 1793798"/>
              <a:gd name="connsiteX62" fmla="*/ 3464144 w 6591438"/>
              <a:gd name="connsiteY62" fmla="*/ 575279 h 1793798"/>
              <a:gd name="connsiteX63" fmla="*/ 3589894 w 6591438"/>
              <a:gd name="connsiteY63" fmla="*/ 205256 h 1793798"/>
              <a:gd name="connsiteX64" fmla="*/ 4136200 w 6591438"/>
              <a:gd name="connsiteY64" fmla="*/ 196335 h 1793798"/>
              <a:gd name="connsiteX65" fmla="*/ 4166234 w 6591438"/>
              <a:gd name="connsiteY65" fmla="*/ 117975 h 1793798"/>
              <a:gd name="connsiteX66" fmla="*/ 4292651 w 6591438"/>
              <a:gd name="connsiteY66" fmla="*/ 75364 h 1793798"/>
              <a:gd name="connsiteX67" fmla="*/ 5277772 w 6591438"/>
              <a:gd name="connsiteY67" fmla="*/ 58669 h 1793798"/>
              <a:gd name="connsiteX68" fmla="*/ 5445406 w 6591438"/>
              <a:gd name="connsiteY68" fmla="*/ 105634 h 1793798"/>
              <a:gd name="connsiteX69" fmla="*/ 5226160 w 6591438"/>
              <a:gd name="connsiteY69" fmla="*/ 445060 h 1793798"/>
              <a:gd name="connsiteX70" fmla="*/ 5029552 w 6591438"/>
              <a:gd name="connsiteY70" fmla="*/ 1023578 h 1793798"/>
              <a:gd name="connsiteX71" fmla="*/ 5556669 w 6591438"/>
              <a:gd name="connsiteY71" fmla="*/ 467119 h 1793798"/>
              <a:gd name="connsiteX72" fmla="*/ 5299787 w 6591438"/>
              <a:gd name="connsiteY72" fmla="*/ 467119 h 1793798"/>
              <a:gd name="connsiteX73" fmla="*/ 5360238 w 6591438"/>
              <a:gd name="connsiteY73" fmla="*/ 289222 h 1793798"/>
              <a:gd name="connsiteX74" fmla="*/ 5731685 w 6591438"/>
              <a:gd name="connsiteY74" fmla="*/ 289222 h 1793798"/>
              <a:gd name="connsiteX75" fmla="*/ 5810037 w 6591438"/>
              <a:gd name="connsiteY75" fmla="*/ 58669 h 1793798"/>
              <a:gd name="connsiteX76" fmla="*/ 5997895 w 6591438"/>
              <a:gd name="connsiteY76" fmla="*/ 58669 h 1793798"/>
              <a:gd name="connsiteX77" fmla="*/ 5919543 w 6591438"/>
              <a:gd name="connsiteY77" fmla="*/ 289222 h 1793798"/>
              <a:gd name="connsiteX78" fmla="*/ 6271047 w 6591438"/>
              <a:gd name="connsiteY78" fmla="*/ 292674 h 1793798"/>
              <a:gd name="connsiteX79" fmla="*/ 6391363 w 6591438"/>
              <a:gd name="connsiteY79" fmla="*/ 248237 h 1793798"/>
              <a:gd name="connsiteX80" fmla="*/ 6435477 w 6591438"/>
              <a:gd name="connsiteY80" fmla="*/ 172360 h 1793798"/>
              <a:gd name="connsiteX81" fmla="*/ 6339224 w 6591438"/>
              <a:gd name="connsiteY81" fmla="*/ 124233 h 1793798"/>
              <a:gd name="connsiteX82" fmla="*/ 6205869 w 6591438"/>
              <a:gd name="connsiteY82" fmla="*/ 213990 h 1793798"/>
              <a:gd name="connsiteX83" fmla="*/ 6135973 w 6591438"/>
              <a:gd name="connsiteY83" fmla="*/ 137286 h 1793798"/>
              <a:gd name="connsiteX84" fmla="*/ 6279067 w 6591438"/>
              <a:gd name="connsiteY84" fmla="*/ 19960 h 1793798"/>
              <a:gd name="connsiteX85" fmla="*/ 6480562 w 6591438"/>
              <a:gd name="connsiteY85" fmla="*/ 14980 h 1793798"/>
              <a:gd name="connsiteX86" fmla="*/ 6587878 w 6591438"/>
              <a:gd name="connsiteY86" fmla="*/ 144286 h 1793798"/>
              <a:gd name="connsiteX87" fmla="*/ 6551784 w 6591438"/>
              <a:gd name="connsiteY87" fmla="*/ 292675 h 1793798"/>
              <a:gd name="connsiteX88" fmla="*/ 6415749 w 6591438"/>
              <a:gd name="connsiteY88" fmla="*/ 421336 h 1793798"/>
              <a:gd name="connsiteX89" fmla="*/ 6202868 w 6591438"/>
              <a:gd name="connsiteY89" fmla="*/ 465128 h 1793798"/>
              <a:gd name="connsiteX90" fmla="*/ 5962272 w 6591438"/>
              <a:gd name="connsiteY90" fmla="*/ 467119 h 1793798"/>
              <a:gd name="connsiteX91" fmla="*/ 6144037 w 6591438"/>
              <a:gd name="connsiteY91" fmla="*/ 1002230 h 1793798"/>
              <a:gd name="connsiteX92" fmla="*/ 5951542 w 6591438"/>
              <a:gd name="connsiteY92" fmla="*/ 1204320 h 1793798"/>
              <a:gd name="connsiteX93" fmla="*/ 5889301 w 6591438"/>
              <a:gd name="connsiteY93" fmla="*/ 1073389 h 1793798"/>
              <a:gd name="connsiteX94" fmla="*/ 5839479 w 6591438"/>
              <a:gd name="connsiteY94" fmla="*/ 1219975 h 1793798"/>
              <a:gd name="connsiteX95" fmla="*/ 5603233 w 6591438"/>
              <a:gd name="connsiteY95" fmla="*/ 1219975 h 1793798"/>
              <a:gd name="connsiteX96" fmla="*/ 5521979 w 6591438"/>
              <a:gd name="connsiteY96" fmla="*/ 1459067 h 1793798"/>
              <a:gd name="connsiteX97" fmla="*/ 5334121 w 6591438"/>
              <a:gd name="connsiteY97" fmla="*/ 1459067 h 1793798"/>
              <a:gd name="connsiteX98" fmla="*/ 5415375 w 6591438"/>
              <a:gd name="connsiteY98" fmla="*/ 1219975 h 1793798"/>
              <a:gd name="connsiteX99" fmla="*/ 5186244 w 6591438"/>
              <a:gd name="connsiteY99" fmla="*/ 1219975 h 1793798"/>
              <a:gd name="connsiteX100" fmla="*/ 5238001 w 6591438"/>
              <a:gd name="connsiteY100" fmla="*/ 1067696 h 1793798"/>
              <a:gd name="connsiteX101" fmla="*/ 5065253 w 6591438"/>
              <a:gd name="connsiteY101" fmla="*/ 1224245 h 1793798"/>
              <a:gd name="connsiteX102" fmla="*/ 5016254 w 6591438"/>
              <a:gd name="connsiteY102" fmla="*/ 1062715 h 1793798"/>
              <a:gd name="connsiteX103" fmla="*/ 4882520 w 6591438"/>
              <a:gd name="connsiteY103" fmla="*/ 1456221 h 1793798"/>
              <a:gd name="connsiteX104" fmla="*/ 4711740 w 6591438"/>
              <a:gd name="connsiteY104" fmla="*/ 1456221 h 1793798"/>
              <a:gd name="connsiteX105" fmla="*/ 4924548 w 6591438"/>
              <a:gd name="connsiteY105" fmla="*/ 830027 h 1793798"/>
              <a:gd name="connsiteX106" fmla="*/ 4778874 w 6591438"/>
              <a:gd name="connsiteY106" fmla="*/ 982306 h 1793798"/>
              <a:gd name="connsiteX107" fmla="*/ 4824738 w 6591438"/>
              <a:gd name="connsiteY107" fmla="*/ 713327 h 1793798"/>
              <a:gd name="connsiteX108" fmla="*/ 5277772 w 6591438"/>
              <a:gd name="connsiteY108" fmla="*/ 58669 h 1793798"/>
              <a:gd name="connsiteX109" fmla="*/ 2737415 w 6591438"/>
              <a:gd name="connsiteY109" fmla="*/ 58669 h 1793798"/>
              <a:gd name="connsiteX110" fmla="*/ 2943775 w 6591438"/>
              <a:gd name="connsiteY110" fmla="*/ 58669 h 1793798"/>
              <a:gd name="connsiteX111" fmla="*/ 2835925 w 6591438"/>
              <a:gd name="connsiteY111" fmla="*/ 376036 h 1793798"/>
              <a:gd name="connsiteX112" fmla="*/ 3133368 w 6591438"/>
              <a:gd name="connsiteY112" fmla="*/ 376036 h 1793798"/>
              <a:gd name="connsiteX113" fmla="*/ 3033805 w 6591438"/>
              <a:gd name="connsiteY113" fmla="*/ 235698 h 1793798"/>
              <a:gd name="connsiteX114" fmla="*/ 3156554 w 6591438"/>
              <a:gd name="connsiteY114" fmla="*/ 126862 h 1793798"/>
              <a:gd name="connsiteX115" fmla="*/ 3274471 w 6591438"/>
              <a:gd name="connsiteY115" fmla="*/ 232392 h 1793798"/>
              <a:gd name="connsiteX116" fmla="*/ 3174793 w 6591438"/>
              <a:gd name="connsiteY116" fmla="*/ 376036 h 1793798"/>
              <a:gd name="connsiteX117" fmla="*/ 3389538 w 6591438"/>
              <a:gd name="connsiteY117" fmla="*/ 376036 h 1793798"/>
              <a:gd name="connsiteX118" fmla="*/ 3324728 w 6591438"/>
              <a:gd name="connsiteY118" fmla="*/ 566740 h 1793798"/>
              <a:gd name="connsiteX119" fmla="*/ 2818792 w 6591438"/>
              <a:gd name="connsiteY119" fmla="*/ 566740 h 1793798"/>
              <a:gd name="connsiteX120" fmla="*/ 3191662 w 6591438"/>
              <a:gd name="connsiteY120" fmla="*/ 1113237 h 1793798"/>
              <a:gd name="connsiteX121" fmla="*/ 3024148 w 6591438"/>
              <a:gd name="connsiteY121" fmla="*/ 1264717 h 1793798"/>
              <a:gd name="connsiteX122" fmla="*/ 2922646 w 6591438"/>
              <a:gd name="connsiteY122" fmla="*/ 1261936 h 1793798"/>
              <a:gd name="connsiteX123" fmla="*/ 2873634 w 6591438"/>
              <a:gd name="connsiteY123" fmla="*/ 1189244 h 1793798"/>
              <a:gd name="connsiteX124" fmla="*/ 2691552 w 6591438"/>
              <a:gd name="connsiteY124" fmla="*/ 800852 h 1793798"/>
              <a:gd name="connsiteX125" fmla="*/ 2537941 w 6591438"/>
              <a:gd name="connsiteY125" fmla="*/ 1260484 h 1793798"/>
              <a:gd name="connsiteX126" fmla="*/ 2392295 w 6591438"/>
              <a:gd name="connsiteY126" fmla="*/ 1262017 h 1793798"/>
              <a:gd name="connsiteX127" fmla="*/ 2489259 w 6591438"/>
              <a:gd name="connsiteY127" fmla="*/ 1396114 h 1793798"/>
              <a:gd name="connsiteX128" fmla="*/ 2470283 w 6591438"/>
              <a:gd name="connsiteY128" fmla="*/ 1451952 h 1793798"/>
              <a:gd name="connsiteX129" fmla="*/ 2263923 w 6591438"/>
              <a:gd name="connsiteY129" fmla="*/ 1451952 h 1793798"/>
              <a:gd name="connsiteX130" fmla="*/ 2490518 w 6591438"/>
              <a:gd name="connsiteY130" fmla="*/ 785197 h 1793798"/>
              <a:gd name="connsiteX131" fmla="*/ 1650170 w 6591438"/>
              <a:gd name="connsiteY131" fmla="*/ 1493907 h 1793798"/>
              <a:gd name="connsiteX132" fmla="*/ 571448 w 6591438"/>
              <a:gd name="connsiteY132" fmla="*/ 1793798 h 1793798"/>
              <a:gd name="connsiteX133" fmla="*/ 0 w 6591438"/>
              <a:gd name="connsiteY133" fmla="*/ 1496722 h 1793798"/>
              <a:gd name="connsiteX134" fmla="*/ 1528444 w 6591438"/>
              <a:gd name="connsiteY134" fmla="*/ 1382280 h 1793798"/>
              <a:gd name="connsiteX135" fmla="*/ 2497867 w 6591438"/>
              <a:gd name="connsiteY135" fmla="*/ 566740 h 1793798"/>
              <a:gd name="connsiteX136" fmla="*/ 2013990 w 6591438"/>
              <a:gd name="connsiteY136" fmla="*/ 566740 h 1793798"/>
              <a:gd name="connsiteX137" fmla="*/ 2078800 w 6591438"/>
              <a:gd name="connsiteY137" fmla="*/ 376036 h 1793798"/>
              <a:gd name="connsiteX138" fmla="*/ 2629566 w 6591438"/>
              <a:gd name="connsiteY138" fmla="*/ 376036 h 1793798"/>
              <a:gd name="connsiteX139" fmla="*/ 2737415 w 6591438"/>
              <a:gd name="connsiteY139" fmla="*/ 58669 h 1793798"/>
              <a:gd name="connsiteX140" fmla="*/ 1025343 w 6591438"/>
              <a:gd name="connsiteY140" fmla="*/ 58669 h 1793798"/>
              <a:gd name="connsiteX141" fmla="*/ 1235972 w 6591438"/>
              <a:gd name="connsiteY141" fmla="*/ 58669 h 1793798"/>
              <a:gd name="connsiteX142" fmla="*/ 1184227 w 6591438"/>
              <a:gd name="connsiteY142" fmla="*/ 210948 h 1793798"/>
              <a:gd name="connsiteX143" fmla="*/ 1480246 w 6591438"/>
              <a:gd name="connsiteY143" fmla="*/ 210948 h 1793798"/>
              <a:gd name="connsiteX144" fmla="*/ 1531991 w 6591438"/>
              <a:gd name="connsiteY144" fmla="*/ 58669 h 1793798"/>
              <a:gd name="connsiteX145" fmla="*/ 1742621 w 6591438"/>
              <a:gd name="connsiteY145" fmla="*/ 58669 h 1793798"/>
              <a:gd name="connsiteX146" fmla="*/ 1690875 w 6591438"/>
              <a:gd name="connsiteY146" fmla="*/ 210948 h 1793798"/>
              <a:gd name="connsiteX147" fmla="*/ 2029589 w 6591438"/>
              <a:gd name="connsiteY147" fmla="*/ 210948 h 1793798"/>
              <a:gd name="connsiteX148" fmla="*/ 1968649 w 6591438"/>
              <a:gd name="connsiteY148" fmla="*/ 390267 h 1793798"/>
              <a:gd name="connsiteX149" fmla="*/ 1629935 w 6591438"/>
              <a:gd name="connsiteY149" fmla="*/ 390267 h 1793798"/>
              <a:gd name="connsiteX150" fmla="*/ 1594144 w 6591438"/>
              <a:gd name="connsiteY150" fmla="*/ 495582 h 1793798"/>
              <a:gd name="connsiteX151" fmla="*/ 1383515 w 6591438"/>
              <a:gd name="connsiteY151" fmla="*/ 495582 h 1793798"/>
              <a:gd name="connsiteX152" fmla="*/ 1419305 w 6591438"/>
              <a:gd name="connsiteY152" fmla="*/ 390267 h 1793798"/>
              <a:gd name="connsiteX153" fmla="*/ 1123286 w 6591438"/>
              <a:gd name="connsiteY153" fmla="*/ 390267 h 1793798"/>
              <a:gd name="connsiteX154" fmla="*/ 1087496 w 6591438"/>
              <a:gd name="connsiteY154" fmla="*/ 495582 h 1793798"/>
              <a:gd name="connsiteX155" fmla="*/ 876867 w 6591438"/>
              <a:gd name="connsiteY155" fmla="*/ 495582 h 1793798"/>
              <a:gd name="connsiteX156" fmla="*/ 912657 w 6591438"/>
              <a:gd name="connsiteY156" fmla="*/ 390267 h 1793798"/>
              <a:gd name="connsiteX157" fmla="*/ 573943 w 6591438"/>
              <a:gd name="connsiteY157" fmla="*/ 390267 h 1793798"/>
              <a:gd name="connsiteX158" fmla="*/ 634884 w 6591438"/>
              <a:gd name="connsiteY158" fmla="*/ 210948 h 1793798"/>
              <a:gd name="connsiteX159" fmla="*/ 973598 w 6591438"/>
              <a:gd name="connsiteY159" fmla="*/ 210948 h 1793798"/>
              <a:gd name="connsiteX160" fmla="*/ 1025343 w 6591438"/>
              <a:gd name="connsiteY160" fmla="*/ 58669 h 1793798"/>
              <a:gd name="connsiteX0" fmla="*/ 5829106 w 6591438"/>
              <a:gd name="connsiteY0" fmla="*/ 555355 h 1793798"/>
              <a:gd name="connsiteX1" fmla="*/ 5664173 w 6591438"/>
              <a:gd name="connsiteY1" fmla="*/ 1040656 h 1793798"/>
              <a:gd name="connsiteX2" fmla="*/ 5878360 w 6591438"/>
              <a:gd name="connsiteY2" fmla="*/ 1040656 h 1793798"/>
              <a:gd name="connsiteX3" fmla="*/ 5829106 w 6591438"/>
              <a:gd name="connsiteY3" fmla="*/ 555355 h 1793798"/>
              <a:gd name="connsiteX4" fmla="*/ 5643904 w 6591438"/>
              <a:gd name="connsiteY4" fmla="*/ 547528 h 1793798"/>
              <a:gd name="connsiteX5" fmla="*/ 5264974 w 6591438"/>
              <a:gd name="connsiteY5" fmla="*/ 1040656 h 1793798"/>
              <a:gd name="connsiteX6" fmla="*/ 5476315 w 6591438"/>
              <a:gd name="connsiteY6" fmla="*/ 1040656 h 1793798"/>
              <a:gd name="connsiteX7" fmla="*/ 5643904 w 6591438"/>
              <a:gd name="connsiteY7" fmla="*/ 547528 h 1793798"/>
              <a:gd name="connsiteX8" fmla="*/ 643133 w 6591438"/>
              <a:gd name="connsiteY8" fmla="*/ 546816 h 1793798"/>
              <a:gd name="connsiteX9" fmla="*/ 1680624 w 6591438"/>
              <a:gd name="connsiteY9" fmla="*/ 546816 h 1793798"/>
              <a:gd name="connsiteX10" fmla="*/ 1616781 w 6591438"/>
              <a:gd name="connsiteY10" fmla="*/ 734674 h 1793798"/>
              <a:gd name="connsiteX11" fmla="*/ 1000221 w 6591438"/>
              <a:gd name="connsiteY11" fmla="*/ 984796 h 1793798"/>
              <a:gd name="connsiteX12" fmla="*/ 653707 w 6591438"/>
              <a:gd name="connsiteY12" fmla="*/ 1181549 h 1793798"/>
              <a:gd name="connsiteX13" fmla="*/ 710812 w 6591438"/>
              <a:gd name="connsiteY13" fmla="*/ 1227091 h 1793798"/>
              <a:gd name="connsiteX14" fmla="*/ 1268962 w 6591438"/>
              <a:gd name="connsiteY14" fmla="*/ 1227091 h 1793798"/>
              <a:gd name="connsiteX15" fmla="*/ 1385778 w 6591438"/>
              <a:gd name="connsiteY15" fmla="*/ 1184923 h 1793798"/>
              <a:gd name="connsiteX16" fmla="*/ 1368636 w 6591438"/>
              <a:gd name="connsiteY16" fmla="*/ 1099541 h 1793798"/>
              <a:gd name="connsiteX17" fmla="*/ 1291494 w 6591438"/>
              <a:gd name="connsiteY17" fmla="*/ 1033661 h 1793798"/>
              <a:gd name="connsiteX18" fmla="*/ 1469988 w 6591438"/>
              <a:gd name="connsiteY18" fmla="*/ 959945 h 1793798"/>
              <a:gd name="connsiteX19" fmla="*/ 1583523 w 6591438"/>
              <a:gd name="connsiteY19" fmla="*/ 1101168 h 1793798"/>
              <a:gd name="connsiteX20" fmla="*/ 1555115 w 6591438"/>
              <a:gd name="connsiteY20" fmla="*/ 1289026 h 1793798"/>
              <a:gd name="connsiteX21" fmla="*/ 1430969 w 6591438"/>
              <a:gd name="connsiteY21" fmla="*/ 1378391 h 1793798"/>
              <a:gd name="connsiteX22" fmla="*/ 1174988 w 6591438"/>
              <a:gd name="connsiteY22" fmla="*/ 1410680 h 1793798"/>
              <a:gd name="connsiteX23" fmla="*/ 698226 w 6591438"/>
              <a:gd name="connsiteY23" fmla="*/ 1410680 h 1793798"/>
              <a:gd name="connsiteX24" fmla="*/ 433472 w 6591438"/>
              <a:gd name="connsiteY24" fmla="*/ 1362648 h 1793798"/>
              <a:gd name="connsiteX25" fmla="*/ 409834 w 6591438"/>
              <a:gd name="connsiteY25" fmla="*/ 1187242 h 1793798"/>
              <a:gd name="connsiteX26" fmla="*/ 690020 w 6591438"/>
              <a:gd name="connsiteY26" fmla="*/ 959535 h 1793798"/>
              <a:gd name="connsiteX27" fmla="*/ 1229223 w 6591438"/>
              <a:gd name="connsiteY27" fmla="*/ 731828 h 1793798"/>
              <a:gd name="connsiteX28" fmla="*/ 580258 w 6591438"/>
              <a:gd name="connsiteY28" fmla="*/ 731828 h 1793798"/>
              <a:gd name="connsiteX29" fmla="*/ 643133 w 6591438"/>
              <a:gd name="connsiteY29" fmla="*/ 546816 h 1793798"/>
              <a:gd name="connsiteX30" fmla="*/ 3749733 w 6591438"/>
              <a:gd name="connsiteY30" fmla="*/ 501275 h 1793798"/>
              <a:gd name="connsiteX31" fmla="*/ 4552401 w 6591438"/>
              <a:gd name="connsiteY31" fmla="*/ 501275 h 1793798"/>
              <a:gd name="connsiteX32" fmla="*/ 4490971 w 6591438"/>
              <a:gd name="connsiteY32" fmla="*/ 682017 h 1793798"/>
              <a:gd name="connsiteX33" fmla="*/ 4166778 w 6591438"/>
              <a:gd name="connsiteY33" fmla="*/ 857067 h 1793798"/>
              <a:gd name="connsiteX34" fmla="*/ 4163876 w 6591438"/>
              <a:gd name="connsiteY34" fmla="*/ 865606 h 1793798"/>
              <a:gd name="connsiteX35" fmla="*/ 4717488 w 6591438"/>
              <a:gd name="connsiteY35" fmla="*/ 865606 h 1793798"/>
              <a:gd name="connsiteX36" fmla="*/ 4653646 w 6591438"/>
              <a:gd name="connsiteY36" fmla="*/ 1053464 h 1793798"/>
              <a:gd name="connsiteX37" fmla="*/ 4100033 w 6591438"/>
              <a:gd name="connsiteY37" fmla="*/ 1053464 h 1793798"/>
              <a:gd name="connsiteX38" fmla="*/ 4034256 w 6591438"/>
              <a:gd name="connsiteY38" fmla="*/ 1247015 h 1793798"/>
              <a:gd name="connsiteX39" fmla="*/ 3700162 w 6591438"/>
              <a:gd name="connsiteY39" fmla="*/ 1456070 h 1793798"/>
              <a:gd name="connsiteX40" fmla="*/ 2495957 w 6591438"/>
              <a:gd name="connsiteY40" fmla="*/ 1450528 h 1793798"/>
              <a:gd name="connsiteX41" fmla="*/ 2431944 w 6591438"/>
              <a:gd name="connsiteY41" fmla="*/ 1283491 h 1793798"/>
              <a:gd name="connsiteX42" fmla="*/ 3651374 w 6591438"/>
              <a:gd name="connsiteY42" fmla="*/ 1279144 h 1793798"/>
              <a:gd name="connsiteX43" fmla="*/ 3802696 w 6591438"/>
              <a:gd name="connsiteY43" fmla="*/ 1237409 h 1793798"/>
              <a:gd name="connsiteX44" fmla="*/ 3853069 w 6591438"/>
              <a:gd name="connsiteY44" fmla="*/ 1168741 h 1793798"/>
              <a:gd name="connsiteX45" fmla="*/ 3892251 w 6591438"/>
              <a:gd name="connsiteY45" fmla="*/ 1053464 h 1793798"/>
              <a:gd name="connsiteX46" fmla="*/ 3270326 w 6591438"/>
              <a:gd name="connsiteY46" fmla="*/ 1053464 h 1793798"/>
              <a:gd name="connsiteX47" fmla="*/ 3334168 w 6591438"/>
              <a:gd name="connsiteY47" fmla="*/ 865606 h 1793798"/>
              <a:gd name="connsiteX48" fmla="*/ 3956093 w 6591438"/>
              <a:gd name="connsiteY48" fmla="*/ 865606 h 1793798"/>
              <a:gd name="connsiteX49" fmla="*/ 3976406 w 6591438"/>
              <a:gd name="connsiteY49" fmla="*/ 805833 h 1793798"/>
              <a:gd name="connsiteX50" fmla="*/ 4211552 w 6591438"/>
              <a:gd name="connsiteY50" fmla="*/ 683440 h 1793798"/>
              <a:gd name="connsiteX51" fmla="*/ 3687825 w 6591438"/>
              <a:gd name="connsiteY51" fmla="*/ 683440 h 1793798"/>
              <a:gd name="connsiteX52" fmla="*/ 3749733 w 6591438"/>
              <a:gd name="connsiteY52" fmla="*/ 501275 h 1793798"/>
              <a:gd name="connsiteX53" fmla="*/ 4292651 w 6591438"/>
              <a:gd name="connsiteY53" fmla="*/ 75364 h 1793798"/>
              <a:gd name="connsiteX54" fmla="*/ 4358725 w 6591438"/>
              <a:gd name="connsiteY54" fmla="*/ 95790 h 1793798"/>
              <a:gd name="connsiteX55" fmla="*/ 4390426 w 6591438"/>
              <a:gd name="connsiteY55" fmla="*/ 205256 h 1793798"/>
              <a:gd name="connsiteX56" fmla="*/ 4916287 w 6591438"/>
              <a:gd name="connsiteY56" fmla="*/ 205256 h 1793798"/>
              <a:gd name="connsiteX57" fmla="*/ 4791504 w 6591438"/>
              <a:gd name="connsiteY57" fmla="*/ 572433 h 1793798"/>
              <a:gd name="connsiteX58" fmla="*/ 4592261 w 6591438"/>
              <a:gd name="connsiteY58" fmla="*/ 572433 h 1793798"/>
              <a:gd name="connsiteX59" fmla="*/ 4655136 w 6591438"/>
              <a:gd name="connsiteY59" fmla="*/ 387421 h 1793798"/>
              <a:gd name="connsiteX60" fmla="*/ 3727229 w 6591438"/>
              <a:gd name="connsiteY60" fmla="*/ 387421 h 1793798"/>
              <a:gd name="connsiteX61" fmla="*/ 3663387 w 6591438"/>
              <a:gd name="connsiteY61" fmla="*/ 575279 h 1793798"/>
              <a:gd name="connsiteX62" fmla="*/ 3464144 w 6591438"/>
              <a:gd name="connsiteY62" fmla="*/ 575279 h 1793798"/>
              <a:gd name="connsiteX63" fmla="*/ 3589894 w 6591438"/>
              <a:gd name="connsiteY63" fmla="*/ 205256 h 1793798"/>
              <a:gd name="connsiteX64" fmla="*/ 4136200 w 6591438"/>
              <a:gd name="connsiteY64" fmla="*/ 196335 h 1793798"/>
              <a:gd name="connsiteX65" fmla="*/ 4166234 w 6591438"/>
              <a:gd name="connsiteY65" fmla="*/ 117975 h 1793798"/>
              <a:gd name="connsiteX66" fmla="*/ 4292651 w 6591438"/>
              <a:gd name="connsiteY66" fmla="*/ 75364 h 1793798"/>
              <a:gd name="connsiteX67" fmla="*/ 5277772 w 6591438"/>
              <a:gd name="connsiteY67" fmla="*/ 58669 h 1793798"/>
              <a:gd name="connsiteX68" fmla="*/ 5445406 w 6591438"/>
              <a:gd name="connsiteY68" fmla="*/ 105634 h 1793798"/>
              <a:gd name="connsiteX69" fmla="*/ 5226160 w 6591438"/>
              <a:gd name="connsiteY69" fmla="*/ 445060 h 1793798"/>
              <a:gd name="connsiteX70" fmla="*/ 5029552 w 6591438"/>
              <a:gd name="connsiteY70" fmla="*/ 1023578 h 1793798"/>
              <a:gd name="connsiteX71" fmla="*/ 5556669 w 6591438"/>
              <a:gd name="connsiteY71" fmla="*/ 467119 h 1793798"/>
              <a:gd name="connsiteX72" fmla="*/ 5299787 w 6591438"/>
              <a:gd name="connsiteY72" fmla="*/ 467119 h 1793798"/>
              <a:gd name="connsiteX73" fmla="*/ 5360238 w 6591438"/>
              <a:gd name="connsiteY73" fmla="*/ 289222 h 1793798"/>
              <a:gd name="connsiteX74" fmla="*/ 5731685 w 6591438"/>
              <a:gd name="connsiteY74" fmla="*/ 289222 h 1793798"/>
              <a:gd name="connsiteX75" fmla="*/ 5810037 w 6591438"/>
              <a:gd name="connsiteY75" fmla="*/ 58669 h 1793798"/>
              <a:gd name="connsiteX76" fmla="*/ 5997895 w 6591438"/>
              <a:gd name="connsiteY76" fmla="*/ 58669 h 1793798"/>
              <a:gd name="connsiteX77" fmla="*/ 5919543 w 6591438"/>
              <a:gd name="connsiteY77" fmla="*/ 289222 h 1793798"/>
              <a:gd name="connsiteX78" fmla="*/ 6271047 w 6591438"/>
              <a:gd name="connsiteY78" fmla="*/ 292674 h 1793798"/>
              <a:gd name="connsiteX79" fmla="*/ 6391363 w 6591438"/>
              <a:gd name="connsiteY79" fmla="*/ 248237 h 1793798"/>
              <a:gd name="connsiteX80" fmla="*/ 6435477 w 6591438"/>
              <a:gd name="connsiteY80" fmla="*/ 172360 h 1793798"/>
              <a:gd name="connsiteX81" fmla="*/ 6339224 w 6591438"/>
              <a:gd name="connsiteY81" fmla="*/ 124233 h 1793798"/>
              <a:gd name="connsiteX82" fmla="*/ 6205869 w 6591438"/>
              <a:gd name="connsiteY82" fmla="*/ 213990 h 1793798"/>
              <a:gd name="connsiteX83" fmla="*/ 6135973 w 6591438"/>
              <a:gd name="connsiteY83" fmla="*/ 137286 h 1793798"/>
              <a:gd name="connsiteX84" fmla="*/ 6279067 w 6591438"/>
              <a:gd name="connsiteY84" fmla="*/ 19960 h 1793798"/>
              <a:gd name="connsiteX85" fmla="*/ 6480562 w 6591438"/>
              <a:gd name="connsiteY85" fmla="*/ 14980 h 1793798"/>
              <a:gd name="connsiteX86" fmla="*/ 6587878 w 6591438"/>
              <a:gd name="connsiteY86" fmla="*/ 144286 h 1793798"/>
              <a:gd name="connsiteX87" fmla="*/ 6551784 w 6591438"/>
              <a:gd name="connsiteY87" fmla="*/ 292675 h 1793798"/>
              <a:gd name="connsiteX88" fmla="*/ 6415749 w 6591438"/>
              <a:gd name="connsiteY88" fmla="*/ 421336 h 1793798"/>
              <a:gd name="connsiteX89" fmla="*/ 6202868 w 6591438"/>
              <a:gd name="connsiteY89" fmla="*/ 465128 h 1793798"/>
              <a:gd name="connsiteX90" fmla="*/ 5962272 w 6591438"/>
              <a:gd name="connsiteY90" fmla="*/ 467119 h 1793798"/>
              <a:gd name="connsiteX91" fmla="*/ 6144037 w 6591438"/>
              <a:gd name="connsiteY91" fmla="*/ 1002230 h 1793798"/>
              <a:gd name="connsiteX92" fmla="*/ 5951542 w 6591438"/>
              <a:gd name="connsiteY92" fmla="*/ 1204320 h 1793798"/>
              <a:gd name="connsiteX93" fmla="*/ 5889301 w 6591438"/>
              <a:gd name="connsiteY93" fmla="*/ 1073389 h 1793798"/>
              <a:gd name="connsiteX94" fmla="*/ 5839479 w 6591438"/>
              <a:gd name="connsiteY94" fmla="*/ 1219975 h 1793798"/>
              <a:gd name="connsiteX95" fmla="*/ 5603233 w 6591438"/>
              <a:gd name="connsiteY95" fmla="*/ 1219975 h 1793798"/>
              <a:gd name="connsiteX96" fmla="*/ 5521979 w 6591438"/>
              <a:gd name="connsiteY96" fmla="*/ 1459067 h 1793798"/>
              <a:gd name="connsiteX97" fmla="*/ 5334121 w 6591438"/>
              <a:gd name="connsiteY97" fmla="*/ 1459067 h 1793798"/>
              <a:gd name="connsiteX98" fmla="*/ 5415375 w 6591438"/>
              <a:gd name="connsiteY98" fmla="*/ 1219975 h 1793798"/>
              <a:gd name="connsiteX99" fmla="*/ 5186244 w 6591438"/>
              <a:gd name="connsiteY99" fmla="*/ 1219975 h 1793798"/>
              <a:gd name="connsiteX100" fmla="*/ 5238001 w 6591438"/>
              <a:gd name="connsiteY100" fmla="*/ 1067696 h 1793798"/>
              <a:gd name="connsiteX101" fmla="*/ 5065253 w 6591438"/>
              <a:gd name="connsiteY101" fmla="*/ 1224245 h 1793798"/>
              <a:gd name="connsiteX102" fmla="*/ 5016254 w 6591438"/>
              <a:gd name="connsiteY102" fmla="*/ 1062715 h 1793798"/>
              <a:gd name="connsiteX103" fmla="*/ 4882520 w 6591438"/>
              <a:gd name="connsiteY103" fmla="*/ 1456221 h 1793798"/>
              <a:gd name="connsiteX104" fmla="*/ 4711740 w 6591438"/>
              <a:gd name="connsiteY104" fmla="*/ 1456221 h 1793798"/>
              <a:gd name="connsiteX105" fmla="*/ 4924548 w 6591438"/>
              <a:gd name="connsiteY105" fmla="*/ 830027 h 1793798"/>
              <a:gd name="connsiteX106" fmla="*/ 4778874 w 6591438"/>
              <a:gd name="connsiteY106" fmla="*/ 982306 h 1793798"/>
              <a:gd name="connsiteX107" fmla="*/ 4824738 w 6591438"/>
              <a:gd name="connsiteY107" fmla="*/ 713327 h 1793798"/>
              <a:gd name="connsiteX108" fmla="*/ 5277772 w 6591438"/>
              <a:gd name="connsiteY108" fmla="*/ 58669 h 1793798"/>
              <a:gd name="connsiteX109" fmla="*/ 2737415 w 6591438"/>
              <a:gd name="connsiteY109" fmla="*/ 58669 h 1793798"/>
              <a:gd name="connsiteX110" fmla="*/ 2943775 w 6591438"/>
              <a:gd name="connsiteY110" fmla="*/ 58669 h 1793798"/>
              <a:gd name="connsiteX111" fmla="*/ 2835925 w 6591438"/>
              <a:gd name="connsiteY111" fmla="*/ 376036 h 1793798"/>
              <a:gd name="connsiteX112" fmla="*/ 3133368 w 6591438"/>
              <a:gd name="connsiteY112" fmla="*/ 376036 h 1793798"/>
              <a:gd name="connsiteX113" fmla="*/ 3033805 w 6591438"/>
              <a:gd name="connsiteY113" fmla="*/ 235698 h 1793798"/>
              <a:gd name="connsiteX114" fmla="*/ 3156554 w 6591438"/>
              <a:gd name="connsiteY114" fmla="*/ 126862 h 1793798"/>
              <a:gd name="connsiteX115" fmla="*/ 3274471 w 6591438"/>
              <a:gd name="connsiteY115" fmla="*/ 232392 h 1793798"/>
              <a:gd name="connsiteX116" fmla="*/ 3174793 w 6591438"/>
              <a:gd name="connsiteY116" fmla="*/ 376036 h 1793798"/>
              <a:gd name="connsiteX117" fmla="*/ 3389538 w 6591438"/>
              <a:gd name="connsiteY117" fmla="*/ 376036 h 1793798"/>
              <a:gd name="connsiteX118" fmla="*/ 3324728 w 6591438"/>
              <a:gd name="connsiteY118" fmla="*/ 566740 h 1793798"/>
              <a:gd name="connsiteX119" fmla="*/ 2818792 w 6591438"/>
              <a:gd name="connsiteY119" fmla="*/ 566740 h 1793798"/>
              <a:gd name="connsiteX120" fmla="*/ 3191662 w 6591438"/>
              <a:gd name="connsiteY120" fmla="*/ 1113237 h 1793798"/>
              <a:gd name="connsiteX121" fmla="*/ 3024148 w 6591438"/>
              <a:gd name="connsiteY121" fmla="*/ 1264717 h 1793798"/>
              <a:gd name="connsiteX122" fmla="*/ 2922646 w 6591438"/>
              <a:gd name="connsiteY122" fmla="*/ 1261936 h 1793798"/>
              <a:gd name="connsiteX123" fmla="*/ 2873634 w 6591438"/>
              <a:gd name="connsiteY123" fmla="*/ 1189244 h 1793798"/>
              <a:gd name="connsiteX124" fmla="*/ 2691552 w 6591438"/>
              <a:gd name="connsiteY124" fmla="*/ 800852 h 1793798"/>
              <a:gd name="connsiteX125" fmla="*/ 2537941 w 6591438"/>
              <a:gd name="connsiteY125" fmla="*/ 1260484 h 1793798"/>
              <a:gd name="connsiteX126" fmla="*/ 2392295 w 6591438"/>
              <a:gd name="connsiteY126" fmla="*/ 1262017 h 1793798"/>
              <a:gd name="connsiteX127" fmla="*/ 2489259 w 6591438"/>
              <a:gd name="connsiteY127" fmla="*/ 1396114 h 1793798"/>
              <a:gd name="connsiteX128" fmla="*/ 2470283 w 6591438"/>
              <a:gd name="connsiteY128" fmla="*/ 1451952 h 1793798"/>
              <a:gd name="connsiteX129" fmla="*/ 2263923 w 6591438"/>
              <a:gd name="connsiteY129" fmla="*/ 1451952 h 1793798"/>
              <a:gd name="connsiteX130" fmla="*/ 2490518 w 6591438"/>
              <a:gd name="connsiteY130" fmla="*/ 785197 h 1793798"/>
              <a:gd name="connsiteX131" fmla="*/ 1650170 w 6591438"/>
              <a:gd name="connsiteY131" fmla="*/ 1493907 h 1793798"/>
              <a:gd name="connsiteX132" fmla="*/ 571448 w 6591438"/>
              <a:gd name="connsiteY132" fmla="*/ 1793798 h 1793798"/>
              <a:gd name="connsiteX133" fmla="*/ 0 w 6591438"/>
              <a:gd name="connsiteY133" fmla="*/ 1496722 h 1793798"/>
              <a:gd name="connsiteX134" fmla="*/ 1528444 w 6591438"/>
              <a:gd name="connsiteY134" fmla="*/ 1382280 h 1793798"/>
              <a:gd name="connsiteX135" fmla="*/ 2497867 w 6591438"/>
              <a:gd name="connsiteY135" fmla="*/ 566740 h 1793798"/>
              <a:gd name="connsiteX136" fmla="*/ 2013990 w 6591438"/>
              <a:gd name="connsiteY136" fmla="*/ 566740 h 1793798"/>
              <a:gd name="connsiteX137" fmla="*/ 2078800 w 6591438"/>
              <a:gd name="connsiteY137" fmla="*/ 376036 h 1793798"/>
              <a:gd name="connsiteX138" fmla="*/ 2629566 w 6591438"/>
              <a:gd name="connsiteY138" fmla="*/ 376036 h 1793798"/>
              <a:gd name="connsiteX139" fmla="*/ 2737415 w 6591438"/>
              <a:gd name="connsiteY139" fmla="*/ 58669 h 1793798"/>
              <a:gd name="connsiteX140" fmla="*/ 1025343 w 6591438"/>
              <a:gd name="connsiteY140" fmla="*/ 58669 h 1793798"/>
              <a:gd name="connsiteX141" fmla="*/ 1235972 w 6591438"/>
              <a:gd name="connsiteY141" fmla="*/ 58669 h 1793798"/>
              <a:gd name="connsiteX142" fmla="*/ 1184227 w 6591438"/>
              <a:gd name="connsiteY142" fmla="*/ 210948 h 1793798"/>
              <a:gd name="connsiteX143" fmla="*/ 1480246 w 6591438"/>
              <a:gd name="connsiteY143" fmla="*/ 210948 h 1793798"/>
              <a:gd name="connsiteX144" fmla="*/ 1531991 w 6591438"/>
              <a:gd name="connsiteY144" fmla="*/ 58669 h 1793798"/>
              <a:gd name="connsiteX145" fmla="*/ 1742621 w 6591438"/>
              <a:gd name="connsiteY145" fmla="*/ 58669 h 1793798"/>
              <a:gd name="connsiteX146" fmla="*/ 1690875 w 6591438"/>
              <a:gd name="connsiteY146" fmla="*/ 210948 h 1793798"/>
              <a:gd name="connsiteX147" fmla="*/ 2029589 w 6591438"/>
              <a:gd name="connsiteY147" fmla="*/ 210948 h 1793798"/>
              <a:gd name="connsiteX148" fmla="*/ 1968649 w 6591438"/>
              <a:gd name="connsiteY148" fmla="*/ 390267 h 1793798"/>
              <a:gd name="connsiteX149" fmla="*/ 1629935 w 6591438"/>
              <a:gd name="connsiteY149" fmla="*/ 390267 h 1793798"/>
              <a:gd name="connsiteX150" fmla="*/ 1594144 w 6591438"/>
              <a:gd name="connsiteY150" fmla="*/ 495582 h 1793798"/>
              <a:gd name="connsiteX151" fmla="*/ 1383515 w 6591438"/>
              <a:gd name="connsiteY151" fmla="*/ 495582 h 1793798"/>
              <a:gd name="connsiteX152" fmla="*/ 1419305 w 6591438"/>
              <a:gd name="connsiteY152" fmla="*/ 390267 h 1793798"/>
              <a:gd name="connsiteX153" fmla="*/ 1123286 w 6591438"/>
              <a:gd name="connsiteY153" fmla="*/ 390267 h 1793798"/>
              <a:gd name="connsiteX154" fmla="*/ 1087496 w 6591438"/>
              <a:gd name="connsiteY154" fmla="*/ 495582 h 1793798"/>
              <a:gd name="connsiteX155" fmla="*/ 876867 w 6591438"/>
              <a:gd name="connsiteY155" fmla="*/ 495582 h 1793798"/>
              <a:gd name="connsiteX156" fmla="*/ 912657 w 6591438"/>
              <a:gd name="connsiteY156" fmla="*/ 390267 h 1793798"/>
              <a:gd name="connsiteX157" fmla="*/ 573943 w 6591438"/>
              <a:gd name="connsiteY157" fmla="*/ 390267 h 1793798"/>
              <a:gd name="connsiteX158" fmla="*/ 634884 w 6591438"/>
              <a:gd name="connsiteY158" fmla="*/ 210948 h 1793798"/>
              <a:gd name="connsiteX159" fmla="*/ 973598 w 6591438"/>
              <a:gd name="connsiteY159" fmla="*/ 210948 h 1793798"/>
              <a:gd name="connsiteX160" fmla="*/ 1025343 w 6591438"/>
              <a:gd name="connsiteY160" fmla="*/ 58669 h 1793798"/>
              <a:gd name="connsiteX0" fmla="*/ 5829106 w 6591438"/>
              <a:gd name="connsiteY0" fmla="*/ 555579 h 1794022"/>
              <a:gd name="connsiteX1" fmla="*/ 5664173 w 6591438"/>
              <a:gd name="connsiteY1" fmla="*/ 1040880 h 1794022"/>
              <a:gd name="connsiteX2" fmla="*/ 5878360 w 6591438"/>
              <a:gd name="connsiteY2" fmla="*/ 1040880 h 1794022"/>
              <a:gd name="connsiteX3" fmla="*/ 5829106 w 6591438"/>
              <a:gd name="connsiteY3" fmla="*/ 555579 h 1794022"/>
              <a:gd name="connsiteX4" fmla="*/ 5643904 w 6591438"/>
              <a:gd name="connsiteY4" fmla="*/ 547752 h 1794022"/>
              <a:gd name="connsiteX5" fmla="*/ 5264974 w 6591438"/>
              <a:gd name="connsiteY5" fmla="*/ 1040880 h 1794022"/>
              <a:gd name="connsiteX6" fmla="*/ 5476315 w 6591438"/>
              <a:gd name="connsiteY6" fmla="*/ 1040880 h 1794022"/>
              <a:gd name="connsiteX7" fmla="*/ 5643904 w 6591438"/>
              <a:gd name="connsiteY7" fmla="*/ 547752 h 1794022"/>
              <a:gd name="connsiteX8" fmla="*/ 643133 w 6591438"/>
              <a:gd name="connsiteY8" fmla="*/ 547040 h 1794022"/>
              <a:gd name="connsiteX9" fmla="*/ 1680624 w 6591438"/>
              <a:gd name="connsiteY9" fmla="*/ 547040 h 1794022"/>
              <a:gd name="connsiteX10" fmla="*/ 1616781 w 6591438"/>
              <a:gd name="connsiteY10" fmla="*/ 734898 h 1794022"/>
              <a:gd name="connsiteX11" fmla="*/ 1000221 w 6591438"/>
              <a:gd name="connsiteY11" fmla="*/ 985020 h 1794022"/>
              <a:gd name="connsiteX12" fmla="*/ 653707 w 6591438"/>
              <a:gd name="connsiteY12" fmla="*/ 1181773 h 1794022"/>
              <a:gd name="connsiteX13" fmla="*/ 710812 w 6591438"/>
              <a:gd name="connsiteY13" fmla="*/ 1227315 h 1794022"/>
              <a:gd name="connsiteX14" fmla="*/ 1268962 w 6591438"/>
              <a:gd name="connsiteY14" fmla="*/ 1227315 h 1794022"/>
              <a:gd name="connsiteX15" fmla="*/ 1385778 w 6591438"/>
              <a:gd name="connsiteY15" fmla="*/ 1185147 h 1794022"/>
              <a:gd name="connsiteX16" fmla="*/ 1368636 w 6591438"/>
              <a:gd name="connsiteY16" fmla="*/ 1099765 h 1794022"/>
              <a:gd name="connsiteX17" fmla="*/ 1291494 w 6591438"/>
              <a:gd name="connsiteY17" fmla="*/ 1033885 h 1794022"/>
              <a:gd name="connsiteX18" fmla="*/ 1469988 w 6591438"/>
              <a:gd name="connsiteY18" fmla="*/ 960169 h 1794022"/>
              <a:gd name="connsiteX19" fmla="*/ 1583523 w 6591438"/>
              <a:gd name="connsiteY19" fmla="*/ 1101392 h 1794022"/>
              <a:gd name="connsiteX20" fmla="*/ 1555115 w 6591438"/>
              <a:gd name="connsiteY20" fmla="*/ 1289250 h 1794022"/>
              <a:gd name="connsiteX21" fmla="*/ 1430969 w 6591438"/>
              <a:gd name="connsiteY21" fmla="*/ 1378615 h 1794022"/>
              <a:gd name="connsiteX22" fmla="*/ 1174988 w 6591438"/>
              <a:gd name="connsiteY22" fmla="*/ 1410904 h 1794022"/>
              <a:gd name="connsiteX23" fmla="*/ 698226 w 6591438"/>
              <a:gd name="connsiteY23" fmla="*/ 1410904 h 1794022"/>
              <a:gd name="connsiteX24" fmla="*/ 433472 w 6591438"/>
              <a:gd name="connsiteY24" fmla="*/ 1362872 h 1794022"/>
              <a:gd name="connsiteX25" fmla="*/ 409834 w 6591438"/>
              <a:gd name="connsiteY25" fmla="*/ 1187466 h 1794022"/>
              <a:gd name="connsiteX26" fmla="*/ 690020 w 6591438"/>
              <a:gd name="connsiteY26" fmla="*/ 959759 h 1794022"/>
              <a:gd name="connsiteX27" fmla="*/ 1229223 w 6591438"/>
              <a:gd name="connsiteY27" fmla="*/ 732052 h 1794022"/>
              <a:gd name="connsiteX28" fmla="*/ 580258 w 6591438"/>
              <a:gd name="connsiteY28" fmla="*/ 732052 h 1794022"/>
              <a:gd name="connsiteX29" fmla="*/ 643133 w 6591438"/>
              <a:gd name="connsiteY29" fmla="*/ 547040 h 1794022"/>
              <a:gd name="connsiteX30" fmla="*/ 3749733 w 6591438"/>
              <a:gd name="connsiteY30" fmla="*/ 501499 h 1794022"/>
              <a:gd name="connsiteX31" fmla="*/ 4552401 w 6591438"/>
              <a:gd name="connsiteY31" fmla="*/ 501499 h 1794022"/>
              <a:gd name="connsiteX32" fmla="*/ 4490971 w 6591438"/>
              <a:gd name="connsiteY32" fmla="*/ 682241 h 1794022"/>
              <a:gd name="connsiteX33" fmla="*/ 4166778 w 6591438"/>
              <a:gd name="connsiteY33" fmla="*/ 857291 h 1794022"/>
              <a:gd name="connsiteX34" fmla="*/ 4163876 w 6591438"/>
              <a:gd name="connsiteY34" fmla="*/ 865830 h 1794022"/>
              <a:gd name="connsiteX35" fmla="*/ 4717488 w 6591438"/>
              <a:gd name="connsiteY35" fmla="*/ 865830 h 1794022"/>
              <a:gd name="connsiteX36" fmla="*/ 4653646 w 6591438"/>
              <a:gd name="connsiteY36" fmla="*/ 1053688 h 1794022"/>
              <a:gd name="connsiteX37" fmla="*/ 4100033 w 6591438"/>
              <a:gd name="connsiteY37" fmla="*/ 1053688 h 1794022"/>
              <a:gd name="connsiteX38" fmla="*/ 4034256 w 6591438"/>
              <a:gd name="connsiteY38" fmla="*/ 1247239 h 1794022"/>
              <a:gd name="connsiteX39" fmla="*/ 3700162 w 6591438"/>
              <a:gd name="connsiteY39" fmla="*/ 1456294 h 1794022"/>
              <a:gd name="connsiteX40" fmla="*/ 2495957 w 6591438"/>
              <a:gd name="connsiteY40" fmla="*/ 1450752 h 1794022"/>
              <a:gd name="connsiteX41" fmla="*/ 2431944 w 6591438"/>
              <a:gd name="connsiteY41" fmla="*/ 1283715 h 1794022"/>
              <a:gd name="connsiteX42" fmla="*/ 3651374 w 6591438"/>
              <a:gd name="connsiteY42" fmla="*/ 1279368 h 1794022"/>
              <a:gd name="connsiteX43" fmla="*/ 3802696 w 6591438"/>
              <a:gd name="connsiteY43" fmla="*/ 1237633 h 1794022"/>
              <a:gd name="connsiteX44" fmla="*/ 3853069 w 6591438"/>
              <a:gd name="connsiteY44" fmla="*/ 1168965 h 1794022"/>
              <a:gd name="connsiteX45" fmla="*/ 3892251 w 6591438"/>
              <a:gd name="connsiteY45" fmla="*/ 1053688 h 1794022"/>
              <a:gd name="connsiteX46" fmla="*/ 3270326 w 6591438"/>
              <a:gd name="connsiteY46" fmla="*/ 1053688 h 1794022"/>
              <a:gd name="connsiteX47" fmla="*/ 3334168 w 6591438"/>
              <a:gd name="connsiteY47" fmla="*/ 865830 h 1794022"/>
              <a:gd name="connsiteX48" fmla="*/ 3956093 w 6591438"/>
              <a:gd name="connsiteY48" fmla="*/ 865830 h 1794022"/>
              <a:gd name="connsiteX49" fmla="*/ 3976406 w 6591438"/>
              <a:gd name="connsiteY49" fmla="*/ 806057 h 1794022"/>
              <a:gd name="connsiteX50" fmla="*/ 4211552 w 6591438"/>
              <a:gd name="connsiteY50" fmla="*/ 683664 h 1794022"/>
              <a:gd name="connsiteX51" fmla="*/ 3687825 w 6591438"/>
              <a:gd name="connsiteY51" fmla="*/ 683664 h 1794022"/>
              <a:gd name="connsiteX52" fmla="*/ 3749733 w 6591438"/>
              <a:gd name="connsiteY52" fmla="*/ 501499 h 1794022"/>
              <a:gd name="connsiteX53" fmla="*/ 4292651 w 6591438"/>
              <a:gd name="connsiteY53" fmla="*/ 75588 h 1794022"/>
              <a:gd name="connsiteX54" fmla="*/ 4358725 w 6591438"/>
              <a:gd name="connsiteY54" fmla="*/ 96014 h 1794022"/>
              <a:gd name="connsiteX55" fmla="*/ 4390426 w 6591438"/>
              <a:gd name="connsiteY55" fmla="*/ 205480 h 1794022"/>
              <a:gd name="connsiteX56" fmla="*/ 4916287 w 6591438"/>
              <a:gd name="connsiteY56" fmla="*/ 205480 h 1794022"/>
              <a:gd name="connsiteX57" fmla="*/ 4791504 w 6591438"/>
              <a:gd name="connsiteY57" fmla="*/ 572657 h 1794022"/>
              <a:gd name="connsiteX58" fmla="*/ 4592261 w 6591438"/>
              <a:gd name="connsiteY58" fmla="*/ 572657 h 1794022"/>
              <a:gd name="connsiteX59" fmla="*/ 4655136 w 6591438"/>
              <a:gd name="connsiteY59" fmla="*/ 387645 h 1794022"/>
              <a:gd name="connsiteX60" fmla="*/ 3727229 w 6591438"/>
              <a:gd name="connsiteY60" fmla="*/ 387645 h 1794022"/>
              <a:gd name="connsiteX61" fmla="*/ 3663387 w 6591438"/>
              <a:gd name="connsiteY61" fmla="*/ 575503 h 1794022"/>
              <a:gd name="connsiteX62" fmla="*/ 3464144 w 6591438"/>
              <a:gd name="connsiteY62" fmla="*/ 575503 h 1794022"/>
              <a:gd name="connsiteX63" fmla="*/ 3589894 w 6591438"/>
              <a:gd name="connsiteY63" fmla="*/ 205480 h 1794022"/>
              <a:gd name="connsiteX64" fmla="*/ 4136200 w 6591438"/>
              <a:gd name="connsiteY64" fmla="*/ 196559 h 1794022"/>
              <a:gd name="connsiteX65" fmla="*/ 4166234 w 6591438"/>
              <a:gd name="connsiteY65" fmla="*/ 118199 h 1794022"/>
              <a:gd name="connsiteX66" fmla="*/ 4292651 w 6591438"/>
              <a:gd name="connsiteY66" fmla="*/ 75588 h 1794022"/>
              <a:gd name="connsiteX67" fmla="*/ 5277772 w 6591438"/>
              <a:gd name="connsiteY67" fmla="*/ 58893 h 1794022"/>
              <a:gd name="connsiteX68" fmla="*/ 5445406 w 6591438"/>
              <a:gd name="connsiteY68" fmla="*/ 105858 h 1794022"/>
              <a:gd name="connsiteX69" fmla="*/ 5226160 w 6591438"/>
              <a:gd name="connsiteY69" fmla="*/ 445284 h 1794022"/>
              <a:gd name="connsiteX70" fmla="*/ 5029552 w 6591438"/>
              <a:gd name="connsiteY70" fmla="*/ 1023802 h 1794022"/>
              <a:gd name="connsiteX71" fmla="*/ 5556669 w 6591438"/>
              <a:gd name="connsiteY71" fmla="*/ 467343 h 1794022"/>
              <a:gd name="connsiteX72" fmla="*/ 5299787 w 6591438"/>
              <a:gd name="connsiteY72" fmla="*/ 467343 h 1794022"/>
              <a:gd name="connsiteX73" fmla="*/ 5360238 w 6591438"/>
              <a:gd name="connsiteY73" fmla="*/ 289446 h 1794022"/>
              <a:gd name="connsiteX74" fmla="*/ 5731685 w 6591438"/>
              <a:gd name="connsiteY74" fmla="*/ 289446 h 1794022"/>
              <a:gd name="connsiteX75" fmla="*/ 5810037 w 6591438"/>
              <a:gd name="connsiteY75" fmla="*/ 58893 h 1794022"/>
              <a:gd name="connsiteX76" fmla="*/ 5997895 w 6591438"/>
              <a:gd name="connsiteY76" fmla="*/ 58893 h 1794022"/>
              <a:gd name="connsiteX77" fmla="*/ 5919543 w 6591438"/>
              <a:gd name="connsiteY77" fmla="*/ 289446 h 1794022"/>
              <a:gd name="connsiteX78" fmla="*/ 6271047 w 6591438"/>
              <a:gd name="connsiteY78" fmla="*/ 292898 h 1794022"/>
              <a:gd name="connsiteX79" fmla="*/ 6391363 w 6591438"/>
              <a:gd name="connsiteY79" fmla="*/ 248461 h 1794022"/>
              <a:gd name="connsiteX80" fmla="*/ 6435477 w 6591438"/>
              <a:gd name="connsiteY80" fmla="*/ 172584 h 1794022"/>
              <a:gd name="connsiteX81" fmla="*/ 6339224 w 6591438"/>
              <a:gd name="connsiteY81" fmla="*/ 124457 h 1794022"/>
              <a:gd name="connsiteX82" fmla="*/ 6205869 w 6591438"/>
              <a:gd name="connsiteY82" fmla="*/ 214214 h 1794022"/>
              <a:gd name="connsiteX83" fmla="*/ 6109971 w 6591438"/>
              <a:gd name="connsiteY83" fmla="*/ 141844 h 1794022"/>
              <a:gd name="connsiteX84" fmla="*/ 6279067 w 6591438"/>
              <a:gd name="connsiteY84" fmla="*/ 20184 h 1794022"/>
              <a:gd name="connsiteX85" fmla="*/ 6480562 w 6591438"/>
              <a:gd name="connsiteY85" fmla="*/ 15204 h 1794022"/>
              <a:gd name="connsiteX86" fmla="*/ 6587878 w 6591438"/>
              <a:gd name="connsiteY86" fmla="*/ 144510 h 1794022"/>
              <a:gd name="connsiteX87" fmla="*/ 6551784 w 6591438"/>
              <a:gd name="connsiteY87" fmla="*/ 292899 h 1794022"/>
              <a:gd name="connsiteX88" fmla="*/ 6415749 w 6591438"/>
              <a:gd name="connsiteY88" fmla="*/ 421560 h 1794022"/>
              <a:gd name="connsiteX89" fmla="*/ 6202868 w 6591438"/>
              <a:gd name="connsiteY89" fmla="*/ 465352 h 1794022"/>
              <a:gd name="connsiteX90" fmla="*/ 5962272 w 6591438"/>
              <a:gd name="connsiteY90" fmla="*/ 467343 h 1794022"/>
              <a:gd name="connsiteX91" fmla="*/ 6144037 w 6591438"/>
              <a:gd name="connsiteY91" fmla="*/ 1002454 h 1794022"/>
              <a:gd name="connsiteX92" fmla="*/ 5951542 w 6591438"/>
              <a:gd name="connsiteY92" fmla="*/ 1204544 h 1794022"/>
              <a:gd name="connsiteX93" fmla="*/ 5889301 w 6591438"/>
              <a:gd name="connsiteY93" fmla="*/ 1073613 h 1794022"/>
              <a:gd name="connsiteX94" fmla="*/ 5839479 w 6591438"/>
              <a:gd name="connsiteY94" fmla="*/ 1220199 h 1794022"/>
              <a:gd name="connsiteX95" fmla="*/ 5603233 w 6591438"/>
              <a:gd name="connsiteY95" fmla="*/ 1220199 h 1794022"/>
              <a:gd name="connsiteX96" fmla="*/ 5521979 w 6591438"/>
              <a:gd name="connsiteY96" fmla="*/ 1459291 h 1794022"/>
              <a:gd name="connsiteX97" fmla="*/ 5334121 w 6591438"/>
              <a:gd name="connsiteY97" fmla="*/ 1459291 h 1794022"/>
              <a:gd name="connsiteX98" fmla="*/ 5415375 w 6591438"/>
              <a:gd name="connsiteY98" fmla="*/ 1220199 h 1794022"/>
              <a:gd name="connsiteX99" fmla="*/ 5186244 w 6591438"/>
              <a:gd name="connsiteY99" fmla="*/ 1220199 h 1794022"/>
              <a:gd name="connsiteX100" fmla="*/ 5238001 w 6591438"/>
              <a:gd name="connsiteY100" fmla="*/ 1067920 h 1794022"/>
              <a:gd name="connsiteX101" fmla="*/ 5065253 w 6591438"/>
              <a:gd name="connsiteY101" fmla="*/ 1224469 h 1794022"/>
              <a:gd name="connsiteX102" fmla="*/ 5016254 w 6591438"/>
              <a:gd name="connsiteY102" fmla="*/ 1062939 h 1794022"/>
              <a:gd name="connsiteX103" fmla="*/ 4882520 w 6591438"/>
              <a:gd name="connsiteY103" fmla="*/ 1456445 h 1794022"/>
              <a:gd name="connsiteX104" fmla="*/ 4711740 w 6591438"/>
              <a:gd name="connsiteY104" fmla="*/ 1456445 h 1794022"/>
              <a:gd name="connsiteX105" fmla="*/ 4924548 w 6591438"/>
              <a:gd name="connsiteY105" fmla="*/ 830251 h 1794022"/>
              <a:gd name="connsiteX106" fmla="*/ 4778874 w 6591438"/>
              <a:gd name="connsiteY106" fmla="*/ 982530 h 1794022"/>
              <a:gd name="connsiteX107" fmla="*/ 4824738 w 6591438"/>
              <a:gd name="connsiteY107" fmla="*/ 713551 h 1794022"/>
              <a:gd name="connsiteX108" fmla="*/ 5277772 w 6591438"/>
              <a:gd name="connsiteY108" fmla="*/ 58893 h 1794022"/>
              <a:gd name="connsiteX109" fmla="*/ 2737415 w 6591438"/>
              <a:gd name="connsiteY109" fmla="*/ 58893 h 1794022"/>
              <a:gd name="connsiteX110" fmla="*/ 2943775 w 6591438"/>
              <a:gd name="connsiteY110" fmla="*/ 58893 h 1794022"/>
              <a:gd name="connsiteX111" fmla="*/ 2835925 w 6591438"/>
              <a:gd name="connsiteY111" fmla="*/ 376260 h 1794022"/>
              <a:gd name="connsiteX112" fmla="*/ 3133368 w 6591438"/>
              <a:gd name="connsiteY112" fmla="*/ 376260 h 1794022"/>
              <a:gd name="connsiteX113" fmla="*/ 3033805 w 6591438"/>
              <a:gd name="connsiteY113" fmla="*/ 235922 h 1794022"/>
              <a:gd name="connsiteX114" fmla="*/ 3156554 w 6591438"/>
              <a:gd name="connsiteY114" fmla="*/ 127086 h 1794022"/>
              <a:gd name="connsiteX115" fmla="*/ 3274471 w 6591438"/>
              <a:gd name="connsiteY115" fmla="*/ 232616 h 1794022"/>
              <a:gd name="connsiteX116" fmla="*/ 3174793 w 6591438"/>
              <a:gd name="connsiteY116" fmla="*/ 376260 h 1794022"/>
              <a:gd name="connsiteX117" fmla="*/ 3389538 w 6591438"/>
              <a:gd name="connsiteY117" fmla="*/ 376260 h 1794022"/>
              <a:gd name="connsiteX118" fmla="*/ 3324728 w 6591438"/>
              <a:gd name="connsiteY118" fmla="*/ 566964 h 1794022"/>
              <a:gd name="connsiteX119" fmla="*/ 2818792 w 6591438"/>
              <a:gd name="connsiteY119" fmla="*/ 566964 h 1794022"/>
              <a:gd name="connsiteX120" fmla="*/ 3191662 w 6591438"/>
              <a:gd name="connsiteY120" fmla="*/ 1113461 h 1794022"/>
              <a:gd name="connsiteX121" fmla="*/ 3024148 w 6591438"/>
              <a:gd name="connsiteY121" fmla="*/ 1264941 h 1794022"/>
              <a:gd name="connsiteX122" fmla="*/ 2922646 w 6591438"/>
              <a:gd name="connsiteY122" fmla="*/ 1262160 h 1794022"/>
              <a:gd name="connsiteX123" fmla="*/ 2873634 w 6591438"/>
              <a:gd name="connsiteY123" fmla="*/ 1189468 h 1794022"/>
              <a:gd name="connsiteX124" fmla="*/ 2691552 w 6591438"/>
              <a:gd name="connsiteY124" fmla="*/ 801076 h 1794022"/>
              <a:gd name="connsiteX125" fmla="*/ 2537941 w 6591438"/>
              <a:gd name="connsiteY125" fmla="*/ 1260708 h 1794022"/>
              <a:gd name="connsiteX126" fmla="*/ 2392295 w 6591438"/>
              <a:gd name="connsiteY126" fmla="*/ 1262241 h 1794022"/>
              <a:gd name="connsiteX127" fmla="*/ 2489259 w 6591438"/>
              <a:gd name="connsiteY127" fmla="*/ 1396338 h 1794022"/>
              <a:gd name="connsiteX128" fmla="*/ 2470283 w 6591438"/>
              <a:gd name="connsiteY128" fmla="*/ 1452176 h 1794022"/>
              <a:gd name="connsiteX129" fmla="*/ 2263923 w 6591438"/>
              <a:gd name="connsiteY129" fmla="*/ 1452176 h 1794022"/>
              <a:gd name="connsiteX130" fmla="*/ 2490518 w 6591438"/>
              <a:gd name="connsiteY130" fmla="*/ 785421 h 1794022"/>
              <a:gd name="connsiteX131" fmla="*/ 1650170 w 6591438"/>
              <a:gd name="connsiteY131" fmla="*/ 1494131 h 1794022"/>
              <a:gd name="connsiteX132" fmla="*/ 571448 w 6591438"/>
              <a:gd name="connsiteY132" fmla="*/ 1794022 h 1794022"/>
              <a:gd name="connsiteX133" fmla="*/ 0 w 6591438"/>
              <a:gd name="connsiteY133" fmla="*/ 1496946 h 1794022"/>
              <a:gd name="connsiteX134" fmla="*/ 1528444 w 6591438"/>
              <a:gd name="connsiteY134" fmla="*/ 1382504 h 1794022"/>
              <a:gd name="connsiteX135" fmla="*/ 2497867 w 6591438"/>
              <a:gd name="connsiteY135" fmla="*/ 566964 h 1794022"/>
              <a:gd name="connsiteX136" fmla="*/ 2013990 w 6591438"/>
              <a:gd name="connsiteY136" fmla="*/ 566964 h 1794022"/>
              <a:gd name="connsiteX137" fmla="*/ 2078800 w 6591438"/>
              <a:gd name="connsiteY137" fmla="*/ 376260 h 1794022"/>
              <a:gd name="connsiteX138" fmla="*/ 2629566 w 6591438"/>
              <a:gd name="connsiteY138" fmla="*/ 376260 h 1794022"/>
              <a:gd name="connsiteX139" fmla="*/ 2737415 w 6591438"/>
              <a:gd name="connsiteY139" fmla="*/ 58893 h 1794022"/>
              <a:gd name="connsiteX140" fmla="*/ 1025343 w 6591438"/>
              <a:gd name="connsiteY140" fmla="*/ 58893 h 1794022"/>
              <a:gd name="connsiteX141" fmla="*/ 1235972 w 6591438"/>
              <a:gd name="connsiteY141" fmla="*/ 58893 h 1794022"/>
              <a:gd name="connsiteX142" fmla="*/ 1184227 w 6591438"/>
              <a:gd name="connsiteY142" fmla="*/ 211172 h 1794022"/>
              <a:gd name="connsiteX143" fmla="*/ 1480246 w 6591438"/>
              <a:gd name="connsiteY143" fmla="*/ 211172 h 1794022"/>
              <a:gd name="connsiteX144" fmla="*/ 1531991 w 6591438"/>
              <a:gd name="connsiteY144" fmla="*/ 58893 h 1794022"/>
              <a:gd name="connsiteX145" fmla="*/ 1742621 w 6591438"/>
              <a:gd name="connsiteY145" fmla="*/ 58893 h 1794022"/>
              <a:gd name="connsiteX146" fmla="*/ 1690875 w 6591438"/>
              <a:gd name="connsiteY146" fmla="*/ 211172 h 1794022"/>
              <a:gd name="connsiteX147" fmla="*/ 2029589 w 6591438"/>
              <a:gd name="connsiteY147" fmla="*/ 211172 h 1794022"/>
              <a:gd name="connsiteX148" fmla="*/ 1968649 w 6591438"/>
              <a:gd name="connsiteY148" fmla="*/ 390491 h 1794022"/>
              <a:gd name="connsiteX149" fmla="*/ 1629935 w 6591438"/>
              <a:gd name="connsiteY149" fmla="*/ 390491 h 1794022"/>
              <a:gd name="connsiteX150" fmla="*/ 1594144 w 6591438"/>
              <a:gd name="connsiteY150" fmla="*/ 495806 h 1794022"/>
              <a:gd name="connsiteX151" fmla="*/ 1383515 w 6591438"/>
              <a:gd name="connsiteY151" fmla="*/ 495806 h 1794022"/>
              <a:gd name="connsiteX152" fmla="*/ 1419305 w 6591438"/>
              <a:gd name="connsiteY152" fmla="*/ 390491 h 1794022"/>
              <a:gd name="connsiteX153" fmla="*/ 1123286 w 6591438"/>
              <a:gd name="connsiteY153" fmla="*/ 390491 h 1794022"/>
              <a:gd name="connsiteX154" fmla="*/ 1087496 w 6591438"/>
              <a:gd name="connsiteY154" fmla="*/ 495806 h 1794022"/>
              <a:gd name="connsiteX155" fmla="*/ 876867 w 6591438"/>
              <a:gd name="connsiteY155" fmla="*/ 495806 h 1794022"/>
              <a:gd name="connsiteX156" fmla="*/ 912657 w 6591438"/>
              <a:gd name="connsiteY156" fmla="*/ 390491 h 1794022"/>
              <a:gd name="connsiteX157" fmla="*/ 573943 w 6591438"/>
              <a:gd name="connsiteY157" fmla="*/ 390491 h 1794022"/>
              <a:gd name="connsiteX158" fmla="*/ 634884 w 6591438"/>
              <a:gd name="connsiteY158" fmla="*/ 211172 h 1794022"/>
              <a:gd name="connsiteX159" fmla="*/ 973598 w 6591438"/>
              <a:gd name="connsiteY159" fmla="*/ 211172 h 1794022"/>
              <a:gd name="connsiteX160" fmla="*/ 1025343 w 6591438"/>
              <a:gd name="connsiteY160" fmla="*/ 58893 h 1794022"/>
              <a:gd name="connsiteX0" fmla="*/ 5829106 w 6591438"/>
              <a:gd name="connsiteY0" fmla="*/ 555579 h 1794022"/>
              <a:gd name="connsiteX1" fmla="*/ 5664173 w 6591438"/>
              <a:gd name="connsiteY1" fmla="*/ 1040880 h 1794022"/>
              <a:gd name="connsiteX2" fmla="*/ 5878360 w 6591438"/>
              <a:gd name="connsiteY2" fmla="*/ 1040880 h 1794022"/>
              <a:gd name="connsiteX3" fmla="*/ 5829106 w 6591438"/>
              <a:gd name="connsiteY3" fmla="*/ 555579 h 1794022"/>
              <a:gd name="connsiteX4" fmla="*/ 5643904 w 6591438"/>
              <a:gd name="connsiteY4" fmla="*/ 547752 h 1794022"/>
              <a:gd name="connsiteX5" fmla="*/ 5264974 w 6591438"/>
              <a:gd name="connsiteY5" fmla="*/ 1040880 h 1794022"/>
              <a:gd name="connsiteX6" fmla="*/ 5476315 w 6591438"/>
              <a:gd name="connsiteY6" fmla="*/ 1040880 h 1794022"/>
              <a:gd name="connsiteX7" fmla="*/ 5643904 w 6591438"/>
              <a:gd name="connsiteY7" fmla="*/ 547752 h 1794022"/>
              <a:gd name="connsiteX8" fmla="*/ 643133 w 6591438"/>
              <a:gd name="connsiteY8" fmla="*/ 547040 h 1794022"/>
              <a:gd name="connsiteX9" fmla="*/ 1680624 w 6591438"/>
              <a:gd name="connsiteY9" fmla="*/ 547040 h 1794022"/>
              <a:gd name="connsiteX10" fmla="*/ 1616781 w 6591438"/>
              <a:gd name="connsiteY10" fmla="*/ 734898 h 1794022"/>
              <a:gd name="connsiteX11" fmla="*/ 1000221 w 6591438"/>
              <a:gd name="connsiteY11" fmla="*/ 985020 h 1794022"/>
              <a:gd name="connsiteX12" fmla="*/ 653707 w 6591438"/>
              <a:gd name="connsiteY12" fmla="*/ 1181773 h 1794022"/>
              <a:gd name="connsiteX13" fmla="*/ 710812 w 6591438"/>
              <a:gd name="connsiteY13" fmla="*/ 1227315 h 1794022"/>
              <a:gd name="connsiteX14" fmla="*/ 1268962 w 6591438"/>
              <a:gd name="connsiteY14" fmla="*/ 1227315 h 1794022"/>
              <a:gd name="connsiteX15" fmla="*/ 1385778 w 6591438"/>
              <a:gd name="connsiteY15" fmla="*/ 1185147 h 1794022"/>
              <a:gd name="connsiteX16" fmla="*/ 1368636 w 6591438"/>
              <a:gd name="connsiteY16" fmla="*/ 1099765 h 1794022"/>
              <a:gd name="connsiteX17" fmla="*/ 1291494 w 6591438"/>
              <a:gd name="connsiteY17" fmla="*/ 1033885 h 1794022"/>
              <a:gd name="connsiteX18" fmla="*/ 1469988 w 6591438"/>
              <a:gd name="connsiteY18" fmla="*/ 960169 h 1794022"/>
              <a:gd name="connsiteX19" fmla="*/ 1583523 w 6591438"/>
              <a:gd name="connsiteY19" fmla="*/ 1101392 h 1794022"/>
              <a:gd name="connsiteX20" fmla="*/ 1555115 w 6591438"/>
              <a:gd name="connsiteY20" fmla="*/ 1289250 h 1794022"/>
              <a:gd name="connsiteX21" fmla="*/ 1430969 w 6591438"/>
              <a:gd name="connsiteY21" fmla="*/ 1378615 h 1794022"/>
              <a:gd name="connsiteX22" fmla="*/ 1174988 w 6591438"/>
              <a:gd name="connsiteY22" fmla="*/ 1410904 h 1794022"/>
              <a:gd name="connsiteX23" fmla="*/ 698226 w 6591438"/>
              <a:gd name="connsiteY23" fmla="*/ 1410904 h 1794022"/>
              <a:gd name="connsiteX24" fmla="*/ 433472 w 6591438"/>
              <a:gd name="connsiteY24" fmla="*/ 1362872 h 1794022"/>
              <a:gd name="connsiteX25" fmla="*/ 409834 w 6591438"/>
              <a:gd name="connsiteY25" fmla="*/ 1187466 h 1794022"/>
              <a:gd name="connsiteX26" fmla="*/ 690020 w 6591438"/>
              <a:gd name="connsiteY26" fmla="*/ 959759 h 1794022"/>
              <a:gd name="connsiteX27" fmla="*/ 1229223 w 6591438"/>
              <a:gd name="connsiteY27" fmla="*/ 732052 h 1794022"/>
              <a:gd name="connsiteX28" fmla="*/ 580258 w 6591438"/>
              <a:gd name="connsiteY28" fmla="*/ 732052 h 1794022"/>
              <a:gd name="connsiteX29" fmla="*/ 643133 w 6591438"/>
              <a:gd name="connsiteY29" fmla="*/ 547040 h 1794022"/>
              <a:gd name="connsiteX30" fmla="*/ 3749733 w 6591438"/>
              <a:gd name="connsiteY30" fmla="*/ 501499 h 1794022"/>
              <a:gd name="connsiteX31" fmla="*/ 4552401 w 6591438"/>
              <a:gd name="connsiteY31" fmla="*/ 501499 h 1794022"/>
              <a:gd name="connsiteX32" fmla="*/ 4490971 w 6591438"/>
              <a:gd name="connsiteY32" fmla="*/ 682241 h 1794022"/>
              <a:gd name="connsiteX33" fmla="*/ 4166778 w 6591438"/>
              <a:gd name="connsiteY33" fmla="*/ 857291 h 1794022"/>
              <a:gd name="connsiteX34" fmla="*/ 4163876 w 6591438"/>
              <a:gd name="connsiteY34" fmla="*/ 865830 h 1794022"/>
              <a:gd name="connsiteX35" fmla="*/ 4717488 w 6591438"/>
              <a:gd name="connsiteY35" fmla="*/ 865830 h 1794022"/>
              <a:gd name="connsiteX36" fmla="*/ 4653646 w 6591438"/>
              <a:gd name="connsiteY36" fmla="*/ 1053688 h 1794022"/>
              <a:gd name="connsiteX37" fmla="*/ 4100033 w 6591438"/>
              <a:gd name="connsiteY37" fmla="*/ 1053688 h 1794022"/>
              <a:gd name="connsiteX38" fmla="*/ 4034256 w 6591438"/>
              <a:gd name="connsiteY38" fmla="*/ 1247239 h 1794022"/>
              <a:gd name="connsiteX39" fmla="*/ 3700162 w 6591438"/>
              <a:gd name="connsiteY39" fmla="*/ 1456294 h 1794022"/>
              <a:gd name="connsiteX40" fmla="*/ 2495957 w 6591438"/>
              <a:gd name="connsiteY40" fmla="*/ 1450752 h 1794022"/>
              <a:gd name="connsiteX41" fmla="*/ 2431944 w 6591438"/>
              <a:gd name="connsiteY41" fmla="*/ 1283715 h 1794022"/>
              <a:gd name="connsiteX42" fmla="*/ 3651374 w 6591438"/>
              <a:gd name="connsiteY42" fmla="*/ 1279368 h 1794022"/>
              <a:gd name="connsiteX43" fmla="*/ 3802696 w 6591438"/>
              <a:gd name="connsiteY43" fmla="*/ 1237633 h 1794022"/>
              <a:gd name="connsiteX44" fmla="*/ 3853069 w 6591438"/>
              <a:gd name="connsiteY44" fmla="*/ 1168965 h 1794022"/>
              <a:gd name="connsiteX45" fmla="*/ 3892251 w 6591438"/>
              <a:gd name="connsiteY45" fmla="*/ 1053688 h 1794022"/>
              <a:gd name="connsiteX46" fmla="*/ 3270326 w 6591438"/>
              <a:gd name="connsiteY46" fmla="*/ 1053688 h 1794022"/>
              <a:gd name="connsiteX47" fmla="*/ 3334168 w 6591438"/>
              <a:gd name="connsiteY47" fmla="*/ 865830 h 1794022"/>
              <a:gd name="connsiteX48" fmla="*/ 3956093 w 6591438"/>
              <a:gd name="connsiteY48" fmla="*/ 865830 h 1794022"/>
              <a:gd name="connsiteX49" fmla="*/ 3976406 w 6591438"/>
              <a:gd name="connsiteY49" fmla="*/ 806057 h 1794022"/>
              <a:gd name="connsiteX50" fmla="*/ 4211552 w 6591438"/>
              <a:gd name="connsiteY50" fmla="*/ 683664 h 1794022"/>
              <a:gd name="connsiteX51" fmla="*/ 3687825 w 6591438"/>
              <a:gd name="connsiteY51" fmla="*/ 683664 h 1794022"/>
              <a:gd name="connsiteX52" fmla="*/ 3749733 w 6591438"/>
              <a:gd name="connsiteY52" fmla="*/ 501499 h 1794022"/>
              <a:gd name="connsiteX53" fmla="*/ 4292651 w 6591438"/>
              <a:gd name="connsiteY53" fmla="*/ 75588 h 1794022"/>
              <a:gd name="connsiteX54" fmla="*/ 4358725 w 6591438"/>
              <a:gd name="connsiteY54" fmla="*/ 96014 h 1794022"/>
              <a:gd name="connsiteX55" fmla="*/ 4390426 w 6591438"/>
              <a:gd name="connsiteY55" fmla="*/ 205480 h 1794022"/>
              <a:gd name="connsiteX56" fmla="*/ 4916287 w 6591438"/>
              <a:gd name="connsiteY56" fmla="*/ 205480 h 1794022"/>
              <a:gd name="connsiteX57" fmla="*/ 4791504 w 6591438"/>
              <a:gd name="connsiteY57" fmla="*/ 572657 h 1794022"/>
              <a:gd name="connsiteX58" fmla="*/ 4592261 w 6591438"/>
              <a:gd name="connsiteY58" fmla="*/ 572657 h 1794022"/>
              <a:gd name="connsiteX59" fmla="*/ 4655136 w 6591438"/>
              <a:gd name="connsiteY59" fmla="*/ 387645 h 1794022"/>
              <a:gd name="connsiteX60" fmla="*/ 3727229 w 6591438"/>
              <a:gd name="connsiteY60" fmla="*/ 387645 h 1794022"/>
              <a:gd name="connsiteX61" fmla="*/ 3663387 w 6591438"/>
              <a:gd name="connsiteY61" fmla="*/ 575503 h 1794022"/>
              <a:gd name="connsiteX62" fmla="*/ 3464144 w 6591438"/>
              <a:gd name="connsiteY62" fmla="*/ 575503 h 1794022"/>
              <a:gd name="connsiteX63" fmla="*/ 3589894 w 6591438"/>
              <a:gd name="connsiteY63" fmla="*/ 205480 h 1794022"/>
              <a:gd name="connsiteX64" fmla="*/ 4136200 w 6591438"/>
              <a:gd name="connsiteY64" fmla="*/ 196559 h 1794022"/>
              <a:gd name="connsiteX65" fmla="*/ 4166234 w 6591438"/>
              <a:gd name="connsiteY65" fmla="*/ 118199 h 1794022"/>
              <a:gd name="connsiteX66" fmla="*/ 4292651 w 6591438"/>
              <a:gd name="connsiteY66" fmla="*/ 75588 h 1794022"/>
              <a:gd name="connsiteX67" fmla="*/ 5277772 w 6591438"/>
              <a:gd name="connsiteY67" fmla="*/ 58893 h 1794022"/>
              <a:gd name="connsiteX68" fmla="*/ 5445406 w 6591438"/>
              <a:gd name="connsiteY68" fmla="*/ 105858 h 1794022"/>
              <a:gd name="connsiteX69" fmla="*/ 5226160 w 6591438"/>
              <a:gd name="connsiteY69" fmla="*/ 445284 h 1794022"/>
              <a:gd name="connsiteX70" fmla="*/ 5029552 w 6591438"/>
              <a:gd name="connsiteY70" fmla="*/ 1023802 h 1794022"/>
              <a:gd name="connsiteX71" fmla="*/ 5556669 w 6591438"/>
              <a:gd name="connsiteY71" fmla="*/ 467343 h 1794022"/>
              <a:gd name="connsiteX72" fmla="*/ 5299787 w 6591438"/>
              <a:gd name="connsiteY72" fmla="*/ 467343 h 1794022"/>
              <a:gd name="connsiteX73" fmla="*/ 5360238 w 6591438"/>
              <a:gd name="connsiteY73" fmla="*/ 289446 h 1794022"/>
              <a:gd name="connsiteX74" fmla="*/ 5731685 w 6591438"/>
              <a:gd name="connsiteY74" fmla="*/ 289446 h 1794022"/>
              <a:gd name="connsiteX75" fmla="*/ 5810037 w 6591438"/>
              <a:gd name="connsiteY75" fmla="*/ 58893 h 1794022"/>
              <a:gd name="connsiteX76" fmla="*/ 5997895 w 6591438"/>
              <a:gd name="connsiteY76" fmla="*/ 58893 h 1794022"/>
              <a:gd name="connsiteX77" fmla="*/ 5919543 w 6591438"/>
              <a:gd name="connsiteY77" fmla="*/ 289446 h 1794022"/>
              <a:gd name="connsiteX78" fmla="*/ 6271047 w 6591438"/>
              <a:gd name="connsiteY78" fmla="*/ 292898 h 1794022"/>
              <a:gd name="connsiteX79" fmla="*/ 6391363 w 6591438"/>
              <a:gd name="connsiteY79" fmla="*/ 248461 h 1794022"/>
              <a:gd name="connsiteX80" fmla="*/ 6435477 w 6591438"/>
              <a:gd name="connsiteY80" fmla="*/ 172584 h 1794022"/>
              <a:gd name="connsiteX81" fmla="*/ 6339224 w 6591438"/>
              <a:gd name="connsiteY81" fmla="*/ 124457 h 1794022"/>
              <a:gd name="connsiteX82" fmla="*/ 6205869 w 6591438"/>
              <a:gd name="connsiteY82" fmla="*/ 214214 h 1794022"/>
              <a:gd name="connsiteX83" fmla="*/ 6109971 w 6591438"/>
              <a:gd name="connsiteY83" fmla="*/ 141844 h 1794022"/>
              <a:gd name="connsiteX84" fmla="*/ 6279067 w 6591438"/>
              <a:gd name="connsiteY84" fmla="*/ 20184 h 1794022"/>
              <a:gd name="connsiteX85" fmla="*/ 6480562 w 6591438"/>
              <a:gd name="connsiteY85" fmla="*/ 15204 h 1794022"/>
              <a:gd name="connsiteX86" fmla="*/ 6587878 w 6591438"/>
              <a:gd name="connsiteY86" fmla="*/ 144510 h 1794022"/>
              <a:gd name="connsiteX87" fmla="*/ 6551784 w 6591438"/>
              <a:gd name="connsiteY87" fmla="*/ 292899 h 1794022"/>
              <a:gd name="connsiteX88" fmla="*/ 6415749 w 6591438"/>
              <a:gd name="connsiteY88" fmla="*/ 421560 h 1794022"/>
              <a:gd name="connsiteX89" fmla="*/ 6202868 w 6591438"/>
              <a:gd name="connsiteY89" fmla="*/ 465352 h 1794022"/>
              <a:gd name="connsiteX90" fmla="*/ 5962272 w 6591438"/>
              <a:gd name="connsiteY90" fmla="*/ 467343 h 1794022"/>
              <a:gd name="connsiteX91" fmla="*/ 6144037 w 6591438"/>
              <a:gd name="connsiteY91" fmla="*/ 1002454 h 1794022"/>
              <a:gd name="connsiteX92" fmla="*/ 5951542 w 6591438"/>
              <a:gd name="connsiteY92" fmla="*/ 1204544 h 1794022"/>
              <a:gd name="connsiteX93" fmla="*/ 5889301 w 6591438"/>
              <a:gd name="connsiteY93" fmla="*/ 1073613 h 1794022"/>
              <a:gd name="connsiteX94" fmla="*/ 5839479 w 6591438"/>
              <a:gd name="connsiteY94" fmla="*/ 1220199 h 1794022"/>
              <a:gd name="connsiteX95" fmla="*/ 5603233 w 6591438"/>
              <a:gd name="connsiteY95" fmla="*/ 1220199 h 1794022"/>
              <a:gd name="connsiteX96" fmla="*/ 5521979 w 6591438"/>
              <a:gd name="connsiteY96" fmla="*/ 1459291 h 1794022"/>
              <a:gd name="connsiteX97" fmla="*/ 5334121 w 6591438"/>
              <a:gd name="connsiteY97" fmla="*/ 1459291 h 1794022"/>
              <a:gd name="connsiteX98" fmla="*/ 5415375 w 6591438"/>
              <a:gd name="connsiteY98" fmla="*/ 1220199 h 1794022"/>
              <a:gd name="connsiteX99" fmla="*/ 5186244 w 6591438"/>
              <a:gd name="connsiteY99" fmla="*/ 1220199 h 1794022"/>
              <a:gd name="connsiteX100" fmla="*/ 5238001 w 6591438"/>
              <a:gd name="connsiteY100" fmla="*/ 1067920 h 1794022"/>
              <a:gd name="connsiteX101" fmla="*/ 5065253 w 6591438"/>
              <a:gd name="connsiteY101" fmla="*/ 1224469 h 1794022"/>
              <a:gd name="connsiteX102" fmla="*/ 5016254 w 6591438"/>
              <a:gd name="connsiteY102" fmla="*/ 1062939 h 1794022"/>
              <a:gd name="connsiteX103" fmla="*/ 4882520 w 6591438"/>
              <a:gd name="connsiteY103" fmla="*/ 1456445 h 1794022"/>
              <a:gd name="connsiteX104" fmla="*/ 4711740 w 6591438"/>
              <a:gd name="connsiteY104" fmla="*/ 1456445 h 1794022"/>
              <a:gd name="connsiteX105" fmla="*/ 4924548 w 6591438"/>
              <a:gd name="connsiteY105" fmla="*/ 830251 h 1794022"/>
              <a:gd name="connsiteX106" fmla="*/ 4778874 w 6591438"/>
              <a:gd name="connsiteY106" fmla="*/ 982530 h 1794022"/>
              <a:gd name="connsiteX107" fmla="*/ 4824738 w 6591438"/>
              <a:gd name="connsiteY107" fmla="*/ 713551 h 1794022"/>
              <a:gd name="connsiteX108" fmla="*/ 5277772 w 6591438"/>
              <a:gd name="connsiteY108" fmla="*/ 58893 h 1794022"/>
              <a:gd name="connsiteX109" fmla="*/ 2737415 w 6591438"/>
              <a:gd name="connsiteY109" fmla="*/ 58893 h 1794022"/>
              <a:gd name="connsiteX110" fmla="*/ 2943775 w 6591438"/>
              <a:gd name="connsiteY110" fmla="*/ 58893 h 1794022"/>
              <a:gd name="connsiteX111" fmla="*/ 2835925 w 6591438"/>
              <a:gd name="connsiteY111" fmla="*/ 376260 h 1794022"/>
              <a:gd name="connsiteX112" fmla="*/ 3133368 w 6591438"/>
              <a:gd name="connsiteY112" fmla="*/ 376260 h 1794022"/>
              <a:gd name="connsiteX113" fmla="*/ 3033805 w 6591438"/>
              <a:gd name="connsiteY113" fmla="*/ 235922 h 1794022"/>
              <a:gd name="connsiteX114" fmla="*/ 3156554 w 6591438"/>
              <a:gd name="connsiteY114" fmla="*/ 127086 h 1794022"/>
              <a:gd name="connsiteX115" fmla="*/ 3274471 w 6591438"/>
              <a:gd name="connsiteY115" fmla="*/ 232616 h 1794022"/>
              <a:gd name="connsiteX116" fmla="*/ 3174793 w 6591438"/>
              <a:gd name="connsiteY116" fmla="*/ 376260 h 1794022"/>
              <a:gd name="connsiteX117" fmla="*/ 3389538 w 6591438"/>
              <a:gd name="connsiteY117" fmla="*/ 376260 h 1794022"/>
              <a:gd name="connsiteX118" fmla="*/ 3324728 w 6591438"/>
              <a:gd name="connsiteY118" fmla="*/ 566964 h 1794022"/>
              <a:gd name="connsiteX119" fmla="*/ 2818792 w 6591438"/>
              <a:gd name="connsiteY119" fmla="*/ 566964 h 1794022"/>
              <a:gd name="connsiteX120" fmla="*/ 3191662 w 6591438"/>
              <a:gd name="connsiteY120" fmla="*/ 1113461 h 1794022"/>
              <a:gd name="connsiteX121" fmla="*/ 3024148 w 6591438"/>
              <a:gd name="connsiteY121" fmla="*/ 1264941 h 1794022"/>
              <a:gd name="connsiteX122" fmla="*/ 2922646 w 6591438"/>
              <a:gd name="connsiteY122" fmla="*/ 1262160 h 1794022"/>
              <a:gd name="connsiteX123" fmla="*/ 2873634 w 6591438"/>
              <a:gd name="connsiteY123" fmla="*/ 1189468 h 1794022"/>
              <a:gd name="connsiteX124" fmla="*/ 2691552 w 6591438"/>
              <a:gd name="connsiteY124" fmla="*/ 801076 h 1794022"/>
              <a:gd name="connsiteX125" fmla="*/ 2537941 w 6591438"/>
              <a:gd name="connsiteY125" fmla="*/ 1260708 h 1794022"/>
              <a:gd name="connsiteX126" fmla="*/ 2392295 w 6591438"/>
              <a:gd name="connsiteY126" fmla="*/ 1262241 h 1794022"/>
              <a:gd name="connsiteX127" fmla="*/ 2489259 w 6591438"/>
              <a:gd name="connsiteY127" fmla="*/ 1396338 h 1794022"/>
              <a:gd name="connsiteX128" fmla="*/ 2470283 w 6591438"/>
              <a:gd name="connsiteY128" fmla="*/ 1452176 h 1794022"/>
              <a:gd name="connsiteX129" fmla="*/ 2263923 w 6591438"/>
              <a:gd name="connsiteY129" fmla="*/ 1452176 h 1794022"/>
              <a:gd name="connsiteX130" fmla="*/ 2490518 w 6591438"/>
              <a:gd name="connsiteY130" fmla="*/ 785421 h 1794022"/>
              <a:gd name="connsiteX131" fmla="*/ 1650170 w 6591438"/>
              <a:gd name="connsiteY131" fmla="*/ 1494131 h 1794022"/>
              <a:gd name="connsiteX132" fmla="*/ 571448 w 6591438"/>
              <a:gd name="connsiteY132" fmla="*/ 1794022 h 1794022"/>
              <a:gd name="connsiteX133" fmla="*/ 0 w 6591438"/>
              <a:gd name="connsiteY133" fmla="*/ 1496946 h 1794022"/>
              <a:gd name="connsiteX134" fmla="*/ 1528444 w 6591438"/>
              <a:gd name="connsiteY134" fmla="*/ 1382504 h 1794022"/>
              <a:gd name="connsiteX135" fmla="*/ 2497867 w 6591438"/>
              <a:gd name="connsiteY135" fmla="*/ 566964 h 1794022"/>
              <a:gd name="connsiteX136" fmla="*/ 2013990 w 6591438"/>
              <a:gd name="connsiteY136" fmla="*/ 566964 h 1794022"/>
              <a:gd name="connsiteX137" fmla="*/ 2078800 w 6591438"/>
              <a:gd name="connsiteY137" fmla="*/ 376260 h 1794022"/>
              <a:gd name="connsiteX138" fmla="*/ 2629566 w 6591438"/>
              <a:gd name="connsiteY138" fmla="*/ 376260 h 1794022"/>
              <a:gd name="connsiteX139" fmla="*/ 2737415 w 6591438"/>
              <a:gd name="connsiteY139" fmla="*/ 58893 h 1794022"/>
              <a:gd name="connsiteX140" fmla="*/ 1025343 w 6591438"/>
              <a:gd name="connsiteY140" fmla="*/ 58893 h 1794022"/>
              <a:gd name="connsiteX141" fmla="*/ 1235972 w 6591438"/>
              <a:gd name="connsiteY141" fmla="*/ 58893 h 1794022"/>
              <a:gd name="connsiteX142" fmla="*/ 1184227 w 6591438"/>
              <a:gd name="connsiteY142" fmla="*/ 211172 h 1794022"/>
              <a:gd name="connsiteX143" fmla="*/ 1480246 w 6591438"/>
              <a:gd name="connsiteY143" fmla="*/ 211172 h 1794022"/>
              <a:gd name="connsiteX144" fmla="*/ 1531991 w 6591438"/>
              <a:gd name="connsiteY144" fmla="*/ 58893 h 1794022"/>
              <a:gd name="connsiteX145" fmla="*/ 1742621 w 6591438"/>
              <a:gd name="connsiteY145" fmla="*/ 58893 h 1794022"/>
              <a:gd name="connsiteX146" fmla="*/ 1690875 w 6591438"/>
              <a:gd name="connsiteY146" fmla="*/ 211172 h 1794022"/>
              <a:gd name="connsiteX147" fmla="*/ 2029589 w 6591438"/>
              <a:gd name="connsiteY147" fmla="*/ 211172 h 1794022"/>
              <a:gd name="connsiteX148" fmla="*/ 1968649 w 6591438"/>
              <a:gd name="connsiteY148" fmla="*/ 390491 h 1794022"/>
              <a:gd name="connsiteX149" fmla="*/ 1629935 w 6591438"/>
              <a:gd name="connsiteY149" fmla="*/ 390491 h 1794022"/>
              <a:gd name="connsiteX150" fmla="*/ 1594144 w 6591438"/>
              <a:gd name="connsiteY150" fmla="*/ 495806 h 1794022"/>
              <a:gd name="connsiteX151" fmla="*/ 1383515 w 6591438"/>
              <a:gd name="connsiteY151" fmla="*/ 495806 h 1794022"/>
              <a:gd name="connsiteX152" fmla="*/ 1419305 w 6591438"/>
              <a:gd name="connsiteY152" fmla="*/ 390491 h 1794022"/>
              <a:gd name="connsiteX153" fmla="*/ 1123286 w 6591438"/>
              <a:gd name="connsiteY153" fmla="*/ 390491 h 1794022"/>
              <a:gd name="connsiteX154" fmla="*/ 1087496 w 6591438"/>
              <a:gd name="connsiteY154" fmla="*/ 495806 h 1794022"/>
              <a:gd name="connsiteX155" fmla="*/ 876867 w 6591438"/>
              <a:gd name="connsiteY155" fmla="*/ 495806 h 1794022"/>
              <a:gd name="connsiteX156" fmla="*/ 912657 w 6591438"/>
              <a:gd name="connsiteY156" fmla="*/ 390491 h 1794022"/>
              <a:gd name="connsiteX157" fmla="*/ 573943 w 6591438"/>
              <a:gd name="connsiteY157" fmla="*/ 390491 h 1794022"/>
              <a:gd name="connsiteX158" fmla="*/ 634884 w 6591438"/>
              <a:gd name="connsiteY158" fmla="*/ 211172 h 1794022"/>
              <a:gd name="connsiteX159" fmla="*/ 973598 w 6591438"/>
              <a:gd name="connsiteY159" fmla="*/ 211172 h 1794022"/>
              <a:gd name="connsiteX160" fmla="*/ 1025343 w 6591438"/>
              <a:gd name="connsiteY160" fmla="*/ 58893 h 1794022"/>
              <a:gd name="connsiteX0" fmla="*/ 5829106 w 6591438"/>
              <a:gd name="connsiteY0" fmla="*/ 555579 h 1794022"/>
              <a:gd name="connsiteX1" fmla="*/ 5664173 w 6591438"/>
              <a:gd name="connsiteY1" fmla="*/ 1040880 h 1794022"/>
              <a:gd name="connsiteX2" fmla="*/ 5878360 w 6591438"/>
              <a:gd name="connsiteY2" fmla="*/ 1040880 h 1794022"/>
              <a:gd name="connsiteX3" fmla="*/ 5829106 w 6591438"/>
              <a:gd name="connsiteY3" fmla="*/ 555579 h 1794022"/>
              <a:gd name="connsiteX4" fmla="*/ 5643904 w 6591438"/>
              <a:gd name="connsiteY4" fmla="*/ 547752 h 1794022"/>
              <a:gd name="connsiteX5" fmla="*/ 5264974 w 6591438"/>
              <a:gd name="connsiteY5" fmla="*/ 1040880 h 1794022"/>
              <a:gd name="connsiteX6" fmla="*/ 5476315 w 6591438"/>
              <a:gd name="connsiteY6" fmla="*/ 1040880 h 1794022"/>
              <a:gd name="connsiteX7" fmla="*/ 5643904 w 6591438"/>
              <a:gd name="connsiteY7" fmla="*/ 547752 h 1794022"/>
              <a:gd name="connsiteX8" fmla="*/ 643133 w 6591438"/>
              <a:gd name="connsiteY8" fmla="*/ 547040 h 1794022"/>
              <a:gd name="connsiteX9" fmla="*/ 1680624 w 6591438"/>
              <a:gd name="connsiteY9" fmla="*/ 547040 h 1794022"/>
              <a:gd name="connsiteX10" fmla="*/ 1616781 w 6591438"/>
              <a:gd name="connsiteY10" fmla="*/ 734898 h 1794022"/>
              <a:gd name="connsiteX11" fmla="*/ 1000221 w 6591438"/>
              <a:gd name="connsiteY11" fmla="*/ 985020 h 1794022"/>
              <a:gd name="connsiteX12" fmla="*/ 653707 w 6591438"/>
              <a:gd name="connsiteY12" fmla="*/ 1181773 h 1794022"/>
              <a:gd name="connsiteX13" fmla="*/ 710812 w 6591438"/>
              <a:gd name="connsiteY13" fmla="*/ 1227315 h 1794022"/>
              <a:gd name="connsiteX14" fmla="*/ 1268962 w 6591438"/>
              <a:gd name="connsiteY14" fmla="*/ 1227315 h 1794022"/>
              <a:gd name="connsiteX15" fmla="*/ 1385778 w 6591438"/>
              <a:gd name="connsiteY15" fmla="*/ 1185147 h 1794022"/>
              <a:gd name="connsiteX16" fmla="*/ 1368636 w 6591438"/>
              <a:gd name="connsiteY16" fmla="*/ 1099765 h 1794022"/>
              <a:gd name="connsiteX17" fmla="*/ 1291494 w 6591438"/>
              <a:gd name="connsiteY17" fmla="*/ 1033885 h 1794022"/>
              <a:gd name="connsiteX18" fmla="*/ 1469988 w 6591438"/>
              <a:gd name="connsiteY18" fmla="*/ 960169 h 1794022"/>
              <a:gd name="connsiteX19" fmla="*/ 1583523 w 6591438"/>
              <a:gd name="connsiteY19" fmla="*/ 1101392 h 1794022"/>
              <a:gd name="connsiteX20" fmla="*/ 1555115 w 6591438"/>
              <a:gd name="connsiteY20" fmla="*/ 1289250 h 1794022"/>
              <a:gd name="connsiteX21" fmla="*/ 1430969 w 6591438"/>
              <a:gd name="connsiteY21" fmla="*/ 1378615 h 1794022"/>
              <a:gd name="connsiteX22" fmla="*/ 1174988 w 6591438"/>
              <a:gd name="connsiteY22" fmla="*/ 1410904 h 1794022"/>
              <a:gd name="connsiteX23" fmla="*/ 698226 w 6591438"/>
              <a:gd name="connsiteY23" fmla="*/ 1410904 h 1794022"/>
              <a:gd name="connsiteX24" fmla="*/ 433472 w 6591438"/>
              <a:gd name="connsiteY24" fmla="*/ 1362872 h 1794022"/>
              <a:gd name="connsiteX25" fmla="*/ 409834 w 6591438"/>
              <a:gd name="connsiteY25" fmla="*/ 1187466 h 1794022"/>
              <a:gd name="connsiteX26" fmla="*/ 690020 w 6591438"/>
              <a:gd name="connsiteY26" fmla="*/ 959759 h 1794022"/>
              <a:gd name="connsiteX27" fmla="*/ 1229223 w 6591438"/>
              <a:gd name="connsiteY27" fmla="*/ 732052 h 1794022"/>
              <a:gd name="connsiteX28" fmla="*/ 580258 w 6591438"/>
              <a:gd name="connsiteY28" fmla="*/ 732052 h 1794022"/>
              <a:gd name="connsiteX29" fmla="*/ 643133 w 6591438"/>
              <a:gd name="connsiteY29" fmla="*/ 547040 h 1794022"/>
              <a:gd name="connsiteX30" fmla="*/ 3749733 w 6591438"/>
              <a:gd name="connsiteY30" fmla="*/ 501499 h 1794022"/>
              <a:gd name="connsiteX31" fmla="*/ 4552401 w 6591438"/>
              <a:gd name="connsiteY31" fmla="*/ 501499 h 1794022"/>
              <a:gd name="connsiteX32" fmla="*/ 4490971 w 6591438"/>
              <a:gd name="connsiteY32" fmla="*/ 682241 h 1794022"/>
              <a:gd name="connsiteX33" fmla="*/ 4166778 w 6591438"/>
              <a:gd name="connsiteY33" fmla="*/ 857291 h 1794022"/>
              <a:gd name="connsiteX34" fmla="*/ 4163876 w 6591438"/>
              <a:gd name="connsiteY34" fmla="*/ 865830 h 1794022"/>
              <a:gd name="connsiteX35" fmla="*/ 4717488 w 6591438"/>
              <a:gd name="connsiteY35" fmla="*/ 865830 h 1794022"/>
              <a:gd name="connsiteX36" fmla="*/ 4653646 w 6591438"/>
              <a:gd name="connsiteY36" fmla="*/ 1053688 h 1794022"/>
              <a:gd name="connsiteX37" fmla="*/ 4100033 w 6591438"/>
              <a:gd name="connsiteY37" fmla="*/ 1053688 h 1794022"/>
              <a:gd name="connsiteX38" fmla="*/ 4034256 w 6591438"/>
              <a:gd name="connsiteY38" fmla="*/ 1247239 h 1794022"/>
              <a:gd name="connsiteX39" fmla="*/ 3700162 w 6591438"/>
              <a:gd name="connsiteY39" fmla="*/ 1456294 h 1794022"/>
              <a:gd name="connsiteX40" fmla="*/ 2495957 w 6591438"/>
              <a:gd name="connsiteY40" fmla="*/ 1450752 h 1794022"/>
              <a:gd name="connsiteX41" fmla="*/ 2431944 w 6591438"/>
              <a:gd name="connsiteY41" fmla="*/ 1283715 h 1794022"/>
              <a:gd name="connsiteX42" fmla="*/ 3651374 w 6591438"/>
              <a:gd name="connsiteY42" fmla="*/ 1279368 h 1794022"/>
              <a:gd name="connsiteX43" fmla="*/ 3802696 w 6591438"/>
              <a:gd name="connsiteY43" fmla="*/ 1237633 h 1794022"/>
              <a:gd name="connsiteX44" fmla="*/ 3853069 w 6591438"/>
              <a:gd name="connsiteY44" fmla="*/ 1168965 h 1794022"/>
              <a:gd name="connsiteX45" fmla="*/ 3892251 w 6591438"/>
              <a:gd name="connsiteY45" fmla="*/ 1053688 h 1794022"/>
              <a:gd name="connsiteX46" fmla="*/ 3270326 w 6591438"/>
              <a:gd name="connsiteY46" fmla="*/ 1053688 h 1794022"/>
              <a:gd name="connsiteX47" fmla="*/ 3334168 w 6591438"/>
              <a:gd name="connsiteY47" fmla="*/ 865830 h 1794022"/>
              <a:gd name="connsiteX48" fmla="*/ 3956093 w 6591438"/>
              <a:gd name="connsiteY48" fmla="*/ 865830 h 1794022"/>
              <a:gd name="connsiteX49" fmla="*/ 3976406 w 6591438"/>
              <a:gd name="connsiteY49" fmla="*/ 806057 h 1794022"/>
              <a:gd name="connsiteX50" fmla="*/ 4211552 w 6591438"/>
              <a:gd name="connsiteY50" fmla="*/ 683664 h 1794022"/>
              <a:gd name="connsiteX51" fmla="*/ 3687825 w 6591438"/>
              <a:gd name="connsiteY51" fmla="*/ 683664 h 1794022"/>
              <a:gd name="connsiteX52" fmla="*/ 3749733 w 6591438"/>
              <a:gd name="connsiteY52" fmla="*/ 501499 h 1794022"/>
              <a:gd name="connsiteX53" fmla="*/ 4292651 w 6591438"/>
              <a:gd name="connsiteY53" fmla="*/ 75588 h 1794022"/>
              <a:gd name="connsiteX54" fmla="*/ 4358725 w 6591438"/>
              <a:gd name="connsiteY54" fmla="*/ 96014 h 1794022"/>
              <a:gd name="connsiteX55" fmla="*/ 4390426 w 6591438"/>
              <a:gd name="connsiteY55" fmla="*/ 205480 h 1794022"/>
              <a:gd name="connsiteX56" fmla="*/ 4916287 w 6591438"/>
              <a:gd name="connsiteY56" fmla="*/ 205480 h 1794022"/>
              <a:gd name="connsiteX57" fmla="*/ 4791504 w 6591438"/>
              <a:gd name="connsiteY57" fmla="*/ 572657 h 1794022"/>
              <a:gd name="connsiteX58" fmla="*/ 4592261 w 6591438"/>
              <a:gd name="connsiteY58" fmla="*/ 572657 h 1794022"/>
              <a:gd name="connsiteX59" fmla="*/ 4655136 w 6591438"/>
              <a:gd name="connsiteY59" fmla="*/ 387645 h 1794022"/>
              <a:gd name="connsiteX60" fmla="*/ 3727229 w 6591438"/>
              <a:gd name="connsiteY60" fmla="*/ 387645 h 1794022"/>
              <a:gd name="connsiteX61" fmla="*/ 3663387 w 6591438"/>
              <a:gd name="connsiteY61" fmla="*/ 575503 h 1794022"/>
              <a:gd name="connsiteX62" fmla="*/ 3464144 w 6591438"/>
              <a:gd name="connsiteY62" fmla="*/ 575503 h 1794022"/>
              <a:gd name="connsiteX63" fmla="*/ 3589894 w 6591438"/>
              <a:gd name="connsiteY63" fmla="*/ 205480 h 1794022"/>
              <a:gd name="connsiteX64" fmla="*/ 4136200 w 6591438"/>
              <a:gd name="connsiteY64" fmla="*/ 196559 h 1794022"/>
              <a:gd name="connsiteX65" fmla="*/ 4166234 w 6591438"/>
              <a:gd name="connsiteY65" fmla="*/ 118199 h 1794022"/>
              <a:gd name="connsiteX66" fmla="*/ 4292651 w 6591438"/>
              <a:gd name="connsiteY66" fmla="*/ 75588 h 1794022"/>
              <a:gd name="connsiteX67" fmla="*/ 5277772 w 6591438"/>
              <a:gd name="connsiteY67" fmla="*/ 58893 h 1794022"/>
              <a:gd name="connsiteX68" fmla="*/ 5445406 w 6591438"/>
              <a:gd name="connsiteY68" fmla="*/ 105858 h 1794022"/>
              <a:gd name="connsiteX69" fmla="*/ 5226160 w 6591438"/>
              <a:gd name="connsiteY69" fmla="*/ 445284 h 1794022"/>
              <a:gd name="connsiteX70" fmla="*/ 5029552 w 6591438"/>
              <a:gd name="connsiteY70" fmla="*/ 1023802 h 1794022"/>
              <a:gd name="connsiteX71" fmla="*/ 5556669 w 6591438"/>
              <a:gd name="connsiteY71" fmla="*/ 467343 h 1794022"/>
              <a:gd name="connsiteX72" fmla="*/ 5299787 w 6591438"/>
              <a:gd name="connsiteY72" fmla="*/ 467343 h 1794022"/>
              <a:gd name="connsiteX73" fmla="*/ 5360238 w 6591438"/>
              <a:gd name="connsiteY73" fmla="*/ 289446 h 1794022"/>
              <a:gd name="connsiteX74" fmla="*/ 5731685 w 6591438"/>
              <a:gd name="connsiteY74" fmla="*/ 289446 h 1794022"/>
              <a:gd name="connsiteX75" fmla="*/ 5810037 w 6591438"/>
              <a:gd name="connsiteY75" fmla="*/ 58893 h 1794022"/>
              <a:gd name="connsiteX76" fmla="*/ 5997895 w 6591438"/>
              <a:gd name="connsiteY76" fmla="*/ 58893 h 1794022"/>
              <a:gd name="connsiteX77" fmla="*/ 5919543 w 6591438"/>
              <a:gd name="connsiteY77" fmla="*/ 289446 h 1794022"/>
              <a:gd name="connsiteX78" fmla="*/ 6271047 w 6591438"/>
              <a:gd name="connsiteY78" fmla="*/ 292898 h 1794022"/>
              <a:gd name="connsiteX79" fmla="*/ 6391363 w 6591438"/>
              <a:gd name="connsiteY79" fmla="*/ 248461 h 1794022"/>
              <a:gd name="connsiteX80" fmla="*/ 6435477 w 6591438"/>
              <a:gd name="connsiteY80" fmla="*/ 172584 h 1794022"/>
              <a:gd name="connsiteX81" fmla="*/ 6339224 w 6591438"/>
              <a:gd name="connsiteY81" fmla="*/ 124457 h 1794022"/>
              <a:gd name="connsiteX82" fmla="*/ 6218869 w 6591438"/>
              <a:gd name="connsiteY82" fmla="*/ 157876 h 1794022"/>
              <a:gd name="connsiteX83" fmla="*/ 6109971 w 6591438"/>
              <a:gd name="connsiteY83" fmla="*/ 141844 h 1794022"/>
              <a:gd name="connsiteX84" fmla="*/ 6279067 w 6591438"/>
              <a:gd name="connsiteY84" fmla="*/ 20184 h 1794022"/>
              <a:gd name="connsiteX85" fmla="*/ 6480562 w 6591438"/>
              <a:gd name="connsiteY85" fmla="*/ 15204 h 1794022"/>
              <a:gd name="connsiteX86" fmla="*/ 6587878 w 6591438"/>
              <a:gd name="connsiteY86" fmla="*/ 144510 h 1794022"/>
              <a:gd name="connsiteX87" fmla="*/ 6551784 w 6591438"/>
              <a:gd name="connsiteY87" fmla="*/ 292899 h 1794022"/>
              <a:gd name="connsiteX88" fmla="*/ 6415749 w 6591438"/>
              <a:gd name="connsiteY88" fmla="*/ 421560 h 1794022"/>
              <a:gd name="connsiteX89" fmla="*/ 6202868 w 6591438"/>
              <a:gd name="connsiteY89" fmla="*/ 465352 h 1794022"/>
              <a:gd name="connsiteX90" fmla="*/ 5962272 w 6591438"/>
              <a:gd name="connsiteY90" fmla="*/ 467343 h 1794022"/>
              <a:gd name="connsiteX91" fmla="*/ 6144037 w 6591438"/>
              <a:gd name="connsiteY91" fmla="*/ 1002454 h 1794022"/>
              <a:gd name="connsiteX92" fmla="*/ 5951542 w 6591438"/>
              <a:gd name="connsiteY92" fmla="*/ 1204544 h 1794022"/>
              <a:gd name="connsiteX93" fmla="*/ 5889301 w 6591438"/>
              <a:gd name="connsiteY93" fmla="*/ 1073613 h 1794022"/>
              <a:gd name="connsiteX94" fmla="*/ 5839479 w 6591438"/>
              <a:gd name="connsiteY94" fmla="*/ 1220199 h 1794022"/>
              <a:gd name="connsiteX95" fmla="*/ 5603233 w 6591438"/>
              <a:gd name="connsiteY95" fmla="*/ 1220199 h 1794022"/>
              <a:gd name="connsiteX96" fmla="*/ 5521979 w 6591438"/>
              <a:gd name="connsiteY96" fmla="*/ 1459291 h 1794022"/>
              <a:gd name="connsiteX97" fmla="*/ 5334121 w 6591438"/>
              <a:gd name="connsiteY97" fmla="*/ 1459291 h 1794022"/>
              <a:gd name="connsiteX98" fmla="*/ 5415375 w 6591438"/>
              <a:gd name="connsiteY98" fmla="*/ 1220199 h 1794022"/>
              <a:gd name="connsiteX99" fmla="*/ 5186244 w 6591438"/>
              <a:gd name="connsiteY99" fmla="*/ 1220199 h 1794022"/>
              <a:gd name="connsiteX100" fmla="*/ 5238001 w 6591438"/>
              <a:gd name="connsiteY100" fmla="*/ 1067920 h 1794022"/>
              <a:gd name="connsiteX101" fmla="*/ 5065253 w 6591438"/>
              <a:gd name="connsiteY101" fmla="*/ 1224469 h 1794022"/>
              <a:gd name="connsiteX102" fmla="*/ 5016254 w 6591438"/>
              <a:gd name="connsiteY102" fmla="*/ 1062939 h 1794022"/>
              <a:gd name="connsiteX103" fmla="*/ 4882520 w 6591438"/>
              <a:gd name="connsiteY103" fmla="*/ 1456445 h 1794022"/>
              <a:gd name="connsiteX104" fmla="*/ 4711740 w 6591438"/>
              <a:gd name="connsiteY104" fmla="*/ 1456445 h 1794022"/>
              <a:gd name="connsiteX105" fmla="*/ 4924548 w 6591438"/>
              <a:gd name="connsiteY105" fmla="*/ 830251 h 1794022"/>
              <a:gd name="connsiteX106" fmla="*/ 4778874 w 6591438"/>
              <a:gd name="connsiteY106" fmla="*/ 982530 h 1794022"/>
              <a:gd name="connsiteX107" fmla="*/ 4824738 w 6591438"/>
              <a:gd name="connsiteY107" fmla="*/ 713551 h 1794022"/>
              <a:gd name="connsiteX108" fmla="*/ 5277772 w 6591438"/>
              <a:gd name="connsiteY108" fmla="*/ 58893 h 1794022"/>
              <a:gd name="connsiteX109" fmla="*/ 2737415 w 6591438"/>
              <a:gd name="connsiteY109" fmla="*/ 58893 h 1794022"/>
              <a:gd name="connsiteX110" fmla="*/ 2943775 w 6591438"/>
              <a:gd name="connsiteY110" fmla="*/ 58893 h 1794022"/>
              <a:gd name="connsiteX111" fmla="*/ 2835925 w 6591438"/>
              <a:gd name="connsiteY111" fmla="*/ 376260 h 1794022"/>
              <a:gd name="connsiteX112" fmla="*/ 3133368 w 6591438"/>
              <a:gd name="connsiteY112" fmla="*/ 376260 h 1794022"/>
              <a:gd name="connsiteX113" fmla="*/ 3033805 w 6591438"/>
              <a:gd name="connsiteY113" fmla="*/ 235922 h 1794022"/>
              <a:gd name="connsiteX114" fmla="*/ 3156554 w 6591438"/>
              <a:gd name="connsiteY114" fmla="*/ 127086 h 1794022"/>
              <a:gd name="connsiteX115" fmla="*/ 3274471 w 6591438"/>
              <a:gd name="connsiteY115" fmla="*/ 232616 h 1794022"/>
              <a:gd name="connsiteX116" fmla="*/ 3174793 w 6591438"/>
              <a:gd name="connsiteY116" fmla="*/ 376260 h 1794022"/>
              <a:gd name="connsiteX117" fmla="*/ 3389538 w 6591438"/>
              <a:gd name="connsiteY117" fmla="*/ 376260 h 1794022"/>
              <a:gd name="connsiteX118" fmla="*/ 3324728 w 6591438"/>
              <a:gd name="connsiteY118" fmla="*/ 566964 h 1794022"/>
              <a:gd name="connsiteX119" fmla="*/ 2818792 w 6591438"/>
              <a:gd name="connsiteY119" fmla="*/ 566964 h 1794022"/>
              <a:gd name="connsiteX120" fmla="*/ 3191662 w 6591438"/>
              <a:gd name="connsiteY120" fmla="*/ 1113461 h 1794022"/>
              <a:gd name="connsiteX121" fmla="*/ 3024148 w 6591438"/>
              <a:gd name="connsiteY121" fmla="*/ 1264941 h 1794022"/>
              <a:gd name="connsiteX122" fmla="*/ 2922646 w 6591438"/>
              <a:gd name="connsiteY122" fmla="*/ 1262160 h 1794022"/>
              <a:gd name="connsiteX123" fmla="*/ 2873634 w 6591438"/>
              <a:gd name="connsiteY123" fmla="*/ 1189468 h 1794022"/>
              <a:gd name="connsiteX124" fmla="*/ 2691552 w 6591438"/>
              <a:gd name="connsiteY124" fmla="*/ 801076 h 1794022"/>
              <a:gd name="connsiteX125" fmla="*/ 2537941 w 6591438"/>
              <a:gd name="connsiteY125" fmla="*/ 1260708 h 1794022"/>
              <a:gd name="connsiteX126" fmla="*/ 2392295 w 6591438"/>
              <a:gd name="connsiteY126" fmla="*/ 1262241 h 1794022"/>
              <a:gd name="connsiteX127" fmla="*/ 2489259 w 6591438"/>
              <a:gd name="connsiteY127" fmla="*/ 1396338 h 1794022"/>
              <a:gd name="connsiteX128" fmla="*/ 2470283 w 6591438"/>
              <a:gd name="connsiteY128" fmla="*/ 1452176 h 1794022"/>
              <a:gd name="connsiteX129" fmla="*/ 2263923 w 6591438"/>
              <a:gd name="connsiteY129" fmla="*/ 1452176 h 1794022"/>
              <a:gd name="connsiteX130" fmla="*/ 2490518 w 6591438"/>
              <a:gd name="connsiteY130" fmla="*/ 785421 h 1794022"/>
              <a:gd name="connsiteX131" fmla="*/ 1650170 w 6591438"/>
              <a:gd name="connsiteY131" fmla="*/ 1494131 h 1794022"/>
              <a:gd name="connsiteX132" fmla="*/ 571448 w 6591438"/>
              <a:gd name="connsiteY132" fmla="*/ 1794022 h 1794022"/>
              <a:gd name="connsiteX133" fmla="*/ 0 w 6591438"/>
              <a:gd name="connsiteY133" fmla="*/ 1496946 h 1794022"/>
              <a:gd name="connsiteX134" fmla="*/ 1528444 w 6591438"/>
              <a:gd name="connsiteY134" fmla="*/ 1382504 h 1794022"/>
              <a:gd name="connsiteX135" fmla="*/ 2497867 w 6591438"/>
              <a:gd name="connsiteY135" fmla="*/ 566964 h 1794022"/>
              <a:gd name="connsiteX136" fmla="*/ 2013990 w 6591438"/>
              <a:gd name="connsiteY136" fmla="*/ 566964 h 1794022"/>
              <a:gd name="connsiteX137" fmla="*/ 2078800 w 6591438"/>
              <a:gd name="connsiteY137" fmla="*/ 376260 h 1794022"/>
              <a:gd name="connsiteX138" fmla="*/ 2629566 w 6591438"/>
              <a:gd name="connsiteY138" fmla="*/ 376260 h 1794022"/>
              <a:gd name="connsiteX139" fmla="*/ 2737415 w 6591438"/>
              <a:gd name="connsiteY139" fmla="*/ 58893 h 1794022"/>
              <a:gd name="connsiteX140" fmla="*/ 1025343 w 6591438"/>
              <a:gd name="connsiteY140" fmla="*/ 58893 h 1794022"/>
              <a:gd name="connsiteX141" fmla="*/ 1235972 w 6591438"/>
              <a:gd name="connsiteY141" fmla="*/ 58893 h 1794022"/>
              <a:gd name="connsiteX142" fmla="*/ 1184227 w 6591438"/>
              <a:gd name="connsiteY142" fmla="*/ 211172 h 1794022"/>
              <a:gd name="connsiteX143" fmla="*/ 1480246 w 6591438"/>
              <a:gd name="connsiteY143" fmla="*/ 211172 h 1794022"/>
              <a:gd name="connsiteX144" fmla="*/ 1531991 w 6591438"/>
              <a:gd name="connsiteY144" fmla="*/ 58893 h 1794022"/>
              <a:gd name="connsiteX145" fmla="*/ 1742621 w 6591438"/>
              <a:gd name="connsiteY145" fmla="*/ 58893 h 1794022"/>
              <a:gd name="connsiteX146" fmla="*/ 1690875 w 6591438"/>
              <a:gd name="connsiteY146" fmla="*/ 211172 h 1794022"/>
              <a:gd name="connsiteX147" fmla="*/ 2029589 w 6591438"/>
              <a:gd name="connsiteY147" fmla="*/ 211172 h 1794022"/>
              <a:gd name="connsiteX148" fmla="*/ 1968649 w 6591438"/>
              <a:gd name="connsiteY148" fmla="*/ 390491 h 1794022"/>
              <a:gd name="connsiteX149" fmla="*/ 1629935 w 6591438"/>
              <a:gd name="connsiteY149" fmla="*/ 390491 h 1794022"/>
              <a:gd name="connsiteX150" fmla="*/ 1594144 w 6591438"/>
              <a:gd name="connsiteY150" fmla="*/ 495806 h 1794022"/>
              <a:gd name="connsiteX151" fmla="*/ 1383515 w 6591438"/>
              <a:gd name="connsiteY151" fmla="*/ 495806 h 1794022"/>
              <a:gd name="connsiteX152" fmla="*/ 1419305 w 6591438"/>
              <a:gd name="connsiteY152" fmla="*/ 390491 h 1794022"/>
              <a:gd name="connsiteX153" fmla="*/ 1123286 w 6591438"/>
              <a:gd name="connsiteY153" fmla="*/ 390491 h 1794022"/>
              <a:gd name="connsiteX154" fmla="*/ 1087496 w 6591438"/>
              <a:gd name="connsiteY154" fmla="*/ 495806 h 1794022"/>
              <a:gd name="connsiteX155" fmla="*/ 876867 w 6591438"/>
              <a:gd name="connsiteY155" fmla="*/ 495806 h 1794022"/>
              <a:gd name="connsiteX156" fmla="*/ 912657 w 6591438"/>
              <a:gd name="connsiteY156" fmla="*/ 390491 h 1794022"/>
              <a:gd name="connsiteX157" fmla="*/ 573943 w 6591438"/>
              <a:gd name="connsiteY157" fmla="*/ 390491 h 1794022"/>
              <a:gd name="connsiteX158" fmla="*/ 634884 w 6591438"/>
              <a:gd name="connsiteY158" fmla="*/ 211172 h 1794022"/>
              <a:gd name="connsiteX159" fmla="*/ 973598 w 6591438"/>
              <a:gd name="connsiteY159" fmla="*/ 211172 h 1794022"/>
              <a:gd name="connsiteX160" fmla="*/ 1025343 w 6591438"/>
              <a:gd name="connsiteY160" fmla="*/ 58893 h 1794022"/>
              <a:gd name="connsiteX0" fmla="*/ 5829106 w 6591438"/>
              <a:gd name="connsiteY0" fmla="*/ 558751 h 1797194"/>
              <a:gd name="connsiteX1" fmla="*/ 5664173 w 6591438"/>
              <a:gd name="connsiteY1" fmla="*/ 1044052 h 1797194"/>
              <a:gd name="connsiteX2" fmla="*/ 5878360 w 6591438"/>
              <a:gd name="connsiteY2" fmla="*/ 1044052 h 1797194"/>
              <a:gd name="connsiteX3" fmla="*/ 5829106 w 6591438"/>
              <a:gd name="connsiteY3" fmla="*/ 558751 h 1797194"/>
              <a:gd name="connsiteX4" fmla="*/ 5643904 w 6591438"/>
              <a:gd name="connsiteY4" fmla="*/ 550924 h 1797194"/>
              <a:gd name="connsiteX5" fmla="*/ 5264974 w 6591438"/>
              <a:gd name="connsiteY5" fmla="*/ 1044052 h 1797194"/>
              <a:gd name="connsiteX6" fmla="*/ 5476315 w 6591438"/>
              <a:gd name="connsiteY6" fmla="*/ 1044052 h 1797194"/>
              <a:gd name="connsiteX7" fmla="*/ 5643904 w 6591438"/>
              <a:gd name="connsiteY7" fmla="*/ 550924 h 1797194"/>
              <a:gd name="connsiteX8" fmla="*/ 643133 w 6591438"/>
              <a:gd name="connsiteY8" fmla="*/ 550212 h 1797194"/>
              <a:gd name="connsiteX9" fmla="*/ 1680624 w 6591438"/>
              <a:gd name="connsiteY9" fmla="*/ 550212 h 1797194"/>
              <a:gd name="connsiteX10" fmla="*/ 1616781 w 6591438"/>
              <a:gd name="connsiteY10" fmla="*/ 738070 h 1797194"/>
              <a:gd name="connsiteX11" fmla="*/ 1000221 w 6591438"/>
              <a:gd name="connsiteY11" fmla="*/ 988192 h 1797194"/>
              <a:gd name="connsiteX12" fmla="*/ 653707 w 6591438"/>
              <a:gd name="connsiteY12" fmla="*/ 1184945 h 1797194"/>
              <a:gd name="connsiteX13" fmla="*/ 710812 w 6591438"/>
              <a:gd name="connsiteY13" fmla="*/ 1230487 h 1797194"/>
              <a:gd name="connsiteX14" fmla="*/ 1268962 w 6591438"/>
              <a:gd name="connsiteY14" fmla="*/ 1230487 h 1797194"/>
              <a:gd name="connsiteX15" fmla="*/ 1385778 w 6591438"/>
              <a:gd name="connsiteY15" fmla="*/ 1188319 h 1797194"/>
              <a:gd name="connsiteX16" fmla="*/ 1368636 w 6591438"/>
              <a:gd name="connsiteY16" fmla="*/ 1102937 h 1797194"/>
              <a:gd name="connsiteX17" fmla="*/ 1291494 w 6591438"/>
              <a:gd name="connsiteY17" fmla="*/ 1037057 h 1797194"/>
              <a:gd name="connsiteX18" fmla="*/ 1469988 w 6591438"/>
              <a:gd name="connsiteY18" fmla="*/ 963341 h 1797194"/>
              <a:gd name="connsiteX19" fmla="*/ 1583523 w 6591438"/>
              <a:gd name="connsiteY19" fmla="*/ 1104564 h 1797194"/>
              <a:gd name="connsiteX20" fmla="*/ 1555115 w 6591438"/>
              <a:gd name="connsiteY20" fmla="*/ 1292422 h 1797194"/>
              <a:gd name="connsiteX21" fmla="*/ 1430969 w 6591438"/>
              <a:gd name="connsiteY21" fmla="*/ 1381787 h 1797194"/>
              <a:gd name="connsiteX22" fmla="*/ 1174988 w 6591438"/>
              <a:gd name="connsiteY22" fmla="*/ 1414076 h 1797194"/>
              <a:gd name="connsiteX23" fmla="*/ 698226 w 6591438"/>
              <a:gd name="connsiteY23" fmla="*/ 1414076 h 1797194"/>
              <a:gd name="connsiteX24" fmla="*/ 433472 w 6591438"/>
              <a:gd name="connsiteY24" fmla="*/ 1366044 h 1797194"/>
              <a:gd name="connsiteX25" fmla="*/ 409834 w 6591438"/>
              <a:gd name="connsiteY25" fmla="*/ 1190638 h 1797194"/>
              <a:gd name="connsiteX26" fmla="*/ 690020 w 6591438"/>
              <a:gd name="connsiteY26" fmla="*/ 962931 h 1797194"/>
              <a:gd name="connsiteX27" fmla="*/ 1229223 w 6591438"/>
              <a:gd name="connsiteY27" fmla="*/ 735224 h 1797194"/>
              <a:gd name="connsiteX28" fmla="*/ 580258 w 6591438"/>
              <a:gd name="connsiteY28" fmla="*/ 735224 h 1797194"/>
              <a:gd name="connsiteX29" fmla="*/ 643133 w 6591438"/>
              <a:gd name="connsiteY29" fmla="*/ 550212 h 1797194"/>
              <a:gd name="connsiteX30" fmla="*/ 3749733 w 6591438"/>
              <a:gd name="connsiteY30" fmla="*/ 504671 h 1797194"/>
              <a:gd name="connsiteX31" fmla="*/ 4552401 w 6591438"/>
              <a:gd name="connsiteY31" fmla="*/ 504671 h 1797194"/>
              <a:gd name="connsiteX32" fmla="*/ 4490971 w 6591438"/>
              <a:gd name="connsiteY32" fmla="*/ 685413 h 1797194"/>
              <a:gd name="connsiteX33" fmla="*/ 4166778 w 6591438"/>
              <a:gd name="connsiteY33" fmla="*/ 860463 h 1797194"/>
              <a:gd name="connsiteX34" fmla="*/ 4163876 w 6591438"/>
              <a:gd name="connsiteY34" fmla="*/ 869002 h 1797194"/>
              <a:gd name="connsiteX35" fmla="*/ 4717488 w 6591438"/>
              <a:gd name="connsiteY35" fmla="*/ 869002 h 1797194"/>
              <a:gd name="connsiteX36" fmla="*/ 4653646 w 6591438"/>
              <a:gd name="connsiteY36" fmla="*/ 1056860 h 1797194"/>
              <a:gd name="connsiteX37" fmla="*/ 4100033 w 6591438"/>
              <a:gd name="connsiteY37" fmla="*/ 1056860 h 1797194"/>
              <a:gd name="connsiteX38" fmla="*/ 4034256 w 6591438"/>
              <a:gd name="connsiteY38" fmla="*/ 1250411 h 1797194"/>
              <a:gd name="connsiteX39" fmla="*/ 3700162 w 6591438"/>
              <a:gd name="connsiteY39" fmla="*/ 1459466 h 1797194"/>
              <a:gd name="connsiteX40" fmla="*/ 2495957 w 6591438"/>
              <a:gd name="connsiteY40" fmla="*/ 1453924 h 1797194"/>
              <a:gd name="connsiteX41" fmla="*/ 2431944 w 6591438"/>
              <a:gd name="connsiteY41" fmla="*/ 1286887 h 1797194"/>
              <a:gd name="connsiteX42" fmla="*/ 3651374 w 6591438"/>
              <a:gd name="connsiteY42" fmla="*/ 1282540 h 1797194"/>
              <a:gd name="connsiteX43" fmla="*/ 3802696 w 6591438"/>
              <a:gd name="connsiteY43" fmla="*/ 1240805 h 1797194"/>
              <a:gd name="connsiteX44" fmla="*/ 3853069 w 6591438"/>
              <a:gd name="connsiteY44" fmla="*/ 1172137 h 1797194"/>
              <a:gd name="connsiteX45" fmla="*/ 3892251 w 6591438"/>
              <a:gd name="connsiteY45" fmla="*/ 1056860 h 1797194"/>
              <a:gd name="connsiteX46" fmla="*/ 3270326 w 6591438"/>
              <a:gd name="connsiteY46" fmla="*/ 1056860 h 1797194"/>
              <a:gd name="connsiteX47" fmla="*/ 3334168 w 6591438"/>
              <a:gd name="connsiteY47" fmla="*/ 869002 h 1797194"/>
              <a:gd name="connsiteX48" fmla="*/ 3956093 w 6591438"/>
              <a:gd name="connsiteY48" fmla="*/ 869002 h 1797194"/>
              <a:gd name="connsiteX49" fmla="*/ 3976406 w 6591438"/>
              <a:gd name="connsiteY49" fmla="*/ 809229 h 1797194"/>
              <a:gd name="connsiteX50" fmla="*/ 4211552 w 6591438"/>
              <a:gd name="connsiteY50" fmla="*/ 686836 h 1797194"/>
              <a:gd name="connsiteX51" fmla="*/ 3687825 w 6591438"/>
              <a:gd name="connsiteY51" fmla="*/ 686836 h 1797194"/>
              <a:gd name="connsiteX52" fmla="*/ 3749733 w 6591438"/>
              <a:gd name="connsiteY52" fmla="*/ 504671 h 1797194"/>
              <a:gd name="connsiteX53" fmla="*/ 4292651 w 6591438"/>
              <a:gd name="connsiteY53" fmla="*/ 78760 h 1797194"/>
              <a:gd name="connsiteX54" fmla="*/ 4358725 w 6591438"/>
              <a:gd name="connsiteY54" fmla="*/ 99186 h 1797194"/>
              <a:gd name="connsiteX55" fmla="*/ 4390426 w 6591438"/>
              <a:gd name="connsiteY55" fmla="*/ 208652 h 1797194"/>
              <a:gd name="connsiteX56" fmla="*/ 4916287 w 6591438"/>
              <a:gd name="connsiteY56" fmla="*/ 208652 h 1797194"/>
              <a:gd name="connsiteX57" fmla="*/ 4791504 w 6591438"/>
              <a:gd name="connsiteY57" fmla="*/ 575829 h 1797194"/>
              <a:gd name="connsiteX58" fmla="*/ 4592261 w 6591438"/>
              <a:gd name="connsiteY58" fmla="*/ 575829 h 1797194"/>
              <a:gd name="connsiteX59" fmla="*/ 4655136 w 6591438"/>
              <a:gd name="connsiteY59" fmla="*/ 390817 h 1797194"/>
              <a:gd name="connsiteX60" fmla="*/ 3727229 w 6591438"/>
              <a:gd name="connsiteY60" fmla="*/ 390817 h 1797194"/>
              <a:gd name="connsiteX61" fmla="*/ 3663387 w 6591438"/>
              <a:gd name="connsiteY61" fmla="*/ 578675 h 1797194"/>
              <a:gd name="connsiteX62" fmla="*/ 3464144 w 6591438"/>
              <a:gd name="connsiteY62" fmla="*/ 578675 h 1797194"/>
              <a:gd name="connsiteX63" fmla="*/ 3589894 w 6591438"/>
              <a:gd name="connsiteY63" fmla="*/ 208652 h 1797194"/>
              <a:gd name="connsiteX64" fmla="*/ 4136200 w 6591438"/>
              <a:gd name="connsiteY64" fmla="*/ 199731 h 1797194"/>
              <a:gd name="connsiteX65" fmla="*/ 4166234 w 6591438"/>
              <a:gd name="connsiteY65" fmla="*/ 121371 h 1797194"/>
              <a:gd name="connsiteX66" fmla="*/ 4292651 w 6591438"/>
              <a:gd name="connsiteY66" fmla="*/ 78760 h 1797194"/>
              <a:gd name="connsiteX67" fmla="*/ 5277772 w 6591438"/>
              <a:gd name="connsiteY67" fmla="*/ 62065 h 1797194"/>
              <a:gd name="connsiteX68" fmla="*/ 5445406 w 6591438"/>
              <a:gd name="connsiteY68" fmla="*/ 109030 h 1797194"/>
              <a:gd name="connsiteX69" fmla="*/ 5226160 w 6591438"/>
              <a:gd name="connsiteY69" fmla="*/ 448456 h 1797194"/>
              <a:gd name="connsiteX70" fmla="*/ 5029552 w 6591438"/>
              <a:gd name="connsiteY70" fmla="*/ 1026974 h 1797194"/>
              <a:gd name="connsiteX71" fmla="*/ 5556669 w 6591438"/>
              <a:gd name="connsiteY71" fmla="*/ 470515 h 1797194"/>
              <a:gd name="connsiteX72" fmla="*/ 5299787 w 6591438"/>
              <a:gd name="connsiteY72" fmla="*/ 470515 h 1797194"/>
              <a:gd name="connsiteX73" fmla="*/ 5360238 w 6591438"/>
              <a:gd name="connsiteY73" fmla="*/ 292618 h 1797194"/>
              <a:gd name="connsiteX74" fmla="*/ 5731685 w 6591438"/>
              <a:gd name="connsiteY74" fmla="*/ 292618 h 1797194"/>
              <a:gd name="connsiteX75" fmla="*/ 5810037 w 6591438"/>
              <a:gd name="connsiteY75" fmla="*/ 62065 h 1797194"/>
              <a:gd name="connsiteX76" fmla="*/ 5997895 w 6591438"/>
              <a:gd name="connsiteY76" fmla="*/ 62065 h 1797194"/>
              <a:gd name="connsiteX77" fmla="*/ 5919543 w 6591438"/>
              <a:gd name="connsiteY77" fmla="*/ 292618 h 1797194"/>
              <a:gd name="connsiteX78" fmla="*/ 6271047 w 6591438"/>
              <a:gd name="connsiteY78" fmla="*/ 296070 h 1797194"/>
              <a:gd name="connsiteX79" fmla="*/ 6391363 w 6591438"/>
              <a:gd name="connsiteY79" fmla="*/ 251633 h 1797194"/>
              <a:gd name="connsiteX80" fmla="*/ 6435477 w 6591438"/>
              <a:gd name="connsiteY80" fmla="*/ 175756 h 1797194"/>
              <a:gd name="connsiteX81" fmla="*/ 6339224 w 6591438"/>
              <a:gd name="connsiteY81" fmla="*/ 127629 h 1797194"/>
              <a:gd name="connsiteX82" fmla="*/ 6218869 w 6591438"/>
              <a:gd name="connsiteY82" fmla="*/ 161048 h 1797194"/>
              <a:gd name="connsiteX83" fmla="*/ 6114305 w 6591438"/>
              <a:gd name="connsiteY83" fmla="*/ 201354 h 1797194"/>
              <a:gd name="connsiteX84" fmla="*/ 6279067 w 6591438"/>
              <a:gd name="connsiteY84" fmla="*/ 23356 h 1797194"/>
              <a:gd name="connsiteX85" fmla="*/ 6480562 w 6591438"/>
              <a:gd name="connsiteY85" fmla="*/ 18376 h 1797194"/>
              <a:gd name="connsiteX86" fmla="*/ 6587878 w 6591438"/>
              <a:gd name="connsiteY86" fmla="*/ 147682 h 1797194"/>
              <a:gd name="connsiteX87" fmla="*/ 6551784 w 6591438"/>
              <a:gd name="connsiteY87" fmla="*/ 296071 h 1797194"/>
              <a:gd name="connsiteX88" fmla="*/ 6415749 w 6591438"/>
              <a:gd name="connsiteY88" fmla="*/ 424732 h 1797194"/>
              <a:gd name="connsiteX89" fmla="*/ 6202868 w 6591438"/>
              <a:gd name="connsiteY89" fmla="*/ 468524 h 1797194"/>
              <a:gd name="connsiteX90" fmla="*/ 5962272 w 6591438"/>
              <a:gd name="connsiteY90" fmla="*/ 470515 h 1797194"/>
              <a:gd name="connsiteX91" fmla="*/ 6144037 w 6591438"/>
              <a:gd name="connsiteY91" fmla="*/ 1005626 h 1797194"/>
              <a:gd name="connsiteX92" fmla="*/ 5951542 w 6591438"/>
              <a:gd name="connsiteY92" fmla="*/ 1207716 h 1797194"/>
              <a:gd name="connsiteX93" fmla="*/ 5889301 w 6591438"/>
              <a:gd name="connsiteY93" fmla="*/ 1076785 h 1797194"/>
              <a:gd name="connsiteX94" fmla="*/ 5839479 w 6591438"/>
              <a:gd name="connsiteY94" fmla="*/ 1223371 h 1797194"/>
              <a:gd name="connsiteX95" fmla="*/ 5603233 w 6591438"/>
              <a:gd name="connsiteY95" fmla="*/ 1223371 h 1797194"/>
              <a:gd name="connsiteX96" fmla="*/ 5521979 w 6591438"/>
              <a:gd name="connsiteY96" fmla="*/ 1462463 h 1797194"/>
              <a:gd name="connsiteX97" fmla="*/ 5334121 w 6591438"/>
              <a:gd name="connsiteY97" fmla="*/ 1462463 h 1797194"/>
              <a:gd name="connsiteX98" fmla="*/ 5415375 w 6591438"/>
              <a:gd name="connsiteY98" fmla="*/ 1223371 h 1797194"/>
              <a:gd name="connsiteX99" fmla="*/ 5186244 w 6591438"/>
              <a:gd name="connsiteY99" fmla="*/ 1223371 h 1797194"/>
              <a:gd name="connsiteX100" fmla="*/ 5238001 w 6591438"/>
              <a:gd name="connsiteY100" fmla="*/ 1071092 h 1797194"/>
              <a:gd name="connsiteX101" fmla="*/ 5065253 w 6591438"/>
              <a:gd name="connsiteY101" fmla="*/ 1227641 h 1797194"/>
              <a:gd name="connsiteX102" fmla="*/ 5016254 w 6591438"/>
              <a:gd name="connsiteY102" fmla="*/ 1066111 h 1797194"/>
              <a:gd name="connsiteX103" fmla="*/ 4882520 w 6591438"/>
              <a:gd name="connsiteY103" fmla="*/ 1459617 h 1797194"/>
              <a:gd name="connsiteX104" fmla="*/ 4711740 w 6591438"/>
              <a:gd name="connsiteY104" fmla="*/ 1459617 h 1797194"/>
              <a:gd name="connsiteX105" fmla="*/ 4924548 w 6591438"/>
              <a:gd name="connsiteY105" fmla="*/ 833423 h 1797194"/>
              <a:gd name="connsiteX106" fmla="*/ 4778874 w 6591438"/>
              <a:gd name="connsiteY106" fmla="*/ 985702 h 1797194"/>
              <a:gd name="connsiteX107" fmla="*/ 4824738 w 6591438"/>
              <a:gd name="connsiteY107" fmla="*/ 716723 h 1797194"/>
              <a:gd name="connsiteX108" fmla="*/ 5277772 w 6591438"/>
              <a:gd name="connsiteY108" fmla="*/ 62065 h 1797194"/>
              <a:gd name="connsiteX109" fmla="*/ 2737415 w 6591438"/>
              <a:gd name="connsiteY109" fmla="*/ 62065 h 1797194"/>
              <a:gd name="connsiteX110" fmla="*/ 2943775 w 6591438"/>
              <a:gd name="connsiteY110" fmla="*/ 62065 h 1797194"/>
              <a:gd name="connsiteX111" fmla="*/ 2835925 w 6591438"/>
              <a:gd name="connsiteY111" fmla="*/ 379432 h 1797194"/>
              <a:gd name="connsiteX112" fmla="*/ 3133368 w 6591438"/>
              <a:gd name="connsiteY112" fmla="*/ 379432 h 1797194"/>
              <a:gd name="connsiteX113" fmla="*/ 3033805 w 6591438"/>
              <a:gd name="connsiteY113" fmla="*/ 239094 h 1797194"/>
              <a:gd name="connsiteX114" fmla="*/ 3156554 w 6591438"/>
              <a:gd name="connsiteY114" fmla="*/ 130258 h 1797194"/>
              <a:gd name="connsiteX115" fmla="*/ 3274471 w 6591438"/>
              <a:gd name="connsiteY115" fmla="*/ 235788 h 1797194"/>
              <a:gd name="connsiteX116" fmla="*/ 3174793 w 6591438"/>
              <a:gd name="connsiteY116" fmla="*/ 379432 h 1797194"/>
              <a:gd name="connsiteX117" fmla="*/ 3389538 w 6591438"/>
              <a:gd name="connsiteY117" fmla="*/ 379432 h 1797194"/>
              <a:gd name="connsiteX118" fmla="*/ 3324728 w 6591438"/>
              <a:gd name="connsiteY118" fmla="*/ 570136 h 1797194"/>
              <a:gd name="connsiteX119" fmla="*/ 2818792 w 6591438"/>
              <a:gd name="connsiteY119" fmla="*/ 570136 h 1797194"/>
              <a:gd name="connsiteX120" fmla="*/ 3191662 w 6591438"/>
              <a:gd name="connsiteY120" fmla="*/ 1116633 h 1797194"/>
              <a:gd name="connsiteX121" fmla="*/ 3024148 w 6591438"/>
              <a:gd name="connsiteY121" fmla="*/ 1268113 h 1797194"/>
              <a:gd name="connsiteX122" fmla="*/ 2922646 w 6591438"/>
              <a:gd name="connsiteY122" fmla="*/ 1265332 h 1797194"/>
              <a:gd name="connsiteX123" fmla="*/ 2873634 w 6591438"/>
              <a:gd name="connsiteY123" fmla="*/ 1192640 h 1797194"/>
              <a:gd name="connsiteX124" fmla="*/ 2691552 w 6591438"/>
              <a:gd name="connsiteY124" fmla="*/ 804248 h 1797194"/>
              <a:gd name="connsiteX125" fmla="*/ 2537941 w 6591438"/>
              <a:gd name="connsiteY125" fmla="*/ 1263880 h 1797194"/>
              <a:gd name="connsiteX126" fmla="*/ 2392295 w 6591438"/>
              <a:gd name="connsiteY126" fmla="*/ 1265413 h 1797194"/>
              <a:gd name="connsiteX127" fmla="*/ 2489259 w 6591438"/>
              <a:gd name="connsiteY127" fmla="*/ 1399510 h 1797194"/>
              <a:gd name="connsiteX128" fmla="*/ 2470283 w 6591438"/>
              <a:gd name="connsiteY128" fmla="*/ 1455348 h 1797194"/>
              <a:gd name="connsiteX129" fmla="*/ 2263923 w 6591438"/>
              <a:gd name="connsiteY129" fmla="*/ 1455348 h 1797194"/>
              <a:gd name="connsiteX130" fmla="*/ 2490518 w 6591438"/>
              <a:gd name="connsiteY130" fmla="*/ 788593 h 1797194"/>
              <a:gd name="connsiteX131" fmla="*/ 1650170 w 6591438"/>
              <a:gd name="connsiteY131" fmla="*/ 1497303 h 1797194"/>
              <a:gd name="connsiteX132" fmla="*/ 571448 w 6591438"/>
              <a:gd name="connsiteY132" fmla="*/ 1797194 h 1797194"/>
              <a:gd name="connsiteX133" fmla="*/ 0 w 6591438"/>
              <a:gd name="connsiteY133" fmla="*/ 1500118 h 1797194"/>
              <a:gd name="connsiteX134" fmla="*/ 1528444 w 6591438"/>
              <a:gd name="connsiteY134" fmla="*/ 1385676 h 1797194"/>
              <a:gd name="connsiteX135" fmla="*/ 2497867 w 6591438"/>
              <a:gd name="connsiteY135" fmla="*/ 570136 h 1797194"/>
              <a:gd name="connsiteX136" fmla="*/ 2013990 w 6591438"/>
              <a:gd name="connsiteY136" fmla="*/ 570136 h 1797194"/>
              <a:gd name="connsiteX137" fmla="*/ 2078800 w 6591438"/>
              <a:gd name="connsiteY137" fmla="*/ 379432 h 1797194"/>
              <a:gd name="connsiteX138" fmla="*/ 2629566 w 6591438"/>
              <a:gd name="connsiteY138" fmla="*/ 379432 h 1797194"/>
              <a:gd name="connsiteX139" fmla="*/ 2737415 w 6591438"/>
              <a:gd name="connsiteY139" fmla="*/ 62065 h 1797194"/>
              <a:gd name="connsiteX140" fmla="*/ 1025343 w 6591438"/>
              <a:gd name="connsiteY140" fmla="*/ 62065 h 1797194"/>
              <a:gd name="connsiteX141" fmla="*/ 1235972 w 6591438"/>
              <a:gd name="connsiteY141" fmla="*/ 62065 h 1797194"/>
              <a:gd name="connsiteX142" fmla="*/ 1184227 w 6591438"/>
              <a:gd name="connsiteY142" fmla="*/ 214344 h 1797194"/>
              <a:gd name="connsiteX143" fmla="*/ 1480246 w 6591438"/>
              <a:gd name="connsiteY143" fmla="*/ 214344 h 1797194"/>
              <a:gd name="connsiteX144" fmla="*/ 1531991 w 6591438"/>
              <a:gd name="connsiteY144" fmla="*/ 62065 h 1797194"/>
              <a:gd name="connsiteX145" fmla="*/ 1742621 w 6591438"/>
              <a:gd name="connsiteY145" fmla="*/ 62065 h 1797194"/>
              <a:gd name="connsiteX146" fmla="*/ 1690875 w 6591438"/>
              <a:gd name="connsiteY146" fmla="*/ 214344 h 1797194"/>
              <a:gd name="connsiteX147" fmla="*/ 2029589 w 6591438"/>
              <a:gd name="connsiteY147" fmla="*/ 214344 h 1797194"/>
              <a:gd name="connsiteX148" fmla="*/ 1968649 w 6591438"/>
              <a:gd name="connsiteY148" fmla="*/ 393663 h 1797194"/>
              <a:gd name="connsiteX149" fmla="*/ 1629935 w 6591438"/>
              <a:gd name="connsiteY149" fmla="*/ 393663 h 1797194"/>
              <a:gd name="connsiteX150" fmla="*/ 1594144 w 6591438"/>
              <a:gd name="connsiteY150" fmla="*/ 498978 h 1797194"/>
              <a:gd name="connsiteX151" fmla="*/ 1383515 w 6591438"/>
              <a:gd name="connsiteY151" fmla="*/ 498978 h 1797194"/>
              <a:gd name="connsiteX152" fmla="*/ 1419305 w 6591438"/>
              <a:gd name="connsiteY152" fmla="*/ 393663 h 1797194"/>
              <a:gd name="connsiteX153" fmla="*/ 1123286 w 6591438"/>
              <a:gd name="connsiteY153" fmla="*/ 393663 h 1797194"/>
              <a:gd name="connsiteX154" fmla="*/ 1087496 w 6591438"/>
              <a:gd name="connsiteY154" fmla="*/ 498978 h 1797194"/>
              <a:gd name="connsiteX155" fmla="*/ 876867 w 6591438"/>
              <a:gd name="connsiteY155" fmla="*/ 498978 h 1797194"/>
              <a:gd name="connsiteX156" fmla="*/ 912657 w 6591438"/>
              <a:gd name="connsiteY156" fmla="*/ 393663 h 1797194"/>
              <a:gd name="connsiteX157" fmla="*/ 573943 w 6591438"/>
              <a:gd name="connsiteY157" fmla="*/ 393663 h 1797194"/>
              <a:gd name="connsiteX158" fmla="*/ 634884 w 6591438"/>
              <a:gd name="connsiteY158" fmla="*/ 214344 h 1797194"/>
              <a:gd name="connsiteX159" fmla="*/ 973598 w 6591438"/>
              <a:gd name="connsiteY159" fmla="*/ 214344 h 1797194"/>
              <a:gd name="connsiteX160" fmla="*/ 1025343 w 6591438"/>
              <a:gd name="connsiteY160" fmla="*/ 62065 h 1797194"/>
              <a:gd name="connsiteX0" fmla="*/ 5829106 w 6591438"/>
              <a:gd name="connsiteY0" fmla="*/ 558751 h 1797194"/>
              <a:gd name="connsiteX1" fmla="*/ 5664173 w 6591438"/>
              <a:gd name="connsiteY1" fmla="*/ 1044052 h 1797194"/>
              <a:gd name="connsiteX2" fmla="*/ 5878360 w 6591438"/>
              <a:gd name="connsiteY2" fmla="*/ 1044052 h 1797194"/>
              <a:gd name="connsiteX3" fmla="*/ 5829106 w 6591438"/>
              <a:gd name="connsiteY3" fmla="*/ 558751 h 1797194"/>
              <a:gd name="connsiteX4" fmla="*/ 5643904 w 6591438"/>
              <a:gd name="connsiteY4" fmla="*/ 550924 h 1797194"/>
              <a:gd name="connsiteX5" fmla="*/ 5264974 w 6591438"/>
              <a:gd name="connsiteY5" fmla="*/ 1044052 h 1797194"/>
              <a:gd name="connsiteX6" fmla="*/ 5476315 w 6591438"/>
              <a:gd name="connsiteY6" fmla="*/ 1044052 h 1797194"/>
              <a:gd name="connsiteX7" fmla="*/ 5643904 w 6591438"/>
              <a:gd name="connsiteY7" fmla="*/ 550924 h 1797194"/>
              <a:gd name="connsiteX8" fmla="*/ 643133 w 6591438"/>
              <a:gd name="connsiteY8" fmla="*/ 550212 h 1797194"/>
              <a:gd name="connsiteX9" fmla="*/ 1680624 w 6591438"/>
              <a:gd name="connsiteY9" fmla="*/ 550212 h 1797194"/>
              <a:gd name="connsiteX10" fmla="*/ 1616781 w 6591438"/>
              <a:gd name="connsiteY10" fmla="*/ 738070 h 1797194"/>
              <a:gd name="connsiteX11" fmla="*/ 1000221 w 6591438"/>
              <a:gd name="connsiteY11" fmla="*/ 988192 h 1797194"/>
              <a:gd name="connsiteX12" fmla="*/ 653707 w 6591438"/>
              <a:gd name="connsiteY12" fmla="*/ 1184945 h 1797194"/>
              <a:gd name="connsiteX13" fmla="*/ 710812 w 6591438"/>
              <a:gd name="connsiteY13" fmla="*/ 1230487 h 1797194"/>
              <a:gd name="connsiteX14" fmla="*/ 1268962 w 6591438"/>
              <a:gd name="connsiteY14" fmla="*/ 1230487 h 1797194"/>
              <a:gd name="connsiteX15" fmla="*/ 1385778 w 6591438"/>
              <a:gd name="connsiteY15" fmla="*/ 1188319 h 1797194"/>
              <a:gd name="connsiteX16" fmla="*/ 1368636 w 6591438"/>
              <a:gd name="connsiteY16" fmla="*/ 1102937 h 1797194"/>
              <a:gd name="connsiteX17" fmla="*/ 1291494 w 6591438"/>
              <a:gd name="connsiteY17" fmla="*/ 1037057 h 1797194"/>
              <a:gd name="connsiteX18" fmla="*/ 1469988 w 6591438"/>
              <a:gd name="connsiteY18" fmla="*/ 963341 h 1797194"/>
              <a:gd name="connsiteX19" fmla="*/ 1583523 w 6591438"/>
              <a:gd name="connsiteY19" fmla="*/ 1104564 h 1797194"/>
              <a:gd name="connsiteX20" fmla="*/ 1555115 w 6591438"/>
              <a:gd name="connsiteY20" fmla="*/ 1292422 h 1797194"/>
              <a:gd name="connsiteX21" fmla="*/ 1430969 w 6591438"/>
              <a:gd name="connsiteY21" fmla="*/ 1381787 h 1797194"/>
              <a:gd name="connsiteX22" fmla="*/ 1174988 w 6591438"/>
              <a:gd name="connsiteY22" fmla="*/ 1414076 h 1797194"/>
              <a:gd name="connsiteX23" fmla="*/ 698226 w 6591438"/>
              <a:gd name="connsiteY23" fmla="*/ 1414076 h 1797194"/>
              <a:gd name="connsiteX24" fmla="*/ 433472 w 6591438"/>
              <a:gd name="connsiteY24" fmla="*/ 1366044 h 1797194"/>
              <a:gd name="connsiteX25" fmla="*/ 409834 w 6591438"/>
              <a:gd name="connsiteY25" fmla="*/ 1190638 h 1797194"/>
              <a:gd name="connsiteX26" fmla="*/ 690020 w 6591438"/>
              <a:gd name="connsiteY26" fmla="*/ 962931 h 1797194"/>
              <a:gd name="connsiteX27" fmla="*/ 1229223 w 6591438"/>
              <a:gd name="connsiteY27" fmla="*/ 735224 h 1797194"/>
              <a:gd name="connsiteX28" fmla="*/ 580258 w 6591438"/>
              <a:gd name="connsiteY28" fmla="*/ 735224 h 1797194"/>
              <a:gd name="connsiteX29" fmla="*/ 643133 w 6591438"/>
              <a:gd name="connsiteY29" fmla="*/ 550212 h 1797194"/>
              <a:gd name="connsiteX30" fmla="*/ 3749733 w 6591438"/>
              <a:gd name="connsiteY30" fmla="*/ 504671 h 1797194"/>
              <a:gd name="connsiteX31" fmla="*/ 4552401 w 6591438"/>
              <a:gd name="connsiteY31" fmla="*/ 504671 h 1797194"/>
              <a:gd name="connsiteX32" fmla="*/ 4490971 w 6591438"/>
              <a:gd name="connsiteY32" fmla="*/ 685413 h 1797194"/>
              <a:gd name="connsiteX33" fmla="*/ 4166778 w 6591438"/>
              <a:gd name="connsiteY33" fmla="*/ 860463 h 1797194"/>
              <a:gd name="connsiteX34" fmla="*/ 4163876 w 6591438"/>
              <a:gd name="connsiteY34" fmla="*/ 869002 h 1797194"/>
              <a:gd name="connsiteX35" fmla="*/ 4717488 w 6591438"/>
              <a:gd name="connsiteY35" fmla="*/ 869002 h 1797194"/>
              <a:gd name="connsiteX36" fmla="*/ 4653646 w 6591438"/>
              <a:gd name="connsiteY36" fmla="*/ 1056860 h 1797194"/>
              <a:gd name="connsiteX37" fmla="*/ 4100033 w 6591438"/>
              <a:gd name="connsiteY37" fmla="*/ 1056860 h 1797194"/>
              <a:gd name="connsiteX38" fmla="*/ 4034256 w 6591438"/>
              <a:gd name="connsiteY38" fmla="*/ 1250411 h 1797194"/>
              <a:gd name="connsiteX39" fmla="*/ 3700162 w 6591438"/>
              <a:gd name="connsiteY39" fmla="*/ 1459466 h 1797194"/>
              <a:gd name="connsiteX40" fmla="*/ 2495957 w 6591438"/>
              <a:gd name="connsiteY40" fmla="*/ 1453924 h 1797194"/>
              <a:gd name="connsiteX41" fmla="*/ 2431944 w 6591438"/>
              <a:gd name="connsiteY41" fmla="*/ 1286887 h 1797194"/>
              <a:gd name="connsiteX42" fmla="*/ 3651374 w 6591438"/>
              <a:gd name="connsiteY42" fmla="*/ 1282540 h 1797194"/>
              <a:gd name="connsiteX43" fmla="*/ 3802696 w 6591438"/>
              <a:gd name="connsiteY43" fmla="*/ 1240805 h 1797194"/>
              <a:gd name="connsiteX44" fmla="*/ 3853069 w 6591438"/>
              <a:gd name="connsiteY44" fmla="*/ 1172137 h 1797194"/>
              <a:gd name="connsiteX45" fmla="*/ 3892251 w 6591438"/>
              <a:gd name="connsiteY45" fmla="*/ 1056860 h 1797194"/>
              <a:gd name="connsiteX46" fmla="*/ 3270326 w 6591438"/>
              <a:gd name="connsiteY46" fmla="*/ 1056860 h 1797194"/>
              <a:gd name="connsiteX47" fmla="*/ 3334168 w 6591438"/>
              <a:gd name="connsiteY47" fmla="*/ 869002 h 1797194"/>
              <a:gd name="connsiteX48" fmla="*/ 3956093 w 6591438"/>
              <a:gd name="connsiteY48" fmla="*/ 869002 h 1797194"/>
              <a:gd name="connsiteX49" fmla="*/ 3976406 w 6591438"/>
              <a:gd name="connsiteY49" fmla="*/ 809229 h 1797194"/>
              <a:gd name="connsiteX50" fmla="*/ 4211552 w 6591438"/>
              <a:gd name="connsiteY50" fmla="*/ 686836 h 1797194"/>
              <a:gd name="connsiteX51" fmla="*/ 3687825 w 6591438"/>
              <a:gd name="connsiteY51" fmla="*/ 686836 h 1797194"/>
              <a:gd name="connsiteX52" fmla="*/ 3749733 w 6591438"/>
              <a:gd name="connsiteY52" fmla="*/ 504671 h 1797194"/>
              <a:gd name="connsiteX53" fmla="*/ 4292651 w 6591438"/>
              <a:gd name="connsiteY53" fmla="*/ 78760 h 1797194"/>
              <a:gd name="connsiteX54" fmla="*/ 4358725 w 6591438"/>
              <a:gd name="connsiteY54" fmla="*/ 99186 h 1797194"/>
              <a:gd name="connsiteX55" fmla="*/ 4390426 w 6591438"/>
              <a:gd name="connsiteY55" fmla="*/ 208652 h 1797194"/>
              <a:gd name="connsiteX56" fmla="*/ 4916287 w 6591438"/>
              <a:gd name="connsiteY56" fmla="*/ 208652 h 1797194"/>
              <a:gd name="connsiteX57" fmla="*/ 4791504 w 6591438"/>
              <a:gd name="connsiteY57" fmla="*/ 575829 h 1797194"/>
              <a:gd name="connsiteX58" fmla="*/ 4592261 w 6591438"/>
              <a:gd name="connsiteY58" fmla="*/ 575829 h 1797194"/>
              <a:gd name="connsiteX59" fmla="*/ 4655136 w 6591438"/>
              <a:gd name="connsiteY59" fmla="*/ 390817 h 1797194"/>
              <a:gd name="connsiteX60" fmla="*/ 3727229 w 6591438"/>
              <a:gd name="connsiteY60" fmla="*/ 390817 h 1797194"/>
              <a:gd name="connsiteX61" fmla="*/ 3663387 w 6591438"/>
              <a:gd name="connsiteY61" fmla="*/ 578675 h 1797194"/>
              <a:gd name="connsiteX62" fmla="*/ 3464144 w 6591438"/>
              <a:gd name="connsiteY62" fmla="*/ 578675 h 1797194"/>
              <a:gd name="connsiteX63" fmla="*/ 3589894 w 6591438"/>
              <a:gd name="connsiteY63" fmla="*/ 208652 h 1797194"/>
              <a:gd name="connsiteX64" fmla="*/ 4136200 w 6591438"/>
              <a:gd name="connsiteY64" fmla="*/ 199731 h 1797194"/>
              <a:gd name="connsiteX65" fmla="*/ 4166234 w 6591438"/>
              <a:gd name="connsiteY65" fmla="*/ 121371 h 1797194"/>
              <a:gd name="connsiteX66" fmla="*/ 4292651 w 6591438"/>
              <a:gd name="connsiteY66" fmla="*/ 78760 h 1797194"/>
              <a:gd name="connsiteX67" fmla="*/ 5277772 w 6591438"/>
              <a:gd name="connsiteY67" fmla="*/ 62065 h 1797194"/>
              <a:gd name="connsiteX68" fmla="*/ 5445406 w 6591438"/>
              <a:gd name="connsiteY68" fmla="*/ 109030 h 1797194"/>
              <a:gd name="connsiteX69" fmla="*/ 5226160 w 6591438"/>
              <a:gd name="connsiteY69" fmla="*/ 448456 h 1797194"/>
              <a:gd name="connsiteX70" fmla="*/ 5029552 w 6591438"/>
              <a:gd name="connsiteY70" fmla="*/ 1026974 h 1797194"/>
              <a:gd name="connsiteX71" fmla="*/ 5556669 w 6591438"/>
              <a:gd name="connsiteY71" fmla="*/ 470515 h 1797194"/>
              <a:gd name="connsiteX72" fmla="*/ 5299787 w 6591438"/>
              <a:gd name="connsiteY72" fmla="*/ 470515 h 1797194"/>
              <a:gd name="connsiteX73" fmla="*/ 5360238 w 6591438"/>
              <a:gd name="connsiteY73" fmla="*/ 292618 h 1797194"/>
              <a:gd name="connsiteX74" fmla="*/ 5731685 w 6591438"/>
              <a:gd name="connsiteY74" fmla="*/ 292618 h 1797194"/>
              <a:gd name="connsiteX75" fmla="*/ 5810037 w 6591438"/>
              <a:gd name="connsiteY75" fmla="*/ 62065 h 1797194"/>
              <a:gd name="connsiteX76" fmla="*/ 5997895 w 6591438"/>
              <a:gd name="connsiteY76" fmla="*/ 62065 h 1797194"/>
              <a:gd name="connsiteX77" fmla="*/ 5919543 w 6591438"/>
              <a:gd name="connsiteY77" fmla="*/ 292618 h 1797194"/>
              <a:gd name="connsiteX78" fmla="*/ 6271047 w 6591438"/>
              <a:gd name="connsiteY78" fmla="*/ 296070 h 1797194"/>
              <a:gd name="connsiteX79" fmla="*/ 6391363 w 6591438"/>
              <a:gd name="connsiteY79" fmla="*/ 251633 h 1797194"/>
              <a:gd name="connsiteX80" fmla="*/ 6435477 w 6591438"/>
              <a:gd name="connsiteY80" fmla="*/ 175756 h 1797194"/>
              <a:gd name="connsiteX81" fmla="*/ 6339224 w 6591438"/>
              <a:gd name="connsiteY81" fmla="*/ 127629 h 1797194"/>
              <a:gd name="connsiteX82" fmla="*/ 6218869 w 6591438"/>
              <a:gd name="connsiteY82" fmla="*/ 161048 h 1797194"/>
              <a:gd name="connsiteX83" fmla="*/ 6114305 w 6591438"/>
              <a:gd name="connsiteY83" fmla="*/ 201354 h 1797194"/>
              <a:gd name="connsiteX84" fmla="*/ 6279067 w 6591438"/>
              <a:gd name="connsiteY84" fmla="*/ 23356 h 1797194"/>
              <a:gd name="connsiteX85" fmla="*/ 6480562 w 6591438"/>
              <a:gd name="connsiteY85" fmla="*/ 18376 h 1797194"/>
              <a:gd name="connsiteX86" fmla="*/ 6587878 w 6591438"/>
              <a:gd name="connsiteY86" fmla="*/ 147682 h 1797194"/>
              <a:gd name="connsiteX87" fmla="*/ 6551784 w 6591438"/>
              <a:gd name="connsiteY87" fmla="*/ 296071 h 1797194"/>
              <a:gd name="connsiteX88" fmla="*/ 6415749 w 6591438"/>
              <a:gd name="connsiteY88" fmla="*/ 424732 h 1797194"/>
              <a:gd name="connsiteX89" fmla="*/ 6202868 w 6591438"/>
              <a:gd name="connsiteY89" fmla="*/ 468524 h 1797194"/>
              <a:gd name="connsiteX90" fmla="*/ 5962272 w 6591438"/>
              <a:gd name="connsiteY90" fmla="*/ 470515 h 1797194"/>
              <a:gd name="connsiteX91" fmla="*/ 6144037 w 6591438"/>
              <a:gd name="connsiteY91" fmla="*/ 1005626 h 1797194"/>
              <a:gd name="connsiteX92" fmla="*/ 5951542 w 6591438"/>
              <a:gd name="connsiteY92" fmla="*/ 1207716 h 1797194"/>
              <a:gd name="connsiteX93" fmla="*/ 5889301 w 6591438"/>
              <a:gd name="connsiteY93" fmla="*/ 1076785 h 1797194"/>
              <a:gd name="connsiteX94" fmla="*/ 5839479 w 6591438"/>
              <a:gd name="connsiteY94" fmla="*/ 1223371 h 1797194"/>
              <a:gd name="connsiteX95" fmla="*/ 5603233 w 6591438"/>
              <a:gd name="connsiteY95" fmla="*/ 1223371 h 1797194"/>
              <a:gd name="connsiteX96" fmla="*/ 5521979 w 6591438"/>
              <a:gd name="connsiteY96" fmla="*/ 1462463 h 1797194"/>
              <a:gd name="connsiteX97" fmla="*/ 5334121 w 6591438"/>
              <a:gd name="connsiteY97" fmla="*/ 1462463 h 1797194"/>
              <a:gd name="connsiteX98" fmla="*/ 5415375 w 6591438"/>
              <a:gd name="connsiteY98" fmla="*/ 1223371 h 1797194"/>
              <a:gd name="connsiteX99" fmla="*/ 5186244 w 6591438"/>
              <a:gd name="connsiteY99" fmla="*/ 1223371 h 1797194"/>
              <a:gd name="connsiteX100" fmla="*/ 5238001 w 6591438"/>
              <a:gd name="connsiteY100" fmla="*/ 1071092 h 1797194"/>
              <a:gd name="connsiteX101" fmla="*/ 5065253 w 6591438"/>
              <a:gd name="connsiteY101" fmla="*/ 1227641 h 1797194"/>
              <a:gd name="connsiteX102" fmla="*/ 5016254 w 6591438"/>
              <a:gd name="connsiteY102" fmla="*/ 1066111 h 1797194"/>
              <a:gd name="connsiteX103" fmla="*/ 4882520 w 6591438"/>
              <a:gd name="connsiteY103" fmla="*/ 1459617 h 1797194"/>
              <a:gd name="connsiteX104" fmla="*/ 4711740 w 6591438"/>
              <a:gd name="connsiteY104" fmla="*/ 1459617 h 1797194"/>
              <a:gd name="connsiteX105" fmla="*/ 4924548 w 6591438"/>
              <a:gd name="connsiteY105" fmla="*/ 833423 h 1797194"/>
              <a:gd name="connsiteX106" fmla="*/ 4778874 w 6591438"/>
              <a:gd name="connsiteY106" fmla="*/ 985702 h 1797194"/>
              <a:gd name="connsiteX107" fmla="*/ 4824738 w 6591438"/>
              <a:gd name="connsiteY107" fmla="*/ 716723 h 1797194"/>
              <a:gd name="connsiteX108" fmla="*/ 5277772 w 6591438"/>
              <a:gd name="connsiteY108" fmla="*/ 62065 h 1797194"/>
              <a:gd name="connsiteX109" fmla="*/ 2737415 w 6591438"/>
              <a:gd name="connsiteY109" fmla="*/ 62065 h 1797194"/>
              <a:gd name="connsiteX110" fmla="*/ 2943775 w 6591438"/>
              <a:gd name="connsiteY110" fmla="*/ 62065 h 1797194"/>
              <a:gd name="connsiteX111" fmla="*/ 2835925 w 6591438"/>
              <a:gd name="connsiteY111" fmla="*/ 379432 h 1797194"/>
              <a:gd name="connsiteX112" fmla="*/ 3133368 w 6591438"/>
              <a:gd name="connsiteY112" fmla="*/ 379432 h 1797194"/>
              <a:gd name="connsiteX113" fmla="*/ 3033805 w 6591438"/>
              <a:gd name="connsiteY113" fmla="*/ 239094 h 1797194"/>
              <a:gd name="connsiteX114" fmla="*/ 3156554 w 6591438"/>
              <a:gd name="connsiteY114" fmla="*/ 130258 h 1797194"/>
              <a:gd name="connsiteX115" fmla="*/ 3274471 w 6591438"/>
              <a:gd name="connsiteY115" fmla="*/ 235788 h 1797194"/>
              <a:gd name="connsiteX116" fmla="*/ 3174793 w 6591438"/>
              <a:gd name="connsiteY116" fmla="*/ 379432 h 1797194"/>
              <a:gd name="connsiteX117" fmla="*/ 3389538 w 6591438"/>
              <a:gd name="connsiteY117" fmla="*/ 379432 h 1797194"/>
              <a:gd name="connsiteX118" fmla="*/ 3324728 w 6591438"/>
              <a:gd name="connsiteY118" fmla="*/ 570136 h 1797194"/>
              <a:gd name="connsiteX119" fmla="*/ 2818792 w 6591438"/>
              <a:gd name="connsiteY119" fmla="*/ 570136 h 1797194"/>
              <a:gd name="connsiteX120" fmla="*/ 3191662 w 6591438"/>
              <a:gd name="connsiteY120" fmla="*/ 1116633 h 1797194"/>
              <a:gd name="connsiteX121" fmla="*/ 3024148 w 6591438"/>
              <a:gd name="connsiteY121" fmla="*/ 1268113 h 1797194"/>
              <a:gd name="connsiteX122" fmla="*/ 2922646 w 6591438"/>
              <a:gd name="connsiteY122" fmla="*/ 1265332 h 1797194"/>
              <a:gd name="connsiteX123" fmla="*/ 2873634 w 6591438"/>
              <a:gd name="connsiteY123" fmla="*/ 1192640 h 1797194"/>
              <a:gd name="connsiteX124" fmla="*/ 2691552 w 6591438"/>
              <a:gd name="connsiteY124" fmla="*/ 804248 h 1797194"/>
              <a:gd name="connsiteX125" fmla="*/ 2537941 w 6591438"/>
              <a:gd name="connsiteY125" fmla="*/ 1263880 h 1797194"/>
              <a:gd name="connsiteX126" fmla="*/ 2392295 w 6591438"/>
              <a:gd name="connsiteY126" fmla="*/ 1265413 h 1797194"/>
              <a:gd name="connsiteX127" fmla="*/ 2489259 w 6591438"/>
              <a:gd name="connsiteY127" fmla="*/ 1399510 h 1797194"/>
              <a:gd name="connsiteX128" fmla="*/ 2470283 w 6591438"/>
              <a:gd name="connsiteY128" fmla="*/ 1455348 h 1797194"/>
              <a:gd name="connsiteX129" fmla="*/ 2263923 w 6591438"/>
              <a:gd name="connsiteY129" fmla="*/ 1455348 h 1797194"/>
              <a:gd name="connsiteX130" fmla="*/ 2490518 w 6591438"/>
              <a:gd name="connsiteY130" fmla="*/ 788593 h 1797194"/>
              <a:gd name="connsiteX131" fmla="*/ 1650170 w 6591438"/>
              <a:gd name="connsiteY131" fmla="*/ 1497303 h 1797194"/>
              <a:gd name="connsiteX132" fmla="*/ 571448 w 6591438"/>
              <a:gd name="connsiteY132" fmla="*/ 1797194 h 1797194"/>
              <a:gd name="connsiteX133" fmla="*/ 0 w 6591438"/>
              <a:gd name="connsiteY133" fmla="*/ 1500118 h 1797194"/>
              <a:gd name="connsiteX134" fmla="*/ 1528444 w 6591438"/>
              <a:gd name="connsiteY134" fmla="*/ 1385676 h 1797194"/>
              <a:gd name="connsiteX135" fmla="*/ 2497867 w 6591438"/>
              <a:gd name="connsiteY135" fmla="*/ 570136 h 1797194"/>
              <a:gd name="connsiteX136" fmla="*/ 2013990 w 6591438"/>
              <a:gd name="connsiteY136" fmla="*/ 570136 h 1797194"/>
              <a:gd name="connsiteX137" fmla="*/ 2078800 w 6591438"/>
              <a:gd name="connsiteY137" fmla="*/ 379432 h 1797194"/>
              <a:gd name="connsiteX138" fmla="*/ 2629566 w 6591438"/>
              <a:gd name="connsiteY138" fmla="*/ 379432 h 1797194"/>
              <a:gd name="connsiteX139" fmla="*/ 2737415 w 6591438"/>
              <a:gd name="connsiteY139" fmla="*/ 62065 h 1797194"/>
              <a:gd name="connsiteX140" fmla="*/ 1025343 w 6591438"/>
              <a:gd name="connsiteY140" fmla="*/ 62065 h 1797194"/>
              <a:gd name="connsiteX141" fmla="*/ 1235972 w 6591438"/>
              <a:gd name="connsiteY141" fmla="*/ 62065 h 1797194"/>
              <a:gd name="connsiteX142" fmla="*/ 1184227 w 6591438"/>
              <a:gd name="connsiteY142" fmla="*/ 214344 h 1797194"/>
              <a:gd name="connsiteX143" fmla="*/ 1480246 w 6591438"/>
              <a:gd name="connsiteY143" fmla="*/ 214344 h 1797194"/>
              <a:gd name="connsiteX144" fmla="*/ 1531991 w 6591438"/>
              <a:gd name="connsiteY144" fmla="*/ 62065 h 1797194"/>
              <a:gd name="connsiteX145" fmla="*/ 1742621 w 6591438"/>
              <a:gd name="connsiteY145" fmla="*/ 62065 h 1797194"/>
              <a:gd name="connsiteX146" fmla="*/ 1690875 w 6591438"/>
              <a:gd name="connsiteY146" fmla="*/ 214344 h 1797194"/>
              <a:gd name="connsiteX147" fmla="*/ 2029589 w 6591438"/>
              <a:gd name="connsiteY147" fmla="*/ 214344 h 1797194"/>
              <a:gd name="connsiteX148" fmla="*/ 1968649 w 6591438"/>
              <a:gd name="connsiteY148" fmla="*/ 393663 h 1797194"/>
              <a:gd name="connsiteX149" fmla="*/ 1629935 w 6591438"/>
              <a:gd name="connsiteY149" fmla="*/ 393663 h 1797194"/>
              <a:gd name="connsiteX150" fmla="*/ 1594144 w 6591438"/>
              <a:gd name="connsiteY150" fmla="*/ 498978 h 1797194"/>
              <a:gd name="connsiteX151" fmla="*/ 1383515 w 6591438"/>
              <a:gd name="connsiteY151" fmla="*/ 498978 h 1797194"/>
              <a:gd name="connsiteX152" fmla="*/ 1419305 w 6591438"/>
              <a:gd name="connsiteY152" fmla="*/ 393663 h 1797194"/>
              <a:gd name="connsiteX153" fmla="*/ 1123286 w 6591438"/>
              <a:gd name="connsiteY153" fmla="*/ 393663 h 1797194"/>
              <a:gd name="connsiteX154" fmla="*/ 1087496 w 6591438"/>
              <a:gd name="connsiteY154" fmla="*/ 498978 h 1797194"/>
              <a:gd name="connsiteX155" fmla="*/ 876867 w 6591438"/>
              <a:gd name="connsiteY155" fmla="*/ 498978 h 1797194"/>
              <a:gd name="connsiteX156" fmla="*/ 912657 w 6591438"/>
              <a:gd name="connsiteY156" fmla="*/ 393663 h 1797194"/>
              <a:gd name="connsiteX157" fmla="*/ 573943 w 6591438"/>
              <a:gd name="connsiteY157" fmla="*/ 393663 h 1797194"/>
              <a:gd name="connsiteX158" fmla="*/ 634884 w 6591438"/>
              <a:gd name="connsiteY158" fmla="*/ 214344 h 1797194"/>
              <a:gd name="connsiteX159" fmla="*/ 973598 w 6591438"/>
              <a:gd name="connsiteY159" fmla="*/ 214344 h 1797194"/>
              <a:gd name="connsiteX160" fmla="*/ 1025343 w 6591438"/>
              <a:gd name="connsiteY160" fmla="*/ 62065 h 1797194"/>
              <a:gd name="connsiteX0" fmla="*/ 5829106 w 6591438"/>
              <a:gd name="connsiteY0" fmla="*/ 558751 h 1797194"/>
              <a:gd name="connsiteX1" fmla="*/ 5664173 w 6591438"/>
              <a:gd name="connsiteY1" fmla="*/ 1044052 h 1797194"/>
              <a:gd name="connsiteX2" fmla="*/ 5878360 w 6591438"/>
              <a:gd name="connsiteY2" fmla="*/ 1044052 h 1797194"/>
              <a:gd name="connsiteX3" fmla="*/ 5829106 w 6591438"/>
              <a:gd name="connsiteY3" fmla="*/ 558751 h 1797194"/>
              <a:gd name="connsiteX4" fmla="*/ 5643904 w 6591438"/>
              <a:gd name="connsiteY4" fmla="*/ 550924 h 1797194"/>
              <a:gd name="connsiteX5" fmla="*/ 5264974 w 6591438"/>
              <a:gd name="connsiteY5" fmla="*/ 1044052 h 1797194"/>
              <a:gd name="connsiteX6" fmla="*/ 5476315 w 6591438"/>
              <a:gd name="connsiteY6" fmla="*/ 1044052 h 1797194"/>
              <a:gd name="connsiteX7" fmla="*/ 5643904 w 6591438"/>
              <a:gd name="connsiteY7" fmla="*/ 550924 h 1797194"/>
              <a:gd name="connsiteX8" fmla="*/ 643133 w 6591438"/>
              <a:gd name="connsiteY8" fmla="*/ 550212 h 1797194"/>
              <a:gd name="connsiteX9" fmla="*/ 1680624 w 6591438"/>
              <a:gd name="connsiteY9" fmla="*/ 550212 h 1797194"/>
              <a:gd name="connsiteX10" fmla="*/ 1616781 w 6591438"/>
              <a:gd name="connsiteY10" fmla="*/ 738070 h 1797194"/>
              <a:gd name="connsiteX11" fmla="*/ 1000221 w 6591438"/>
              <a:gd name="connsiteY11" fmla="*/ 988192 h 1797194"/>
              <a:gd name="connsiteX12" fmla="*/ 653707 w 6591438"/>
              <a:gd name="connsiteY12" fmla="*/ 1184945 h 1797194"/>
              <a:gd name="connsiteX13" fmla="*/ 710812 w 6591438"/>
              <a:gd name="connsiteY13" fmla="*/ 1230487 h 1797194"/>
              <a:gd name="connsiteX14" fmla="*/ 1268962 w 6591438"/>
              <a:gd name="connsiteY14" fmla="*/ 1230487 h 1797194"/>
              <a:gd name="connsiteX15" fmla="*/ 1385778 w 6591438"/>
              <a:gd name="connsiteY15" fmla="*/ 1188319 h 1797194"/>
              <a:gd name="connsiteX16" fmla="*/ 1368636 w 6591438"/>
              <a:gd name="connsiteY16" fmla="*/ 1102937 h 1797194"/>
              <a:gd name="connsiteX17" fmla="*/ 1291494 w 6591438"/>
              <a:gd name="connsiteY17" fmla="*/ 1037057 h 1797194"/>
              <a:gd name="connsiteX18" fmla="*/ 1469988 w 6591438"/>
              <a:gd name="connsiteY18" fmla="*/ 963341 h 1797194"/>
              <a:gd name="connsiteX19" fmla="*/ 1583523 w 6591438"/>
              <a:gd name="connsiteY19" fmla="*/ 1104564 h 1797194"/>
              <a:gd name="connsiteX20" fmla="*/ 1555115 w 6591438"/>
              <a:gd name="connsiteY20" fmla="*/ 1292422 h 1797194"/>
              <a:gd name="connsiteX21" fmla="*/ 1430969 w 6591438"/>
              <a:gd name="connsiteY21" fmla="*/ 1381787 h 1797194"/>
              <a:gd name="connsiteX22" fmla="*/ 1174988 w 6591438"/>
              <a:gd name="connsiteY22" fmla="*/ 1414076 h 1797194"/>
              <a:gd name="connsiteX23" fmla="*/ 698226 w 6591438"/>
              <a:gd name="connsiteY23" fmla="*/ 1414076 h 1797194"/>
              <a:gd name="connsiteX24" fmla="*/ 433472 w 6591438"/>
              <a:gd name="connsiteY24" fmla="*/ 1366044 h 1797194"/>
              <a:gd name="connsiteX25" fmla="*/ 409834 w 6591438"/>
              <a:gd name="connsiteY25" fmla="*/ 1190638 h 1797194"/>
              <a:gd name="connsiteX26" fmla="*/ 690020 w 6591438"/>
              <a:gd name="connsiteY26" fmla="*/ 962931 h 1797194"/>
              <a:gd name="connsiteX27" fmla="*/ 1229223 w 6591438"/>
              <a:gd name="connsiteY27" fmla="*/ 735224 h 1797194"/>
              <a:gd name="connsiteX28" fmla="*/ 580258 w 6591438"/>
              <a:gd name="connsiteY28" fmla="*/ 735224 h 1797194"/>
              <a:gd name="connsiteX29" fmla="*/ 643133 w 6591438"/>
              <a:gd name="connsiteY29" fmla="*/ 550212 h 1797194"/>
              <a:gd name="connsiteX30" fmla="*/ 3749733 w 6591438"/>
              <a:gd name="connsiteY30" fmla="*/ 504671 h 1797194"/>
              <a:gd name="connsiteX31" fmla="*/ 4552401 w 6591438"/>
              <a:gd name="connsiteY31" fmla="*/ 504671 h 1797194"/>
              <a:gd name="connsiteX32" fmla="*/ 4490971 w 6591438"/>
              <a:gd name="connsiteY32" fmla="*/ 685413 h 1797194"/>
              <a:gd name="connsiteX33" fmla="*/ 4166778 w 6591438"/>
              <a:gd name="connsiteY33" fmla="*/ 860463 h 1797194"/>
              <a:gd name="connsiteX34" fmla="*/ 4163876 w 6591438"/>
              <a:gd name="connsiteY34" fmla="*/ 869002 h 1797194"/>
              <a:gd name="connsiteX35" fmla="*/ 4717488 w 6591438"/>
              <a:gd name="connsiteY35" fmla="*/ 869002 h 1797194"/>
              <a:gd name="connsiteX36" fmla="*/ 4653646 w 6591438"/>
              <a:gd name="connsiteY36" fmla="*/ 1056860 h 1797194"/>
              <a:gd name="connsiteX37" fmla="*/ 4100033 w 6591438"/>
              <a:gd name="connsiteY37" fmla="*/ 1056860 h 1797194"/>
              <a:gd name="connsiteX38" fmla="*/ 4034256 w 6591438"/>
              <a:gd name="connsiteY38" fmla="*/ 1250411 h 1797194"/>
              <a:gd name="connsiteX39" fmla="*/ 3700162 w 6591438"/>
              <a:gd name="connsiteY39" fmla="*/ 1459466 h 1797194"/>
              <a:gd name="connsiteX40" fmla="*/ 2495957 w 6591438"/>
              <a:gd name="connsiteY40" fmla="*/ 1453924 h 1797194"/>
              <a:gd name="connsiteX41" fmla="*/ 2431944 w 6591438"/>
              <a:gd name="connsiteY41" fmla="*/ 1286887 h 1797194"/>
              <a:gd name="connsiteX42" fmla="*/ 3651374 w 6591438"/>
              <a:gd name="connsiteY42" fmla="*/ 1282540 h 1797194"/>
              <a:gd name="connsiteX43" fmla="*/ 3802696 w 6591438"/>
              <a:gd name="connsiteY43" fmla="*/ 1240805 h 1797194"/>
              <a:gd name="connsiteX44" fmla="*/ 3853069 w 6591438"/>
              <a:gd name="connsiteY44" fmla="*/ 1172137 h 1797194"/>
              <a:gd name="connsiteX45" fmla="*/ 3892251 w 6591438"/>
              <a:gd name="connsiteY45" fmla="*/ 1056860 h 1797194"/>
              <a:gd name="connsiteX46" fmla="*/ 3270326 w 6591438"/>
              <a:gd name="connsiteY46" fmla="*/ 1056860 h 1797194"/>
              <a:gd name="connsiteX47" fmla="*/ 3334168 w 6591438"/>
              <a:gd name="connsiteY47" fmla="*/ 869002 h 1797194"/>
              <a:gd name="connsiteX48" fmla="*/ 3956093 w 6591438"/>
              <a:gd name="connsiteY48" fmla="*/ 869002 h 1797194"/>
              <a:gd name="connsiteX49" fmla="*/ 3976406 w 6591438"/>
              <a:gd name="connsiteY49" fmla="*/ 809229 h 1797194"/>
              <a:gd name="connsiteX50" fmla="*/ 4211552 w 6591438"/>
              <a:gd name="connsiteY50" fmla="*/ 686836 h 1797194"/>
              <a:gd name="connsiteX51" fmla="*/ 3687825 w 6591438"/>
              <a:gd name="connsiteY51" fmla="*/ 686836 h 1797194"/>
              <a:gd name="connsiteX52" fmla="*/ 3749733 w 6591438"/>
              <a:gd name="connsiteY52" fmla="*/ 504671 h 1797194"/>
              <a:gd name="connsiteX53" fmla="*/ 4292651 w 6591438"/>
              <a:gd name="connsiteY53" fmla="*/ 78760 h 1797194"/>
              <a:gd name="connsiteX54" fmla="*/ 4358725 w 6591438"/>
              <a:gd name="connsiteY54" fmla="*/ 99186 h 1797194"/>
              <a:gd name="connsiteX55" fmla="*/ 4390426 w 6591438"/>
              <a:gd name="connsiteY55" fmla="*/ 208652 h 1797194"/>
              <a:gd name="connsiteX56" fmla="*/ 4916287 w 6591438"/>
              <a:gd name="connsiteY56" fmla="*/ 208652 h 1797194"/>
              <a:gd name="connsiteX57" fmla="*/ 4791504 w 6591438"/>
              <a:gd name="connsiteY57" fmla="*/ 575829 h 1797194"/>
              <a:gd name="connsiteX58" fmla="*/ 4592261 w 6591438"/>
              <a:gd name="connsiteY58" fmla="*/ 575829 h 1797194"/>
              <a:gd name="connsiteX59" fmla="*/ 4655136 w 6591438"/>
              <a:gd name="connsiteY59" fmla="*/ 390817 h 1797194"/>
              <a:gd name="connsiteX60" fmla="*/ 3727229 w 6591438"/>
              <a:gd name="connsiteY60" fmla="*/ 390817 h 1797194"/>
              <a:gd name="connsiteX61" fmla="*/ 3663387 w 6591438"/>
              <a:gd name="connsiteY61" fmla="*/ 578675 h 1797194"/>
              <a:gd name="connsiteX62" fmla="*/ 3464144 w 6591438"/>
              <a:gd name="connsiteY62" fmla="*/ 578675 h 1797194"/>
              <a:gd name="connsiteX63" fmla="*/ 3589894 w 6591438"/>
              <a:gd name="connsiteY63" fmla="*/ 208652 h 1797194"/>
              <a:gd name="connsiteX64" fmla="*/ 4136200 w 6591438"/>
              <a:gd name="connsiteY64" fmla="*/ 199731 h 1797194"/>
              <a:gd name="connsiteX65" fmla="*/ 4166234 w 6591438"/>
              <a:gd name="connsiteY65" fmla="*/ 121371 h 1797194"/>
              <a:gd name="connsiteX66" fmla="*/ 4292651 w 6591438"/>
              <a:gd name="connsiteY66" fmla="*/ 78760 h 1797194"/>
              <a:gd name="connsiteX67" fmla="*/ 5277772 w 6591438"/>
              <a:gd name="connsiteY67" fmla="*/ 62065 h 1797194"/>
              <a:gd name="connsiteX68" fmla="*/ 5445406 w 6591438"/>
              <a:gd name="connsiteY68" fmla="*/ 109030 h 1797194"/>
              <a:gd name="connsiteX69" fmla="*/ 5226160 w 6591438"/>
              <a:gd name="connsiteY69" fmla="*/ 448456 h 1797194"/>
              <a:gd name="connsiteX70" fmla="*/ 5029552 w 6591438"/>
              <a:gd name="connsiteY70" fmla="*/ 1026974 h 1797194"/>
              <a:gd name="connsiteX71" fmla="*/ 5556669 w 6591438"/>
              <a:gd name="connsiteY71" fmla="*/ 470515 h 1797194"/>
              <a:gd name="connsiteX72" fmla="*/ 5299787 w 6591438"/>
              <a:gd name="connsiteY72" fmla="*/ 470515 h 1797194"/>
              <a:gd name="connsiteX73" fmla="*/ 5360238 w 6591438"/>
              <a:gd name="connsiteY73" fmla="*/ 292618 h 1797194"/>
              <a:gd name="connsiteX74" fmla="*/ 5731685 w 6591438"/>
              <a:gd name="connsiteY74" fmla="*/ 292618 h 1797194"/>
              <a:gd name="connsiteX75" fmla="*/ 5810037 w 6591438"/>
              <a:gd name="connsiteY75" fmla="*/ 62065 h 1797194"/>
              <a:gd name="connsiteX76" fmla="*/ 5997895 w 6591438"/>
              <a:gd name="connsiteY76" fmla="*/ 62065 h 1797194"/>
              <a:gd name="connsiteX77" fmla="*/ 5919543 w 6591438"/>
              <a:gd name="connsiteY77" fmla="*/ 292618 h 1797194"/>
              <a:gd name="connsiteX78" fmla="*/ 6271047 w 6591438"/>
              <a:gd name="connsiteY78" fmla="*/ 296070 h 1797194"/>
              <a:gd name="connsiteX79" fmla="*/ 6391363 w 6591438"/>
              <a:gd name="connsiteY79" fmla="*/ 251633 h 1797194"/>
              <a:gd name="connsiteX80" fmla="*/ 6435477 w 6591438"/>
              <a:gd name="connsiteY80" fmla="*/ 175756 h 1797194"/>
              <a:gd name="connsiteX81" fmla="*/ 6339224 w 6591438"/>
              <a:gd name="connsiteY81" fmla="*/ 127629 h 1797194"/>
              <a:gd name="connsiteX82" fmla="*/ 6218869 w 6591438"/>
              <a:gd name="connsiteY82" fmla="*/ 161048 h 1797194"/>
              <a:gd name="connsiteX83" fmla="*/ 6114305 w 6591438"/>
              <a:gd name="connsiteY83" fmla="*/ 201354 h 1797194"/>
              <a:gd name="connsiteX84" fmla="*/ 6279067 w 6591438"/>
              <a:gd name="connsiteY84" fmla="*/ 23356 h 1797194"/>
              <a:gd name="connsiteX85" fmla="*/ 6480562 w 6591438"/>
              <a:gd name="connsiteY85" fmla="*/ 18376 h 1797194"/>
              <a:gd name="connsiteX86" fmla="*/ 6587878 w 6591438"/>
              <a:gd name="connsiteY86" fmla="*/ 147682 h 1797194"/>
              <a:gd name="connsiteX87" fmla="*/ 6551784 w 6591438"/>
              <a:gd name="connsiteY87" fmla="*/ 296071 h 1797194"/>
              <a:gd name="connsiteX88" fmla="*/ 6415749 w 6591438"/>
              <a:gd name="connsiteY88" fmla="*/ 424732 h 1797194"/>
              <a:gd name="connsiteX89" fmla="*/ 6202868 w 6591438"/>
              <a:gd name="connsiteY89" fmla="*/ 468524 h 1797194"/>
              <a:gd name="connsiteX90" fmla="*/ 5962272 w 6591438"/>
              <a:gd name="connsiteY90" fmla="*/ 470515 h 1797194"/>
              <a:gd name="connsiteX91" fmla="*/ 6144037 w 6591438"/>
              <a:gd name="connsiteY91" fmla="*/ 1005626 h 1797194"/>
              <a:gd name="connsiteX92" fmla="*/ 5951542 w 6591438"/>
              <a:gd name="connsiteY92" fmla="*/ 1207716 h 1797194"/>
              <a:gd name="connsiteX93" fmla="*/ 5889301 w 6591438"/>
              <a:gd name="connsiteY93" fmla="*/ 1076785 h 1797194"/>
              <a:gd name="connsiteX94" fmla="*/ 5839479 w 6591438"/>
              <a:gd name="connsiteY94" fmla="*/ 1223371 h 1797194"/>
              <a:gd name="connsiteX95" fmla="*/ 5603233 w 6591438"/>
              <a:gd name="connsiteY95" fmla="*/ 1223371 h 1797194"/>
              <a:gd name="connsiteX96" fmla="*/ 5521979 w 6591438"/>
              <a:gd name="connsiteY96" fmla="*/ 1462463 h 1797194"/>
              <a:gd name="connsiteX97" fmla="*/ 5334121 w 6591438"/>
              <a:gd name="connsiteY97" fmla="*/ 1462463 h 1797194"/>
              <a:gd name="connsiteX98" fmla="*/ 5415375 w 6591438"/>
              <a:gd name="connsiteY98" fmla="*/ 1223371 h 1797194"/>
              <a:gd name="connsiteX99" fmla="*/ 5186244 w 6591438"/>
              <a:gd name="connsiteY99" fmla="*/ 1223371 h 1797194"/>
              <a:gd name="connsiteX100" fmla="*/ 5238001 w 6591438"/>
              <a:gd name="connsiteY100" fmla="*/ 1071092 h 1797194"/>
              <a:gd name="connsiteX101" fmla="*/ 5065253 w 6591438"/>
              <a:gd name="connsiteY101" fmla="*/ 1227641 h 1797194"/>
              <a:gd name="connsiteX102" fmla="*/ 5016254 w 6591438"/>
              <a:gd name="connsiteY102" fmla="*/ 1066111 h 1797194"/>
              <a:gd name="connsiteX103" fmla="*/ 4882520 w 6591438"/>
              <a:gd name="connsiteY103" fmla="*/ 1459617 h 1797194"/>
              <a:gd name="connsiteX104" fmla="*/ 4711740 w 6591438"/>
              <a:gd name="connsiteY104" fmla="*/ 1459617 h 1797194"/>
              <a:gd name="connsiteX105" fmla="*/ 4924548 w 6591438"/>
              <a:gd name="connsiteY105" fmla="*/ 833423 h 1797194"/>
              <a:gd name="connsiteX106" fmla="*/ 4778874 w 6591438"/>
              <a:gd name="connsiteY106" fmla="*/ 985702 h 1797194"/>
              <a:gd name="connsiteX107" fmla="*/ 4824738 w 6591438"/>
              <a:gd name="connsiteY107" fmla="*/ 716723 h 1797194"/>
              <a:gd name="connsiteX108" fmla="*/ 5277772 w 6591438"/>
              <a:gd name="connsiteY108" fmla="*/ 62065 h 1797194"/>
              <a:gd name="connsiteX109" fmla="*/ 2737415 w 6591438"/>
              <a:gd name="connsiteY109" fmla="*/ 62065 h 1797194"/>
              <a:gd name="connsiteX110" fmla="*/ 2943775 w 6591438"/>
              <a:gd name="connsiteY110" fmla="*/ 62065 h 1797194"/>
              <a:gd name="connsiteX111" fmla="*/ 2835925 w 6591438"/>
              <a:gd name="connsiteY111" fmla="*/ 379432 h 1797194"/>
              <a:gd name="connsiteX112" fmla="*/ 3133368 w 6591438"/>
              <a:gd name="connsiteY112" fmla="*/ 379432 h 1797194"/>
              <a:gd name="connsiteX113" fmla="*/ 3033805 w 6591438"/>
              <a:gd name="connsiteY113" fmla="*/ 239094 h 1797194"/>
              <a:gd name="connsiteX114" fmla="*/ 3156554 w 6591438"/>
              <a:gd name="connsiteY114" fmla="*/ 130258 h 1797194"/>
              <a:gd name="connsiteX115" fmla="*/ 3274471 w 6591438"/>
              <a:gd name="connsiteY115" fmla="*/ 235788 h 1797194"/>
              <a:gd name="connsiteX116" fmla="*/ 3174793 w 6591438"/>
              <a:gd name="connsiteY116" fmla="*/ 379432 h 1797194"/>
              <a:gd name="connsiteX117" fmla="*/ 3389538 w 6591438"/>
              <a:gd name="connsiteY117" fmla="*/ 379432 h 1797194"/>
              <a:gd name="connsiteX118" fmla="*/ 3324728 w 6591438"/>
              <a:gd name="connsiteY118" fmla="*/ 570136 h 1797194"/>
              <a:gd name="connsiteX119" fmla="*/ 2818792 w 6591438"/>
              <a:gd name="connsiteY119" fmla="*/ 570136 h 1797194"/>
              <a:gd name="connsiteX120" fmla="*/ 3191662 w 6591438"/>
              <a:gd name="connsiteY120" fmla="*/ 1116633 h 1797194"/>
              <a:gd name="connsiteX121" fmla="*/ 3024148 w 6591438"/>
              <a:gd name="connsiteY121" fmla="*/ 1268113 h 1797194"/>
              <a:gd name="connsiteX122" fmla="*/ 2922646 w 6591438"/>
              <a:gd name="connsiteY122" fmla="*/ 1265332 h 1797194"/>
              <a:gd name="connsiteX123" fmla="*/ 2873634 w 6591438"/>
              <a:gd name="connsiteY123" fmla="*/ 1192640 h 1797194"/>
              <a:gd name="connsiteX124" fmla="*/ 2691552 w 6591438"/>
              <a:gd name="connsiteY124" fmla="*/ 804248 h 1797194"/>
              <a:gd name="connsiteX125" fmla="*/ 2537941 w 6591438"/>
              <a:gd name="connsiteY125" fmla="*/ 1263880 h 1797194"/>
              <a:gd name="connsiteX126" fmla="*/ 2392295 w 6591438"/>
              <a:gd name="connsiteY126" fmla="*/ 1265413 h 1797194"/>
              <a:gd name="connsiteX127" fmla="*/ 2489259 w 6591438"/>
              <a:gd name="connsiteY127" fmla="*/ 1399510 h 1797194"/>
              <a:gd name="connsiteX128" fmla="*/ 2470283 w 6591438"/>
              <a:gd name="connsiteY128" fmla="*/ 1455348 h 1797194"/>
              <a:gd name="connsiteX129" fmla="*/ 2263923 w 6591438"/>
              <a:gd name="connsiteY129" fmla="*/ 1455348 h 1797194"/>
              <a:gd name="connsiteX130" fmla="*/ 2490518 w 6591438"/>
              <a:gd name="connsiteY130" fmla="*/ 788593 h 1797194"/>
              <a:gd name="connsiteX131" fmla="*/ 1650170 w 6591438"/>
              <a:gd name="connsiteY131" fmla="*/ 1497303 h 1797194"/>
              <a:gd name="connsiteX132" fmla="*/ 571448 w 6591438"/>
              <a:gd name="connsiteY132" fmla="*/ 1797194 h 1797194"/>
              <a:gd name="connsiteX133" fmla="*/ 0 w 6591438"/>
              <a:gd name="connsiteY133" fmla="*/ 1500118 h 1797194"/>
              <a:gd name="connsiteX134" fmla="*/ 1528444 w 6591438"/>
              <a:gd name="connsiteY134" fmla="*/ 1385676 h 1797194"/>
              <a:gd name="connsiteX135" fmla="*/ 2497867 w 6591438"/>
              <a:gd name="connsiteY135" fmla="*/ 570136 h 1797194"/>
              <a:gd name="connsiteX136" fmla="*/ 2013990 w 6591438"/>
              <a:gd name="connsiteY136" fmla="*/ 570136 h 1797194"/>
              <a:gd name="connsiteX137" fmla="*/ 2078800 w 6591438"/>
              <a:gd name="connsiteY137" fmla="*/ 379432 h 1797194"/>
              <a:gd name="connsiteX138" fmla="*/ 2629566 w 6591438"/>
              <a:gd name="connsiteY138" fmla="*/ 379432 h 1797194"/>
              <a:gd name="connsiteX139" fmla="*/ 2737415 w 6591438"/>
              <a:gd name="connsiteY139" fmla="*/ 62065 h 1797194"/>
              <a:gd name="connsiteX140" fmla="*/ 1025343 w 6591438"/>
              <a:gd name="connsiteY140" fmla="*/ 62065 h 1797194"/>
              <a:gd name="connsiteX141" fmla="*/ 1235972 w 6591438"/>
              <a:gd name="connsiteY141" fmla="*/ 62065 h 1797194"/>
              <a:gd name="connsiteX142" fmla="*/ 1184227 w 6591438"/>
              <a:gd name="connsiteY142" fmla="*/ 214344 h 1797194"/>
              <a:gd name="connsiteX143" fmla="*/ 1480246 w 6591438"/>
              <a:gd name="connsiteY143" fmla="*/ 214344 h 1797194"/>
              <a:gd name="connsiteX144" fmla="*/ 1531991 w 6591438"/>
              <a:gd name="connsiteY144" fmla="*/ 62065 h 1797194"/>
              <a:gd name="connsiteX145" fmla="*/ 1742621 w 6591438"/>
              <a:gd name="connsiteY145" fmla="*/ 62065 h 1797194"/>
              <a:gd name="connsiteX146" fmla="*/ 1690875 w 6591438"/>
              <a:gd name="connsiteY146" fmla="*/ 214344 h 1797194"/>
              <a:gd name="connsiteX147" fmla="*/ 2029589 w 6591438"/>
              <a:gd name="connsiteY147" fmla="*/ 214344 h 1797194"/>
              <a:gd name="connsiteX148" fmla="*/ 1968649 w 6591438"/>
              <a:gd name="connsiteY148" fmla="*/ 393663 h 1797194"/>
              <a:gd name="connsiteX149" fmla="*/ 1629935 w 6591438"/>
              <a:gd name="connsiteY149" fmla="*/ 393663 h 1797194"/>
              <a:gd name="connsiteX150" fmla="*/ 1594144 w 6591438"/>
              <a:gd name="connsiteY150" fmla="*/ 498978 h 1797194"/>
              <a:gd name="connsiteX151" fmla="*/ 1383515 w 6591438"/>
              <a:gd name="connsiteY151" fmla="*/ 498978 h 1797194"/>
              <a:gd name="connsiteX152" fmla="*/ 1419305 w 6591438"/>
              <a:gd name="connsiteY152" fmla="*/ 393663 h 1797194"/>
              <a:gd name="connsiteX153" fmla="*/ 1123286 w 6591438"/>
              <a:gd name="connsiteY153" fmla="*/ 393663 h 1797194"/>
              <a:gd name="connsiteX154" fmla="*/ 1087496 w 6591438"/>
              <a:gd name="connsiteY154" fmla="*/ 498978 h 1797194"/>
              <a:gd name="connsiteX155" fmla="*/ 876867 w 6591438"/>
              <a:gd name="connsiteY155" fmla="*/ 498978 h 1797194"/>
              <a:gd name="connsiteX156" fmla="*/ 912657 w 6591438"/>
              <a:gd name="connsiteY156" fmla="*/ 393663 h 1797194"/>
              <a:gd name="connsiteX157" fmla="*/ 573943 w 6591438"/>
              <a:gd name="connsiteY157" fmla="*/ 393663 h 1797194"/>
              <a:gd name="connsiteX158" fmla="*/ 634884 w 6591438"/>
              <a:gd name="connsiteY158" fmla="*/ 214344 h 1797194"/>
              <a:gd name="connsiteX159" fmla="*/ 973598 w 6591438"/>
              <a:gd name="connsiteY159" fmla="*/ 214344 h 1797194"/>
              <a:gd name="connsiteX160" fmla="*/ 1025343 w 6591438"/>
              <a:gd name="connsiteY160" fmla="*/ 62065 h 1797194"/>
              <a:gd name="connsiteX0" fmla="*/ 5829106 w 6591438"/>
              <a:gd name="connsiteY0" fmla="*/ 558751 h 1797194"/>
              <a:gd name="connsiteX1" fmla="*/ 5664173 w 6591438"/>
              <a:gd name="connsiteY1" fmla="*/ 1044052 h 1797194"/>
              <a:gd name="connsiteX2" fmla="*/ 5878360 w 6591438"/>
              <a:gd name="connsiteY2" fmla="*/ 1044052 h 1797194"/>
              <a:gd name="connsiteX3" fmla="*/ 5829106 w 6591438"/>
              <a:gd name="connsiteY3" fmla="*/ 558751 h 1797194"/>
              <a:gd name="connsiteX4" fmla="*/ 5643904 w 6591438"/>
              <a:gd name="connsiteY4" fmla="*/ 550924 h 1797194"/>
              <a:gd name="connsiteX5" fmla="*/ 5264974 w 6591438"/>
              <a:gd name="connsiteY5" fmla="*/ 1044052 h 1797194"/>
              <a:gd name="connsiteX6" fmla="*/ 5476315 w 6591438"/>
              <a:gd name="connsiteY6" fmla="*/ 1044052 h 1797194"/>
              <a:gd name="connsiteX7" fmla="*/ 5643904 w 6591438"/>
              <a:gd name="connsiteY7" fmla="*/ 550924 h 1797194"/>
              <a:gd name="connsiteX8" fmla="*/ 643133 w 6591438"/>
              <a:gd name="connsiteY8" fmla="*/ 550212 h 1797194"/>
              <a:gd name="connsiteX9" fmla="*/ 1680624 w 6591438"/>
              <a:gd name="connsiteY9" fmla="*/ 550212 h 1797194"/>
              <a:gd name="connsiteX10" fmla="*/ 1616781 w 6591438"/>
              <a:gd name="connsiteY10" fmla="*/ 738070 h 1797194"/>
              <a:gd name="connsiteX11" fmla="*/ 1000221 w 6591438"/>
              <a:gd name="connsiteY11" fmla="*/ 988192 h 1797194"/>
              <a:gd name="connsiteX12" fmla="*/ 653707 w 6591438"/>
              <a:gd name="connsiteY12" fmla="*/ 1184945 h 1797194"/>
              <a:gd name="connsiteX13" fmla="*/ 710812 w 6591438"/>
              <a:gd name="connsiteY13" fmla="*/ 1230487 h 1797194"/>
              <a:gd name="connsiteX14" fmla="*/ 1268962 w 6591438"/>
              <a:gd name="connsiteY14" fmla="*/ 1230487 h 1797194"/>
              <a:gd name="connsiteX15" fmla="*/ 1385778 w 6591438"/>
              <a:gd name="connsiteY15" fmla="*/ 1188319 h 1797194"/>
              <a:gd name="connsiteX16" fmla="*/ 1368636 w 6591438"/>
              <a:gd name="connsiteY16" fmla="*/ 1102937 h 1797194"/>
              <a:gd name="connsiteX17" fmla="*/ 1291494 w 6591438"/>
              <a:gd name="connsiteY17" fmla="*/ 1037057 h 1797194"/>
              <a:gd name="connsiteX18" fmla="*/ 1469988 w 6591438"/>
              <a:gd name="connsiteY18" fmla="*/ 963341 h 1797194"/>
              <a:gd name="connsiteX19" fmla="*/ 1583523 w 6591438"/>
              <a:gd name="connsiteY19" fmla="*/ 1104564 h 1797194"/>
              <a:gd name="connsiteX20" fmla="*/ 1555115 w 6591438"/>
              <a:gd name="connsiteY20" fmla="*/ 1292422 h 1797194"/>
              <a:gd name="connsiteX21" fmla="*/ 1430969 w 6591438"/>
              <a:gd name="connsiteY21" fmla="*/ 1381787 h 1797194"/>
              <a:gd name="connsiteX22" fmla="*/ 1174988 w 6591438"/>
              <a:gd name="connsiteY22" fmla="*/ 1414076 h 1797194"/>
              <a:gd name="connsiteX23" fmla="*/ 698226 w 6591438"/>
              <a:gd name="connsiteY23" fmla="*/ 1414076 h 1797194"/>
              <a:gd name="connsiteX24" fmla="*/ 433472 w 6591438"/>
              <a:gd name="connsiteY24" fmla="*/ 1366044 h 1797194"/>
              <a:gd name="connsiteX25" fmla="*/ 409834 w 6591438"/>
              <a:gd name="connsiteY25" fmla="*/ 1190638 h 1797194"/>
              <a:gd name="connsiteX26" fmla="*/ 690020 w 6591438"/>
              <a:gd name="connsiteY26" fmla="*/ 962931 h 1797194"/>
              <a:gd name="connsiteX27" fmla="*/ 1229223 w 6591438"/>
              <a:gd name="connsiteY27" fmla="*/ 735224 h 1797194"/>
              <a:gd name="connsiteX28" fmla="*/ 580258 w 6591438"/>
              <a:gd name="connsiteY28" fmla="*/ 735224 h 1797194"/>
              <a:gd name="connsiteX29" fmla="*/ 643133 w 6591438"/>
              <a:gd name="connsiteY29" fmla="*/ 550212 h 1797194"/>
              <a:gd name="connsiteX30" fmla="*/ 3749733 w 6591438"/>
              <a:gd name="connsiteY30" fmla="*/ 504671 h 1797194"/>
              <a:gd name="connsiteX31" fmla="*/ 4552401 w 6591438"/>
              <a:gd name="connsiteY31" fmla="*/ 504671 h 1797194"/>
              <a:gd name="connsiteX32" fmla="*/ 4490971 w 6591438"/>
              <a:gd name="connsiteY32" fmla="*/ 685413 h 1797194"/>
              <a:gd name="connsiteX33" fmla="*/ 4166778 w 6591438"/>
              <a:gd name="connsiteY33" fmla="*/ 860463 h 1797194"/>
              <a:gd name="connsiteX34" fmla="*/ 4163876 w 6591438"/>
              <a:gd name="connsiteY34" fmla="*/ 869002 h 1797194"/>
              <a:gd name="connsiteX35" fmla="*/ 4717488 w 6591438"/>
              <a:gd name="connsiteY35" fmla="*/ 869002 h 1797194"/>
              <a:gd name="connsiteX36" fmla="*/ 4653646 w 6591438"/>
              <a:gd name="connsiteY36" fmla="*/ 1056860 h 1797194"/>
              <a:gd name="connsiteX37" fmla="*/ 4100033 w 6591438"/>
              <a:gd name="connsiteY37" fmla="*/ 1056860 h 1797194"/>
              <a:gd name="connsiteX38" fmla="*/ 4034256 w 6591438"/>
              <a:gd name="connsiteY38" fmla="*/ 1250411 h 1797194"/>
              <a:gd name="connsiteX39" fmla="*/ 3700162 w 6591438"/>
              <a:gd name="connsiteY39" fmla="*/ 1459466 h 1797194"/>
              <a:gd name="connsiteX40" fmla="*/ 2495957 w 6591438"/>
              <a:gd name="connsiteY40" fmla="*/ 1453924 h 1797194"/>
              <a:gd name="connsiteX41" fmla="*/ 2431944 w 6591438"/>
              <a:gd name="connsiteY41" fmla="*/ 1286887 h 1797194"/>
              <a:gd name="connsiteX42" fmla="*/ 3651374 w 6591438"/>
              <a:gd name="connsiteY42" fmla="*/ 1282540 h 1797194"/>
              <a:gd name="connsiteX43" fmla="*/ 3802696 w 6591438"/>
              <a:gd name="connsiteY43" fmla="*/ 1240805 h 1797194"/>
              <a:gd name="connsiteX44" fmla="*/ 3853069 w 6591438"/>
              <a:gd name="connsiteY44" fmla="*/ 1172137 h 1797194"/>
              <a:gd name="connsiteX45" fmla="*/ 3892251 w 6591438"/>
              <a:gd name="connsiteY45" fmla="*/ 1056860 h 1797194"/>
              <a:gd name="connsiteX46" fmla="*/ 3270326 w 6591438"/>
              <a:gd name="connsiteY46" fmla="*/ 1056860 h 1797194"/>
              <a:gd name="connsiteX47" fmla="*/ 3334168 w 6591438"/>
              <a:gd name="connsiteY47" fmla="*/ 869002 h 1797194"/>
              <a:gd name="connsiteX48" fmla="*/ 3956093 w 6591438"/>
              <a:gd name="connsiteY48" fmla="*/ 869002 h 1797194"/>
              <a:gd name="connsiteX49" fmla="*/ 3976406 w 6591438"/>
              <a:gd name="connsiteY49" fmla="*/ 809229 h 1797194"/>
              <a:gd name="connsiteX50" fmla="*/ 4211552 w 6591438"/>
              <a:gd name="connsiteY50" fmla="*/ 686836 h 1797194"/>
              <a:gd name="connsiteX51" fmla="*/ 3687825 w 6591438"/>
              <a:gd name="connsiteY51" fmla="*/ 686836 h 1797194"/>
              <a:gd name="connsiteX52" fmla="*/ 3749733 w 6591438"/>
              <a:gd name="connsiteY52" fmla="*/ 504671 h 1797194"/>
              <a:gd name="connsiteX53" fmla="*/ 4292651 w 6591438"/>
              <a:gd name="connsiteY53" fmla="*/ 78760 h 1797194"/>
              <a:gd name="connsiteX54" fmla="*/ 4358725 w 6591438"/>
              <a:gd name="connsiteY54" fmla="*/ 99186 h 1797194"/>
              <a:gd name="connsiteX55" fmla="*/ 4390426 w 6591438"/>
              <a:gd name="connsiteY55" fmla="*/ 208652 h 1797194"/>
              <a:gd name="connsiteX56" fmla="*/ 4916287 w 6591438"/>
              <a:gd name="connsiteY56" fmla="*/ 208652 h 1797194"/>
              <a:gd name="connsiteX57" fmla="*/ 4791504 w 6591438"/>
              <a:gd name="connsiteY57" fmla="*/ 575829 h 1797194"/>
              <a:gd name="connsiteX58" fmla="*/ 4592261 w 6591438"/>
              <a:gd name="connsiteY58" fmla="*/ 575829 h 1797194"/>
              <a:gd name="connsiteX59" fmla="*/ 4655136 w 6591438"/>
              <a:gd name="connsiteY59" fmla="*/ 390817 h 1797194"/>
              <a:gd name="connsiteX60" fmla="*/ 3727229 w 6591438"/>
              <a:gd name="connsiteY60" fmla="*/ 390817 h 1797194"/>
              <a:gd name="connsiteX61" fmla="*/ 3663387 w 6591438"/>
              <a:gd name="connsiteY61" fmla="*/ 578675 h 1797194"/>
              <a:gd name="connsiteX62" fmla="*/ 3464144 w 6591438"/>
              <a:gd name="connsiteY62" fmla="*/ 578675 h 1797194"/>
              <a:gd name="connsiteX63" fmla="*/ 3589894 w 6591438"/>
              <a:gd name="connsiteY63" fmla="*/ 208652 h 1797194"/>
              <a:gd name="connsiteX64" fmla="*/ 4136200 w 6591438"/>
              <a:gd name="connsiteY64" fmla="*/ 199731 h 1797194"/>
              <a:gd name="connsiteX65" fmla="*/ 4166234 w 6591438"/>
              <a:gd name="connsiteY65" fmla="*/ 121371 h 1797194"/>
              <a:gd name="connsiteX66" fmla="*/ 4292651 w 6591438"/>
              <a:gd name="connsiteY66" fmla="*/ 78760 h 1797194"/>
              <a:gd name="connsiteX67" fmla="*/ 5277772 w 6591438"/>
              <a:gd name="connsiteY67" fmla="*/ 62065 h 1797194"/>
              <a:gd name="connsiteX68" fmla="*/ 5445406 w 6591438"/>
              <a:gd name="connsiteY68" fmla="*/ 109030 h 1797194"/>
              <a:gd name="connsiteX69" fmla="*/ 5226160 w 6591438"/>
              <a:gd name="connsiteY69" fmla="*/ 448456 h 1797194"/>
              <a:gd name="connsiteX70" fmla="*/ 5029552 w 6591438"/>
              <a:gd name="connsiteY70" fmla="*/ 1026974 h 1797194"/>
              <a:gd name="connsiteX71" fmla="*/ 5556669 w 6591438"/>
              <a:gd name="connsiteY71" fmla="*/ 470515 h 1797194"/>
              <a:gd name="connsiteX72" fmla="*/ 5299787 w 6591438"/>
              <a:gd name="connsiteY72" fmla="*/ 470515 h 1797194"/>
              <a:gd name="connsiteX73" fmla="*/ 5360238 w 6591438"/>
              <a:gd name="connsiteY73" fmla="*/ 292618 h 1797194"/>
              <a:gd name="connsiteX74" fmla="*/ 5731685 w 6591438"/>
              <a:gd name="connsiteY74" fmla="*/ 292618 h 1797194"/>
              <a:gd name="connsiteX75" fmla="*/ 5810037 w 6591438"/>
              <a:gd name="connsiteY75" fmla="*/ 62065 h 1797194"/>
              <a:gd name="connsiteX76" fmla="*/ 5997895 w 6591438"/>
              <a:gd name="connsiteY76" fmla="*/ 62065 h 1797194"/>
              <a:gd name="connsiteX77" fmla="*/ 5919543 w 6591438"/>
              <a:gd name="connsiteY77" fmla="*/ 292618 h 1797194"/>
              <a:gd name="connsiteX78" fmla="*/ 6271047 w 6591438"/>
              <a:gd name="connsiteY78" fmla="*/ 296070 h 1797194"/>
              <a:gd name="connsiteX79" fmla="*/ 6391363 w 6591438"/>
              <a:gd name="connsiteY79" fmla="*/ 251633 h 1797194"/>
              <a:gd name="connsiteX80" fmla="*/ 6435477 w 6591438"/>
              <a:gd name="connsiteY80" fmla="*/ 175756 h 1797194"/>
              <a:gd name="connsiteX81" fmla="*/ 6339224 w 6591438"/>
              <a:gd name="connsiteY81" fmla="*/ 127629 h 1797194"/>
              <a:gd name="connsiteX82" fmla="*/ 6218869 w 6591438"/>
              <a:gd name="connsiteY82" fmla="*/ 161048 h 1797194"/>
              <a:gd name="connsiteX83" fmla="*/ 6114305 w 6591438"/>
              <a:gd name="connsiteY83" fmla="*/ 201354 h 1797194"/>
              <a:gd name="connsiteX84" fmla="*/ 6279067 w 6591438"/>
              <a:gd name="connsiteY84" fmla="*/ 23356 h 1797194"/>
              <a:gd name="connsiteX85" fmla="*/ 6480562 w 6591438"/>
              <a:gd name="connsiteY85" fmla="*/ 18376 h 1797194"/>
              <a:gd name="connsiteX86" fmla="*/ 6587878 w 6591438"/>
              <a:gd name="connsiteY86" fmla="*/ 147682 h 1797194"/>
              <a:gd name="connsiteX87" fmla="*/ 6551784 w 6591438"/>
              <a:gd name="connsiteY87" fmla="*/ 296071 h 1797194"/>
              <a:gd name="connsiteX88" fmla="*/ 6415749 w 6591438"/>
              <a:gd name="connsiteY88" fmla="*/ 424732 h 1797194"/>
              <a:gd name="connsiteX89" fmla="*/ 6202868 w 6591438"/>
              <a:gd name="connsiteY89" fmla="*/ 468524 h 1797194"/>
              <a:gd name="connsiteX90" fmla="*/ 5962272 w 6591438"/>
              <a:gd name="connsiteY90" fmla="*/ 470515 h 1797194"/>
              <a:gd name="connsiteX91" fmla="*/ 6144037 w 6591438"/>
              <a:gd name="connsiteY91" fmla="*/ 1005626 h 1797194"/>
              <a:gd name="connsiteX92" fmla="*/ 5951542 w 6591438"/>
              <a:gd name="connsiteY92" fmla="*/ 1207716 h 1797194"/>
              <a:gd name="connsiteX93" fmla="*/ 5889301 w 6591438"/>
              <a:gd name="connsiteY93" fmla="*/ 1076785 h 1797194"/>
              <a:gd name="connsiteX94" fmla="*/ 5839479 w 6591438"/>
              <a:gd name="connsiteY94" fmla="*/ 1223371 h 1797194"/>
              <a:gd name="connsiteX95" fmla="*/ 5603233 w 6591438"/>
              <a:gd name="connsiteY95" fmla="*/ 1223371 h 1797194"/>
              <a:gd name="connsiteX96" fmla="*/ 5521979 w 6591438"/>
              <a:gd name="connsiteY96" fmla="*/ 1462463 h 1797194"/>
              <a:gd name="connsiteX97" fmla="*/ 5334121 w 6591438"/>
              <a:gd name="connsiteY97" fmla="*/ 1462463 h 1797194"/>
              <a:gd name="connsiteX98" fmla="*/ 5415375 w 6591438"/>
              <a:gd name="connsiteY98" fmla="*/ 1223371 h 1797194"/>
              <a:gd name="connsiteX99" fmla="*/ 5186244 w 6591438"/>
              <a:gd name="connsiteY99" fmla="*/ 1223371 h 1797194"/>
              <a:gd name="connsiteX100" fmla="*/ 5238001 w 6591438"/>
              <a:gd name="connsiteY100" fmla="*/ 1071092 h 1797194"/>
              <a:gd name="connsiteX101" fmla="*/ 5065253 w 6591438"/>
              <a:gd name="connsiteY101" fmla="*/ 1227641 h 1797194"/>
              <a:gd name="connsiteX102" fmla="*/ 5016254 w 6591438"/>
              <a:gd name="connsiteY102" fmla="*/ 1066111 h 1797194"/>
              <a:gd name="connsiteX103" fmla="*/ 4882520 w 6591438"/>
              <a:gd name="connsiteY103" fmla="*/ 1459617 h 1797194"/>
              <a:gd name="connsiteX104" fmla="*/ 4711740 w 6591438"/>
              <a:gd name="connsiteY104" fmla="*/ 1459617 h 1797194"/>
              <a:gd name="connsiteX105" fmla="*/ 4924548 w 6591438"/>
              <a:gd name="connsiteY105" fmla="*/ 833423 h 1797194"/>
              <a:gd name="connsiteX106" fmla="*/ 4778874 w 6591438"/>
              <a:gd name="connsiteY106" fmla="*/ 985702 h 1797194"/>
              <a:gd name="connsiteX107" fmla="*/ 4824738 w 6591438"/>
              <a:gd name="connsiteY107" fmla="*/ 716723 h 1797194"/>
              <a:gd name="connsiteX108" fmla="*/ 5277772 w 6591438"/>
              <a:gd name="connsiteY108" fmla="*/ 62065 h 1797194"/>
              <a:gd name="connsiteX109" fmla="*/ 2737415 w 6591438"/>
              <a:gd name="connsiteY109" fmla="*/ 62065 h 1797194"/>
              <a:gd name="connsiteX110" fmla="*/ 2943775 w 6591438"/>
              <a:gd name="connsiteY110" fmla="*/ 62065 h 1797194"/>
              <a:gd name="connsiteX111" fmla="*/ 2835925 w 6591438"/>
              <a:gd name="connsiteY111" fmla="*/ 379432 h 1797194"/>
              <a:gd name="connsiteX112" fmla="*/ 3133368 w 6591438"/>
              <a:gd name="connsiteY112" fmla="*/ 379432 h 1797194"/>
              <a:gd name="connsiteX113" fmla="*/ 3033805 w 6591438"/>
              <a:gd name="connsiteY113" fmla="*/ 239094 h 1797194"/>
              <a:gd name="connsiteX114" fmla="*/ 3156554 w 6591438"/>
              <a:gd name="connsiteY114" fmla="*/ 130258 h 1797194"/>
              <a:gd name="connsiteX115" fmla="*/ 3274471 w 6591438"/>
              <a:gd name="connsiteY115" fmla="*/ 235788 h 1797194"/>
              <a:gd name="connsiteX116" fmla="*/ 3174793 w 6591438"/>
              <a:gd name="connsiteY116" fmla="*/ 379432 h 1797194"/>
              <a:gd name="connsiteX117" fmla="*/ 3389538 w 6591438"/>
              <a:gd name="connsiteY117" fmla="*/ 379432 h 1797194"/>
              <a:gd name="connsiteX118" fmla="*/ 3324728 w 6591438"/>
              <a:gd name="connsiteY118" fmla="*/ 570136 h 1797194"/>
              <a:gd name="connsiteX119" fmla="*/ 2818792 w 6591438"/>
              <a:gd name="connsiteY119" fmla="*/ 570136 h 1797194"/>
              <a:gd name="connsiteX120" fmla="*/ 3191662 w 6591438"/>
              <a:gd name="connsiteY120" fmla="*/ 1116633 h 1797194"/>
              <a:gd name="connsiteX121" fmla="*/ 3024148 w 6591438"/>
              <a:gd name="connsiteY121" fmla="*/ 1268113 h 1797194"/>
              <a:gd name="connsiteX122" fmla="*/ 2922646 w 6591438"/>
              <a:gd name="connsiteY122" fmla="*/ 1265332 h 1797194"/>
              <a:gd name="connsiteX123" fmla="*/ 2873634 w 6591438"/>
              <a:gd name="connsiteY123" fmla="*/ 1192640 h 1797194"/>
              <a:gd name="connsiteX124" fmla="*/ 2691552 w 6591438"/>
              <a:gd name="connsiteY124" fmla="*/ 804248 h 1797194"/>
              <a:gd name="connsiteX125" fmla="*/ 2537941 w 6591438"/>
              <a:gd name="connsiteY125" fmla="*/ 1263880 h 1797194"/>
              <a:gd name="connsiteX126" fmla="*/ 2392295 w 6591438"/>
              <a:gd name="connsiteY126" fmla="*/ 1265413 h 1797194"/>
              <a:gd name="connsiteX127" fmla="*/ 2489259 w 6591438"/>
              <a:gd name="connsiteY127" fmla="*/ 1399510 h 1797194"/>
              <a:gd name="connsiteX128" fmla="*/ 2470283 w 6591438"/>
              <a:gd name="connsiteY128" fmla="*/ 1455348 h 1797194"/>
              <a:gd name="connsiteX129" fmla="*/ 2263923 w 6591438"/>
              <a:gd name="connsiteY129" fmla="*/ 1455348 h 1797194"/>
              <a:gd name="connsiteX130" fmla="*/ 2490518 w 6591438"/>
              <a:gd name="connsiteY130" fmla="*/ 788593 h 1797194"/>
              <a:gd name="connsiteX131" fmla="*/ 1650170 w 6591438"/>
              <a:gd name="connsiteY131" fmla="*/ 1497303 h 1797194"/>
              <a:gd name="connsiteX132" fmla="*/ 571448 w 6591438"/>
              <a:gd name="connsiteY132" fmla="*/ 1797194 h 1797194"/>
              <a:gd name="connsiteX133" fmla="*/ 0 w 6591438"/>
              <a:gd name="connsiteY133" fmla="*/ 1500118 h 1797194"/>
              <a:gd name="connsiteX134" fmla="*/ 1528444 w 6591438"/>
              <a:gd name="connsiteY134" fmla="*/ 1385676 h 1797194"/>
              <a:gd name="connsiteX135" fmla="*/ 2497867 w 6591438"/>
              <a:gd name="connsiteY135" fmla="*/ 570136 h 1797194"/>
              <a:gd name="connsiteX136" fmla="*/ 2013990 w 6591438"/>
              <a:gd name="connsiteY136" fmla="*/ 570136 h 1797194"/>
              <a:gd name="connsiteX137" fmla="*/ 2078800 w 6591438"/>
              <a:gd name="connsiteY137" fmla="*/ 379432 h 1797194"/>
              <a:gd name="connsiteX138" fmla="*/ 2629566 w 6591438"/>
              <a:gd name="connsiteY138" fmla="*/ 379432 h 1797194"/>
              <a:gd name="connsiteX139" fmla="*/ 2737415 w 6591438"/>
              <a:gd name="connsiteY139" fmla="*/ 62065 h 1797194"/>
              <a:gd name="connsiteX140" fmla="*/ 1025343 w 6591438"/>
              <a:gd name="connsiteY140" fmla="*/ 62065 h 1797194"/>
              <a:gd name="connsiteX141" fmla="*/ 1235972 w 6591438"/>
              <a:gd name="connsiteY141" fmla="*/ 62065 h 1797194"/>
              <a:gd name="connsiteX142" fmla="*/ 1184227 w 6591438"/>
              <a:gd name="connsiteY142" fmla="*/ 214344 h 1797194"/>
              <a:gd name="connsiteX143" fmla="*/ 1480246 w 6591438"/>
              <a:gd name="connsiteY143" fmla="*/ 214344 h 1797194"/>
              <a:gd name="connsiteX144" fmla="*/ 1531991 w 6591438"/>
              <a:gd name="connsiteY144" fmla="*/ 62065 h 1797194"/>
              <a:gd name="connsiteX145" fmla="*/ 1742621 w 6591438"/>
              <a:gd name="connsiteY145" fmla="*/ 62065 h 1797194"/>
              <a:gd name="connsiteX146" fmla="*/ 1690875 w 6591438"/>
              <a:gd name="connsiteY146" fmla="*/ 214344 h 1797194"/>
              <a:gd name="connsiteX147" fmla="*/ 2029589 w 6591438"/>
              <a:gd name="connsiteY147" fmla="*/ 214344 h 1797194"/>
              <a:gd name="connsiteX148" fmla="*/ 1968649 w 6591438"/>
              <a:gd name="connsiteY148" fmla="*/ 393663 h 1797194"/>
              <a:gd name="connsiteX149" fmla="*/ 1629935 w 6591438"/>
              <a:gd name="connsiteY149" fmla="*/ 393663 h 1797194"/>
              <a:gd name="connsiteX150" fmla="*/ 1594144 w 6591438"/>
              <a:gd name="connsiteY150" fmla="*/ 498978 h 1797194"/>
              <a:gd name="connsiteX151" fmla="*/ 1383515 w 6591438"/>
              <a:gd name="connsiteY151" fmla="*/ 498978 h 1797194"/>
              <a:gd name="connsiteX152" fmla="*/ 1419305 w 6591438"/>
              <a:gd name="connsiteY152" fmla="*/ 393663 h 1797194"/>
              <a:gd name="connsiteX153" fmla="*/ 1123286 w 6591438"/>
              <a:gd name="connsiteY153" fmla="*/ 393663 h 1797194"/>
              <a:gd name="connsiteX154" fmla="*/ 1087496 w 6591438"/>
              <a:gd name="connsiteY154" fmla="*/ 498978 h 1797194"/>
              <a:gd name="connsiteX155" fmla="*/ 876867 w 6591438"/>
              <a:gd name="connsiteY155" fmla="*/ 498978 h 1797194"/>
              <a:gd name="connsiteX156" fmla="*/ 912657 w 6591438"/>
              <a:gd name="connsiteY156" fmla="*/ 393663 h 1797194"/>
              <a:gd name="connsiteX157" fmla="*/ 573943 w 6591438"/>
              <a:gd name="connsiteY157" fmla="*/ 393663 h 1797194"/>
              <a:gd name="connsiteX158" fmla="*/ 634884 w 6591438"/>
              <a:gd name="connsiteY158" fmla="*/ 214344 h 1797194"/>
              <a:gd name="connsiteX159" fmla="*/ 973598 w 6591438"/>
              <a:gd name="connsiteY159" fmla="*/ 214344 h 1797194"/>
              <a:gd name="connsiteX160" fmla="*/ 1025343 w 6591438"/>
              <a:gd name="connsiteY160" fmla="*/ 62065 h 1797194"/>
              <a:gd name="connsiteX0" fmla="*/ 5829106 w 6591438"/>
              <a:gd name="connsiteY0" fmla="*/ 558751 h 1797194"/>
              <a:gd name="connsiteX1" fmla="*/ 5664173 w 6591438"/>
              <a:gd name="connsiteY1" fmla="*/ 1044052 h 1797194"/>
              <a:gd name="connsiteX2" fmla="*/ 5878360 w 6591438"/>
              <a:gd name="connsiteY2" fmla="*/ 1044052 h 1797194"/>
              <a:gd name="connsiteX3" fmla="*/ 5829106 w 6591438"/>
              <a:gd name="connsiteY3" fmla="*/ 558751 h 1797194"/>
              <a:gd name="connsiteX4" fmla="*/ 5643904 w 6591438"/>
              <a:gd name="connsiteY4" fmla="*/ 550924 h 1797194"/>
              <a:gd name="connsiteX5" fmla="*/ 5264974 w 6591438"/>
              <a:gd name="connsiteY5" fmla="*/ 1044052 h 1797194"/>
              <a:gd name="connsiteX6" fmla="*/ 5476315 w 6591438"/>
              <a:gd name="connsiteY6" fmla="*/ 1044052 h 1797194"/>
              <a:gd name="connsiteX7" fmla="*/ 5643904 w 6591438"/>
              <a:gd name="connsiteY7" fmla="*/ 550924 h 1797194"/>
              <a:gd name="connsiteX8" fmla="*/ 643133 w 6591438"/>
              <a:gd name="connsiteY8" fmla="*/ 550212 h 1797194"/>
              <a:gd name="connsiteX9" fmla="*/ 1680624 w 6591438"/>
              <a:gd name="connsiteY9" fmla="*/ 550212 h 1797194"/>
              <a:gd name="connsiteX10" fmla="*/ 1616781 w 6591438"/>
              <a:gd name="connsiteY10" fmla="*/ 738070 h 1797194"/>
              <a:gd name="connsiteX11" fmla="*/ 1000221 w 6591438"/>
              <a:gd name="connsiteY11" fmla="*/ 988192 h 1797194"/>
              <a:gd name="connsiteX12" fmla="*/ 653707 w 6591438"/>
              <a:gd name="connsiteY12" fmla="*/ 1184945 h 1797194"/>
              <a:gd name="connsiteX13" fmla="*/ 710812 w 6591438"/>
              <a:gd name="connsiteY13" fmla="*/ 1230487 h 1797194"/>
              <a:gd name="connsiteX14" fmla="*/ 1268962 w 6591438"/>
              <a:gd name="connsiteY14" fmla="*/ 1230487 h 1797194"/>
              <a:gd name="connsiteX15" fmla="*/ 1385778 w 6591438"/>
              <a:gd name="connsiteY15" fmla="*/ 1188319 h 1797194"/>
              <a:gd name="connsiteX16" fmla="*/ 1368636 w 6591438"/>
              <a:gd name="connsiteY16" fmla="*/ 1102937 h 1797194"/>
              <a:gd name="connsiteX17" fmla="*/ 1291494 w 6591438"/>
              <a:gd name="connsiteY17" fmla="*/ 1037057 h 1797194"/>
              <a:gd name="connsiteX18" fmla="*/ 1469988 w 6591438"/>
              <a:gd name="connsiteY18" fmla="*/ 963341 h 1797194"/>
              <a:gd name="connsiteX19" fmla="*/ 1583523 w 6591438"/>
              <a:gd name="connsiteY19" fmla="*/ 1104564 h 1797194"/>
              <a:gd name="connsiteX20" fmla="*/ 1555115 w 6591438"/>
              <a:gd name="connsiteY20" fmla="*/ 1292422 h 1797194"/>
              <a:gd name="connsiteX21" fmla="*/ 1430969 w 6591438"/>
              <a:gd name="connsiteY21" fmla="*/ 1381787 h 1797194"/>
              <a:gd name="connsiteX22" fmla="*/ 1174988 w 6591438"/>
              <a:gd name="connsiteY22" fmla="*/ 1414076 h 1797194"/>
              <a:gd name="connsiteX23" fmla="*/ 698226 w 6591438"/>
              <a:gd name="connsiteY23" fmla="*/ 1414076 h 1797194"/>
              <a:gd name="connsiteX24" fmla="*/ 433472 w 6591438"/>
              <a:gd name="connsiteY24" fmla="*/ 1366044 h 1797194"/>
              <a:gd name="connsiteX25" fmla="*/ 409834 w 6591438"/>
              <a:gd name="connsiteY25" fmla="*/ 1190638 h 1797194"/>
              <a:gd name="connsiteX26" fmla="*/ 690020 w 6591438"/>
              <a:gd name="connsiteY26" fmla="*/ 962931 h 1797194"/>
              <a:gd name="connsiteX27" fmla="*/ 1229223 w 6591438"/>
              <a:gd name="connsiteY27" fmla="*/ 735224 h 1797194"/>
              <a:gd name="connsiteX28" fmla="*/ 580258 w 6591438"/>
              <a:gd name="connsiteY28" fmla="*/ 735224 h 1797194"/>
              <a:gd name="connsiteX29" fmla="*/ 643133 w 6591438"/>
              <a:gd name="connsiteY29" fmla="*/ 550212 h 1797194"/>
              <a:gd name="connsiteX30" fmla="*/ 3749733 w 6591438"/>
              <a:gd name="connsiteY30" fmla="*/ 504671 h 1797194"/>
              <a:gd name="connsiteX31" fmla="*/ 4552401 w 6591438"/>
              <a:gd name="connsiteY31" fmla="*/ 504671 h 1797194"/>
              <a:gd name="connsiteX32" fmla="*/ 4490971 w 6591438"/>
              <a:gd name="connsiteY32" fmla="*/ 685413 h 1797194"/>
              <a:gd name="connsiteX33" fmla="*/ 4166778 w 6591438"/>
              <a:gd name="connsiteY33" fmla="*/ 860463 h 1797194"/>
              <a:gd name="connsiteX34" fmla="*/ 4163876 w 6591438"/>
              <a:gd name="connsiteY34" fmla="*/ 869002 h 1797194"/>
              <a:gd name="connsiteX35" fmla="*/ 4717488 w 6591438"/>
              <a:gd name="connsiteY35" fmla="*/ 869002 h 1797194"/>
              <a:gd name="connsiteX36" fmla="*/ 4653646 w 6591438"/>
              <a:gd name="connsiteY36" fmla="*/ 1056860 h 1797194"/>
              <a:gd name="connsiteX37" fmla="*/ 4100033 w 6591438"/>
              <a:gd name="connsiteY37" fmla="*/ 1056860 h 1797194"/>
              <a:gd name="connsiteX38" fmla="*/ 4034256 w 6591438"/>
              <a:gd name="connsiteY38" fmla="*/ 1250411 h 1797194"/>
              <a:gd name="connsiteX39" fmla="*/ 3700162 w 6591438"/>
              <a:gd name="connsiteY39" fmla="*/ 1459466 h 1797194"/>
              <a:gd name="connsiteX40" fmla="*/ 2495957 w 6591438"/>
              <a:gd name="connsiteY40" fmla="*/ 1453924 h 1797194"/>
              <a:gd name="connsiteX41" fmla="*/ 2431944 w 6591438"/>
              <a:gd name="connsiteY41" fmla="*/ 1286887 h 1797194"/>
              <a:gd name="connsiteX42" fmla="*/ 3651374 w 6591438"/>
              <a:gd name="connsiteY42" fmla="*/ 1282540 h 1797194"/>
              <a:gd name="connsiteX43" fmla="*/ 3802696 w 6591438"/>
              <a:gd name="connsiteY43" fmla="*/ 1240805 h 1797194"/>
              <a:gd name="connsiteX44" fmla="*/ 3853069 w 6591438"/>
              <a:gd name="connsiteY44" fmla="*/ 1172137 h 1797194"/>
              <a:gd name="connsiteX45" fmla="*/ 3892251 w 6591438"/>
              <a:gd name="connsiteY45" fmla="*/ 1056860 h 1797194"/>
              <a:gd name="connsiteX46" fmla="*/ 3270326 w 6591438"/>
              <a:gd name="connsiteY46" fmla="*/ 1056860 h 1797194"/>
              <a:gd name="connsiteX47" fmla="*/ 3334168 w 6591438"/>
              <a:gd name="connsiteY47" fmla="*/ 869002 h 1797194"/>
              <a:gd name="connsiteX48" fmla="*/ 3956093 w 6591438"/>
              <a:gd name="connsiteY48" fmla="*/ 869002 h 1797194"/>
              <a:gd name="connsiteX49" fmla="*/ 3976406 w 6591438"/>
              <a:gd name="connsiteY49" fmla="*/ 809229 h 1797194"/>
              <a:gd name="connsiteX50" fmla="*/ 4211552 w 6591438"/>
              <a:gd name="connsiteY50" fmla="*/ 686836 h 1797194"/>
              <a:gd name="connsiteX51" fmla="*/ 3687825 w 6591438"/>
              <a:gd name="connsiteY51" fmla="*/ 686836 h 1797194"/>
              <a:gd name="connsiteX52" fmla="*/ 3749733 w 6591438"/>
              <a:gd name="connsiteY52" fmla="*/ 504671 h 1797194"/>
              <a:gd name="connsiteX53" fmla="*/ 4292651 w 6591438"/>
              <a:gd name="connsiteY53" fmla="*/ 78760 h 1797194"/>
              <a:gd name="connsiteX54" fmla="*/ 4358725 w 6591438"/>
              <a:gd name="connsiteY54" fmla="*/ 99186 h 1797194"/>
              <a:gd name="connsiteX55" fmla="*/ 4390426 w 6591438"/>
              <a:gd name="connsiteY55" fmla="*/ 208652 h 1797194"/>
              <a:gd name="connsiteX56" fmla="*/ 4916287 w 6591438"/>
              <a:gd name="connsiteY56" fmla="*/ 208652 h 1797194"/>
              <a:gd name="connsiteX57" fmla="*/ 4791504 w 6591438"/>
              <a:gd name="connsiteY57" fmla="*/ 575829 h 1797194"/>
              <a:gd name="connsiteX58" fmla="*/ 4592261 w 6591438"/>
              <a:gd name="connsiteY58" fmla="*/ 575829 h 1797194"/>
              <a:gd name="connsiteX59" fmla="*/ 4655136 w 6591438"/>
              <a:gd name="connsiteY59" fmla="*/ 390817 h 1797194"/>
              <a:gd name="connsiteX60" fmla="*/ 3727229 w 6591438"/>
              <a:gd name="connsiteY60" fmla="*/ 390817 h 1797194"/>
              <a:gd name="connsiteX61" fmla="*/ 3663387 w 6591438"/>
              <a:gd name="connsiteY61" fmla="*/ 578675 h 1797194"/>
              <a:gd name="connsiteX62" fmla="*/ 3464144 w 6591438"/>
              <a:gd name="connsiteY62" fmla="*/ 578675 h 1797194"/>
              <a:gd name="connsiteX63" fmla="*/ 3589894 w 6591438"/>
              <a:gd name="connsiteY63" fmla="*/ 208652 h 1797194"/>
              <a:gd name="connsiteX64" fmla="*/ 4136200 w 6591438"/>
              <a:gd name="connsiteY64" fmla="*/ 199731 h 1797194"/>
              <a:gd name="connsiteX65" fmla="*/ 4166234 w 6591438"/>
              <a:gd name="connsiteY65" fmla="*/ 121371 h 1797194"/>
              <a:gd name="connsiteX66" fmla="*/ 4292651 w 6591438"/>
              <a:gd name="connsiteY66" fmla="*/ 78760 h 1797194"/>
              <a:gd name="connsiteX67" fmla="*/ 5277772 w 6591438"/>
              <a:gd name="connsiteY67" fmla="*/ 62065 h 1797194"/>
              <a:gd name="connsiteX68" fmla="*/ 5445406 w 6591438"/>
              <a:gd name="connsiteY68" fmla="*/ 109030 h 1797194"/>
              <a:gd name="connsiteX69" fmla="*/ 5226160 w 6591438"/>
              <a:gd name="connsiteY69" fmla="*/ 448456 h 1797194"/>
              <a:gd name="connsiteX70" fmla="*/ 5029552 w 6591438"/>
              <a:gd name="connsiteY70" fmla="*/ 1026974 h 1797194"/>
              <a:gd name="connsiteX71" fmla="*/ 5556669 w 6591438"/>
              <a:gd name="connsiteY71" fmla="*/ 470515 h 1797194"/>
              <a:gd name="connsiteX72" fmla="*/ 5299787 w 6591438"/>
              <a:gd name="connsiteY72" fmla="*/ 470515 h 1797194"/>
              <a:gd name="connsiteX73" fmla="*/ 5360238 w 6591438"/>
              <a:gd name="connsiteY73" fmla="*/ 292618 h 1797194"/>
              <a:gd name="connsiteX74" fmla="*/ 5731685 w 6591438"/>
              <a:gd name="connsiteY74" fmla="*/ 292618 h 1797194"/>
              <a:gd name="connsiteX75" fmla="*/ 5810037 w 6591438"/>
              <a:gd name="connsiteY75" fmla="*/ 62065 h 1797194"/>
              <a:gd name="connsiteX76" fmla="*/ 5997895 w 6591438"/>
              <a:gd name="connsiteY76" fmla="*/ 62065 h 1797194"/>
              <a:gd name="connsiteX77" fmla="*/ 5919543 w 6591438"/>
              <a:gd name="connsiteY77" fmla="*/ 292618 h 1797194"/>
              <a:gd name="connsiteX78" fmla="*/ 6271047 w 6591438"/>
              <a:gd name="connsiteY78" fmla="*/ 296070 h 1797194"/>
              <a:gd name="connsiteX79" fmla="*/ 6391363 w 6591438"/>
              <a:gd name="connsiteY79" fmla="*/ 251633 h 1797194"/>
              <a:gd name="connsiteX80" fmla="*/ 6435477 w 6591438"/>
              <a:gd name="connsiteY80" fmla="*/ 175756 h 1797194"/>
              <a:gd name="connsiteX81" fmla="*/ 6339224 w 6591438"/>
              <a:gd name="connsiteY81" fmla="*/ 127629 h 1797194"/>
              <a:gd name="connsiteX82" fmla="*/ 6236204 w 6591438"/>
              <a:gd name="connsiteY82" fmla="*/ 135046 h 1797194"/>
              <a:gd name="connsiteX83" fmla="*/ 6114305 w 6591438"/>
              <a:gd name="connsiteY83" fmla="*/ 201354 h 1797194"/>
              <a:gd name="connsiteX84" fmla="*/ 6279067 w 6591438"/>
              <a:gd name="connsiteY84" fmla="*/ 23356 h 1797194"/>
              <a:gd name="connsiteX85" fmla="*/ 6480562 w 6591438"/>
              <a:gd name="connsiteY85" fmla="*/ 18376 h 1797194"/>
              <a:gd name="connsiteX86" fmla="*/ 6587878 w 6591438"/>
              <a:gd name="connsiteY86" fmla="*/ 147682 h 1797194"/>
              <a:gd name="connsiteX87" fmla="*/ 6551784 w 6591438"/>
              <a:gd name="connsiteY87" fmla="*/ 296071 h 1797194"/>
              <a:gd name="connsiteX88" fmla="*/ 6415749 w 6591438"/>
              <a:gd name="connsiteY88" fmla="*/ 424732 h 1797194"/>
              <a:gd name="connsiteX89" fmla="*/ 6202868 w 6591438"/>
              <a:gd name="connsiteY89" fmla="*/ 468524 h 1797194"/>
              <a:gd name="connsiteX90" fmla="*/ 5962272 w 6591438"/>
              <a:gd name="connsiteY90" fmla="*/ 470515 h 1797194"/>
              <a:gd name="connsiteX91" fmla="*/ 6144037 w 6591438"/>
              <a:gd name="connsiteY91" fmla="*/ 1005626 h 1797194"/>
              <a:gd name="connsiteX92" fmla="*/ 5951542 w 6591438"/>
              <a:gd name="connsiteY92" fmla="*/ 1207716 h 1797194"/>
              <a:gd name="connsiteX93" fmla="*/ 5889301 w 6591438"/>
              <a:gd name="connsiteY93" fmla="*/ 1076785 h 1797194"/>
              <a:gd name="connsiteX94" fmla="*/ 5839479 w 6591438"/>
              <a:gd name="connsiteY94" fmla="*/ 1223371 h 1797194"/>
              <a:gd name="connsiteX95" fmla="*/ 5603233 w 6591438"/>
              <a:gd name="connsiteY95" fmla="*/ 1223371 h 1797194"/>
              <a:gd name="connsiteX96" fmla="*/ 5521979 w 6591438"/>
              <a:gd name="connsiteY96" fmla="*/ 1462463 h 1797194"/>
              <a:gd name="connsiteX97" fmla="*/ 5334121 w 6591438"/>
              <a:gd name="connsiteY97" fmla="*/ 1462463 h 1797194"/>
              <a:gd name="connsiteX98" fmla="*/ 5415375 w 6591438"/>
              <a:gd name="connsiteY98" fmla="*/ 1223371 h 1797194"/>
              <a:gd name="connsiteX99" fmla="*/ 5186244 w 6591438"/>
              <a:gd name="connsiteY99" fmla="*/ 1223371 h 1797194"/>
              <a:gd name="connsiteX100" fmla="*/ 5238001 w 6591438"/>
              <a:gd name="connsiteY100" fmla="*/ 1071092 h 1797194"/>
              <a:gd name="connsiteX101" fmla="*/ 5065253 w 6591438"/>
              <a:gd name="connsiteY101" fmla="*/ 1227641 h 1797194"/>
              <a:gd name="connsiteX102" fmla="*/ 5016254 w 6591438"/>
              <a:gd name="connsiteY102" fmla="*/ 1066111 h 1797194"/>
              <a:gd name="connsiteX103" fmla="*/ 4882520 w 6591438"/>
              <a:gd name="connsiteY103" fmla="*/ 1459617 h 1797194"/>
              <a:gd name="connsiteX104" fmla="*/ 4711740 w 6591438"/>
              <a:gd name="connsiteY104" fmla="*/ 1459617 h 1797194"/>
              <a:gd name="connsiteX105" fmla="*/ 4924548 w 6591438"/>
              <a:gd name="connsiteY105" fmla="*/ 833423 h 1797194"/>
              <a:gd name="connsiteX106" fmla="*/ 4778874 w 6591438"/>
              <a:gd name="connsiteY106" fmla="*/ 985702 h 1797194"/>
              <a:gd name="connsiteX107" fmla="*/ 4824738 w 6591438"/>
              <a:gd name="connsiteY107" fmla="*/ 716723 h 1797194"/>
              <a:gd name="connsiteX108" fmla="*/ 5277772 w 6591438"/>
              <a:gd name="connsiteY108" fmla="*/ 62065 h 1797194"/>
              <a:gd name="connsiteX109" fmla="*/ 2737415 w 6591438"/>
              <a:gd name="connsiteY109" fmla="*/ 62065 h 1797194"/>
              <a:gd name="connsiteX110" fmla="*/ 2943775 w 6591438"/>
              <a:gd name="connsiteY110" fmla="*/ 62065 h 1797194"/>
              <a:gd name="connsiteX111" fmla="*/ 2835925 w 6591438"/>
              <a:gd name="connsiteY111" fmla="*/ 379432 h 1797194"/>
              <a:gd name="connsiteX112" fmla="*/ 3133368 w 6591438"/>
              <a:gd name="connsiteY112" fmla="*/ 379432 h 1797194"/>
              <a:gd name="connsiteX113" fmla="*/ 3033805 w 6591438"/>
              <a:gd name="connsiteY113" fmla="*/ 239094 h 1797194"/>
              <a:gd name="connsiteX114" fmla="*/ 3156554 w 6591438"/>
              <a:gd name="connsiteY114" fmla="*/ 130258 h 1797194"/>
              <a:gd name="connsiteX115" fmla="*/ 3274471 w 6591438"/>
              <a:gd name="connsiteY115" fmla="*/ 235788 h 1797194"/>
              <a:gd name="connsiteX116" fmla="*/ 3174793 w 6591438"/>
              <a:gd name="connsiteY116" fmla="*/ 379432 h 1797194"/>
              <a:gd name="connsiteX117" fmla="*/ 3389538 w 6591438"/>
              <a:gd name="connsiteY117" fmla="*/ 379432 h 1797194"/>
              <a:gd name="connsiteX118" fmla="*/ 3324728 w 6591438"/>
              <a:gd name="connsiteY118" fmla="*/ 570136 h 1797194"/>
              <a:gd name="connsiteX119" fmla="*/ 2818792 w 6591438"/>
              <a:gd name="connsiteY119" fmla="*/ 570136 h 1797194"/>
              <a:gd name="connsiteX120" fmla="*/ 3191662 w 6591438"/>
              <a:gd name="connsiteY120" fmla="*/ 1116633 h 1797194"/>
              <a:gd name="connsiteX121" fmla="*/ 3024148 w 6591438"/>
              <a:gd name="connsiteY121" fmla="*/ 1268113 h 1797194"/>
              <a:gd name="connsiteX122" fmla="*/ 2922646 w 6591438"/>
              <a:gd name="connsiteY122" fmla="*/ 1265332 h 1797194"/>
              <a:gd name="connsiteX123" fmla="*/ 2873634 w 6591438"/>
              <a:gd name="connsiteY123" fmla="*/ 1192640 h 1797194"/>
              <a:gd name="connsiteX124" fmla="*/ 2691552 w 6591438"/>
              <a:gd name="connsiteY124" fmla="*/ 804248 h 1797194"/>
              <a:gd name="connsiteX125" fmla="*/ 2537941 w 6591438"/>
              <a:gd name="connsiteY125" fmla="*/ 1263880 h 1797194"/>
              <a:gd name="connsiteX126" fmla="*/ 2392295 w 6591438"/>
              <a:gd name="connsiteY126" fmla="*/ 1265413 h 1797194"/>
              <a:gd name="connsiteX127" fmla="*/ 2489259 w 6591438"/>
              <a:gd name="connsiteY127" fmla="*/ 1399510 h 1797194"/>
              <a:gd name="connsiteX128" fmla="*/ 2470283 w 6591438"/>
              <a:gd name="connsiteY128" fmla="*/ 1455348 h 1797194"/>
              <a:gd name="connsiteX129" fmla="*/ 2263923 w 6591438"/>
              <a:gd name="connsiteY129" fmla="*/ 1455348 h 1797194"/>
              <a:gd name="connsiteX130" fmla="*/ 2490518 w 6591438"/>
              <a:gd name="connsiteY130" fmla="*/ 788593 h 1797194"/>
              <a:gd name="connsiteX131" fmla="*/ 1650170 w 6591438"/>
              <a:gd name="connsiteY131" fmla="*/ 1497303 h 1797194"/>
              <a:gd name="connsiteX132" fmla="*/ 571448 w 6591438"/>
              <a:gd name="connsiteY132" fmla="*/ 1797194 h 1797194"/>
              <a:gd name="connsiteX133" fmla="*/ 0 w 6591438"/>
              <a:gd name="connsiteY133" fmla="*/ 1500118 h 1797194"/>
              <a:gd name="connsiteX134" fmla="*/ 1528444 w 6591438"/>
              <a:gd name="connsiteY134" fmla="*/ 1385676 h 1797194"/>
              <a:gd name="connsiteX135" fmla="*/ 2497867 w 6591438"/>
              <a:gd name="connsiteY135" fmla="*/ 570136 h 1797194"/>
              <a:gd name="connsiteX136" fmla="*/ 2013990 w 6591438"/>
              <a:gd name="connsiteY136" fmla="*/ 570136 h 1797194"/>
              <a:gd name="connsiteX137" fmla="*/ 2078800 w 6591438"/>
              <a:gd name="connsiteY137" fmla="*/ 379432 h 1797194"/>
              <a:gd name="connsiteX138" fmla="*/ 2629566 w 6591438"/>
              <a:gd name="connsiteY138" fmla="*/ 379432 h 1797194"/>
              <a:gd name="connsiteX139" fmla="*/ 2737415 w 6591438"/>
              <a:gd name="connsiteY139" fmla="*/ 62065 h 1797194"/>
              <a:gd name="connsiteX140" fmla="*/ 1025343 w 6591438"/>
              <a:gd name="connsiteY140" fmla="*/ 62065 h 1797194"/>
              <a:gd name="connsiteX141" fmla="*/ 1235972 w 6591438"/>
              <a:gd name="connsiteY141" fmla="*/ 62065 h 1797194"/>
              <a:gd name="connsiteX142" fmla="*/ 1184227 w 6591438"/>
              <a:gd name="connsiteY142" fmla="*/ 214344 h 1797194"/>
              <a:gd name="connsiteX143" fmla="*/ 1480246 w 6591438"/>
              <a:gd name="connsiteY143" fmla="*/ 214344 h 1797194"/>
              <a:gd name="connsiteX144" fmla="*/ 1531991 w 6591438"/>
              <a:gd name="connsiteY144" fmla="*/ 62065 h 1797194"/>
              <a:gd name="connsiteX145" fmla="*/ 1742621 w 6591438"/>
              <a:gd name="connsiteY145" fmla="*/ 62065 h 1797194"/>
              <a:gd name="connsiteX146" fmla="*/ 1690875 w 6591438"/>
              <a:gd name="connsiteY146" fmla="*/ 214344 h 1797194"/>
              <a:gd name="connsiteX147" fmla="*/ 2029589 w 6591438"/>
              <a:gd name="connsiteY147" fmla="*/ 214344 h 1797194"/>
              <a:gd name="connsiteX148" fmla="*/ 1968649 w 6591438"/>
              <a:gd name="connsiteY148" fmla="*/ 393663 h 1797194"/>
              <a:gd name="connsiteX149" fmla="*/ 1629935 w 6591438"/>
              <a:gd name="connsiteY149" fmla="*/ 393663 h 1797194"/>
              <a:gd name="connsiteX150" fmla="*/ 1594144 w 6591438"/>
              <a:gd name="connsiteY150" fmla="*/ 498978 h 1797194"/>
              <a:gd name="connsiteX151" fmla="*/ 1383515 w 6591438"/>
              <a:gd name="connsiteY151" fmla="*/ 498978 h 1797194"/>
              <a:gd name="connsiteX152" fmla="*/ 1419305 w 6591438"/>
              <a:gd name="connsiteY152" fmla="*/ 393663 h 1797194"/>
              <a:gd name="connsiteX153" fmla="*/ 1123286 w 6591438"/>
              <a:gd name="connsiteY153" fmla="*/ 393663 h 1797194"/>
              <a:gd name="connsiteX154" fmla="*/ 1087496 w 6591438"/>
              <a:gd name="connsiteY154" fmla="*/ 498978 h 1797194"/>
              <a:gd name="connsiteX155" fmla="*/ 876867 w 6591438"/>
              <a:gd name="connsiteY155" fmla="*/ 498978 h 1797194"/>
              <a:gd name="connsiteX156" fmla="*/ 912657 w 6591438"/>
              <a:gd name="connsiteY156" fmla="*/ 393663 h 1797194"/>
              <a:gd name="connsiteX157" fmla="*/ 573943 w 6591438"/>
              <a:gd name="connsiteY157" fmla="*/ 393663 h 1797194"/>
              <a:gd name="connsiteX158" fmla="*/ 634884 w 6591438"/>
              <a:gd name="connsiteY158" fmla="*/ 214344 h 1797194"/>
              <a:gd name="connsiteX159" fmla="*/ 973598 w 6591438"/>
              <a:gd name="connsiteY159" fmla="*/ 214344 h 1797194"/>
              <a:gd name="connsiteX160" fmla="*/ 1025343 w 6591438"/>
              <a:gd name="connsiteY160" fmla="*/ 62065 h 1797194"/>
              <a:gd name="connsiteX0" fmla="*/ 5829106 w 6591438"/>
              <a:gd name="connsiteY0" fmla="*/ 558751 h 1797194"/>
              <a:gd name="connsiteX1" fmla="*/ 5664173 w 6591438"/>
              <a:gd name="connsiteY1" fmla="*/ 1044052 h 1797194"/>
              <a:gd name="connsiteX2" fmla="*/ 5878360 w 6591438"/>
              <a:gd name="connsiteY2" fmla="*/ 1044052 h 1797194"/>
              <a:gd name="connsiteX3" fmla="*/ 5829106 w 6591438"/>
              <a:gd name="connsiteY3" fmla="*/ 558751 h 1797194"/>
              <a:gd name="connsiteX4" fmla="*/ 5643904 w 6591438"/>
              <a:gd name="connsiteY4" fmla="*/ 550924 h 1797194"/>
              <a:gd name="connsiteX5" fmla="*/ 5264974 w 6591438"/>
              <a:gd name="connsiteY5" fmla="*/ 1044052 h 1797194"/>
              <a:gd name="connsiteX6" fmla="*/ 5476315 w 6591438"/>
              <a:gd name="connsiteY6" fmla="*/ 1044052 h 1797194"/>
              <a:gd name="connsiteX7" fmla="*/ 5643904 w 6591438"/>
              <a:gd name="connsiteY7" fmla="*/ 550924 h 1797194"/>
              <a:gd name="connsiteX8" fmla="*/ 643133 w 6591438"/>
              <a:gd name="connsiteY8" fmla="*/ 550212 h 1797194"/>
              <a:gd name="connsiteX9" fmla="*/ 1680624 w 6591438"/>
              <a:gd name="connsiteY9" fmla="*/ 550212 h 1797194"/>
              <a:gd name="connsiteX10" fmla="*/ 1616781 w 6591438"/>
              <a:gd name="connsiteY10" fmla="*/ 738070 h 1797194"/>
              <a:gd name="connsiteX11" fmla="*/ 1000221 w 6591438"/>
              <a:gd name="connsiteY11" fmla="*/ 988192 h 1797194"/>
              <a:gd name="connsiteX12" fmla="*/ 653707 w 6591438"/>
              <a:gd name="connsiteY12" fmla="*/ 1184945 h 1797194"/>
              <a:gd name="connsiteX13" fmla="*/ 710812 w 6591438"/>
              <a:gd name="connsiteY13" fmla="*/ 1230487 h 1797194"/>
              <a:gd name="connsiteX14" fmla="*/ 1268962 w 6591438"/>
              <a:gd name="connsiteY14" fmla="*/ 1230487 h 1797194"/>
              <a:gd name="connsiteX15" fmla="*/ 1385778 w 6591438"/>
              <a:gd name="connsiteY15" fmla="*/ 1188319 h 1797194"/>
              <a:gd name="connsiteX16" fmla="*/ 1368636 w 6591438"/>
              <a:gd name="connsiteY16" fmla="*/ 1102937 h 1797194"/>
              <a:gd name="connsiteX17" fmla="*/ 1291494 w 6591438"/>
              <a:gd name="connsiteY17" fmla="*/ 1037057 h 1797194"/>
              <a:gd name="connsiteX18" fmla="*/ 1469988 w 6591438"/>
              <a:gd name="connsiteY18" fmla="*/ 963341 h 1797194"/>
              <a:gd name="connsiteX19" fmla="*/ 1583523 w 6591438"/>
              <a:gd name="connsiteY19" fmla="*/ 1104564 h 1797194"/>
              <a:gd name="connsiteX20" fmla="*/ 1555115 w 6591438"/>
              <a:gd name="connsiteY20" fmla="*/ 1292422 h 1797194"/>
              <a:gd name="connsiteX21" fmla="*/ 1430969 w 6591438"/>
              <a:gd name="connsiteY21" fmla="*/ 1381787 h 1797194"/>
              <a:gd name="connsiteX22" fmla="*/ 1174988 w 6591438"/>
              <a:gd name="connsiteY22" fmla="*/ 1414076 h 1797194"/>
              <a:gd name="connsiteX23" fmla="*/ 698226 w 6591438"/>
              <a:gd name="connsiteY23" fmla="*/ 1414076 h 1797194"/>
              <a:gd name="connsiteX24" fmla="*/ 433472 w 6591438"/>
              <a:gd name="connsiteY24" fmla="*/ 1366044 h 1797194"/>
              <a:gd name="connsiteX25" fmla="*/ 409834 w 6591438"/>
              <a:gd name="connsiteY25" fmla="*/ 1190638 h 1797194"/>
              <a:gd name="connsiteX26" fmla="*/ 690020 w 6591438"/>
              <a:gd name="connsiteY26" fmla="*/ 962931 h 1797194"/>
              <a:gd name="connsiteX27" fmla="*/ 1229223 w 6591438"/>
              <a:gd name="connsiteY27" fmla="*/ 735224 h 1797194"/>
              <a:gd name="connsiteX28" fmla="*/ 580258 w 6591438"/>
              <a:gd name="connsiteY28" fmla="*/ 735224 h 1797194"/>
              <a:gd name="connsiteX29" fmla="*/ 643133 w 6591438"/>
              <a:gd name="connsiteY29" fmla="*/ 550212 h 1797194"/>
              <a:gd name="connsiteX30" fmla="*/ 3749733 w 6591438"/>
              <a:gd name="connsiteY30" fmla="*/ 504671 h 1797194"/>
              <a:gd name="connsiteX31" fmla="*/ 4552401 w 6591438"/>
              <a:gd name="connsiteY31" fmla="*/ 504671 h 1797194"/>
              <a:gd name="connsiteX32" fmla="*/ 4490971 w 6591438"/>
              <a:gd name="connsiteY32" fmla="*/ 685413 h 1797194"/>
              <a:gd name="connsiteX33" fmla="*/ 4166778 w 6591438"/>
              <a:gd name="connsiteY33" fmla="*/ 860463 h 1797194"/>
              <a:gd name="connsiteX34" fmla="*/ 4163876 w 6591438"/>
              <a:gd name="connsiteY34" fmla="*/ 869002 h 1797194"/>
              <a:gd name="connsiteX35" fmla="*/ 4717488 w 6591438"/>
              <a:gd name="connsiteY35" fmla="*/ 869002 h 1797194"/>
              <a:gd name="connsiteX36" fmla="*/ 4653646 w 6591438"/>
              <a:gd name="connsiteY36" fmla="*/ 1056860 h 1797194"/>
              <a:gd name="connsiteX37" fmla="*/ 4100033 w 6591438"/>
              <a:gd name="connsiteY37" fmla="*/ 1056860 h 1797194"/>
              <a:gd name="connsiteX38" fmla="*/ 4034256 w 6591438"/>
              <a:gd name="connsiteY38" fmla="*/ 1250411 h 1797194"/>
              <a:gd name="connsiteX39" fmla="*/ 3700162 w 6591438"/>
              <a:gd name="connsiteY39" fmla="*/ 1459466 h 1797194"/>
              <a:gd name="connsiteX40" fmla="*/ 2495957 w 6591438"/>
              <a:gd name="connsiteY40" fmla="*/ 1453924 h 1797194"/>
              <a:gd name="connsiteX41" fmla="*/ 2431944 w 6591438"/>
              <a:gd name="connsiteY41" fmla="*/ 1286887 h 1797194"/>
              <a:gd name="connsiteX42" fmla="*/ 3651374 w 6591438"/>
              <a:gd name="connsiteY42" fmla="*/ 1282540 h 1797194"/>
              <a:gd name="connsiteX43" fmla="*/ 3802696 w 6591438"/>
              <a:gd name="connsiteY43" fmla="*/ 1240805 h 1797194"/>
              <a:gd name="connsiteX44" fmla="*/ 3853069 w 6591438"/>
              <a:gd name="connsiteY44" fmla="*/ 1172137 h 1797194"/>
              <a:gd name="connsiteX45" fmla="*/ 3892251 w 6591438"/>
              <a:gd name="connsiteY45" fmla="*/ 1056860 h 1797194"/>
              <a:gd name="connsiteX46" fmla="*/ 3270326 w 6591438"/>
              <a:gd name="connsiteY46" fmla="*/ 1056860 h 1797194"/>
              <a:gd name="connsiteX47" fmla="*/ 3334168 w 6591438"/>
              <a:gd name="connsiteY47" fmla="*/ 869002 h 1797194"/>
              <a:gd name="connsiteX48" fmla="*/ 3956093 w 6591438"/>
              <a:gd name="connsiteY48" fmla="*/ 869002 h 1797194"/>
              <a:gd name="connsiteX49" fmla="*/ 3976406 w 6591438"/>
              <a:gd name="connsiteY49" fmla="*/ 809229 h 1797194"/>
              <a:gd name="connsiteX50" fmla="*/ 4211552 w 6591438"/>
              <a:gd name="connsiteY50" fmla="*/ 686836 h 1797194"/>
              <a:gd name="connsiteX51" fmla="*/ 3687825 w 6591438"/>
              <a:gd name="connsiteY51" fmla="*/ 686836 h 1797194"/>
              <a:gd name="connsiteX52" fmla="*/ 3749733 w 6591438"/>
              <a:gd name="connsiteY52" fmla="*/ 504671 h 1797194"/>
              <a:gd name="connsiteX53" fmla="*/ 4292651 w 6591438"/>
              <a:gd name="connsiteY53" fmla="*/ 78760 h 1797194"/>
              <a:gd name="connsiteX54" fmla="*/ 4358725 w 6591438"/>
              <a:gd name="connsiteY54" fmla="*/ 99186 h 1797194"/>
              <a:gd name="connsiteX55" fmla="*/ 4390426 w 6591438"/>
              <a:gd name="connsiteY55" fmla="*/ 208652 h 1797194"/>
              <a:gd name="connsiteX56" fmla="*/ 4916287 w 6591438"/>
              <a:gd name="connsiteY56" fmla="*/ 208652 h 1797194"/>
              <a:gd name="connsiteX57" fmla="*/ 4791504 w 6591438"/>
              <a:gd name="connsiteY57" fmla="*/ 575829 h 1797194"/>
              <a:gd name="connsiteX58" fmla="*/ 4592261 w 6591438"/>
              <a:gd name="connsiteY58" fmla="*/ 575829 h 1797194"/>
              <a:gd name="connsiteX59" fmla="*/ 4655136 w 6591438"/>
              <a:gd name="connsiteY59" fmla="*/ 390817 h 1797194"/>
              <a:gd name="connsiteX60" fmla="*/ 3727229 w 6591438"/>
              <a:gd name="connsiteY60" fmla="*/ 390817 h 1797194"/>
              <a:gd name="connsiteX61" fmla="*/ 3663387 w 6591438"/>
              <a:gd name="connsiteY61" fmla="*/ 578675 h 1797194"/>
              <a:gd name="connsiteX62" fmla="*/ 3464144 w 6591438"/>
              <a:gd name="connsiteY62" fmla="*/ 578675 h 1797194"/>
              <a:gd name="connsiteX63" fmla="*/ 3589894 w 6591438"/>
              <a:gd name="connsiteY63" fmla="*/ 208652 h 1797194"/>
              <a:gd name="connsiteX64" fmla="*/ 4136200 w 6591438"/>
              <a:gd name="connsiteY64" fmla="*/ 199731 h 1797194"/>
              <a:gd name="connsiteX65" fmla="*/ 4166234 w 6591438"/>
              <a:gd name="connsiteY65" fmla="*/ 121371 h 1797194"/>
              <a:gd name="connsiteX66" fmla="*/ 4292651 w 6591438"/>
              <a:gd name="connsiteY66" fmla="*/ 78760 h 1797194"/>
              <a:gd name="connsiteX67" fmla="*/ 5277772 w 6591438"/>
              <a:gd name="connsiteY67" fmla="*/ 62065 h 1797194"/>
              <a:gd name="connsiteX68" fmla="*/ 5445406 w 6591438"/>
              <a:gd name="connsiteY68" fmla="*/ 109030 h 1797194"/>
              <a:gd name="connsiteX69" fmla="*/ 5226160 w 6591438"/>
              <a:gd name="connsiteY69" fmla="*/ 448456 h 1797194"/>
              <a:gd name="connsiteX70" fmla="*/ 5029552 w 6591438"/>
              <a:gd name="connsiteY70" fmla="*/ 1026974 h 1797194"/>
              <a:gd name="connsiteX71" fmla="*/ 5556669 w 6591438"/>
              <a:gd name="connsiteY71" fmla="*/ 470515 h 1797194"/>
              <a:gd name="connsiteX72" fmla="*/ 5299787 w 6591438"/>
              <a:gd name="connsiteY72" fmla="*/ 470515 h 1797194"/>
              <a:gd name="connsiteX73" fmla="*/ 5360238 w 6591438"/>
              <a:gd name="connsiteY73" fmla="*/ 292618 h 1797194"/>
              <a:gd name="connsiteX74" fmla="*/ 5731685 w 6591438"/>
              <a:gd name="connsiteY74" fmla="*/ 292618 h 1797194"/>
              <a:gd name="connsiteX75" fmla="*/ 5810037 w 6591438"/>
              <a:gd name="connsiteY75" fmla="*/ 62065 h 1797194"/>
              <a:gd name="connsiteX76" fmla="*/ 5997895 w 6591438"/>
              <a:gd name="connsiteY76" fmla="*/ 62065 h 1797194"/>
              <a:gd name="connsiteX77" fmla="*/ 5919543 w 6591438"/>
              <a:gd name="connsiteY77" fmla="*/ 292618 h 1797194"/>
              <a:gd name="connsiteX78" fmla="*/ 6271047 w 6591438"/>
              <a:gd name="connsiteY78" fmla="*/ 296070 h 1797194"/>
              <a:gd name="connsiteX79" fmla="*/ 6391363 w 6591438"/>
              <a:gd name="connsiteY79" fmla="*/ 251633 h 1797194"/>
              <a:gd name="connsiteX80" fmla="*/ 6435477 w 6591438"/>
              <a:gd name="connsiteY80" fmla="*/ 175756 h 1797194"/>
              <a:gd name="connsiteX81" fmla="*/ 6339224 w 6591438"/>
              <a:gd name="connsiteY81" fmla="*/ 127629 h 1797194"/>
              <a:gd name="connsiteX82" fmla="*/ 6236204 w 6591438"/>
              <a:gd name="connsiteY82" fmla="*/ 135046 h 1797194"/>
              <a:gd name="connsiteX83" fmla="*/ 6114305 w 6591438"/>
              <a:gd name="connsiteY83" fmla="*/ 201354 h 1797194"/>
              <a:gd name="connsiteX84" fmla="*/ 6279067 w 6591438"/>
              <a:gd name="connsiteY84" fmla="*/ 23356 h 1797194"/>
              <a:gd name="connsiteX85" fmla="*/ 6480562 w 6591438"/>
              <a:gd name="connsiteY85" fmla="*/ 18376 h 1797194"/>
              <a:gd name="connsiteX86" fmla="*/ 6587878 w 6591438"/>
              <a:gd name="connsiteY86" fmla="*/ 147682 h 1797194"/>
              <a:gd name="connsiteX87" fmla="*/ 6551784 w 6591438"/>
              <a:gd name="connsiteY87" fmla="*/ 296071 h 1797194"/>
              <a:gd name="connsiteX88" fmla="*/ 6415749 w 6591438"/>
              <a:gd name="connsiteY88" fmla="*/ 424732 h 1797194"/>
              <a:gd name="connsiteX89" fmla="*/ 6202868 w 6591438"/>
              <a:gd name="connsiteY89" fmla="*/ 468524 h 1797194"/>
              <a:gd name="connsiteX90" fmla="*/ 5962272 w 6591438"/>
              <a:gd name="connsiteY90" fmla="*/ 470515 h 1797194"/>
              <a:gd name="connsiteX91" fmla="*/ 6144037 w 6591438"/>
              <a:gd name="connsiteY91" fmla="*/ 1005626 h 1797194"/>
              <a:gd name="connsiteX92" fmla="*/ 5951542 w 6591438"/>
              <a:gd name="connsiteY92" fmla="*/ 1207716 h 1797194"/>
              <a:gd name="connsiteX93" fmla="*/ 5889301 w 6591438"/>
              <a:gd name="connsiteY93" fmla="*/ 1076785 h 1797194"/>
              <a:gd name="connsiteX94" fmla="*/ 5839479 w 6591438"/>
              <a:gd name="connsiteY94" fmla="*/ 1223371 h 1797194"/>
              <a:gd name="connsiteX95" fmla="*/ 5603233 w 6591438"/>
              <a:gd name="connsiteY95" fmla="*/ 1223371 h 1797194"/>
              <a:gd name="connsiteX96" fmla="*/ 5521979 w 6591438"/>
              <a:gd name="connsiteY96" fmla="*/ 1462463 h 1797194"/>
              <a:gd name="connsiteX97" fmla="*/ 5334121 w 6591438"/>
              <a:gd name="connsiteY97" fmla="*/ 1462463 h 1797194"/>
              <a:gd name="connsiteX98" fmla="*/ 5415375 w 6591438"/>
              <a:gd name="connsiteY98" fmla="*/ 1223371 h 1797194"/>
              <a:gd name="connsiteX99" fmla="*/ 5186244 w 6591438"/>
              <a:gd name="connsiteY99" fmla="*/ 1223371 h 1797194"/>
              <a:gd name="connsiteX100" fmla="*/ 5238001 w 6591438"/>
              <a:gd name="connsiteY100" fmla="*/ 1071092 h 1797194"/>
              <a:gd name="connsiteX101" fmla="*/ 5065253 w 6591438"/>
              <a:gd name="connsiteY101" fmla="*/ 1227641 h 1797194"/>
              <a:gd name="connsiteX102" fmla="*/ 5016254 w 6591438"/>
              <a:gd name="connsiteY102" fmla="*/ 1066111 h 1797194"/>
              <a:gd name="connsiteX103" fmla="*/ 4882520 w 6591438"/>
              <a:gd name="connsiteY103" fmla="*/ 1459617 h 1797194"/>
              <a:gd name="connsiteX104" fmla="*/ 4711740 w 6591438"/>
              <a:gd name="connsiteY104" fmla="*/ 1459617 h 1797194"/>
              <a:gd name="connsiteX105" fmla="*/ 4924548 w 6591438"/>
              <a:gd name="connsiteY105" fmla="*/ 833423 h 1797194"/>
              <a:gd name="connsiteX106" fmla="*/ 4778874 w 6591438"/>
              <a:gd name="connsiteY106" fmla="*/ 985702 h 1797194"/>
              <a:gd name="connsiteX107" fmla="*/ 4824738 w 6591438"/>
              <a:gd name="connsiteY107" fmla="*/ 716723 h 1797194"/>
              <a:gd name="connsiteX108" fmla="*/ 5277772 w 6591438"/>
              <a:gd name="connsiteY108" fmla="*/ 62065 h 1797194"/>
              <a:gd name="connsiteX109" fmla="*/ 2737415 w 6591438"/>
              <a:gd name="connsiteY109" fmla="*/ 62065 h 1797194"/>
              <a:gd name="connsiteX110" fmla="*/ 2943775 w 6591438"/>
              <a:gd name="connsiteY110" fmla="*/ 62065 h 1797194"/>
              <a:gd name="connsiteX111" fmla="*/ 2835925 w 6591438"/>
              <a:gd name="connsiteY111" fmla="*/ 379432 h 1797194"/>
              <a:gd name="connsiteX112" fmla="*/ 3133368 w 6591438"/>
              <a:gd name="connsiteY112" fmla="*/ 379432 h 1797194"/>
              <a:gd name="connsiteX113" fmla="*/ 3033805 w 6591438"/>
              <a:gd name="connsiteY113" fmla="*/ 239094 h 1797194"/>
              <a:gd name="connsiteX114" fmla="*/ 3156554 w 6591438"/>
              <a:gd name="connsiteY114" fmla="*/ 130258 h 1797194"/>
              <a:gd name="connsiteX115" fmla="*/ 3274471 w 6591438"/>
              <a:gd name="connsiteY115" fmla="*/ 235788 h 1797194"/>
              <a:gd name="connsiteX116" fmla="*/ 3174793 w 6591438"/>
              <a:gd name="connsiteY116" fmla="*/ 379432 h 1797194"/>
              <a:gd name="connsiteX117" fmla="*/ 3389538 w 6591438"/>
              <a:gd name="connsiteY117" fmla="*/ 379432 h 1797194"/>
              <a:gd name="connsiteX118" fmla="*/ 3324728 w 6591438"/>
              <a:gd name="connsiteY118" fmla="*/ 570136 h 1797194"/>
              <a:gd name="connsiteX119" fmla="*/ 2818792 w 6591438"/>
              <a:gd name="connsiteY119" fmla="*/ 570136 h 1797194"/>
              <a:gd name="connsiteX120" fmla="*/ 3191662 w 6591438"/>
              <a:gd name="connsiteY120" fmla="*/ 1116633 h 1797194"/>
              <a:gd name="connsiteX121" fmla="*/ 3024148 w 6591438"/>
              <a:gd name="connsiteY121" fmla="*/ 1268113 h 1797194"/>
              <a:gd name="connsiteX122" fmla="*/ 2922646 w 6591438"/>
              <a:gd name="connsiteY122" fmla="*/ 1265332 h 1797194"/>
              <a:gd name="connsiteX123" fmla="*/ 2873634 w 6591438"/>
              <a:gd name="connsiteY123" fmla="*/ 1192640 h 1797194"/>
              <a:gd name="connsiteX124" fmla="*/ 2691552 w 6591438"/>
              <a:gd name="connsiteY124" fmla="*/ 804248 h 1797194"/>
              <a:gd name="connsiteX125" fmla="*/ 2537941 w 6591438"/>
              <a:gd name="connsiteY125" fmla="*/ 1263880 h 1797194"/>
              <a:gd name="connsiteX126" fmla="*/ 2392295 w 6591438"/>
              <a:gd name="connsiteY126" fmla="*/ 1265413 h 1797194"/>
              <a:gd name="connsiteX127" fmla="*/ 2489259 w 6591438"/>
              <a:gd name="connsiteY127" fmla="*/ 1399510 h 1797194"/>
              <a:gd name="connsiteX128" fmla="*/ 2470283 w 6591438"/>
              <a:gd name="connsiteY128" fmla="*/ 1455348 h 1797194"/>
              <a:gd name="connsiteX129" fmla="*/ 2263923 w 6591438"/>
              <a:gd name="connsiteY129" fmla="*/ 1455348 h 1797194"/>
              <a:gd name="connsiteX130" fmla="*/ 2490518 w 6591438"/>
              <a:gd name="connsiteY130" fmla="*/ 788593 h 1797194"/>
              <a:gd name="connsiteX131" fmla="*/ 1650170 w 6591438"/>
              <a:gd name="connsiteY131" fmla="*/ 1497303 h 1797194"/>
              <a:gd name="connsiteX132" fmla="*/ 571448 w 6591438"/>
              <a:gd name="connsiteY132" fmla="*/ 1797194 h 1797194"/>
              <a:gd name="connsiteX133" fmla="*/ 0 w 6591438"/>
              <a:gd name="connsiteY133" fmla="*/ 1500118 h 1797194"/>
              <a:gd name="connsiteX134" fmla="*/ 1528444 w 6591438"/>
              <a:gd name="connsiteY134" fmla="*/ 1385676 h 1797194"/>
              <a:gd name="connsiteX135" fmla="*/ 2497867 w 6591438"/>
              <a:gd name="connsiteY135" fmla="*/ 570136 h 1797194"/>
              <a:gd name="connsiteX136" fmla="*/ 2013990 w 6591438"/>
              <a:gd name="connsiteY136" fmla="*/ 570136 h 1797194"/>
              <a:gd name="connsiteX137" fmla="*/ 2078800 w 6591438"/>
              <a:gd name="connsiteY137" fmla="*/ 379432 h 1797194"/>
              <a:gd name="connsiteX138" fmla="*/ 2629566 w 6591438"/>
              <a:gd name="connsiteY138" fmla="*/ 379432 h 1797194"/>
              <a:gd name="connsiteX139" fmla="*/ 2737415 w 6591438"/>
              <a:gd name="connsiteY139" fmla="*/ 62065 h 1797194"/>
              <a:gd name="connsiteX140" fmla="*/ 1025343 w 6591438"/>
              <a:gd name="connsiteY140" fmla="*/ 62065 h 1797194"/>
              <a:gd name="connsiteX141" fmla="*/ 1235972 w 6591438"/>
              <a:gd name="connsiteY141" fmla="*/ 62065 h 1797194"/>
              <a:gd name="connsiteX142" fmla="*/ 1184227 w 6591438"/>
              <a:gd name="connsiteY142" fmla="*/ 214344 h 1797194"/>
              <a:gd name="connsiteX143" fmla="*/ 1480246 w 6591438"/>
              <a:gd name="connsiteY143" fmla="*/ 214344 h 1797194"/>
              <a:gd name="connsiteX144" fmla="*/ 1531991 w 6591438"/>
              <a:gd name="connsiteY144" fmla="*/ 62065 h 1797194"/>
              <a:gd name="connsiteX145" fmla="*/ 1742621 w 6591438"/>
              <a:gd name="connsiteY145" fmla="*/ 62065 h 1797194"/>
              <a:gd name="connsiteX146" fmla="*/ 1690875 w 6591438"/>
              <a:gd name="connsiteY146" fmla="*/ 214344 h 1797194"/>
              <a:gd name="connsiteX147" fmla="*/ 2029589 w 6591438"/>
              <a:gd name="connsiteY147" fmla="*/ 214344 h 1797194"/>
              <a:gd name="connsiteX148" fmla="*/ 1968649 w 6591438"/>
              <a:gd name="connsiteY148" fmla="*/ 393663 h 1797194"/>
              <a:gd name="connsiteX149" fmla="*/ 1629935 w 6591438"/>
              <a:gd name="connsiteY149" fmla="*/ 393663 h 1797194"/>
              <a:gd name="connsiteX150" fmla="*/ 1594144 w 6591438"/>
              <a:gd name="connsiteY150" fmla="*/ 498978 h 1797194"/>
              <a:gd name="connsiteX151" fmla="*/ 1383515 w 6591438"/>
              <a:gd name="connsiteY151" fmla="*/ 498978 h 1797194"/>
              <a:gd name="connsiteX152" fmla="*/ 1419305 w 6591438"/>
              <a:gd name="connsiteY152" fmla="*/ 393663 h 1797194"/>
              <a:gd name="connsiteX153" fmla="*/ 1123286 w 6591438"/>
              <a:gd name="connsiteY153" fmla="*/ 393663 h 1797194"/>
              <a:gd name="connsiteX154" fmla="*/ 1087496 w 6591438"/>
              <a:gd name="connsiteY154" fmla="*/ 498978 h 1797194"/>
              <a:gd name="connsiteX155" fmla="*/ 876867 w 6591438"/>
              <a:gd name="connsiteY155" fmla="*/ 498978 h 1797194"/>
              <a:gd name="connsiteX156" fmla="*/ 912657 w 6591438"/>
              <a:gd name="connsiteY156" fmla="*/ 393663 h 1797194"/>
              <a:gd name="connsiteX157" fmla="*/ 573943 w 6591438"/>
              <a:gd name="connsiteY157" fmla="*/ 393663 h 1797194"/>
              <a:gd name="connsiteX158" fmla="*/ 634884 w 6591438"/>
              <a:gd name="connsiteY158" fmla="*/ 214344 h 1797194"/>
              <a:gd name="connsiteX159" fmla="*/ 973598 w 6591438"/>
              <a:gd name="connsiteY159" fmla="*/ 214344 h 1797194"/>
              <a:gd name="connsiteX160" fmla="*/ 1025343 w 6591438"/>
              <a:gd name="connsiteY160" fmla="*/ 62065 h 1797194"/>
              <a:gd name="connsiteX0" fmla="*/ 5829106 w 6591438"/>
              <a:gd name="connsiteY0" fmla="*/ 558751 h 1797194"/>
              <a:gd name="connsiteX1" fmla="*/ 5664173 w 6591438"/>
              <a:gd name="connsiteY1" fmla="*/ 1044052 h 1797194"/>
              <a:gd name="connsiteX2" fmla="*/ 5878360 w 6591438"/>
              <a:gd name="connsiteY2" fmla="*/ 1044052 h 1797194"/>
              <a:gd name="connsiteX3" fmla="*/ 5829106 w 6591438"/>
              <a:gd name="connsiteY3" fmla="*/ 558751 h 1797194"/>
              <a:gd name="connsiteX4" fmla="*/ 5643904 w 6591438"/>
              <a:gd name="connsiteY4" fmla="*/ 550924 h 1797194"/>
              <a:gd name="connsiteX5" fmla="*/ 5264974 w 6591438"/>
              <a:gd name="connsiteY5" fmla="*/ 1044052 h 1797194"/>
              <a:gd name="connsiteX6" fmla="*/ 5476315 w 6591438"/>
              <a:gd name="connsiteY6" fmla="*/ 1044052 h 1797194"/>
              <a:gd name="connsiteX7" fmla="*/ 5643904 w 6591438"/>
              <a:gd name="connsiteY7" fmla="*/ 550924 h 1797194"/>
              <a:gd name="connsiteX8" fmla="*/ 643133 w 6591438"/>
              <a:gd name="connsiteY8" fmla="*/ 550212 h 1797194"/>
              <a:gd name="connsiteX9" fmla="*/ 1680624 w 6591438"/>
              <a:gd name="connsiteY9" fmla="*/ 550212 h 1797194"/>
              <a:gd name="connsiteX10" fmla="*/ 1616781 w 6591438"/>
              <a:gd name="connsiteY10" fmla="*/ 738070 h 1797194"/>
              <a:gd name="connsiteX11" fmla="*/ 1000221 w 6591438"/>
              <a:gd name="connsiteY11" fmla="*/ 988192 h 1797194"/>
              <a:gd name="connsiteX12" fmla="*/ 653707 w 6591438"/>
              <a:gd name="connsiteY12" fmla="*/ 1184945 h 1797194"/>
              <a:gd name="connsiteX13" fmla="*/ 710812 w 6591438"/>
              <a:gd name="connsiteY13" fmla="*/ 1230487 h 1797194"/>
              <a:gd name="connsiteX14" fmla="*/ 1268962 w 6591438"/>
              <a:gd name="connsiteY14" fmla="*/ 1230487 h 1797194"/>
              <a:gd name="connsiteX15" fmla="*/ 1385778 w 6591438"/>
              <a:gd name="connsiteY15" fmla="*/ 1188319 h 1797194"/>
              <a:gd name="connsiteX16" fmla="*/ 1368636 w 6591438"/>
              <a:gd name="connsiteY16" fmla="*/ 1102937 h 1797194"/>
              <a:gd name="connsiteX17" fmla="*/ 1291494 w 6591438"/>
              <a:gd name="connsiteY17" fmla="*/ 1037057 h 1797194"/>
              <a:gd name="connsiteX18" fmla="*/ 1469988 w 6591438"/>
              <a:gd name="connsiteY18" fmla="*/ 963341 h 1797194"/>
              <a:gd name="connsiteX19" fmla="*/ 1583523 w 6591438"/>
              <a:gd name="connsiteY19" fmla="*/ 1104564 h 1797194"/>
              <a:gd name="connsiteX20" fmla="*/ 1555115 w 6591438"/>
              <a:gd name="connsiteY20" fmla="*/ 1292422 h 1797194"/>
              <a:gd name="connsiteX21" fmla="*/ 1430969 w 6591438"/>
              <a:gd name="connsiteY21" fmla="*/ 1381787 h 1797194"/>
              <a:gd name="connsiteX22" fmla="*/ 1174988 w 6591438"/>
              <a:gd name="connsiteY22" fmla="*/ 1414076 h 1797194"/>
              <a:gd name="connsiteX23" fmla="*/ 698226 w 6591438"/>
              <a:gd name="connsiteY23" fmla="*/ 1414076 h 1797194"/>
              <a:gd name="connsiteX24" fmla="*/ 433472 w 6591438"/>
              <a:gd name="connsiteY24" fmla="*/ 1366044 h 1797194"/>
              <a:gd name="connsiteX25" fmla="*/ 409834 w 6591438"/>
              <a:gd name="connsiteY25" fmla="*/ 1190638 h 1797194"/>
              <a:gd name="connsiteX26" fmla="*/ 690020 w 6591438"/>
              <a:gd name="connsiteY26" fmla="*/ 962931 h 1797194"/>
              <a:gd name="connsiteX27" fmla="*/ 1229223 w 6591438"/>
              <a:gd name="connsiteY27" fmla="*/ 735224 h 1797194"/>
              <a:gd name="connsiteX28" fmla="*/ 580258 w 6591438"/>
              <a:gd name="connsiteY28" fmla="*/ 735224 h 1797194"/>
              <a:gd name="connsiteX29" fmla="*/ 643133 w 6591438"/>
              <a:gd name="connsiteY29" fmla="*/ 550212 h 1797194"/>
              <a:gd name="connsiteX30" fmla="*/ 3749733 w 6591438"/>
              <a:gd name="connsiteY30" fmla="*/ 504671 h 1797194"/>
              <a:gd name="connsiteX31" fmla="*/ 4552401 w 6591438"/>
              <a:gd name="connsiteY31" fmla="*/ 504671 h 1797194"/>
              <a:gd name="connsiteX32" fmla="*/ 4490971 w 6591438"/>
              <a:gd name="connsiteY32" fmla="*/ 685413 h 1797194"/>
              <a:gd name="connsiteX33" fmla="*/ 4166778 w 6591438"/>
              <a:gd name="connsiteY33" fmla="*/ 860463 h 1797194"/>
              <a:gd name="connsiteX34" fmla="*/ 4163876 w 6591438"/>
              <a:gd name="connsiteY34" fmla="*/ 869002 h 1797194"/>
              <a:gd name="connsiteX35" fmla="*/ 4717488 w 6591438"/>
              <a:gd name="connsiteY35" fmla="*/ 869002 h 1797194"/>
              <a:gd name="connsiteX36" fmla="*/ 4653646 w 6591438"/>
              <a:gd name="connsiteY36" fmla="*/ 1056860 h 1797194"/>
              <a:gd name="connsiteX37" fmla="*/ 4100033 w 6591438"/>
              <a:gd name="connsiteY37" fmla="*/ 1056860 h 1797194"/>
              <a:gd name="connsiteX38" fmla="*/ 4034256 w 6591438"/>
              <a:gd name="connsiteY38" fmla="*/ 1250411 h 1797194"/>
              <a:gd name="connsiteX39" fmla="*/ 3700162 w 6591438"/>
              <a:gd name="connsiteY39" fmla="*/ 1459466 h 1797194"/>
              <a:gd name="connsiteX40" fmla="*/ 2495957 w 6591438"/>
              <a:gd name="connsiteY40" fmla="*/ 1453924 h 1797194"/>
              <a:gd name="connsiteX41" fmla="*/ 2431944 w 6591438"/>
              <a:gd name="connsiteY41" fmla="*/ 1286887 h 1797194"/>
              <a:gd name="connsiteX42" fmla="*/ 3651374 w 6591438"/>
              <a:gd name="connsiteY42" fmla="*/ 1282540 h 1797194"/>
              <a:gd name="connsiteX43" fmla="*/ 3802696 w 6591438"/>
              <a:gd name="connsiteY43" fmla="*/ 1240805 h 1797194"/>
              <a:gd name="connsiteX44" fmla="*/ 3853069 w 6591438"/>
              <a:gd name="connsiteY44" fmla="*/ 1172137 h 1797194"/>
              <a:gd name="connsiteX45" fmla="*/ 3892251 w 6591438"/>
              <a:gd name="connsiteY45" fmla="*/ 1056860 h 1797194"/>
              <a:gd name="connsiteX46" fmla="*/ 3270326 w 6591438"/>
              <a:gd name="connsiteY46" fmla="*/ 1056860 h 1797194"/>
              <a:gd name="connsiteX47" fmla="*/ 3334168 w 6591438"/>
              <a:gd name="connsiteY47" fmla="*/ 869002 h 1797194"/>
              <a:gd name="connsiteX48" fmla="*/ 3956093 w 6591438"/>
              <a:gd name="connsiteY48" fmla="*/ 869002 h 1797194"/>
              <a:gd name="connsiteX49" fmla="*/ 3976406 w 6591438"/>
              <a:gd name="connsiteY49" fmla="*/ 809229 h 1797194"/>
              <a:gd name="connsiteX50" fmla="*/ 4211552 w 6591438"/>
              <a:gd name="connsiteY50" fmla="*/ 686836 h 1797194"/>
              <a:gd name="connsiteX51" fmla="*/ 3687825 w 6591438"/>
              <a:gd name="connsiteY51" fmla="*/ 686836 h 1797194"/>
              <a:gd name="connsiteX52" fmla="*/ 3749733 w 6591438"/>
              <a:gd name="connsiteY52" fmla="*/ 504671 h 1797194"/>
              <a:gd name="connsiteX53" fmla="*/ 4292651 w 6591438"/>
              <a:gd name="connsiteY53" fmla="*/ 78760 h 1797194"/>
              <a:gd name="connsiteX54" fmla="*/ 4358725 w 6591438"/>
              <a:gd name="connsiteY54" fmla="*/ 99186 h 1797194"/>
              <a:gd name="connsiteX55" fmla="*/ 4390426 w 6591438"/>
              <a:gd name="connsiteY55" fmla="*/ 208652 h 1797194"/>
              <a:gd name="connsiteX56" fmla="*/ 4916287 w 6591438"/>
              <a:gd name="connsiteY56" fmla="*/ 208652 h 1797194"/>
              <a:gd name="connsiteX57" fmla="*/ 4791504 w 6591438"/>
              <a:gd name="connsiteY57" fmla="*/ 575829 h 1797194"/>
              <a:gd name="connsiteX58" fmla="*/ 4592261 w 6591438"/>
              <a:gd name="connsiteY58" fmla="*/ 575829 h 1797194"/>
              <a:gd name="connsiteX59" fmla="*/ 4655136 w 6591438"/>
              <a:gd name="connsiteY59" fmla="*/ 390817 h 1797194"/>
              <a:gd name="connsiteX60" fmla="*/ 3727229 w 6591438"/>
              <a:gd name="connsiteY60" fmla="*/ 390817 h 1797194"/>
              <a:gd name="connsiteX61" fmla="*/ 3663387 w 6591438"/>
              <a:gd name="connsiteY61" fmla="*/ 578675 h 1797194"/>
              <a:gd name="connsiteX62" fmla="*/ 3464144 w 6591438"/>
              <a:gd name="connsiteY62" fmla="*/ 578675 h 1797194"/>
              <a:gd name="connsiteX63" fmla="*/ 3589894 w 6591438"/>
              <a:gd name="connsiteY63" fmla="*/ 208652 h 1797194"/>
              <a:gd name="connsiteX64" fmla="*/ 4136200 w 6591438"/>
              <a:gd name="connsiteY64" fmla="*/ 199731 h 1797194"/>
              <a:gd name="connsiteX65" fmla="*/ 4166234 w 6591438"/>
              <a:gd name="connsiteY65" fmla="*/ 121371 h 1797194"/>
              <a:gd name="connsiteX66" fmla="*/ 4292651 w 6591438"/>
              <a:gd name="connsiteY66" fmla="*/ 78760 h 1797194"/>
              <a:gd name="connsiteX67" fmla="*/ 5277772 w 6591438"/>
              <a:gd name="connsiteY67" fmla="*/ 62065 h 1797194"/>
              <a:gd name="connsiteX68" fmla="*/ 5445406 w 6591438"/>
              <a:gd name="connsiteY68" fmla="*/ 109030 h 1797194"/>
              <a:gd name="connsiteX69" fmla="*/ 5226160 w 6591438"/>
              <a:gd name="connsiteY69" fmla="*/ 448456 h 1797194"/>
              <a:gd name="connsiteX70" fmla="*/ 5029552 w 6591438"/>
              <a:gd name="connsiteY70" fmla="*/ 1026974 h 1797194"/>
              <a:gd name="connsiteX71" fmla="*/ 5556669 w 6591438"/>
              <a:gd name="connsiteY71" fmla="*/ 470515 h 1797194"/>
              <a:gd name="connsiteX72" fmla="*/ 5299787 w 6591438"/>
              <a:gd name="connsiteY72" fmla="*/ 470515 h 1797194"/>
              <a:gd name="connsiteX73" fmla="*/ 5360238 w 6591438"/>
              <a:gd name="connsiteY73" fmla="*/ 292618 h 1797194"/>
              <a:gd name="connsiteX74" fmla="*/ 5731685 w 6591438"/>
              <a:gd name="connsiteY74" fmla="*/ 292618 h 1797194"/>
              <a:gd name="connsiteX75" fmla="*/ 5810037 w 6591438"/>
              <a:gd name="connsiteY75" fmla="*/ 62065 h 1797194"/>
              <a:gd name="connsiteX76" fmla="*/ 5997895 w 6591438"/>
              <a:gd name="connsiteY76" fmla="*/ 62065 h 1797194"/>
              <a:gd name="connsiteX77" fmla="*/ 5919543 w 6591438"/>
              <a:gd name="connsiteY77" fmla="*/ 292618 h 1797194"/>
              <a:gd name="connsiteX78" fmla="*/ 6271047 w 6591438"/>
              <a:gd name="connsiteY78" fmla="*/ 296070 h 1797194"/>
              <a:gd name="connsiteX79" fmla="*/ 6391363 w 6591438"/>
              <a:gd name="connsiteY79" fmla="*/ 251633 h 1797194"/>
              <a:gd name="connsiteX80" fmla="*/ 6435477 w 6591438"/>
              <a:gd name="connsiteY80" fmla="*/ 175756 h 1797194"/>
              <a:gd name="connsiteX81" fmla="*/ 6339224 w 6591438"/>
              <a:gd name="connsiteY81" fmla="*/ 127629 h 1797194"/>
              <a:gd name="connsiteX82" fmla="*/ 6236204 w 6591438"/>
              <a:gd name="connsiteY82" fmla="*/ 135046 h 1797194"/>
              <a:gd name="connsiteX83" fmla="*/ 6114305 w 6591438"/>
              <a:gd name="connsiteY83" fmla="*/ 201354 h 1797194"/>
              <a:gd name="connsiteX84" fmla="*/ 6279067 w 6591438"/>
              <a:gd name="connsiteY84" fmla="*/ 23356 h 1797194"/>
              <a:gd name="connsiteX85" fmla="*/ 6480562 w 6591438"/>
              <a:gd name="connsiteY85" fmla="*/ 18376 h 1797194"/>
              <a:gd name="connsiteX86" fmla="*/ 6587878 w 6591438"/>
              <a:gd name="connsiteY86" fmla="*/ 147682 h 1797194"/>
              <a:gd name="connsiteX87" fmla="*/ 6551784 w 6591438"/>
              <a:gd name="connsiteY87" fmla="*/ 296071 h 1797194"/>
              <a:gd name="connsiteX88" fmla="*/ 6415749 w 6591438"/>
              <a:gd name="connsiteY88" fmla="*/ 424732 h 1797194"/>
              <a:gd name="connsiteX89" fmla="*/ 6202868 w 6591438"/>
              <a:gd name="connsiteY89" fmla="*/ 468524 h 1797194"/>
              <a:gd name="connsiteX90" fmla="*/ 5962272 w 6591438"/>
              <a:gd name="connsiteY90" fmla="*/ 470515 h 1797194"/>
              <a:gd name="connsiteX91" fmla="*/ 6144037 w 6591438"/>
              <a:gd name="connsiteY91" fmla="*/ 1005626 h 1797194"/>
              <a:gd name="connsiteX92" fmla="*/ 5951542 w 6591438"/>
              <a:gd name="connsiteY92" fmla="*/ 1207716 h 1797194"/>
              <a:gd name="connsiteX93" fmla="*/ 5889301 w 6591438"/>
              <a:gd name="connsiteY93" fmla="*/ 1076785 h 1797194"/>
              <a:gd name="connsiteX94" fmla="*/ 5839479 w 6591438"/>
              <a:gd name="connsiteY94" fmla="*/ 1223371 h 1797194"/>
              <a:gd name="connsiteX95" fmla="*/ 5603233 w 6591438"/>
              <a:gd name="connsiteY95" fmla="*/ 1223371 h 1797194"/>
              <a:gd name="connsiteX96" fmla="*/ 5521979 w 6591438"/>
              <a:gd name="connsiteY96" fmla="*/ 1462463 h 1797194"/>
              <a:gd name="connsiteX97" fmla="*/ 5334121 w 6591438"/>
              <a:gd name="connsiteY97" fmla="*/ 1462463 h 1797194"/>
              <a:gd name="connsiteX98" fmla="*/ 5415375 w 6591438"/>
              <a:gd name="connsiteY98" fmla="*/ 1223371 h 1797194"/>
              <a:gd name="connsiteX99" fmla="*/ 5186244 w 6591438"/>
              <a:gd name="connsiteY99" fmla="*/ 1223371 h 1797194"/>
              <a:gd name="connsiteX100" fmla="*/ 5238001 w 6591438"/>
              <a:gd name="connsiteY100" fmla="*/ 1071092 h 1797194"/>
              <a:gd name="connsiteX101" fmla="*/ 5065253 w 6591438"/>
              <a:gd name="connsiteY101" fmla="*/ 1227641 h 1797194"/>
              <a:gd name="connsiteX102" fmla="*/ 5016254 w 6591438"/>
              <a:gd name="connsiteY102" fmla="*/ 1066111 h 1797194"/>
              <a:gd name="connsiteX103" fmla="*/ 4882520 w 6591438"/>
              <a:gd name="connsiteY103" fmla="*/ 1459617 h 1797194"/>
              <a:gd name="connsiteX104" fmla="*/ 4711740 w 6591438"/>
              <a:gd name="connsiteY104" fmla="*/ 1459617 h 1797194"/>
              <a:gd name="connsiteX105" fmla="*/ 4924548 w 6591438"/>
              <a:gd name="connsiteY105" fmla="*/ 833423 h 1797194"/>
              <a:gd name="connsiteX106" fmla="*/ 4778874 w 6591438"/>
              <a:gd name="connsiteY106" fmla="*/ 985702 h 1797194"/>
              <a:gd name="connsiteX107" fmla="*/ 4824738 w 6591438"/>
              <a:gd name="connsiteY107" fmla="*/ 716723 h 1797194"/>
              <a:gd name="connsiteX108" fmla="*/ 5277772 w 6591438"/>
              <a:gd name="connsiteY108" fmla="*/ 62065 h 1797194"/>
              <a:gd name="connsiteX109" fmla="*/ 2737415 w 6591438"/>
              <a:gd name="connsiteY109" fmla="*/ 62065 h 1797194"/>
              <a:gd name="connsiteX110" fmla="*/ 2943775 w 6591438"/>
              <a:gd name="connsiteY110" fmla="*/ 62065 h 1797194"/>
              <a:gd name="connsiteX111" fmla="*/ 2835925 w 6591438"/>
              <a:gd name="connsiteY111" fmla="*/ 379432 h 1797194"/>
              <a:gd name="connsiteX112" fmla="*/ 3133368 w 6591438"/>
              <a:gd name="connsiteY112" fmla="*/ 379432 h 1797194"/>
              <a:gd name="connsiteX113" fmla="*/ 3033805 w 6591438"/>
              <a:gd name="connsiteY113" fmla="*/ 239094 h 1797194"/>
              <a:gd name="connsiteX114" fmla="*/ 3156554 w 6591438"/>
              <a:gd name="connsiteY114" fmla="*/ 130258 h 1797194"/>
              <a:gd name="connsiteX115" fmla="*/ 3274471 w 6591438"/>
              <a:gd name="connsiteY115" fmla="*/ 235788 h 1797194"/>
              <a:gd name="connsiteX116" fmla="*/ 3174793 w 6591438"/>
              <a:gd name="connsiteY116" fmla="*/ 379432 h 1797194"/>
              <a:gd name="connsiteX117" fmla="*/ 3389538 w 6591438"/>
              <a:gd name="connsiteY117" fmla="*/ 379432 h 1797194"/>
              <a:gd name="connsiteX118" fmla="*/ 3324728 w 6591438"/>
              <a:gd name="connsiteY118" fmla="*/ 570136 h 1797194"/>
              <a:gd name="connsiteX119" fmla="*/ 2818792 w 6591438"/>
              <a:gd name="connsiteY119" fmla="*/ 570136 h 1797194"/>
              <a:gd name="connsiteX120" fmla="*/ 3191662 w 6591438"/>
              <a:gd name="connsiteY120" fmla="*/ 1116633 h 1797194"/>
              <a:gd name="connsiteX121" fmla="*/ 3024148 w 6591438"/>
              <a:gd name="connsiteY121" fmla="*/ 1268113 h 1797194"/>
              <a:gd name="connsiteX122" fmla="*/ 2922646 w 6591438"/>
              <a:gd name="connsiteY122" fmla="*/ 1265332 h 1797194"/>
              <a:gd name="connsiteX123" fmla="*/ 2873634 w 6591438"/>
              <a:gd name="connsiteY123" fmla="*/ 1192640 h 1797194"/>
              <a:gd name="connsiteX124" fmla="*/ 2691552 w 6591438"/>
              <a:gd name="connsiteY124" fmla="*/ 804248 h 1797194"/>
              <a:gd name="connsiteX125" fmla="*/ 2537941 w 6591438"/>
              <a:gd name="connsiteY125" fmla="*/ 1263880 h 1797194"/>
              <a:gd name="connsiteX126" fmla="*/ 2392295 w 6591438"/>
              <a:gd name="connsiteY126" fmla="*/ 1265413 h 1797194"/>
              <a:gd name="connsiteX127" fmla="*/ 2489259 w 6591438"/>
              <a:gd name="connsiteY127" fmla="*/ 1399510 h 1797194"/>
              <a:gd name="connsiteX128" fmla="*/ 2470283 w 6591438"/>
              <a:gd name="connsiteY128" fmla="*/ 1455348 h 1797194"/>
              <a:gd name="connsiteX129" fmla="*/ 2263923 w 6591438"/>
              <a:gd name="connsiteY129" fmla="*/ 1455348 h 1797194"/>
              <a:gd name="connsiteX130" fmla="*/ 2490518 w 6591438"/>
              <a:gd name="connsiteY130" fmla="*/ 788593 h 1797194"/>
              <a:gd name="connsiteX131" fmla="*/ 1650170 w 6591438"/>
              <a:gd name="connsiteY131" fmla="*/ 1497303 h 1797194"/>
              <a:gd name="connsiteX132" fmla="*/ 571448 w 6591438"/>
              <a:gd name="connsiteY132" fmla="*/ 1797194 h 1797194"/>
              <a:gd name="connsiteX133" fmla="*/ 0 w 6591438"/>
              <a:gd name="connsiteY133" fmla="*/ 1500118 h 1797194"/>
              <a:gd name="connsiteX134" fmla="*/ 1528444 w 6591438"/>
              <a:gd name="connsiteY134" fmla="*/ 1385676 h 1797194"/>
              <a:gd name="connsiteX135" fmla="*/ 2497867 w 6591438"/>
              <a:gd name="connsiteY135" fmla="*/ 570136 h 1797194"/>
              <a:gd name="connsiteX136" fmla="*/ 2013990 w 6591438"/>
              <a:gd name="connsiteY136" fmla="*/ 570136 h 1797194"/>
              <a:gd name="connsiteX137" fmla="*/ 2078800 w 6591438"/>
              <a:gd name="connsiteY137" fmla="*/ 379432 h 1797194"/>
              <a:gd name="connsiteX138" fmla="*/ 2629566 w 6591438"/>
              <a:gd name="connsiteY138" fmla="*/ 379432 h 1797194"/>
              <a:gd name="connsiteX139" fmla="*/ 2737415 w 6591438"/>
              <a:gd name="connsiteY139" fmla="*/ 62065 h 1797194"/>
              <a:gd name="connsiteX140" fmla="*/ 1025343 w 6591438"/>
              <a:gd name="connsiteY140" fmla="*/ 62065 h 1797194"/>
              <a:gd name="connsiteX141" fmla="*/ 1235972 w 6591438"/>
              <a:gd name="connsiteY141" fmla="*/ 62065 h 1797194"/>
              <a:gd name="connsiteX142" fmla="*/ 1184227 w 6591438"/>
              <a:gd name="connsiteY142" fmla="*/ 214344 h 1797194"/>
              <a:gd name="connsiteX143" fmla="*/ 1480246 w 6591438"/>
              <a:gd name="connsiteY143" fmla="*/ 214344 h 1797194"/>
              <a:gd name="connsiteX144" fmla="*/ 1531991 w 6591438"/>
              <a:gd name="connsiteY144" fmla="*/ 62065 h 1797194"/>
              <a:gd name="connsiteX145" fmla="*/ 1742621 w 6591438"/>
              <a:gd name="connsiteY145" fmla="*/ 62065 h 1797194"/>
              <a:gd name="connsiteX146" fmla="*/ 1690875 w 6591438"/>
              <a:gd name="connsiteY146" fmla="*/ 214344 h 1797194"/>
              <a:gd name="connsiteX147" fmla="*/ 2029589 w 6591438"/>
              <a:gd name="connsiteY147" fmla="*/ 214344 h 1797194"/>
              <a:gd name="connsiteX148" fmla="*/ 1968649 w 6591438"/>
              <a:gd name="connsiteY148" fmla="*/ 393663 h 1797194"/>
              <a:gd name="connsiteX149" fmla="*/ 1629935 w 6591438"/>
              <a:gd name="connsiteY149" fmla="*/ 393663 h 1797194"/>
              <a:gd name="connsiteX150" fmla="*/ 1594144 w 6591438"/>
              <a:gd name="connsiteY150" fmla="*/ 498978 h 1797194"/>
              <a:gd name="connsiteX151" fmla="*/ 1383515 w 6591438"/>
              <a:gd name="connsiteY151" fmla="*/ 498978 h 1797194"/>
              <a:gd name="connsiteX152" fmla="*/ 1419305 w 6591438"/>
              <a:gd name="connsiteY152" fmla="*/ 393663 h 1797194"/>
              <a:gd name="connsiteX153" fmla="*/ 1123286 w 6591438"/>
              <a:gd name="connsiteY153" fmla="*/ 393663 h 1797194"/>
              <a:gd name="connsiteX154" fmla="*/ 1087496 w 6591438"/>
              <a:gd name="connsiteY154" fmla="*/ 498978 h 1797194"/>
              <a:gd name="connsiteX155" fmla="*/ 876867 w 6591438"/>
              <a:gd name="connsiteY155" fmla="*/ 498978 h 1797194"/>
              <a:gd name="connsiteX156" fmla="*/ 912657 w 6591438"/>
              <a:gd name="connsiteY156" fmla="*/ 393663 h 1797194"/>
              <a:gd name="connsiteX157" fmla="*/ 573943 w 6591438"/>
              <a:gd name="connsiteY157" fmla="*/ 393663 h 1797194"/>
              <a:gd name="connsiteX158" fmla="*/ 634884 w 6591438"/>
              <a:gd name="connsiteY158" fmla="*/ 214344 h 1797194"/>
              <a:gd name="connsiteX159" fmla="*/ 973598 w 6591438"/>
              <a:gd name="connsiteY159" fmla="*/ 214344 h 1797194"/>
              <a:gd name="connsiteX160" fmla="*/ 1025343 w 6591438"/>
              <a:gd name="connsiteY160" fmla="*/ 62065 h 1797194"/>
              <a:gd name="connsiteX0" fmla="*/ 5829106 w 6591438"/>
              <a:gd name="connsiteY0" fmla="*/ 558751 h 1797194"/>
              <a:gd name="connsiteX1" fmla="*/ 5664173 w 6591438"/>
              <a:gd name="connsiteY1" fmla="*/ 1044052 h 1797194"/>
              <a:gd name="connsiteX2" fmla="*/ 5878360 w 6591438"/>
              <a:gd name="connsiteY2" fmla="*/ 1044052 h 1797194"/>
              <a:gd name="connsiteX3" fmla="*/ 5829106 w 6591438"/>
              <a:gd name="connsiteY3" fmla="*/ 558751 h 1797194"/>
              <a:gd name="connsiteX4" fmla="*/ 5643904 w 6591438"/>
              <a:gd name="connsiteY4" fmla="*/ 550924 h 1797194"/>
              <a:gd name="connsiteX5" fmla="*/ 5264974 w 6591438"/>
              <a:gd name="connsiteY5" fmla="*/ 1044052 h 1797194"/>
              <a:gd name="connsiteX6" fmla="*/ 5476315 w 6591438"/>
              <a:gd name="connsiteY6" fmla="*/ 1044052 h 1797194"/>
              <a:gd name="connsiteX7" fmla="*/ 5643904 w 6591438"/>
              <a:gd name="connsiteY7" fmla="*/ 550924 h 1797194"/>
              <a:gd name="connsiteX8" fmla="*/ 643133 w 6591438"/>
              <a:gd name="connsiteY8" fmla="*/ 550212 h 1797194"/>
              <a:gd name="connsiteX9" fmla="*/ 1680624 w 6591438"/>
              <a:gd name="connsiteY9" fmla="*/ 550212 h 1797194"/>
              <a:gd name="connsiteX10" fmla="*/ 1616781 w 6591438"/>
              <a:gd name="connsiteY10" fmla="*/ 738070 h 1797194"/>
              <a:gd name="connsiteX11" fmla="*/ 1000221 w 6591438"/>
              <a:gd name="connsiteY11" fmla="*/ 988192 h 1797194"/>
              <a:gd name="connsiteX12" fmla="*/ 653707 w 6591438"/>
              <a:gd name="connsiteY12" fmla="*/ 1184945 h 1797194"/>
              <a:gd name="connsiteX13" fmla="*/ 710812 w 6591438"/>
              <a:gd name="connsiteY13" fmla="*/ 1230487 h 1797194"/>
              <a:gd name="connsiteX14" fmla="*/ 1268962 w 6591438"/>
              <a:gd name="connsiteY14" fmla="*/ 1230487 h 1797194"/>
              <a:gd name="connsiteX15" fmla="*/ 1385778 w 6591438"/>
              <a:gd name="connsiteY15" fmla="*/ 1188319 h 1797194"/>
              <a:gd name="connsiteX16" fmla="*/ 1368636 w 6591438"/>
              <a:gd name="connsiteY16" fmla="*/ 1102937 h 1797194"/>
              <a:gd name="connsiteX17" fmla="*/ 1291494 w 6591438"/>
              <a:gd name="connsiteY17" fmla="*/ 1037057 h 1797194"/>
              <a:gd name="connsiteX18" fmla="*/ 1469988 w 6591438"/>
              <a:gd name="connsiteY18" fmla="*/ 963341 h 1797194"/>
              <a:gd name="connsiteX19" fmla="*/ 1583523 w 6591438"/>
              <a:gd name="connsiteY19" fmla="*/ 1104564 h 1797194"/>
              <a:gd name="connsiteX20" fmla="*/ 1555115 w 6591438"/>
              <a:gd name="connsiteY20" fmla="*/ 1292422 h 1797194"/>
              <a:gd name="connsiteX21" fmla="*/ 1430969 w 6591438"/>
              <a:gd name="connsiteY21" fmla="*/ 1381787 h 1797194"/>
              <a:gd name="connsiteX22" fmla="*/ 1174988 w 6591438"/>
              <a:gd name="connsiteY22" fmla="*/ 1414076 h 1797194"/>
              <a:gd name="connsiteX23" fmla="*/ 698226 w 6591438"/>
              <a:gd name="connsiteY23" fmla="*/ 1414076 h 1797194"/>
              <a:gd name="connsiteX24" fmla="*/ 433472 w 6591438"/>
              <a:gd name="connsiteY24" fmla="*/ 1366044 h 1797194"/>
              <a:gd name="connsiteX25" fmla="*/ 409834 w 6591438"/>
              <a:gd name="connsiteY25" fmla="*/ 1190638 h 1797194"/>
              <a:gd name="connsiteX26" fmla="*/ 690020 w 6591438"/>
              <a:gd name="connsiteY26" fmla="*/ 962931 h 1797194"/>
              <a:gd name="connsiteX27" fmla="*/ 1229223 w 6591438"/>
              <a:gd name="connsiteY27" fmla="*/ 735224 h 1797194"/>
              <a:gd name="connsiteX28" fmla="*/ 580258 w 6591438"/>
              <a:gd name="connsiteY28" fmla="*/ 735224 h 1797194"/>
              <a:gd name="connsiteX29" fmla="*/ 643133 w 6591438"/>
              <a:gd name="connsiteY29" fmla="*/ 550212 h 1797194"/>
              <a:gd name="connsiteX30" fmla="*/ 3749733 w 6591438"/>
              <a:gd name="connsiteY30" fmla="*/ 504671 h 1797194"/>
              <a:gd name="connsiteX31" fmla="*/ 4552401 w 6591438"/>
              <a:gd name="connsiteY31" fmla="*/ 504671 h 1797194"/>
              <a:gd name="connsiteX32" fmla="*/ 4490971 w 6591438"/>
              <a:gd name="connsiteY32" fmla="*/ 685413 h 1797194"/>
              <a:gd name="connsiteX33" fmla="*/ 4166778 w 6591438"/>
              <a:gd name="connsiteY33" fmla="*/ 860463 h 1797194"/>
              <a:gd name="connsiteX34" fmla="*/ 4163876 w 6591438"/>
              <a:gd name="connsiteY34" fmla="*/ 869002 h 1797194"/>
              <a:gd name="connsiteX35" fmla="*/ 4717488 w 6591438"/>
              <a:gd name="connsiteY35" fmla="*/ 869002 h 1797194"/>
              <a:gd name="connsiteX36" fmla="*/ 4653646 w 6591438"/>
              <a:gd name="connsiteY36" fmla="*/ 1056860 h 1797194"/>
              <a:gd name="connsiteX37" fmla="*/ 4100033 w 6591438"/>
              <a:gd name="connsiteY37" fmla="*/ 1056860 h 1797194"/>
              <a:gd name="connsiteX38" fmla="*/ 4034256 w 6591438"/>
              <a:gd name="connsiteY38" fmla="*/ 1250411 h 1797194"/>
              <a:gd name="connsiteX39" fmla="*/ 3700162 w 6591438"/>
              <a:gd name="connsiteY39" fmla="*/ 1459466 h 1797194"/>
              <a:gd name="connsiteX40" fmla="*/ 2495957 w 6591438"/>
              <a:gd name="connsiteY40" fmla="*/ 1453924 h 1797194"/>
              <a:gd name="connsiteX41" fmla="*/ 2431944 w 6591438"/>
              <a:gd name="connsiteY41" fmla="*/ 1286887 h 1797194"/>
              <a:gd name="connsiteX42" fmla="*/ 3651374 w 6591438"/>
              <a:gd name="connsiteY42" fmla="*/ 1282540 h 1797194"/>
              <a:gd name="connsiteX43" fmla="*/ 3802696 w 6591438"/>
              <a:gd name="connsiteY43" fmla="*/ 1240805 h 1797194"/>
              <a:gd name="connsiteX44" fmla="*/ 3853069 w 6591438"/>
              <a:gd name="connsiteY44" fmla="*/ 1172137 h 1797194"/>
              <a:gd name="connsiteX45" fmla="*/ 3892251 w 6591438"/>
              <a:gd name="connsiteY45" fmla="*/ 1056860 h 1797194"/>
              <a:gd name="connsiteX46" fmla="*/ 3270326 w 6591438"/>
              <a:gd name="connsiteY46" fmla="*/ 1056860 h 1797194"/>
              <a:gd name="connsiteX47" fmla="*/ 3334168 w 6591438"/>
              <a:gd name="connsiteY47" fmla="*/ 869002 h 1797194"/>
              <a:gd name="connsiteX48" fmla="*/ 3956093 w 6591438"/>
              <a:gd name="connsiteY48" fmla="*/ 869002 h 1797194"/>
              <a:gd name="connsiteX49" fmla="*/ 3976406 w 6591438"/>
              <a:gd name="connsiteY49" fmla="*/ 809229 h 1797194"/>
              <a:gd name="connsiteX50" fmla="*/ 4211552 w 6591438"/>
              <a:gd name="connsiteY50" fmla="*/ 686836 h 1797194"/>
              <a:gd name="connsiteX51" fmla="*/ 3687825 w 6591438"/>
              <a:gd name="connsiteY51" fmla="*/ 686836 h 1797194"/>
              <a:gd name="connsiteX52" fmla="*/ 3749733 w 6591438"/>
              <a:gd name="connsiteY52" fmla="*/ 504671 h 1797194"/>
              <a:gd name="connsiteX53" fmla="*/ 4292651 w 6591438"/>
              <a:gd name="connsiteY53" fmla="*/ 78760 h 1797194"/>
              <a:gd name="connsiteX54" fmla="*/ 4358725 w 6591438"/>
              <a:gd name="connsiteY54" fmla="*/ 99186 h 1797194"/>
              <a:gd name="connsiteX55" fmla="*/ 4390426 w 6591438"/>
              <a:gd name="connsiteY55" fmla="*/ 208652 h 1797194"/>
              <a:gd name="connsiteX56" fmla="*/ 4916287 w 6591438"/>
              <a:gd name="connsiteY56" fmla="*/ 208652 h 1797194"/>
              <a:gd name="connsiteX57" fmla="*/ 4791504 w 6591438"/>
              <a:gd name="connsiteY57" fmla="*/ 575829 h 1797194"/>
              <a:gd name="connsiteX58" fmla="*/ 4592261 w 6591438"/>
              <a:gd name="connsiteY58" fmla="*/ 575829 h 1797194"/>
              <a:gd name="connsiteX59" fmla="*/ 4655136 w 6591438"/>
              <a:gd name="connsiteY59" fmla="*/ 390817 h 1797194"/>
              <a:gd name="connsiteX60" fmla="*/ 3727229 w 6591438"/>
              <a:gd name="connsiteY60" fmla="*/ 390817 h 1797194"/>
              <a:gd name="connsiteX61" fmla="*/ 3663387 w 6591438"/>
              <a:gd name="connsiteY61" fmla="*/ 578675 h 1797194"/>
              <a:gd name="connsiteX62" fmla="*/ 3464144 w 6591438"/>
              <a:gd name="connsiteY62" fmla="*/ 578675 h 1797194"/>
              <a:gd name="connsiteX63" fmla="*/ 3589894 w 6591438"/>
              <a:gd name="connsiteY63" fmla="*/ 208652 h 1797194"/>
              <a:gd name="connsiteX64" fmla="*/ 4136200 w 6591438"/>
              <a:gd name="connsiteY64" fmla="*/ 199731 h 1797194"/>
              <a:gd name="connsiteX65" fmla="*/ 4166234 w 6591438"/>
              <a:gd name="connsiteY65" fmla="*/ 121371 h 1797194"/>
              <a:gd name="connsiteX66" fmla="*/ 4292651 w 6591438"/>
              <a:gd name="connsiteY66" fmla="*/ 78760 h 1797194"/>
              <a:gd name="connsiteX67" fmla="*/ 5277772 w 6591438"/>
              <a:gd name="connsiteY67" fmla="*/ 62065 h 1797194"/>
              <a:gd name="connsiteX68" fmla="*/ 5445406 w 6591438"/>
              <a:gd name="connsiteY68" fmla="*/ 109030 h 1797194"/>
              <a:gd name="connsiteX69" fmla="*/ 5226160 w 6591438"/>
              <a:gd name="connsiteY69" fmla="*/ 448456 h 1797194"/>
              <a:gd name="connsiteX70" fmla="*/ 5029552 w 6591438"/>
              <a:gd name="connsiteY70" fmla="*/ 1026974 h 1797194"/>
              <a:gd name="connsiteX71" fmla="*/ 5556669 w 6591438"/>
              <a:gd name="connsiteY71" fmla="*/ 470515 h 1797194"/>
              <a:gd name="connsiteX72" fmla="*/ 5299787 w 6591438"/>
              <a:gd name="connsiteY72" fmla="*/ 470515 h 1797194"/>
              <a:gd name="connsiteX73" fmla="*/ 5360238 w 6591438"/>
              <a:gd name="connsiteY73" fmla="*/ 292618 h 1797194"/>
              <a:gd name="connsiteX74" fmla="*/ 5731685 w 6591438"/>
              <a:gd name="connsiteY74" fmla="*/ 292618 h 1797194"/>
              <a:gd name="connsiteX75" fmla="*/ 5810037 w 6591438"/>
              <a:gd name="connsiteY75" fmla="*/ 62065 h 1797194"/>
              <a:gd name="connsiteX76" fmla="*/ 5997895 w 6591438"/>
              <a:gd name="connsiteY76" fmla="*/ 62065 h 1797194"/>
              <a:gd name="connsiteX77" fmla="*/ 5919543 w 6591438"/>
              <a:gd name="connsiteY77" fmla="*/ 292618 h 1797194"/>
              <a:gd name="connsiteX78" fmla="*/ 6271047 w 6591438"/>
              <a:gd name="connsiteY78" fmla="*/ 296070 h 1797194"/>
              <a:gd name="connsiteX79" fmla="*/ 6391363 w 6591438"/>
              <a:gd name="connsiteY79" fmla="*/ 251633 h 1797194"/>
              <a:gd name="connsiteX80" fmla="*/ 6435477 w 6591438"/>
              <a:gd name="connsiteY80" fmla="*/ 175756 h 1797194"/>
              <a:gd name="connsiteX81" fmla="*/ 6360892 w 6591438"/>
              <a:gd name="connsiteY81" fmla="*/ 131962 h 1797194"/>
              <a:gd name="connsiteX82" fmla="*/ 6236204 w 6591438"/>
              <a:gd name="connsiteY82" fmla="*/ 135046 h 1797194"/>
              <a:gd name="connsiteX83" fmla="*/ 6114305 w 6591438"/>
              <a:gd name="connsiteY83" fmla="*/ 201354 h 1797194"/>
              <a:gd name="connsiteX84" fmla="*/ 6279067 w 6591438"/>
              <a:gd name="connsiteY84" fmla="*/ 23356 h 1797194"/>
              <a:gd name="connsiteX85" fmla="*/ 6480562 w 6591438"/>
              <a:gd name="connsiteY85" fmla="*/ 18376 h 1797194"/>
              <a:gd name="connsiteX86" fmla="*/ 6587878 w 6591438"/>
              <a:gd name="connsiteY86" fmla="*/ 147682 h 1797194"/>
              <a:gd name="connsiteX87" fmla="*/ 6551784 w 6591438"/>
              <a:gd name="connsiteY87" fmla="*/ 296071 h 1797194"/>
              <a:gd name="connsiteX88" fmla="*/ 6415749 w 6591438"/>
              <a:gd name="connsiteY88" fmla="*/ 424732 h 1797194"/>
              <a:gd name="connsiteX89" fmla="*/ 6202868 w 6591438"/>
              <a:gd name="connsiteY89" fmla="*/ 468524 h 1797194"/>
              <a:gd name="connsiteX90" fmla="*/ 5962272 w 6591438"/>
              <a:gd name="connsiteY90" fmla="*/ 470515 h 1797194"/>
              <a:gd name="connsiteX91" fmla="*/ 6144037 w 6591438"/>
              <a:gd name="connsiteY91" fmla="*/ 1005626 h 1797194"/>
              <a:gd name="connsiteX92" fmla="*/ 5951542 w 6591438"/>
              <a:gd name="connsiteY92" fmla="*/ 1207716 h 1797194"/>
              <a:gd name="connsiteX93" fmla="*/ 5889301 w 6591438"/>
              <a:gd name="connsiteY93" fmla="*/ 1076785 h 1797194"/>
              <a:gd name="connsiteX94" fmla="*/ 5839479 w 6591438"/>
              <a:gd name="connsiteY94" fmla="*/ 1223371 h 1797194"/>
              <a:gd name="connsiteX95" fmla="*/ 5603233 w 6591438"/>
              <a:gd name="connsiteY95" fmla="*/ 1223371 h 1797194"/>
              <a:gd name="connsiteX96" fmla="*/ 5521979 w 6591438"/>
              <a:gd name="connsiteY96" fmla="*/ 1462463 h 1797194"/>
              <a:gd name="connsiteX97" fmla="*/ 5334121 w 6591438"/>
              <a:gd name="connsiteY97" fmla="*/ 1462463 h 1797194"/>
              <a:gd name="connsiteX98" fmla="*/ 5415375 w 6591438"/>
              <a:gd name="connsiteY98" fmla="*/ 1223371 h 1797194"/>
              <a:gd name="connsiteX99" fmla="*/ 5186244 w 6591438"/>
              <a:gd name="connsiteY99" fmla="*/ 1223371 h 1797194"/>
              <a:gd name="connsiteX100" fmla="*/ 5238001 w 6591438"/>
              <a:gd name="connsiteY100" fmla="*/ 1071092 h 1797194"/>
              <a:gd name="connsiteX101" fmla="*/ 5065253 w 6591438"/>
              <a:gd name="connsiteY101" fmla="*/ 1227641 h 1797194"/>
              <a:gd name="connsiteX102" fmla="*/ 5016254 w 6591438"/>
              <a:gd name="connsiteY102" fmla="*/ 1066111 h 1797194"/>
              <a:gd name="connsiteX103" fmla="*/ 4882520 w 6591438"/>
              <a:gd name="connsiteY103" fmla="*/ 1459617 h 1797194"/>
              <a:gd name="connsiteX104" fmla="*/ 4711740 w 6591438"/>
              <a:gd name="connsiteY104" fmla="*/ 1459617 h 1797194"/>
              <a:gd name="connsiteX105" fmla="*/ 4924548 w 6591438"/>
              <a:gd name="connsiteY105" fmla="*/ 833423 h 1797194"/>
              <a:gd name="connsiteX106" fmla="*/ 4778874 w 6591438"/>
              <a:gd name="connsiteY106" fmla="*/ 985702 h 1797194"/>
              <a:gd name="connsiteX107" fmla="*/ 4824738 w 6591438"/>
              <a:gd name="connsiteY107" fmla="*/ 716723 h 1797194"/>
              <a:gd name="connsiteX108" fmla="*/ 5277772 w 6591438"/>
              <a:gd name="connsiteY108" fmla="*/ 62065 h 1797194"/>
              <a:gd name="connsiteX109" fmla="*/ 2737415 w 6591438"/>
              <a:gd name="connsiteY109" fmla="*/ 62065 h 1797194"/>
              <a:gd name="connsiteX110" fmla="*/ 2943775 w 6591438"/>
              <a:gd name="connsiteY110" fmla="*/ 62065 h 1797194"/>
              <a:gd name="connsiteX111" fmla="*/ 2835925 w 6591438"/>
              <a:gd name="connsiteY111" fmla="*/ 379432 h 1797194"/>
              <a:gd name="connsiteX112" fmla="*/ 3133368 w 6591438"/>
              <a:gd name="connsiteY112" fmla="*/ 379432 h 1797194"/>
              <a:gd name="connsiteX113" fmla="*/ 3033805 w 6591438"/>
              <a:gd name="connsiteY113" fmla="*/ 239094 h 1797194"/>
              <a:gd name="connsiteX114" fmla="*/ 3156554 w 6591438"/>
              <a:gd name="connsiteY114" fmla="*/ 130258 h 1797194"/>
              <a:gd name="connsiteX115" fmla="*/ 3274471 w 6591438"/>
              <a:gd name="connsiteY115" fmla="*/ 235788 h 1797194"/>
              <a:gd name="connsiteX116" fmla="*/ 3174793 w 6591438"/>
              <a:gd name="connsiteY116" fmla="*/ 379432 h 1797194"/>
              <a:gd name="connsiteX117" fmla="*/ 3389538 w 6591438"/>
              <a:gd name="connsiteY117" fmla="*/ 379432 h 1797194"/>
              <a:gd name="connsiteX118" fmla="*/ 3324728 w 6591438"/>
              <a:gd name="connsiteY118" fmla="*/ 570136 h 1797194"/>
              <a:gd name="connsiteX119" fmla="*/ 2818792 w 6591438"/>
              <a:gd name="connsiteY119" fmla="*/ 570136 h 1797194"/>
              <a:gd name="connsiteX120" fmla="*/ 3191662 w 6591438"/>
              <a:gd name="connsiteY120" fmla="*/ 1116633 h 1797194"/>
              <a:gd name="connsiteX121" fmla="*/ 3024148 w 6591438"/>
              <a:gd name="connsiteY121" fmla="*/ 1268113 h 1797194"/>
              <a:gd name="connsiteX122" fmla="*/ 2922646 w 6591438"/>
              <a:gd name="connsiteY122" fmla="*/ 1265332 h 1797194"/>
              <a:gd name="connsiteX123" fmla="*/ 2873634 w 6591438"/>
              <a:gd name="connsiteY123" fmla="*/ 1192640 h 1797194"/>
              <a:gd name="connsiteX124" fmla="*/ 2691552 w 6591438"/>
              <a:gd name="connsiteY124" fmla="*/ 804248 h 1797194"/>
              <a:gd name="connsiteX125" fmla="*/ 2537941 w 6591438"/>
              <a:gd name="connsiteY125" fmla="*/ 1263880 h 1797194"/>
              <a:gd name="connsiteX126" fmla="*/ 2392295 w 6591438"/>
              <a:gd name="connsiteY126" fmla="*/ 1265413 h 1797194"/>
              <a:gd name="connsiteX127" fmla="*/ 2489259 w 6591438"/>
              <a:gd name="connsiteY127" fmla="*/ 1399510 h 1797194"/>
              <a:gd name="connsiteX128" fmla="*/ 2470283 w 6591438"/>
              <a:gd name="connsiteY128" fmla="*/ 1455348 h 1797194"/>
              <a:gd name="connsiteX129" fmla="*/ 2263923 w 6591438"/>
              <a:gd name="connsiteY129" fmla="*/ 1455348 h 1797194"/>
              <a:gd name="connsiteX130" fmla="*/ 2490518 w 6591438"/>
              <a:gd name="connsiteY130" fmla="*/ 788593 h 1797194"/>
              <a:gd name="connsiteX131" fmla="*/ 1650170 w 6591438"/>
              <a:gd name="connsiteY131" fmla="*/ 1497303 h 1797194"/>
              <a:gd name="connsiteX132" fmla="*/ 571448 w 6591438"/>
              <a:gd name="connsiteY132" fmla="*/ 1797194 h 1797194"/>
              <a:gd name="connsiteX133" fmla="*/ 0 w 6591438"/>
              <a:gd name="connsiteY133" fmla="*/ 1500118 h 1797194"/>
              <a:gd name="connsiteX134" fmla="*/ 1528444 w 6591438"/>
              <a:gd name="connsiteY134" fmla="*/ 1385676 h 1797194"/>
              <a:gd name="connsiteX135" fmla="*/ 2497867 w 6591438"/>
              <a:gd name="connsiteY135" fmla="*/ 570136 h 1797194"/>
              <a:gd name="connsiteX136" fmla="*/ 2013990 w 6591438"/>
              <a:gd name="connsiteY136" fmla="*/ 570136 h 1797194"/>
              <a:gd name="connsiteX137" fmla="*/ 2078800 w 6591438"/>
              <a:gd name="connsiteY137" fmla="*/ 379432 h 1797194"/>
              <a:gd name="connsiteX138" fmla="*/ 2629566 w 6591438"/>
              <a:gd name="connsiteY138" fmla="*/ 379432 h 1797194"/>
              <a:gd name="connsiteX139" fmla="*/ 2737415 w 6591438"/>
              <a:gd name="connsiteY139" fmla="*/ 62065 h 1797194"/>
              <a:gd name="connsiteX140" fmla="*/ 1025343 w 6591438"/>
              <a:gd name="connsiteY140" fmla="*/ 62065 h 1797194"/>
              <a:gd name="connsiteX141" fmla="*/ 1235972 w 6591438"/>
              <a:gd name="connsiteY141" fmla="*/ 62065 h 1797194"/>
              <a:gd name="connsiteX142" fmla="*/ 1184227 w 6591438"/>
              <a:gd name="connsiteY142" fmla="*/ 214344 h 1797194"/>
              <a:gd name="connsiteX143" fmla="*/ 1480246 w 6591438"/>
              <a:gd name="connsiteY143" fmla="*/ 214344 h 1797194"/>
              <a:gd name="connsiteX144" fmla="*/ 1531991 w 6591438"/>
              <a:gd name="connsiteY144" fmla="*/ 62065 h 1797194"/>
              <a:gd name="connsiteX145" fmla="*/ 1742621 w 6591438"/>
              <a:gd name="connsiteY145" fmla="*/ 62065 h 1797194"/>
              <a:gd name="connsiteX146" fmla="*/ 1690875 w 6591438"/>
              <a:gd name="connsiteY146" fmla="*/ 214344 h 1797194"/>
              <a:gd name="connsiteX147" fmla="*/ 2029589 w 6591438"/>
              <a:gd name="connsiteY147" fmla="*/ 214344 h 1797194"/>
              <a:gd name="connsiteX148" fmla="*/ 1968649 w 6591438"/>
              <a:gd name="connsiteY148" fmla="*/ 393663 h 1797194"/>
              <a:gd name="connsiteX149" fmla="*/ 1629935 w 6591438"/>
              <a:gd name="connsiteY149" fmla="*/ 393663 h 1797194"/>
              <a:gd name="connsiteX150" fmla="*/ 1594144 w 6591438"/>
              <a:gd name="connsiteY150" fmla="*/ 498978 h 1797194"/>
              <a:gd name="connsiteX151" fmla="*/ 1383515 w 6591438"/>
              <a:gd name="connsiteY151" fmla="*/ 498978 h 1797194"/>
              <a:gd name="connsiteX152" fmla="*/ 1419305 w 6591438"/>
              <a:gd name="connsiteY152" fmla="*/ 393663 h 1797194"/>
              <a:gd name="connsiteX153" fmla="*/ 1123286 w 6591438"/>
              <a:gd name="connsiteY153" fmla="*/ 393663 h 1797194"/>
              <a:gd name="connsiteX154" fmla="*/ 1087496 w 6591438"/>
              <a:gd name="connsiteY154" fmla="*/ 498978 h 1797194"/>
              <a:gd name="connsiteX155" fmla="*/ 876867 w 6591438"/>
              <a:gd name="connsiteY155" fmla="*/ 498978 h 1797194"/>
              <a:gd name="connsiteX156" fmla="*/ 912657 w 6591438"/>
              <a:gd name="connsiteY156" fmla="*/ 393663 h 1797194"/>
              <a:gd name="connsiteX157" fmla="*/ 573943 w 6591438"/>
              <a:gd name="connsiteY157" fmla="*/ 393663 h 1797194"/>
              <a:gd name="connsiteX158" fmla="*/ 634884 w 6591438"/>
              <a:gd name="connsiteY158" fmla="*/ 214344 h 1797194"/>
              <a:gd name="connsiteX159" fmla="*/ 973598 w 6591438"/>
              <a:gd name="connsiteY159" fmla="*/ 214344 h 1797194"/>
              <a:gd name="connsiteX160" fmla="*/ 1025343 w 6591438"/>
              <a:gd name="connsiteY160" fmla="*/ 62065 h 1797194"/>
              <a:gd name="connsiteX0" fmla="*/ 5829106 w 6591438"/>
              <a:gd name="connsiteY0" fmla="*/ 558751 h 1797194"/>
              <a:gd name="connsiteX1" fmla="*/ 5664173 w 6591438"/>
              <a:gd name="connsiteY1" fmla="*/ 1044052 h 1797194"/>
              <a:gd name="connsiteX2" fmla="*/ 5878360 w 6591438"/>
              <a:gd name="connsiteY2" fmla="*/ 1044052 h 1797194"/>
              <a:gd name="connsiteX3" fmla="*/ 5829106 w 6591438"/>
              <a:gd name="connsiteY3" fmla="*/ 558751 h 1797194"/>
              <a:gd name="connsiteX4" fmla="*/ 5643904 w 6591438"/>
              <a:gd name="connsiteY4" fmla="*/ 550924 h 1797194"/>
              <a:gd name="connsiteX5" fmla="*/ 5264974 w 6591438"/>
              <a:gd name="connsiteY5" fmla="*/ 1044052 h 1797194"/>
              <a:gd name="connsiteX6" fmla="*/ 5476315 w 6591438"/>
              <a:gd name="connsiteY6" fmla="*/ 1044052 h 1797194"/>
              <a:gd name="connsiteX7" fmla="*/ 5643904 w 6591438"/>
              <a:gd name="connsiteY7" fmla="*/ 550924 h 1797194"/>
              <a:gd name="connsiteX8" fmla="*/ 643133 w 6591438"/>
              <a:gd name="connsiteY8" fmla="*/ 550212 h 1797194"/>
              <a:gd name="connsiteX9" fmla="*/ 1680624 w 6591438"/>
              <a:gd name="connsiteY9" fmla="*/ 550212 h 1797194"/>
              <a:gd name="connsiteX10" fmla="*/ 1616781 w 6591438"/>
              <a:gd name="connsiteY10" fmla="*/ 738070 h 1797194"/>
              <a:gd name="connsiteX11" fmla="*/ 1000221 w 6591438"/>
              <a:gd name="connsiteY11" fmla="*/ 988192 h 1797194"/>
              <a:gd name="connsiteX12" fmla="*/ 653707 w 6591438"/>
              <a:gd name="connsiteY12" fmla="*/ 1184945 h 1797194"/>
              <a:gd name="connsiteX13" fmla="*/ 710812 w 6591438"/>
              <a:gd name="connsiteY13" fmla="*/ 1230487 h 1797194"/>
              <a:gd name="connsiteX14" fmla="*/ 1268962 w 6591438"/>
              <a:gd name="connsiteY14" fmla="*/ 1230487 h 1797194"/>
              <a:gd name="connsiteX15" fmla="*/ 1385778 w 6591438"/>
              <a:gd name="connsiteY15" fmla="*/ 1188319 h 1797194"/>
              <a:gd name="connsiteX16" fmla="*/ 1368636 w 6591438"/>
              <a:gd name="connsiteY16" fmla="*/ 1102937 h 1797194"/>
              <a:gd name="connsiteX17" fmla="*/ 1291494 w 6591438"/>
              <a:gd name="connsiteY17" fmla="*/ 1037057 h 1797194"/>
              <a:gd name="connsiteX18" fmla="*/ 1469988 w 6591438"/>
              <a:gd name="connsiteY18" fmla="*/ 963341 h 1797194"/>
              <a:gd name="connsiteX19" fmla="*/ 1583523 w 6591438"/>
              <a:gd name="connsiteY19" fmla="*/ 1104564 h 1797194"/>
              <a:gd name="connsiteX20" fmla="*/ 1555115 w 6591438"/>
              <a:gd name="connsiteY20" fmla="*/ 1292422 h 1797194"/>
              <a:gd name="connsiteX21" fmla="*/ 1430969 w 6591438"/>
              <a:gd name="connsiteY21" fmla="*/ 1381787 h 1797194"/>
              <a:gd name="connsiteX22" fmla="*/ 1174988 w 6591438"/>
              <a:gd name="connsiteY22" fmla="*/ 1414076 h 1797194"/>
              <a:gd name="connsiteX23" fmla="*/ 698226 w 6591438"/>
              <a:gd name="connsiteY23" fmla="*/ 1414076 h 1797194"/>
              <a:gd name="connsiteX24" fmla="*/ 433472 w 6591438"/>
              <a:gd name="connsiteY24" fmla="*/ 1366044 h 1797194"/>
              <a:gd name="connsiteX25" fmla="*/ 409834 w 6591438"/>
              <a:gd name="connsiteY25" fmla="*/ 1190638 h 1797194"/>
              <a:gd name="connsiteX26" fmla="*/ 690020 w 6591438"/>
              <a:gd name="connsiteY26" fmla="*/ 962931 h 1797194"/>
              <a:gd name="connsiteX27" fmla="*/ 1229223 w 6591438"/>
              <a:gd name="connsiteY27" fmla="*/ 735224 h 1797194"/>
              <a:gd name="connsiteX28" fmla="*/ 580258 w 6591438"/>
              <a:gd name="connsiteY28" fmla="*/ 735224 h 1797194"/>
              <a:gd name="connsiteX29" fmla="*/ 643133 w 6591438"/>
              <a:gd name="connsiteY29" fmla="*/ 550212 h 1797194"/>
              <a:gd name="connsiteX30" fmla="*/ 3749733 w 6591438"/>
              <a:gd name="connsiteY30" fmla="*/ 504671 h 1797194"/>
              <a:gd name="connsiteX31" fmla="*/ 4552401 w 6591438"/>
              <a:gd name="connsiteY31" fmla="*/ 504671 h 1797194"/>
              <a:gd name="connsiteX32" fmla="*/ 4490971 w 6591438"/>
              <a:gd name="connsiteY32" fmla="*/ 685413 h 1797194"/>
              <a:gd name="connsiteX33" fmla="*/ 4166778 w 6591438"/>
              <a:gd name="connsiteY33" fmla="*/ 860463 h 1797194"/>
              <a:gd name="connsiteX34" fmla="*/ 4163876 w 6591438"/>
              <a:gd name="connsiteY34" fmla="*/ 869002 h 1797194"/>
              <a:gd name="connsiteX35" fmla="*/ 4717488 w 6591438"/>
              <a:gd name="connsiteY35" fmla="*/ 869002 h 1797194"/>
              <a:gd name="connsiteX36" fmla="*/ 4653646 w 6591438"/>
              <a:gd name="connsiteY36" fmla="*/ 1056860 h 1797194"/>
              <a:gd name="connsiteX37" fmla="*/ 4100033 w 6591438"/>
              <a:gd name="connsiteY37" fmla="*/ 1056860 h 1797194"/>
              <a:gd name="connsiteX38" fmla="*/ 4034256 w 6591438"/>
              <a:gd name="connsiteY38" fmla="*/ 1250411 h 1797194"/>
              <a:gd name="connsiteX39" fmla="*/ 3700162 w 6591438"/>
              <a:gd name="connsiteY39" fmla="*/ 1459466 h 1797194"/>
              <a:gd name="connsiteX40" fmla="*/ 2495957 w 6591438"/>
              <a:gd name="connsiteY40" fmla="*/ 1453924 h 1797194"/>
              <a:gd name="connsiteX41" fmla="*/ 2431944 w 6591438"/>
              <a:gd name="connsiteY41" fmla="*/ 1286887 h 1797194"/>
              <a:gd name="connsiteX42" fmla="*/ 3651374 w 6591438"/>
              <a:gd name="connsiteY42" fmla="*/ 1282540 h 1797194"/>
              <a:gd name="connsiteX43" fmla="*/ 3802696 w 6591438"/>
              <a:gd name="connsiteY43" fmla="*/ 1240805 h 1797194"/>
              <a:gd name="connsiteX44" fmla="*/ 3853069 w 6591438"/>
              <a:gd name="connsiteY44" fmla="*/ 1172137 h 1797194"/>
              <a:gd name="connsiteX45" fmla="*/ 3892251 w 6591438"/>
              <a:gd name="connsiteY45" fmla="*/ 1056860 h 1797194"/>
              <a:gd name="connsiteX46" fmla="*/ 3270326 w 6591438"/>
              <a:gd name="connsiteY46" fmla="*/ 1056860 h 1797194"/>
              <a:gd name="connsiteX47" fmla="*/ 3334168 w 6591438"/>
              <a:gd name="connsiteY47" fmla="*/ 869002 h 1797194"/>
              <a:gd name="connsiteX48" fmla="*/ 3956093 w 6591438"/>
              <a:gd name="connsiteY48" fmla="*/ 869002 h 1797194"/>
              <a:gd name="connsiteX49" fmla="*/ 3976406 w 6591438"/>
              <a:gd name="connsiteY49" fmla="*/ 809229 h 1797194"/>
              <a:gd name="connsiteX50" fmla="*/ 4211552 w 6591438"/>
              <a:gd name="connsiteY50" fmla="*/ 686836 h 1797194"/>
              <a:gd name="connsiteX51" fmla="*/ 3687825 w 6591438"/>
              <a:gd name="connsiteY51" fmla="*/ 686836 h 1797194"/>
              <a:gd name="connsiteX52" fmla="*/ 3749733 w 6591438"/>
              <a:gd name="connsiteY52" fmla="*/ 504671 h 1797194"/>
              <a:gd name="connsiteX53" fmla="*/ 4292651 w 6591438"/>
              <a:gd name="connsiteY53" fmla="*/ 78760 h 1797194"/>
              <a:gd name="connsiteX54" fmla="*/ 4358725 w 6591438"/>
              <a:gd name="connsiteY54" fmla="*/ 99186 h 1797194"/>
              <a:gd name="connsiteX55" fmla="*/ 4390426 w 6591438"/>
              <a:gd name="connsiteY55" fmla="*/ 208652 h 1797194"/>
              <a:gd name="connsiteX56" fmla="*/ 4916287 w 6591438"/>
              <a:gd name="connsiteY56" fmla="*/ 208652 h 1797194"/>
              <a:gd name="connsiteX57" fmla="*/ 4791504 w 6591438"/>
              <a:gd name="connsiteY57" fmla="*/ 575829 h 1797194"/>
              <a:gd name="connsiteX58" fmla="*/ 4592261 w 6591438"/>
              <a:gd name="connsiteY58" fmla="*/ 575829 h 1797194"/>
              <a:gd name="connsiteX59" fmla="*/ 4655136 w 6591438"/>
              <a:gd name="connsiteY59" fmla="*/ 390817 h 1797194"/>
              <a:gd name="connsiteX60" fmla="*/ 3727229 w 6591438"/>
              <a:gd name="connsiteY60" fmla="*/ 390817 h 1797194"/>
              <a:gd name="connsiteX61" fmla="*/ 3663387 w 6591438"/>
              <a:gd name="connsiteY61" fmla="*/ 578675 h 1797194"/>
              <a:gd name="connsiteX62" fmla="*/ 3464144 w 6591438"/>
              <a:gd name="connsiteY62" fmla="*/ 578675 h 1797194"/>
              <a:gd name="connsiteX63" fmla="*/ 3589894 w 6591438"/>
              <a:gd name="connsiteY63" fmla="*/ 208652 h 1797194"/>
              <a:gd name="connsiteX64" fmla="*/ 4136200 w 6591438"/>
              <a:gd name="connsiteY64" fmla="*/ 199731 h 1797194"/>
              <a:gd name="connsiteX65" fmla="*/ 4166234 w 6591438"/>
              <a:gd name="connsiteY65" fmla="*/ 121371 h 1797194"/>
              <a:gd name="connsiteX66" fmla="*/ 4292651 w 6591438"/>
              <a:gd name="connsiteY66" fmla="*/ 78760 h 1797194"/>
              <a:gd name="connsiteX67" fmla="*/ 5277772 w 6591438"/>
              <a:gd name="connsiteY67" fmla="*/ 62065 h 1797194"/>
              <a:gd name="connsiteX68" fmla="*/ 5445406 w 6591438"/>
              <a:gd name="connsiteY68" fmla="*/ 109030 h 1797194"/>
              <a:gd name="connsiteX69" fmla="*/ 5226160 w 6591438"/>
              <a:gd name="connsiteY69" fmla="*/ 448456 h 1797194"/>
              <a:gd name="connsiteX70" fmla="*/ 5029552 w 6591438"/>
              <a:gd name="connsiteY70" fmla="*/ 1026974 h 1797194"/>
              <a:gd name="connsiteX71" fmla="*/ 5556669 w 6591438"/>
              <a:gd name="connsiteY71" fmla="*/ 470515 h 1797194"/>
              <a:gd name="connsiteX72" fmla="*/ 5299787 w 6591438"/>
              <a:gd name="connsiteY72" fmla="*/ 470515 h 1797194"/>
              <a:gd name="connsiteX73" fmla="*/ 5360238 w 6591438"/>
              <a:gd name="connsiteY73" fmla="*/ 292618 h 1797194"/>
              <a:gd name="connsiteX74" fmla="*/ 5731685 w 6591438"/>
              <a:gd name="connsiteY74" fmla="*/ 292618 h 1797194"/>
              <a:gd name="connsiteX75" fmla="*/ 5810037 w 6591438"/>
              <a:gd name="connsiteY75" fmla="*/ 62065 h 1797194"/>
              <a:gd name="connsiteX76" fmla="*/ 5997895 w 6591438"/>
              <a:gd name="connsiteY76" fmla="*/ 62065 h 1797194"/>
              <a:gd name="connsiteX77" fmla="*/ 5919543 w 6591438"/>
              <a:gd name="connsiteY77" fmla="*/ 292618 h 1797194"/>
              <a:gd name="connsiteX78" fmla="*/ 6271047 w 6591438"/>
              <a:gd name="connsiteY78" fmla="*/ 296070 h 1797194"/>
              <a:gd name="connsiteX79" fmla="*/ 6391363 w 6591438"/>
              <a:gd name="connsiteY79" fmla="*/ 251633 h 1797194"/>
              <a:gd name="connsiteX80" fmla="*/ 6435477 w 6591438"/>
              <a:gd name="connsiteY80" fmla="*/ 175756 h 1797194"/>
              <a:gd name="connsiteX81" fmla="*/ 6360892 w 6591438"/>
              <a:gd name="connsiteY81" fmla="*/ 131962 h 1797194"/>
              <a:gd name="connsiteX82" fmla="*/ 6236204 w 6591438"/>
              <a:gd name="connsiteY82" fmla="*/ 135046 h 1797194"/>
              <a:gd name="connsiteX83" fmla="*/ 6114305 w 6591438"/>
              <a:gd name="connsiteY83" fmla="*/ 201354 h 1797194"/>
              <a:gd name="connsiteX84" fmla="*/ 6279067 w 6591438"/>
              <a:gd name="connsiteY84" fmla="*/ 23356 h 1797194"/>
              <a:gd name="connsiteX85" fmla="*/ 6480562 w 6591438"/>
              <a:gd name="connsiteY85" fmla="*/ 18376 h 1797194"/>
              <a:gd name="connsiteX86" fmla="*/ 6587878 w 6591438"/>
              <a:gd name="connsiteY86" fmla="*/ 147682 h 1797194"/>
              <a:gd name="connsiteX87" fmla="*/ 6551784 w 6591438"/>
              <a:gd name="connsiteY87" fmla="*/ 296071 h 1797194"/>
              <a:gd name="connsiteX88" fmla="*/ 6415749 w 6591438"/>
              <a:gd name="connsiteY88" fmla="*/ 424732 h 1797194"/>
              <a:gd name="connsiteX89" fmla="*/ 6202868 w 6591438"/>
              <a:gd name="connsiteY89" fmla="*/ 468524 h 1797194"/>
              <a:gd name="connsiteX90" fmla="*/ 5962272 w 6591438"/>
              <a:gd name="connsiteY90" fmla="*/ 470515 h 1797194"/>
              <a:gd name="connsiteX91" fmla="*/ 6144037 w 6591438"/>
              <a:gd name="connsiteY91" fmla="*/ 1005626 h 1797194"/>
              <a:gd name="connsiteX92" fmla="*/ 5951542 w 6591438"/>
              <a:gd name="connsiteY92" fmla="*/ 1207716 h 1797194"/>
              <a:gd name="connsiteX93" fmla="*/ 5889301 w 6591438"/>
              <a:gd name="connsiteY93" fmla="*/ 1076785 h 1797194"/>
              <a:gd name="connsiteX94" fmla="*/ 5839479 w 6591438"/>
              <a:gd name="connsiteY94" fmla="*/ 1223371 h 1797194"/>
              <a:gd name="connsiteX95" fmla="*/ 5603233 w 6591438"/>
              <a:gd name="connsiteY95" fmla="*/ 1223371 h 1797194"/>
              <a:gd name="connsiteX96" fmla="*/ 5521979 w 6591438"/>
              <a:gd name="connsiteY96" fmla="*/ 1462463 h 1797194"/>
              <a:gd name="connsiteX97" fmla="*/ 5334121 w 6591438"/>
              <a:gd name="connsiteY97" fmla="*/ 1462463 h 1797194"/>
              <a:gd name="connsiteX98" fmla="*/ 5415375 w 6591438"/>
              <a:gd name="connsiteY98" fmla="*/ 1223371 h 1797194"/>
              <a:gd name="connsiteX99" fmla="*/ 5186244 w 6591438"/>
              <a:gd name="connsiteY99" fmla="*/ 1223371 h 1797194"/>
              <a:gd name="connsiteX100" fmla="*/ 5238001 w 6591438"/>
              <a:gd name="connsiteY100" fmla="*/ 1071092 h 1797194"/>
              <a:gd name="connsiteX101" fmla="*/ 5065253 w 6591438"/>
              <a:gd name="connsiteY101" fmla="*/ 1227641 h 1797194"/>
              <a:gd name="connsiteX102" fmla="*/ 5016254 w 6591438"/>
              <a:gd name="connsiteY102" fmla="*/ 1066111 h 1797194"/>
              <a:gd name="connsiteX103" fmla="*/ 4882520 w 6591438"/>
              <a:gd name="connsiteY103" fmla="*/ 1459617 h 1797194"/>
              <a:gd name="connsiteX104" fmla="*/ 4711740 w 6591438"/>
              <a:gd name="connsiteY104" fmla="*/ 1459617 h 1797194"/>
              <a:gd name="connsiteX105" fmla="*/ 4924548 w 6591438"/>
              <a:gd name="connsiteY105" fmla="*/ 833423 h 1797194"/>
              <a:gd name="connsiteX106" fmla="*/ 4778874 w 6591438"/>
              <a:gd name="connsiteY106" fmla="*/ 985702 h 1797194"/>
              <a:gd name="connsiteX107" fmla="*/ 4824738 w 6591438"/>
              <a:gd name="connsiteY107" fmla="*/ 716723 h 1797194"/>
              <a:gd name="connsiteX108" fmla="*/ 5277772 w 6591438"/>
              <a:gd name="connsiteY108" fmla="*/ 62065 h 1797194"/>
              <a:gd name="connsiteX109" fmla="*/ 2737415 w 6591438"/>
              <a:gd name="connsiteY109" fmla="*/ 62065 h 1797194"/>
              <a:gd name="connsiteX110" fmla="*/ 2943775 w 6591438"/>
              <a:gd name="connsiteY110" fmla="*/ 62065 h 1797194"/>
              <a:gd name="connsiteX111" fmla="*/ 2835925 w 6591438"/>
              <a:gd name="connsiteY111" fmla="*/ 379432 h 1797194"/>
              <a:gd name="connsiteX112" fmla="*/ 3133368 w 6591438"/>
              <a:gd name="connsiteY112" fmla="*/ 379432 h 1797194"/>
              <a:gd name="connsiteX113" fmla="*/ 3033805 w 6591438"/>
              <a:gd name="connsiteY113" fmla="*/ 239094 h 1797194"/>
              <a:gd name="connsiteX114" fmla="*/ 3156554 w 6591438"/>
              <a:gd name="connsiteY114" fmla="*/ 130258 h 1797194"/>
              <a:gd name="connsiteX115" fmla="*/ 3274471 w 6591438"/>
              <a:gd name="connsiteY115" fmla="*/ 235788 h 1797194"/>
              <a:gd name="connsiteX116" fmla="*/ 3174793 w 6591438"/>
              <a:gd name="connsiteY116" fmla="*/ 379432 h 1797194"/>
              <a:gd name="connsiteX117" fmla="*/ 3389538 w 6591438"/>
              <a:gd name="connsiteY117" fmla="*/ 379432 h 1797194"/>
              <a:gd name="connsiteX118" fmla="*/ 3324728 w 6591438"/>
              <a:gd name="connsiteY118" fmla="*/ 570136 h 1797194"/>
              <a:gd name="connsiteX119" fmla="*/ 2818792 w 6591438"/>
              <a:gd name="connsiteY119" fmla="*/ 570136 h 1797194"/>
              <a:gd name="connsiteX120" fmla="*/ 3191662 w 6591438"/>
              <a:gd name="connsiteY120" fmla="*/ 1116633 h 1797194"/>
              <a:gd name="connsiteX121" fmla="*/ 3024148 w 6591438"/>
              <a:gd name="connsiteY121" fmla="*/ 1268113 h 1797194"/>
              <a:gd name="connsiteX122" fmla="*/ 2922646 w 6591438"/>
              <a:gd name="connsiteY122" fmla="*/ 1265332 h 1797194"/>
              <a:gd name="connsiteX123" fmla="*/ 2873634 w 6591438"/>
              <a:gd name="connsiteY123" fmla="*/ 1192640 h 1797194"/>
              <a:gd name="connsiteX124" fmla="*/ 2691552 w 6591438"/>
              <a:gd name="connsiteY124" fmla="*/ 804248 h 1797194"/>
              <a:gd name="connsiteX125" fmla="*/ 2537941 w 6591438"/>
              <a:gd name="connsiteY125" fmla="*/ 1263880 h 1797194"/>
              <a:gd name="connsiteX126" fmla="*/ 2392295 w 6591438"/>
              <a:gd name="connsiteY126" fmla="*/ 1265413 h 1797194"/>
              <a:gd name="connsiteX127" fmla="*/ 2489259 w 6591438"/>
              <a:gd name="connsiteY127" fmla="*/ 1399510 h 1797194"/>
              <a:gd name="connsiteX128" fmla="*/ 2470283 w 6591438"/>
              <a:gd name="connsiteY128" fmla="*/ 1455348 h 1797194"/>
              <a:gd name="connsiteX129" fmla="*/ 2263923 w 6591438"/>
              <a:gd name="connsiteY129" fmla="*/ 1455348 h 1797194"/>
              <a:gd name="connsiteX130" fmla="*/ 2490518 w 6591438"/>
              <a:gd name="connsiteY130" fmla="*/ 788593 h 1797194"/>
              <a:gd name="connsiteX131" fmla="*/ 1650170 w 6591438"/>
              <a:gd name="connsiteY131" fmla="*/ 1497303 h 1797194"/>
              <a:gd name="connsiteX132" fmla="*/ 571448 w 6591438"/>
              <a:gd name="connsiteY132" fmla="*/ 1797194 h 1797194"/>
              <a:gd name="connsiteX133" fmla="*/ 0 w 6591438"/>
              <a:gd name="connsiteY133" fmla="*/ 1500118 h 1797194"/>
              <a:gd name="connsiteX134" fmla="*/ 1528444 w 6591438"/>
              <a:gd name="connsiteY134" fmla="*/ 1385676 h 1797194"/>
              <a:gd name="connsiteX135" fmla="*/ 2497867 w 6591438"/>
              <a:gd name="connsiteY135" fmla="*/ 570136 h 1797194"/>
              <a:gd name="connsiteX136" fmla="*/ 2013990 w 6591438"/>
              <a:gd name="connsiteY136" fmla="*/ 570136 h 1797194"/>
              <a:gd name="connsiteX137" fmla="*/ 2078800 w 6591438"/>
              <a:gd name="connsiteY137" fmla="*/ 379432 h 1797194"/>
              <a:gd name="connsiteX138" fmla="*/ 2629566 w 6591438"/>
              <a:gd name="connsiteY138" fmla="*/ 379432 h 1797194"/>
              <a:gd name="connsiteX139" fmla="*/ 2737415 w 6591438"/>
              <a:gd name="connsiteY139" fmla="*/ 62065 h 1797194"/>
              <a:gd name="connsiteX140" fmla="*/ 1025343 w 6591438"/>
              <a:gd name="connsiteY140" fmla="*/ 62065 h 1797194"/>
              <a:gd name="connsiteX141" fmla="*/ 1235972 w 6591438"/>
              <a:gd name="connsiteY141" fmla="*/ 62065 h 1797194"/>
              <a:gd name="connsiteX142" fmla="*/ 1184227 w 6591438"/>
              <a:gd name="connsiteY142" fmla="*/ 214344 h 1797194"/>
              <a:gd name="connsiteX143" fmla="*/ 1480246 w 6591438"/>
              <a:gd name="connsiteY143" fmla="*/ 214344 h 1797194"/>
              <a:gd name="connsiteX144" fmla="*/ 1531991 w 6591438"/>
              <a:gd name="connsiteY144" fmla="*/ 62065 h 1797194"/>
              <a:gd name="connsiteX145" fmla="*/ 1742621 w 6591438"/>
              <a:gd name="connsiteY145" fmla="*/ 62065 h 1797194"/>
              <a:gd name="connsiteX146" fmla="*/ 1690875 w 6591438"/>
              <a:gd name="connsiteY146" fmla="*/ 214344 h 1797194"/>
              <a:gd name="connsiteX147" fmla="*/ 2029589 w 6591438"/>
              <a:gd name="connsiteY147" fmla="*/ 214344 h 1797194"/>
              <a:gd name="connsiteX148" fmla="*/ 1968649 w 6591438"/>
              <a:gd name="connsiteY148" fmla="*/ 393663 h 1797194"/>
              <a:gd name="connsiteX149" fmla="*/ 1629935 w 6591438"/>
              <a:gd name="connsiteY149" fmla="*/ 393663 h 1797194"/>
              <a:gd name="connsiteX150" fmla="*/ 1594144 w 6591438"/>
              <a:gd name="connsiteY150" fmla="*/ 498978 h 1797194"/>
              <a:gd name="connsiteX151" fmla="*/ 1383515 w 6591438"/>
              <a:gd name="connsiteY151" fmla="*/ 498978 h 1797194"/>
              <a:gd name="connsiteX152" fmla="*/ 1419305 w 6591438"/>
              <a:gd name="connsiteY152" fmla="*/ 393663 h 1797194"/>
              <a:gd name="connsiteX153" fmla="*/ 1123286 w 6591438"/>
              <a:gd name="connsiteY153" fmla="*/ 393663 h 1797194"/>
              <a:gd name="connsiteX154" fmla="*/ 1087496 w 6591438"/>
              <a:gd name="connsiteY154" fmla="*/ 498978 h 1797194"/>
              <a:gd name="connsiteX155" fmla="*/ 876867 w 6591438"/>
              <a:gd name="connsiteY155" fmla="*/ 498978 h 1797194"/>
              <a:gd name="connsiteX156" fmla="*/ 912657 w 6591438"/>
              <a:gd name="connsiteY156" fmla="*/ 393663 h 1797194"/>
              <a:gd name="connsiteX157" fmla="*/ 573943 w 6591438"/>
              <a:gd name="connsiteY157" fmla="*/ 393663 h 1797194"/>
              <a:gd name="connsiteX158" fmla="*/ 634884 w 6591438"/>
              <a:gd name="connsiteY158" fmla="*/ 214344 h 1797194"/>
              <a:gd name="connsiteX159" fmla="*/ 973598 w 6591438"/>
              <a:gd name="connsiteY159" fmla="*/ 214344 h 1797194"/>
              <a:gd name="connsiteX160" fmla="*/ 1025343 w 6591438"/>
              <a:gd name="connsiteY160" fmla="*/ 62065 h 1797194"/>
              <a:gd name="connsiteX0" fmla="*/ 5829106 w 6591438"/>
              <a:gd name="connsiteY0" fmla="*/ 558751 h 1797194"/>
              <a:gd name="connsiteX1" fmla="*/ 5664173 w 6591438"/>
              <a:gd name="connsiteY1" fmla="*/ 1044052 h 1797194"/>
              <a:gd name="connsiteX2" fmla="*/ 5878360 w 6591438"/>
              <a:gd name="connsiteY2" fmla="*/ 1044052 h 1797194"/>
              <a:gd name="connsiteX3" fmla="*/ 5829106 w 6591438"/>
              <a:gd name="connsiteY3" fmla="*/ 558751 h 1797194"/>
              <a:gd name="connsiteX4" fmla="*/ 5643904 w 6591438"/>
              <a:gd name="connsiteY4" fmla="*/ 550924 h 1797194"/>
              <a:gd name="connsiteX5" fmla="*/ 5264974 w 6591438"/>
              <a:gd name="connsiteY5" fmla="*/ 1044052 h 1797194"/>
              <a:gd name="connsiteX6" fmla="*/ 5476315 w 6591438"/>
              <a:gd name="connsiteY6" fmla="*/ 1044052 h 1797194"/>
              <a:gd name="connsiteX7" fmla="*/ 5643904 w 6591438"/>
              <a:gd name="connsiteY7" fmla="*/ 550924 h 1797194"/>
              <a:gd name="connsiteX8" fmla="*/ 643133 w 6591438"/>
              <a:gd name="connsiteY8" fmla="*/ 550212 h 1797194"/>
              <a:gd name="connsiteX9" fmla="*/ 1680624 w 6591438"/>
              <a:gd name="connsiteY9" fmla="*/ 550212 h 1797194"/>
              <a:gd name="connsiteX10" fmla="*/ 1616781 w 6591438"/>
              <a:gd name="connsiteY10" fmla="*/ 738070 h 1797194"/>
              <a:gd name="connsiteX11" fmla="*/ 1000221 w 6591438"/>
              <a:gd name="connsiteY11" fmla="*/ 988192 h 1797194"/>
              <a:gd name="connsiteX12" fmla="*/ 653707 w 6591438"/>
              <a:gd name="connsiteY12" fmla="*/ 1184945 h 1797194"/>
              <a:gd name="connsiteX13" fmla="*/ 710812 w 6591438"/>
              <a:gd name="connsiteY13" fmla="*/ 1230487 h 1797194"/>
              <a:gd name="connsiteX14" fmla="*/ 1268962 w 6591438"/>
              <a:gd name="connsiteY14" fmla="*/ 1230487 h 1797194"/>
              <a:gd name="connsiteX15" fmla="*/ 1385778 w 6591438"/>
              <a:gd name="connsiteY15" fmla="*/ 1188319 h 1797194"/>
              <a:gd name="connsiteX16" fmla="*/ 1368636 w 6591438"/>
              <a:gd name="connsiteY16" fmla="*/ 1102937 h 1797194"/>
              <a:gd name="connsiteX17" fmla="*/ 1291494 w 6591438"/>
              <a:gd name="connsiteY17" fmla="*/ 1037057 h 1797194"/>
              <a:gd name="connsiteX18" fmla="*/ 1469988 w 6591438"/>
              <a:gd name="connsiteY18" fmla="*/ 963341 h 1797194"/>
              <a:gd name="connsiteX19" fmla="*/ 1583523 w 6591438"/>
              <a:gd name="connsiteY19" fmla="*/ 1104564 h 1797194"/>
              <a:gd name="connsiteX20" fmla="*/ 1555115 w 6591438"/>
              <a:gd name="connsiteY20" fmla="*/ 1292422 h 1797194"/>
              <a:gd name="connsiteX21" fmla="*/ 1430969 w 6591438"/>
              <a:gd name="connsiteY21" fmla="*/ 1381787 h 1797194"/>
              <a:gd name="connsiteX22" fmla="*/ 1174988 w 6591438"/>
              <a:gd name="connsiteY22" fmla="*/ 1414076 h 1797194"/>
              <a:gd name="connsiteX23" fmla="*/ 698226 w 6591438"/>
              <a:gd name="connsiteY23" fmla="*/ 1414076 h 1797194"/>
              <a:gd name="connsiteX24" fmla="*/ 433472 w 6591438"/>
              <a:gd name="connsiteY24" fmla="*/ 1366044 h 1797194"/>
              <a:gd name="connsiteX25" fmla="*/ 409834 w 6591438"/>
              <a:gd name="connsiteY25" fmla="*/ 1190638 h 1797194"/>
              <a:gd name="connsiteX26" fmla="*/ 690020 w 6591438"/>
              <a:gd name="connsiteY26" fmla="*/ 962931 h 1797194"/>
              <a:gd name="connsiteX27" fmla="*/ 1229223 w 6591438"/>
              <a:gd name="connsiteY27" fmla="*/ 735224 h 1797194"/>
              <a:gd name="connsiteX28" fmla="*/ 580258 w 6591438"/>
              <a:gd name="connsiteY28" fmla="*/ 735224 h 1797194"/>
              <a:gd name="connsiteX29" fmla="*/ 643133 w 6591438"/>
              <a:gd name="connsiteY29" fmla="*/ 550212 h 1797194"/>
              <a:gd name="connsiteX30" fmla="*/ 3749733 w 6591438"/>
              <a:gd name="connsiteY30" fmla="*/ 504671 h 1797194"/>
              <a:gd name="connsiteX31" fmla="*/ 4552401 w 6591438"/>
              <a:gd name="connsiteY31" fmla="*/ 504671 h 1797194"/>
              <a:gd name="connsiteX32" fmla="*/ 4490971 w 6591438"/>
              <a:gd name="connsiteY32" fmla="*/ 685413 h 1797194"/>
              <a:gd name="connsiteX33" fmla="*/ 4166778 w 6591438"/>
              <a:gd name="connsiteY33" fmla="*/ 860463 h 1797194"/>
              <a:gd name="connsiteX34" fmla="*/ 4163876 w 6591438"/>
              <a:gd name="connsiteY34" fmla="*/ 869002 h 1797194"/>
              <a:gd name="connsiteX35" fmla="*/ 4717488 w 6591438"/>
              <a:gd name="connsiteY35" fmla="*/ 869002 h 1797194"/>
              <a:gd name="connsiteX36" fmla="*/ 4653646 w 6591438"/>
              <a:gd name="connsiteY36" fmla="*/ 1056860 h 1797194"/>
              <a:gd name="connsiteX37" fmla="*/ 4100033 w 6591438"/>
              <a:gd name="connsiteY37" fmla="*/ 1056860 h 1797194"/>
              <a:gd name="connsiteX38" fmla="*/ 4034256 w 6591438"/>
              <a:gd name="connsiteY38" fmla="*/ 1250411 h 1797194"/>
              <a:gd name="connsiteX39" fmla="*/ 3700162 w 6591438"/>
              <a:gd name="connsiteY39" fmla="*/ 1459466 h 1797194"/>
              <a:gd name="connsiteX40" fmla="*/ 2495957 w 6591438"/>
              <a:gd name="connsiteY40" fmla="*/ 1453924 h 1797194"/>
              <a:gd name="connsiteX41" fmla="*/ 2431944 w 6591438"/>
              <a:gd name="connsiteY41" fmla="*/ 1286887 h 1797194"/>
              <a:gd name="connsiteX42" fmla="*/ 3651374 w 6591438"/>
              <a:gd name="connsiteY42" fmla="*/ 1282540 h 1797194"/>
              <a:gd name="connsiteX43" fmla="*/ 3802696 w 6591438"/>
              <a:gd name="connsiteY43" fmla="*/ 1240805 h 1797194"/>
              <a:gd name="connsiteX44" fmla="*/ 3853069 w 6591438"/>
              <a:gd name="connsiteY44" fmla="*/ 1172137 h 1797194"/>
              <a:gd name="connsiteX45" fmla="*/ 3892251 w 6591438"/>
              <a:gd name="connsiteY45" fmla="*/ 1056860 h 1797194"/>
              <a:gd name="connsiteX46" fmla="*/ 3270326 w 6591438"/>
              <a:gd name="connsiteY46" fmla="*/ 1056860 h 1797194"/>
              <a:gd name="connsiteX47" fmla="*/ 3334168 w 6591438"/>
              <a:gd name="connsiteY47" fmla="*/ 869002 h 1797194"/>
              <a:gd name="connsiteX48" fmla="*/ 3956093 w 6591438"/>
              <a:gd name="connsiteY48" fmla="*/ 869002 h 1797194"/>
              <a:gd name="connsiteX49" fmla="*/ 3976406 w 6591438"/>
              <a:gd name="connsiteY49" fmla="*/ 809229 h 1797194"/>
              <a:gd name="connsiteX50" fmla="*/ 4211552 w 6591438"/>
              <a:gd name="connsiteY50" fmla="*/ 686836 h 1797194"/>
              <a:gd name="connsiteX51" fmla="*/ 3687825 w 6591438"/>
              <a:gd name="connsiteY51" fmla="*/ 686836 h 1797194"/>
              <a:gd name="connsiteX52" fmla="*/ 3749733 w 6591438"/>
              <a:gd name="connsiteY52" fmla="*/ 504671 h 1797194"/>
              <a:gd name="connsiteX53" fmla="*/ 4292651 w 6591438"/>
              <a:gd name="connsiteY53" fmla="*/ 78760 h 1797194"/>
              <a:gd name="connsiteX54" fmla="*/ 4358725 w 6591438"/>
              <a:gd name="connsiteY54" fmla="*/ 99186 h 1797194"/>
              <a:gd name="connsiteX55" fmla="*/ 4390426 w 6591438"/>
              <a:gd name="connsiteY55" fmla="*/ 208652 h 1797194"/>
              <a:gd name="connsiteX56" fmla="*/ 4916287 w 6591438"/>
              <a:gd name="connsiteY56" fmla="*/ 208652 h 1797194"/>
              <a:gd name="connsiteX57" fmla="*/ 4791504 w 6591438"/>
              <a:gd name="connsiteY57" fmla="*/ 575829 h 1797194"/>
              <a:gd name="connsiteX58" fmla="*/ 4592261 w 6591438"/>
              <a:gd name="connsiteY58" fmla="*/ 575829 h 1797194"/>
              <a:gd name="connsiteX59" fmla="*/ 4655136 w 6591438"/>
              <a:gd name="connsiteY59" fmla="*/ 390817 h 1797194"/>
              <a:gd name="connsiteX60" fmla="*/ 3727229 w 6591438"/>
              <a:gd name="connsiteY60" fmla="*/ 390817 h 1797194"/>
              <a:gd name="connsiteX61" fmla="*/ 3663387 w 6591438"/>
              <a:gd name="connsiteY61" fmla="*/ 578675 h 1797194"/>
              <a:gd name="connsiteX62" fmla="*/ 3464144 w 6591438"/>
              <a:gd name="connsiteY62" fmla="*/ 578675 h 1797194"/>
              <a:gd name="connsiteX63" fmla="*/ 3589894 w 6591438"/>
              <a:gd name="connsiteY63" fmla="*/ 208652 h 1797194"/>
              <a:gd name="connsiteX64" fmla="*/ 4136200 w 6591438"/>
              <a:gd name="connsiteY64" fmla="*/ 199731 h 1797194"/>
              <a:gd name="connsiteX65" fmla="*/ 4166234 w 6591438"/>
              <a:gd name="connsiteY65" fmla="*/ 121371 h 1797194"/>
              <a:gd name="connsiteX66" fmla="*/ 4292651 w 6591438"/>
              <a:gd name="connsiteY66" fmla="*/ 78760 h 1797194"/>
              <a:gd name="connsiteX67" fmla="*/ 5277772 w 6591438"/>
              <a:gd name="connsiteY67" fmla="*/ 62065 h 1797194"/>
              <a:gd name="connsiteX68" fmla="*/ 5445406 w 6591438"/>
              <a:gd name="connsiteY68" fmla="*/ 109030 h 1797194"/>
              <a:gd name="connsiteX69" fmla="*/ 5226160 w 6591438"/>
              <a:gd name="connsiteY69" fmla="*/ 448456 h 1797194"/>
              <a:gd name="connsiteX70" fmla="*/ 5029552 w 6591438"/>
              <a:gd name="connsiteY70" fmla="*/ 1026974 h 1797194"/>
              <a:gd name="connsiteX71" fmla="*/ 5556669 w 6591438"/>
              <a:gd name="connsiteY71" fmla="*/ 470515 h 1797194"/>
              <a:gd name="connsiteX72" fmla="*/ 5299787 w 6591438"/>
              <a:gd name="connsiteY72" fmla="*/ 470515 h 1797194"/>
              <a:gd name="connsiteX73" fmla="*/ 5360238 w 6591438"/>
              <a:gd name="connsiteY73" fmla="*/ 292618 h 1797194"/>
              <a:gd name="connsiteX74" fmla="*/ 5731685 w 6591438"/>
              <a:gd name="connsiteY74" fmla="*/ 292618 h 1797194"/>
              <a:gd name="connsiteX75" fmla="*/ 5810037 w 6591438"/>
              <a:gd name="connsiteY75" fmla="*/ 62065 h 1797194"/>
              <a:gd name="connsiteX76" fmla="*/ 5997895 w 6591438"/>
              <a:gd name="connsiteY76" fmla="*/ 62065 h 1797194"/>
              <a:gd name="connsiteX77" fmla="*/ 5919543 w 6591438"/>
              <a:gd name="connsiteY77" fmla="*/ 292618 h 1797194"/>
              <a:gd name="connsiteX78" fmla="*/ 6271047 w 6591438"/>
              <a:gd name="connsiteY78" fmla="*/ 296070 h 1797194"/>
              <a:gd name="connsiteX79" fmla="*/ 6391363 w 6591438"/>
              <a:gd name="connsiteY79" fmla="*/ 251633 h 1797194"/>
              <a:gd name="connsiteX80" fmla="*/ 6435477 w 6591438"/>
              <a:gd name="connsiteY80" fmla="*/ 175756 h 1797194"/>
              <a:gd name="connsiteX81" fmla="*/ 6360892 w 6591438"/>
              <a:gd name="connsiteY81" fmla="*/ 131962 h 1797194"/>
              <a:gd name="connsiteX82" fmla="*/ 6236204 w 6591438"/>
              <a:gd name="connsiteY82" fmla="*/ 135046 h 1797194"/>
              <a:gd name="connsiteX83" fmla="*/ 6114305 w 6591438"/>
              <a:gd name="connsiteY83" fmla="*/ 201354 h 1797194"/>
              <a:gd name="connsiteX84" fmla="*/ 6279067 w 6591438"/>
              <a:gd name="connsiteY84" fmla="*/ 23356 h 1797194"/>
              <a:gd name="connsiteX85" fmla="*/ 6480562 w 6591438"/>
              <a:gd name="connsiteY85" fmla="*/ 18376 h 1797194"/>
              <a:gd name="connsiteX86" fmla="*/ 6587878 w 6591438"/>
              <a:gd name="connsiteY86" fmla="*/ 147682 h 1797194"/>
              <a:gd name="connsiteX87" fmla="*/ 6551784 w 6591438"/>
              <a:gd name="connsiteY87" fmla="*/ 296071 h 1797194"/>
              <a:gd name="connsiteX88" fmla="*/ 6415749 w 6591438"/>
              <a:gd name="connsiteY88" fmla="*/ 424732 h 1797194"/>
              <a:gd name="connsiteX89" fmla="*/ 6202868 w 6591438"/>
              <a:gd name="connsiteY89" fmla="*/ 468524 h 1797194"/>
              <a:gd name="connsiteX90" fmla="*/ 5962272 w 6591438"/>
              <a:gd name="connsiteY90" fmla="*/ 470515 h 1797194"/>
              <a:gd name="connsiteX91" fmla="*/ 6144037 w 6591438"/>
              <a:gd name="connsiteY91" fmla="*/ 1005626 h 1797194"/>
              <a:gd name="connsiteX92" fmla="*/ 5951542 w 6591438"/>
              <a:gd name="connsiteY92" fmla="*/ 1207716 h 1797194"/>
              <a:gd name="connsiteX93" fmla="*/ 5889301 w 6591438"/>
              <a:gd name="connsiteY93" fmla="*/ 1076785 h 1797194"/>
              <a:gd name="connsiteX94" fmla="*/ 5839479 w 6591438"/>
              <a:gd name="connsiteY94" fmla="*/ 1223371 h 1797194"/>
              <a:gd name="connsiteX95" fmla="*/ 5603233 w 6591438"/>
              <a:gd name="connsiteY95" fmla="*/ 1223371 h 1797194"/>
              <a:gd name="connsiteX96" fmla="*/ 5521979 w 6591438"/>
              <a:gd name="connsiteY96" fmla="*/ 1462463 h 1797194"/>
              <a:gd name="connsiteX97" fmla="*/ 5334121 w 6591438"/>
              <a:gd name="connsiteY97" fmla="*/ 1462463 h 1797194"/>
              <a:gd name="connsiteX98" fmla="*/ 5415375 w 6591438"/>
              <a:gd name="connsiteY98" fmla="*/ 1223371 h 1797194"/>
              <a:gd name="connsiteX99" fmla="*/ 5186244 w 6591438"/>
              <a:gd name="connsiteY99" fmla="*/ 1223371 h 1797194"/>
              <a:gd name="connsiteX100" fmla="*/ 5238001 w 6591438"/>
              <a:gd name="connsiteY100" fmla="*/ 1071092 h 1797194"/>
              <a:gd name="connsiteX101" fmla="*/ 5065253 w 6591438"/>
              <a:gd name="connsiteY101" fmla="*/ 1227641 h 1797194"/>
              <a:gd name="connsiteX102" fmla="*/ 5016254 w 6591438"/>
              <a:gd name="connsiteY102" fmla="*/ 1066111 h 1797194"/>
              <a:gd name="connsiteX103" fmla="*/ 4882520 w 6591438"/>
              <a:gd name="connsiteY103" fmla="*/ 1459617 h 1797194"/>
              <a:gd name="connsiteX104" fmla="*/ 4711740 w 6591438"/>
              <a:gd name="connsiteY104" fmla="*/ 1459617 h 1797194"/>
              <a:gd name="connsiteX105" fmla="*/ 4924548 w 6591438"/>
              <a:gd name="connsiteY105" fmla="*/ 833423 h 1797194"/>
              <a:gd name="connsiteX106" fmla="*/ 4778874 w 6591438"/>
              <a:gd name="connsiteY106" fmla="*/ 985702 h 1797194"/>
              <a:gd name="connsiteX107" fmla="*/ 4824738 w 6591438"/>
              <a:gd name="connsiteY107" fmla="*/ 716723 h 1797194"/>
              <a:gd name="connsiteX108" fmla="*/ 5277772 w 6591438"/>
              <a:gd name="connsiteY108" fmla="*/ 62065 h 1797194"/>
              <a:gd name="connsiteX109" fmla="*/ 2737415 w 6591438"/>
              <a:gd name="connsiteY109" fmla="*/ 62065 h 1797194"/>
              <a:gd name="connsiteX110" fmla="*/ 2943775 w 6591438"/>
              <a:gd name="connsiteY110" fmla="*/ 62065 h 1797194"/>
              <a:gd name="connsiteX111" fmla="*/ 2835925 w 6591438"/>
              <a:gd name="connsiteY111" fmla="*/ 379432 h 1797194"/>
              <a:gd name="connsiteX112" fmla="*/ 3133368 w 6591438"/>
              <a:gd name="connsiteY112" fmla="*/ 379432 h 1797194"/>
              <a:gd name="connsiteX113" fmla="*/ 3033805 w 6591438"/>
              <a:gd name="connsiteY113" fmla="*/ 239094 h 1797194"/>
              <a:gd name="connsiteX114" fmla="*/ 3156554 w 6591438"/>
              <a:gd name="connsiteY114" fmla="*/ 130258 h 1797194"/>
              <a:gd name="connsiteX115" fmla="*/ 3274471 w 6591438"/>
              <a:gd name="connsiteY115" fmla="*/ 235788 h 1797194"/>
              <a:gd name="connsiteX116" fmla="*/ 3174793 w 6591438"/>
              <a:gd name="connsiteY116" fmla="*/ 379432 h 1797194"/>
              <a:gd name="connsiteX117" fmla="*/ 3389538 w 6591438"/>
              <a:gd name="connsiteY117" fmla="*/ 379432 h 1797194"/>
              <a:gd name="connsiteX118" fmla="*/ 3324728 w 6591438"/>
              <a:gd name="connsiteY118" fmla="*/ 570136 h 1797194"/>
              <a:gd name="connsiteX119" fmla="*/ 2818792 w 6591438"/>
              <a:gd name="connsiteY119" fmla="*/ 570136 h 1797194"/>
              <a:gd name="connsiteX120" fmla="*/ 3191662 w 6591438"/>
              <a:gd name="connsiteY120" fmla="*/ 1116633 h 1797194"/>
              <a:gd name="connsiteX121" fmla="*/ 3024148 w 6591438"/>
              <a:gd name="connsiteY121" fmla="*/ 1268113 h 1797194"/>
              <a:gd name="connsiteX122" fmla="*/ 2922646 w 6591438"/>
              <a:gd name="connsiteY122" fmla="*/ 1265332 h 1797194"/>
              <a:gd name="connsiteX123" fmla="*/ 2873634 w 6591438"/>
              <a:gd name="connsiteY123" fmla="*/ 1192640 h 1797194"/>
              <a:gd name="connsiteX124" fmla="*/ 2691552 w 6591438"/>
              <a:gd name="connsiteY124" fmla="*/ 804248 h 1797194"/>
              <a:gd name="connsiteX125" fmla="*/ 2537941 w 6591438"/>
              <a:gd name="connsiteY125" fmla="*/ 1263880 h 1797194"/>
              <a:gd name="connsiteX126" fmla="*/ 2392295 w 6591438"/>
              <a:gd name="connsiteY126" fmla="*/ 1265413 h 1797194"/>
              <a:gd name="connsiteX127" fmla="*/ 2489259 w 6591438"/>
              <a:gd name="connsiteY127" fmla="*/ 1399510 h 1797194"/>
              <a:gd name="connsiteX128" fmla="*/ 2470283 w 6591438"/>
              <a:gd name="connsiteY128" fmla="*/ 1455348 h 1797194"/>
              <a:gd name="connsiteX129" fmla="*/ 2263923 w 6591438"/>
              <a:gd name="connsiteY129" fmla="*/ 1455348 h 1797194"/>
              <a:gd name="connsiteX130" fmla="*/ 2490518 w 6591438"/>
              <a:gd name="connsiteY130" fmla="*/ 788593 h 1797194"/>
              <a:gd name="connsiteX131" fmla="*/ 1650170 w 6591438"/>
              <a:gd name="connsiteY131" fmla="*/ 1497303 h 1797194"/>
              <a:gd name="connsiteX132" fmla="*/ 571448 w 6591438"/>
              <a:gd name="connsiteY132" fmla="*/ 1797194 h 1797194"/>
              <a:gd name="connsiteX133" fmla="*/ 0 w 6591438"/>
              <a:gd name="connsiteY133" fmla="*/ 1500118 h 1797194"/>
              <a:gd name="connsiteX134" fmla="*/ 1528444 w 6591438"/>
              <a:gd name="connsiteY134" fmla="*/ 1385676 h 1797194"/>
              <a:gd name="connsiteX135" fmla="*/ 2497867 w 6591438"/>
              <a:gd name="connsiteY135" fmla="*/ 570136 h 1797194"/>
              <a:gd name="connsiteX136" fmla="*/ 2013990 w 6591438"/>
              <a:gd name="connsiteY136" fmla="*/ 570136 h 1797194"/>
              <a:gd name="connsiteX137" fmla="*/ 2078800 w 6591438"/>
              <a:gd name="connsiteY137" fmla="*/ 379432 h 1797194"/>
              <a:gd name="connsiteX138" fmla="*/ 2629566 w 6591438"/>
              <a:gd name="connsiteY138" fmla="*/ 379432 h 1797194"/>
              <a:gd name="connsiteX139" fmla="*/ 2737415 w 6591438"/>
              <a:gd name="connsiteY139" fmla="*/ 62065 h 1797194"/>
              <a:gd name="connsiteX140" fmla="*/ 1025343 w 6591438"/>
              <a:gd name="connsiteY140" fmla="*/ 62065 h 1797194"/>
              <a:gd name="connsiteX141" fmla="*/ 1235972 w 6591438"/>
              <a:gd name="connsiteY141" fmla="*/ 62065 h 1797194"/>
              <a:gd name="connsiteX142" fmla="*/ 1184227 w 6591438"/>
              <a:gd name="connsiteY142" fmla="*/ 214344 h 1797194"/>
              <a:gd name="connsiteX143" fmla="*/ 1480246 w 6591438"/>
              <a:gd name="connsiteY143" fmla="*/ 214344 h 1797194"/>
              <a:gd name="connsiteX144" fmla="*/ 1531991 w 6591438"/>
              <a:gd name="connsiteY144" fmla="*/ 62065 h 1797194"/>
              <a:gd name="connsiteX145" fmla="*/ 1742621 w 6591438"/>
              <a:gd name="connsiteY145" fmla="*/ 62065 h 1797194"/>
              <a:gd name="connsiteX146" fmla="*/ 1690875 w 6591438"/>
              <a:gd name="connsiteY146" fmla="*/ 214344 h 1797194"/>
              <a:gd name="connsiteX147" fmla="*/ 2029589 w 6591438"/>
              <a:gd name="connsiteY147" fmla="*/ 214344 h 1797194"/>
              <a:gd name="connsiteX148" fmla="*/ 1968649 w 6591438"/>
              <a:gd name="connsiteY148" fmla="*/ 393663 h 1797194"/>
              <a:gd name="connsiteX149" fmla="*/ 1629935 w 6591438"/>
              <a:gd name="connsiteY149" fmla="*/ 393663 h 1797194"/>
              <a:gd name="connsiteX150" fmla="*/ 1594144 w 6591438"/>
              <a:gd name="connsiteY150" fmla="*/ 498978 h 1797194"/>
              <a:gd name="connsiteX151" fmla="*/ 1383515 w 6591438"/>
              <a:gd name="connsiteY151" fmla="*/ 498978 h 1797194"/>
              <a:gd name="connsiteX152" fmla="*/ 1419305 w 6591438"/>
              <a:gd name="connsiteY152" fmla="*/ 393663 h 1797194"/>
              <a:gd name="connsiteX153" fmla="*/ 1123286 w 6591438"/>
              <a:gd name="connsiteY153" fmla="*/ 393663 h 1797194"/>
              <a:gd name="connsiteX154" fmla="*/ 1087496 w 6591438"/>
              <a:gd name="connsiteY154" fmla="*/ 498978 h 1797194"/>
              <a:gd name="connsiteX155" fmla="*/ 876867 w 6591438"/>
              <a:gd name="connsiteY155" fmla="*/ 498978 h 1797194"/>
              <a:gd name="connsiteX156" fmla="*/ 912657 w 6591438"/>
              <a:gd name="connsiteY156" fmla="*/ 393663 h 1797194"/>
              <a:gd name="connsiteX157" fmla="*/ 573943 w 6591438"/>
              <a:gd name="connsiteY157" fmla="*/ 393663 h 1797194"/>
              <a:gd name="connsiteX158" fmla="*/ 634884 w 6591438"/>
              <a:gd name="connsiteY158" fmla="*/ 214344 h 1797194"/>
              <a:gd name="connsiteX159" fmla="*/ 973598 w 6591438"/>
              <a:gd name="connsiteY159" fmla="*/ 214344 h 1797194"/>
              <a:gd name="connsiteX160" fmla="*/ 1025343 w 6591438"/>
              <a:gd name="connsiteY160" fmla="*/ 62065 h 1797194"/>
              <a:gd name="connsiteX0" fmla="*/ 5829106 w 6591438"/>
              <a:gd name="connsiteY0" fmla="*/ 558751 h 1797194"/>
              <a:gd name="connsiteX1" fmla="*/ 5664173 w 6591438"/>
              <a:gd name="connsiteY1" fmla="*/ 1044052 h 1797194"/>
              <a:gd name="connsiteX2" fmla="*/ 5878360 w 6591438"/>
              <a:gd name="connsiteY2" fmla="*/ 1044052 h 1797194"/>
              <a:gd name="connsiteX3" fmla="*/ 5829106 w 6591438"/>
              <a:gd name="connsiteY3" fmla="*/ 558751 h 1797194"/>
              <a:gd name="connsiteX4" fmla="*/ 5643904 w 6591438"/>
              <a:gd name="connsiteY4" fmla="*/ 550924 h 1797194"/>
              <a:gd name="connsiteX5" fmla="*/ 5264974 w 6591438"/>
              <a:gd name="connsiteY5" fmla="*/ 1044052 h 1797194"/>
              <a:gd name="connsiteX6" fmla="*/ 5476315 w 6591438"/>
              <a:gd name="connsiteY6" fmla="*/ 1044052 h 1797194"/>
              <a:gd name="connsiteX7" fmla="*/ 5643904 w 6591438"/>
              <a:gd name="connsiteY7" fmla="*/ 550924 h 1797194"/>
              <a:gd name="connsiteX8" fmla="*/ 643133 w 6591438"/>
              <a:gd name="connsiteY8" fmla="*/ 550212 h 1797194"/>
              <a:gd name="connsiteX9" fmla="*/ 1680624 w 6591438"/>
              <a:gd name="connsiteY9" fmla="*/ 550212 h 1797194"/>
              <a:gd name="connsiteX10" fmla="*/ 1616781 w 6591438"/>
              <a:gd name="connsiteY10" fmla="*/ 738070 h 1797194"/>
              <a:gd name="connsiteX11" fmla="*/ 1000221 w 6591438"/>
              <a:gd name="connsiteY11" fmla="*/ 988192 h 1797194"/>
              <a:gd name="connsiteX12" fmla="*/ 653707 w 6591438"/>
              <a:gd name="connsiteY12" fmla="*/ 1184945 h 1797194"/>
              <a:gd name="connsiteX13" fmla="*/ 710812 w 6591438"/>
              <a:gd name="connsiteY13" fmla="*/ 1230487 h 1797194"/>
              <a:gd name="connsiteX14" fmla="*/ 1268962 w 6591438"/>
              <a:gd name="connsiteY14" fmla="*/ 1230487 h 1797194"/>
              <a:gd name="connsiteX15" fmla="*/ 1385778 w 6591438"/>
              <a:gd name="connsiteY15" fmla="*/ 1188319 h 1797194"/>
              <a:gd name="connsiteX16" fmla="*/ 1368636 w 6591438"/>
              <a:gd name="connsiteY16" fmla="*/ 1102937 h 1797194"/>
              <a:gd name="connsiteX17" fmla="*/ 1291494 w 6591438"/>
              <a:gd name="connsiteY17" fmla="*/ 1037057 h 1797194"/>
              <a:gd name="connsiteX18" fmla="*/ 1469988 w 6591438"/>
              <a:gd name="connsiteY18" fmla="*/ 963341 h 1797194"/>
              <a:gd name="connsiteX19" fmla="*/ 1583523 w 6591438"/>
              <a:gd name="connsiteY19" fmla="*/ 1104564 h 1797194"/>
              <a:gd name="connsiteX20" fmla="*/ 1555115 w 6591438"/>
              <a:gd name="connsiteY20" fmla="*/ 1292422 h 1797194"/>
              <a:gd name="connsiteX21" fmla="*/ 1430969 w 6591438"/>
              <a:gd name="connsiteY21" fmla="*/ 1381787 h 1797194"/>
              <a:gd name="connsiteX22" fmla="*/ 1174988 w 6591438"/>
              <a:gd name="connsiteY22" fmla="*/ 1414076 h 1797194"/>
              <a:gd name="connsiteX23" fmla="*/ 698226 w 6591438"/>
              <a:gd name="connsiteY23" fmla="*/ 1414076 h 1797194"/>
              <a:gd name="connsiteX24" fmla="*/ 433472 w 6591438"/>
              <a:gd name="connsiteY24" fmla="*/ 1366044 h 1797194"/>
              <a:gd name="connsiteX25" fmla="*/ 409834 w 6591438"/>
              <a:gd name="connsiteY25" fmla="*/ 1190638 h 1797194"/>
              <a:gd name="connsiteX26" fmla="*/ 690020 w 6591438"/>
              <a:gd name="connsiteY26" fmla="*/ 962931 h 1797194"/>
              <a:gd name="connsiteX27" fmla="*/ 1229223 w 6591438"/>
              <a:gd name="connsiteY27" fmla="*/ 735224 h 1797194"/>
              <a:gd name="connsiteX28" fmla="*/ 580258 w 6591438"/>
              <a:gd name="connsiteY28" fmla="*/ 735224 h 1797194"/>
              <a:gd name="connsiteX29" fmla="*/ 643133 w 6591438"/>
              <a:gd name="connsiteY29" fmla="*/ 550212 h 1797194"/>
              <a:gd name="connsiteX30" fmla="*/ 3749733 w 6591438"/>
              <a:gd name="connsiteY30" fmla="*/ 504671 h 1797194"/>
              <a:gd name="connsiteX31" fmla="*/ 4552401 w 6591438"/>
              <a:gd name="connsiteY31" fmla="*/ 504671 h 1797194"/>
              <a:gd name="connsiteX32" fmla="*/ 4490971 w 6591438"/>
              <a:gd name="connsiteY32" fmla="*/ 685413 h 1797194"/>
              <a:gd name="connsiteX33" fmla="*/ 4166778 w 6591438"/>
              <a:gd name="connsiteY33" fmla="*/ 860463 h 1797194"/>
              <a:gd name="connsiteX34" fmla="*/ 4163876 w 6591438"/>
              <a:gd name="connsiteY34" fmla="*/ 869002 h 1797194"/>
              <a:gd name="connsiteX35" fmla="*/ 4717488 w 6591438"/>
              <a:gd name="connsiteY35" fmla="*/ 869002 h 1797194"/>
              <a:gd name="connsiteX36" fmla="*/ 4653646 w 6591438"/>
              <a:gd name="connsiteY36" fmla="*/ 1056860 h 1797194"/>
              <a:gd name="connsiteX37" fmla="*/ 4100033 w 6591438"/>
              <a:gd name="connsiteY37" fmla="*/ 1056860 h 1797194"/>
              <a:gd name="connsiteX38" fmla="*/ 4034256 w 6591438"/>
              <a:gd name="connsiteY38" fmla="*/ 1250411 h 1797194"/>
              <a:gd name="connsiteX39" fmla="*/ 3700162 w 6591438"/>
              <a:gd name="connsiteY39" fmla="*/ 1459466 h 1797194"/>
              <a:gd name="connsiteX40" fmla="*/ 2495957 w 6591438"/>
              <a:gd name="connsiteY40" fmla="*/ 1453924 h 1797194"/>
              <a:gd name="connsiteX41" fmla="*/ 2431944 w 6591438"/>
              <a:gd name="connsiteY41" fmla="*/ 1286887 h 1797194"/>
              <a:gd name="connsiteX42" fmla="*/ 3651374 w 6591438"/>
              <a:gd name="connsiteY42" fmla="*/ 1282540 h 1797194"/>
              <a:gd name="connsiteX43" fmla="*/ 3802696 w 6591438"/>
              <a:gd name="connsiteY43" fmla="*/ 1240805 h 1797194"/>
              <a:gd name="connsiteX44" fmla="*/ 3853069 w 6591438"/>
              <a:gd name="connsiteY44" fmla="*/ 1172137 h 1797194"/>
              <a:gd name="connsiteX45" fmla="*/ 3892251 w 6591438"/>
              <a:gd name="connsiteY45" fmla="*/ 1056860 h 1797194"/>
              <a:gd name="connsiteX46" fmla="*/ 3270326 w 6591438"/>
              <a:gd name="connsiteY46" fmla="*/ 1056860 h 1797194"/>
              <a:gd name="connsiteX47" fmla="*/ 3334168 w 6591438"/>
              <a:gd name="connsiteY47" fmla="*/ 869002 h 1797194"/>
              <a:gd name="connsiteX48" fmla="*/ 3956093 w 6591438"/>
              <a:gd name="connsiteY48" fmla="*/ 869002 h 1797194"/>
              <a:gd name="connsiteX49" fmla="*/ 3976406 w 6591438"/>
              <a:gd name="connsiteY49" fmla="*/ 809229 h 1797194"/>
              <a:gd name="connsiteX50" fmla="*/ 4211552 w 6591438"/>
              <a:gd name="connsiteY50" fmla="*/ 686836 h 1797194"/>
              <a:gd name="connsiteX51" fmla="*/ 3687825 w 6591438"/>
              <a:gd name="connsiteY51" fmla="*/ 686836 h 1797194"/>
              <a:gd name="connsiteX52" fmla="*/ 3749733 w 6591438"/>
              <a:gd name="connsiteY52" fmla="*/ 504671 h 1797194"/>
              <a:gd name="connsiteX53" fmla="*/ 4292651 w 6591438"/>
              <a:gd name="connsiteY53" fmla="*/ 78760 h 1797194"/>
              <a:gd name="connsiteX54" fmla="*/ 4358725 w 6591438"/>
              <a:gd name="connsiteY54" fmla="*/ 99186 h 1797194"/>
              <a:gd name="connsiteX55" fmla="*/ 4390426 w 6591438"/>
              <a:gd name="connsiteY55" fmla="*/ 208652 h 1797194"/>
              <a:gd name="connsiteX56" fmla="*/ 4916287 w 6591438"/>
              <a:gd name="connsiteY56" fmla="*/ 208652 h 1797194"/>
              <a:gd name="connsiteX57" fmla="*/ 4791504 w 6591438"/>
              <a:gd name="connsiteY57" fmla="*/ 575829 h 1797194"/>
              <a:gd name="connsiteX58" fmla="*/ 4592261 w 6591438"/>
              <a:gd name="connsiteY58" fmla="*/ 575829 h 1797194"/>
              <a:gd name="connsiteX59" fmla="*/ 4655136 w 6591438"/>
              <a:gd name="connsiteY59" fmla="*/ 390817 h 1797194"/>
              <a:gd name="connsiteX60" fmla="*/ 3727229 w 6591438"/>
              <a:gd name="connsiteY60" fmla="*/ 390817 h 1797194"/>
              <a:gd name="connsiteX61" fmla="*/ 3663387 w 6591438"/>
              <a:gd name="connsiteY61" fmla="*/ 578675 h 1797194"/>
              <a:gd name="connsiteX62" fmla="*/ 3464144 w 6591438"/>
              <a:gd name="connsiteY62" fmla="*/ 578675 h 1797194"/>
              <a:gd name="connsiteX63" fmla="*/ 3589894 w 6591438"/>
              <a:gd name="connsiteY63" fmla="*/ 208652 h 1797194"/>
              <a:gd name="connsiteX64" fmla="*/ 4136200 w 6591438"/>
              <a:gd name="connsiteY64" fmla="*/ 199731 h 1797194"/>
              <a:gd name="connsiteX65" fmla="*/ 4166234 w 6591438"/>
              <a:gd name="connsiteY65" fmla="*/ 121371 h 1797194"/>
              <a:gd name="connsiteX66" fmla="*/ 4292651 w 6591438"/>
              <a:gd name="connsiteY66" fmla="*/ 78760 h 1797194"/>
              <a:gd name="connsiteX67" fmla="*/ 5277772 w 6591438"/>
              <a:gd name="connsiteY67" fmla="*/ 62065 h 1797194"/>
              <a:gd name="connsiteX68" fmla="*/ 5445406 w 6591438"/>
              <a:gd name="connsiteY68" fmla="*/ 109030 h 1797194"/>
              <a:gd name="connsiteX69" fmla="*/ 5226160 w 6591438"/>
              <a:gd name="connsiteY69" fmla="*/ 448456 h 1797194"/>
              <a:gd name="connsiteX70" fmla="*/ 5029552 w 6591438"/>
              <a:gd name="connsiteY70" fmla="*/ 1026974 h 1797194"/>
              <a:gd name="connsiteX71" fmla="*/ 5556669 w 6591438"/>
              <a:gd name="connsiteY71" fmla="*/ 470515 h 1797194"/>
              <a:gd name="connsiteX72" fmla="*/ 5299787 w 6591438"/>
              <a:gd name="connsiteY72" fmla="*/ 470515 h 1797194"/>
              <a:gd name="connsiteX73" fmla="*/ 5360238 w 6591438"/>
              <a:gd name="connsiteY73" fmla="*/ 292618 h 1797194"/>
              <a:gd name="connsiteX74" fmla="*/ 5731685 w 6591438"/>
              <a:gd name="connsiteY74" fmla="*/ 292618 h 1797194"/>
              <a:gd name="connsiteX75" fmla="*/ 5810037 w 6591438"/>
              <a:gd name="connsiteY75" fmla="*/ 62065 h 1797194"/>
              <a:gd name="connsiteX76" fmla="*/ 5997895 w 6591438"/>
              <a:gd name="connsiteY76" fmla="*/ 62065 h 1797194"/>
              <a:gd name="connsiteX77" fmla="*/ 5919543 w 6591438"/>
              <a:gd name="connsiteY77" fmla="*/ 292618 h 1797194"/>
              <a:gd name="connsiteX78" fmla="*/ 6271047 w 6591438"/>
              <a:gd name="connsiteY78" fmla="*/ 296070 h 1797194"/>
              <a:gd name="connsiteX79" fmla="*/ 6391363 w 6591438"/>
              <a:gd name="connsiteY79" fmla="*/ 251633 h 1797194"/>
              <a:gd name="connsiteX80" fmla="*/ 6426810 w 6591438"/>
              <a:gd name="connsiteY80" fmla="*/ 193091 h 1797194"/>
              <a:gd name="connsiteX81" fmla="*/ 6360892 w 6591438"/>
              <a:gd name="connsiteY81" fmla="*/ 131962 h 1797194"/>
              <a:gd name="connsiteX82" fmla="*/ 6236204 w 6591438"/>
              <a:gd name="connsiteY82" fmla="*/ 135046 h 1797194"/>
              <a:gd name="connsiteX83" fmla="*/ 6114305 w 6591438"/>
              <a:gd name="connsiteY83" fmla="*/ 201354 h 1797194"/>
              <a:gd name="connsiteX84" fmla="*/ 6279067 w 6591438"/>
              <a:gd name="connsiteY84" fmla="*/ 23356 h 1797194"/>
              <a:gd name="connsiteX85" fmla="*/ 6480562 w 6591438"/>
              <a:gd name="connsiteY85" fmla="*/ 18376 h 1797194"/>
              <a:gd name="connsiteX86" fmla="*/ 6587878 w 6591438"/>
              <a:gd name="connsiteY86" fmla="*/ 147682 h 1797194"/>
              <a:gd name="connsiteX87" fmla="*/ 6551784 w 6591438"/>
              <a:gd name="connsiteY87" fmla="*/ 296071 h 1797194"/>
              <a:gd name="connsiteX88" fmla="*/ 6415749 w 6591438"/>
              <a:gd name="connsiteY88" fmla="*/ 424732 h 1797194"/>
              <a:gd name="connsiteX89" fmla="*/ 6202868 w 6591438"/>
              <a:gd name="connsiteY89" fmla="*/ 468524 h 1797194"/>
              <a:gd name="connsiteX90" fmla="*/ 5962272 w 6591438"/>
              <a:gd name="connsiteY90" fmla="*/ 470515 h 1797194"/>
              <a:gd name="connsiteX91" fmla="*/ 6144037 w 6591438"/>
              <a:gd name="connsiteY91" fmla="*/ 1005626 h 1797194"/>
              <a:gd name="connsiteX92" fmla="*/ 5951542 w 6591438"/>
              <a:gd name="connsiteY92" fmla="*/ 1207716 h 1797194"/>
              <a:gd name="connsiteX93" fmla="*/ 5889301 w 6591438"/>
              <a:gd name="connsiteY93" fmla="*/ 1076785 h 1797194"/>
              <a:gd name="connsiteX94" fmla="*/ 5839479 w 6591438"/>
              <a:gd name="connsiteY94" fmla="*/ 1223371 h 1797194"/>
              <a:gd name="connsiteX95" fmla="*/ 5603233 w 6591438"/>
              <a:gd name="connsiteY95" fmla="*/ 1223371 h 1797194"/>
              <a:gd name="connsiteX96" fmla="*/ 5521979 w 6591438"/>
              <a:gd name="connsiteY96" fmla="*/ 1462463 h 1797194"/>
              <a:gd name="connsiteX97" fmla="*/ 5334121 w 6591438"/>
              <a:gd name="connsiteY97" fmla="*/ 1462463 h 1797194"/>
              <a:gd name="connsiteX98" fmla="*/ 5415375 w 6591438"/>
              <a:gd name="connsiteY98" fmla="*/ 1223371 h 1797194"/>
              <a:gd name="connsiteX99" fmla="*/ 5186244 w 6591438"/>
              <a:gd name="connsiteY99" fmla="*/ 1223371 h 1797194"/>
              <a:gd name="connsiteX100" fmla="*/ 5238001 w 6591438"/>
              <a:gd name="connsiteY100" fmla="*/ 1071092 h 1797194"/>
              <a:gd name="connsiteX101" fmla="*/ 5065253 w 6591438"/>
              <a:gd name="connsiteY101" fmla="*/ 1227641 h 1797194"/>
              <a:gd name="connsiteX102" fmla="*/ 5016254 w 6591438"/>
              <a:gd name="connsiteY102" fmla="*/ 1066111 h 1797194"/>
              <a:gd name="connsiteX103" fmla="*/ 4882520 w 6591438"/>
              <a:gd name="connsiteY103" fmla="*/ 1459617 h 1797194"/>
              <a:gd name="connsiteX104" fmla="*/ 4711740 w 6591438"/>
              <a:gd name="connsiteY104" fmla="*/ 1459617 h 1797194"/>
              <a:gd name="connsiteX105" fmla="*/ 4924548 w 6591438"/>
              <a:gd name="connsiteY105" fmla="*/ 833423 h 1797194"/>
              <a:gd name="connsiteX106" fmla="*/ 4778874 w 6591438"/>
              <a:gd name="connsiteY106" fmla="*/ 985702 h 1797194"/>
              <a:gd name="connsiteX107" fmla="*/ 4824738 w 6591438"/>
              <a:gd name="connsiteY107" fmla="*/ 716723 h 1797194"/>
              <a:gd name="connsiteX108" fmla="*/ 5277772 w 6591438"/>
              <a:gd name="connsiteY108" fmla="*/ 62065 h 1797194"/>
              <a:gd name="connsiteX109" fmla="*/ 2737415 w 6591438"/>
              <a:gd name="connsiteY109" fmla="*/ 62065 h 1797194"/>
              <a:gd name="connsiteX110" fmla="*/ 2943775 w 6591438"/>
              <a:gd name="connsiteY110" fmla="*/ 62065 h 1797194"/>
              <a:gd name="connsiteX111" fmla="*/ 2835925 w 6591438"/>
              <a:gd name="connsiteY111" fmla="*/ 379432 h 1797194"/>
              <a:gd name="connsiteX112" fmla="*/ 3133368 w 6591438"/>
              <a:gd name="connsiteY112" fmla="*/ 379432 h 1797194"/>
              <a:gd name="connsiteX113" fmla="*/ 3033805 w 6591438"/>
              <a:gd name="connsiteY113" fmla="*/ 239094 h 1797194"/>
              <a:gd name="connsiteX114" fmla="*/ 3156554 w 6591438"/>
              <a:gd name="connsiteY114" fmla="*/ 130258 h 1797194"/>
              <a:gd name="connsiteX115" fmla="*/ 3274471 w 6591438"/>
              <a:gd name="connsiteY115" fmla="*/ 235788 h 1797194"/>
              <a:gd name="connsiteX116" fmla="*/ 3174793 w 6591438"/>
              <a:gd name="connsiteY116" fmla="*/ 379432 h 1797194"/>
              <a:gd name="connsiteX117" fmla="*/ 3389538 w 6591438"/>
              <a:gd name="connsiteY117" fmla="*/ 379432 h 1797194"/>
              <a:gd name="connsiteX118" fmla="*/ 3324728 w 6591438"/>
              <a:gd name="connsiteY118" fmla="*/ 570136 h 1797194"/>
              <a:gd name="connsiteX119" fmla="*/ 2818792 w 6591438"/>
              <a:gd name="connsiteY119" fmla="*/ 570136 h 1797194"/>
              <a:gd name="connsiteX120" fmla="*/ 3191662 w 6591438"/>
              <a:gd name="connsiteY120" fmla="*/ 1116633 h 1797194"/>
              <a:gd name="connsiteX121" fmla="*/ 3024148 w 6591438"/>
              <a:gd name="connsiteY121" fmla="*/ 1268113 h 1797194"/>
              <a:gd name="connsiteX122" fmla="*/ 2922646 w 6591438"/>
              <a:gd name="connsiteY122" fmla="*/ 1265332 h 1797194"/>
              <a:gd name="connsiteX123" fmla="*/ 2873634 w 6591438"/>
              <a:gd name="connsiteY123" fmla="*/ 1192640 h 1797194"/>
              <a:gd name="connsiteX124" fmla="*/ 2691552 w 6591438"/>
              <a:gd name="connsiteY124" fmla="*/ 804248 h 1797194"/>
              <a:gd name="connsiteX125" fmla="*/ 2537941 w 6591438"/>
              <a:gd name="connsiteY125" fmla="*/ 1263880 h 1797194"/>
              <a:gd name="connsiteX126" fmla="*/ 2392295 w 6591438"/>
              <a:gd name="connsiteY126" fmla="*/ 1265413 h 1797194"/>
              <a:gd name="connsiteX127" fmla="*/ 2489259 w 6591438"/>
              <a:gd name="connsiteY127" fmla="*/ 1399510 h 1797194"/>
              <a:gd name="connsiteX128" fmla="*/ 2470283 w 6591438"/>
              <a:gd name="connsiteY128" fmla="*/ 1455348 h 1797194"/>
              <a:gd name="connsiteX129" fmla="*/ 2263923 w 6591438"/>
              <a:gd name="connsiteY129" fmla="*/ 1455348 h 1797194"/>
              <a:gd name="connsiteX130" fmla="*/ 2490518 w 6591438"/>
              <a:gd name="connsiteY130" fmla="*/ 788593 h 1797194"/>
              <a:gd name="connsiteX131" fmla="*/ 1650170 w 6591438"/>
              <a:gd name="connsiteY131" fmla="*/ 1497303 h 1797194"/>
              <a:gd name="connsiteX132" fmla="*/ 571448 w 6591438"/>
              <a:gd name="connsiteY132" fmla="*/ 1797194 h 1797194"/>
              <a:gd name="connsiteX133" fmla="*/ 0 w 6591438"/>
              <a:gd name="connsiteY133" fmla="*/ 1500118 h 1797194"/>
              <a:gd name="connsiteX134" fmla="*/ 1528444 w 6591438"/>
              <a:gd name="connsiteY134" fmla="*/ 1385676 h 1797194"/>
              <a:gd name="connsiteX135" fmla="*/ 2497867 w 6591438"/>
              <a:gd name="connsiteY135" fmla="*/ 570136 h 1797194"/>
              <a:gd name="connsiteX136" fmla="*/ 2013990 w 6591438"/>
              <a:gd name="connsiteY136" fmla="*/ 570136 h 1797194"/>
              <a:gd name="connsiteX137" fmla="*/ 2078800 w 6591438"/>
              <a:gd name="connsiteY137" fmla="*/ 379432 h 1797194"/>
              <a:gd name="connsiteX138" fmla="*/ 2629566 w 6591438"/>
              <a:gd name="connsiteY138" fmla="*/ 379432 h 1797194"/>
              <a:gd name="connsiteX139" fmla="*/ 2737415 w 6591438"/>
              <a:gd name="connsiteY139" fmla="*/ 62065 h 1797194"/>
              <a:gd name="connsiteX140" fmla="*/ 1025343 w 6591438"/>
              <a:gd name="connsiteY140" fmla="*/ 62065 h 1797194"/>
              <a:gd name="connsiteX141" fmla="*/ 1235972 w 6591438"/>
              <a:gd name="connsiteY141" fmla="*/ 62065 h 1797194"/>
              <a:gd name="connsiteX142" fmla="*/ 1184227 w 6591438"/>
              <a:gd name="connsiteY142" fmla="*/ 214344 h 1797194"/>
              <a:gd name="connsiteX143" fmla="*/ 1480246 w 6591438"/>
              <a:gd name="connsiteY143" fmla="*/ 214344 h 1797194"/>
              <a:gd name="connsiteX144" fmla="*/ 1531991 w 6591438"/>
              <a:gd name="connsiteY144" fmla="*/ 62065 h 1797194"/>
              <a:gd name="connsiteX145" fmla="*/ 1742621 w 6591438"/>
              <a:gd name="connsiteY145" fmla="*/ 62065 h 1797194"/>
              <a:gd name="connsiteX146" fmla="*/ 1690875 w 6591438"/>
              <a:gd name="connsiteY146" fmla="*/ 214344 h 1797194"/>
              <a:gd name="connsiteX147" fmla="*/ 2029589 w 6591438"/>
              <a:gd name="connsiteY147" fmla="*/ 214344 h 1797194"/>
              <a:gd name="connsiteX148" fmla="*/ 1968649 w 6591438"/>
              <a:gd name="connsiteY148" fmla="*/ 393663 h 1797194"/>
              <a:gd name="connsiteX149" fmla="*/ 1629935 w 6591438"/>
              <a:gd name="connsiteY149" fmla="*/ 393663 h 1797194"/>
              <a:gd name="connsiteX150" fmla="*/ 1594144 w 6591438"/>
              <a:gd name="connsiteY150" fmla="*/ 498978 h 1797194"/>
              <a:gd name="connsiteX151" fmla="*/ 1383515 w 6591438"/>
              <a:gd name="connsiteY151" fmla="*/ 498978 h 1797194"/>
              <a:gd name="connsiteX152" fmla="*/ 1419305 w 6591438"/>
              <a:gd name="connsiteY152" fmla="*/ 393663 h 1797194"/>
              <a:gd name="connsiteX153" fmla="*/ 1123286 w 6591438"/>
              <a:gd name="connsiteY153" fmla="*/ 393663 h 1797194"/>
              <a:gd name="connsiteX154" fmla="*/ 1087496 w 6591438"/>
              <a:gd name="connsiteY154" fmla="*/ 498978 h 1797194"/>
              <a:gd name="connsiteX155" fmla="*/ 876867 w 6591438"/>
              <a:gd name="connsiteY155" fmla="*/ 498978 h 1797194"/>
              <a:gd name="connsiteX156" fmla="*/ 912657 w 6591438"/>
              <a:gd name="connsiteY156" fmla="*/ 393663 h 1797194"/>
              <a:gd name="connsiteX157" fmla="*/ 573943 w 6591438"/>
              <a:gd name="connsiteY157" fmla="*/ 393663 h 1797194"/>
              <a:gd name="connsiteX158" fmla="*/ 634884 w 6591438"/>
              <a:gd name="connsiteY158" fmla="*/ 214344 h 1797194"/>
              <a:gd name="connsiteX159" fmla="*/ 973598 w 6591438"/>
              <a:gd name="connsiteY159" fmla="*/ 214344 h 1797194"/>
              <a:gd name="connsiteX160" fmla="*/ 1025343 w 6591438"/>
              <a:gd name="connsiteY160" fmla="*/ 62065 h 1797194"/>
              <a:gd name="connsiteX0" fmla="*/ 5829106 w 6593289"/>
              <a:gd name="connsiteY0" fmla="*/ 558751 h 1797194"/>
              <a:gd name="connsiteX1" fmla="*/ 5664173 w 6593289"/>
              <a:gd name="connsiteY1" fmla="*/ 1044052 h 1797194"/>
              <a:gd name="connsiteX2" fmla="*/ 5878360 w 6593289"/>
              <a:gd name="connsiteY2" fmla="*/ 1044052 h 1797194"/>
              <a:gd name="connsiteX3" fmla="*/ 5829106 w 6593289"/>
              <a:gd name="connsiteY3" fmla="*/ 558751 h 1797194"/>
              <a:gd name="connsiteX4" fmla="*/ 5643904 w 6593289"/>
              <a:gd name="connsiteY4" fmla="*/ 550924 h 1797194"/>
              <a:gd name="connsiteX5" fmla="*/ 5264974 w 6593289"/>
              <a:gd name="connsiteY5" fmla="*/ 1044052 h 1797194"/>
              <a:gd name="connsiteX6" fmla="*/ 5476315 w 6593289"/>
              <a:gd name="connsiteY6" fmla="*/ 1044052 h 1797194"/>
              <a:gd name="connsiteX7" fmla="*/ 5643904 w 6593289"/>
              <a:gd name="connsiteY7" fmla="*/ 550924 h 1797194"/>
              <a:gd name="connsiteX8" fmla="*/ 643133 w 6593289"/>
              <a:gd name="connsiteY8" fmla="*/ 550212 h 1797194"/>
              <a:gd name="connsiteX9" fmla="*/ 1680624 w 6593289"/>
              <a:gd name="connsiteY9" fmla="*/ 550212 h 1797194"/>
              <a:gd name="connsiteX10" fmla="*/ 1616781 w 6593289"/>
              <a:gd name="connsiteY10" fmla="*/ 738070 h 1797194"/>
              <a:gd name="connsiteX11" fmla="*/ 1000221 w 6593289"/>
              <a:gd name="connsiteY11" fmla="*/ 988192 h 1797194"/>
              <a:gd name="connsiteX12" fmla="*/ 653707 w 6593289"/>
              <a:gd name="connsiteY12" fmla="*/ 1184945 h 1797194"/>
              <a:gd name="connsiteX13" fmla="*/ 710812 w 6593289"/>
              <a:gd name="connsiteY13" fmla="*/ 1230487 h 1797194"/>
              <a:gd name="connsiteX14" fmla="*/ 1268962 w 6593289"/>
              <a:gd name="connsiteY14" fmla="*/ 1230487 h 1797194"/>
              <a:gd name="connsiteX15" fmla="*/ 1385778 w 6593289"/>
              <a:gd name="connsiteY15" fmla="*/ 1188319 h 1797194"/>
              <a:gd name="connsiteX16" fmla="*/ 1368636 w 6593289"/>
              <a:gd name="connsiteY16" fmla="*/ 1102937 h 1797194"/>
              <a:gd name="connsiteX17" fmla="*/ 1291494 w 6593289"/>
              <a:gd name="connsiteY17" fmla="*/ 1037057 h 1797194"/>
              <a:gd name="connsiteX18" fmla="*/ 1469988 w 6593289"/>
              <a:gd name="connsiteY18" fmla="*/ 963341 h 1797194"/>
              <a:gd name="connsiteX19" fmla="*/ 1583523 w 6593289"/>
              <a:gd name="connsiteY19" fmla="*/ 1104564 h 1797194"/>
              <a:gd name="connsiteX20" fmla="*/ 1555115 w 6593289"/>
              <a:gd name="connsiteY20" fmla="*/ 1292422 h 1797194"/>
              <a:gd name="connsiteX21" fmla="*/ 1430969 w 6593289"/>
              <a:gd name="connsiteY21" fmla="*/ 1381787 h 1797194"/>
              <a:gd name="connsiteX22" fmla="*/ 1174988 w 6593289"/>
              <a:gd name="connsiteY22" fmla="*/ 1414076 h 1797194"/>
              <a:gd name="connsiteX23" fmla="*/ 698226 w 6593289"/>
              <a:gd name="connsiteY23" fmla="*/ 1414076 h 1797194"/>
              <a:gd name="connsiteX24" fmla="*/ 433472 w 6593289"/>
              <a:gd name="connsiteY24" fmla="*/ 1366044 h 1797194"/>
              <a:gd name="connsiteX25" fmla="*/ 409834 w 6593289"/>
              <a:gd name="connsiteY25" fmla="*/ 1190638 h 1797194"/>
              <a:gd name="connsiteX26" fmla="*/ 690020 w 6593289"/>
              <a:gd name="connsiteY26" fmla="*/ 962931 h 1797194"/>
              <a:gd name="connsiteX27" fmla="*/ 1229223 w 6593289"/>
              <a:gd name="connsiteY27" fmla="*/ 735224 h 1797194"/>
              <a:gd name="connsiteX28" fmla="*/ 580258 w 6593289"/>
              <a:gd name="connsiteY28" fmla="*/ 735224 h 1797194"/>
              <a:gd name="connsiteX29" fmla="*/ 643133 w 6593289"/>
              <a:gd name="connsiteY29" fmla="*/ 550212 h 1797194"/>
              <a:gd name="connsiteX30" fmla="*/ 3749733 w 6593289"/>
              <a:gd name="connsiteY30" fmla="*/ 504671 h 1797194"/>
              <a:gd name="connsiteX31" fmla="*/ 4552401 w 6593289"/>
              <a:gd name="connsiteY31" fmla="*/ 504671 h 1797194"/>
              <a:gd name="connsiteX32" fmla="*/ 4490971 w 6593289"/>
              <a:gd name="connsiteY32" fmla="*/ 685413 h 1797194"/>
              <a:gd name="connsiteX33" fmla="*/ 4166778 w 6593289"/>
              <a:gd name="connsiteY33" fmla="*/ 860463 h 1797194"/>
              <a:gd name="connsiteX34" fmla="*/ 4163876 w 6593289"/>
              <a:gd name="connsiteY34" fmla="*/ 869002 h 1797194"/>
              <a:gd name="connsiteX35" fmla="*/ 4717488 w 6593289"/>
              <a:gd name="connsiteY35" fmla="*/ 869002 h 1797194"/>
              <a:gd name="connsiteX36" fmla="*/ 4653646 w 6593289"/>
              <a:gd name="connsiteY36" fmla="*/ 1056860 h 1797194"/>
              <a:gd name="connsiteX37" fmla="*/ 4100033 w 6593289"/>
              <a:gd name="connsiteY37" fmla="*/ 1056860 h 1797194"/>
              <a:gd name="connsiteX38" fmla="*/ 4034256 w 6593289"/>
              <a:gd name="connsiteY38" fmla="*/ 1250411 h 1797194"/>
              <a:gd name="connsiteX39" fmla="*/ 3700162 w 6593289"/>
              <a:gd name="connsiteY39" fmla="*/ 1459466 h 1797194"/>
              <a:gd name="connsiteX40" fmla="*/ 2495957 w 6593289"/>
              <a:gd name="connsiteY40" fmla="*/ 1453924 h 1797194"/>
              <a:gd name="connsiteX41" fmla="*/ 2431944 w 6593289"/>
              <a:gd name="connsiteY41" fmla="*/ 1286887 h 1797194"/>
              <a:gd name="connsiteX42" fmla="*/ 3651374 w 6593289"/>
              <a:gd name="connsiteY42" fmla="*/ 1282540 h 1797194"/>
              <a:gd name="connsiteX43" fmla="*/ 3802696 w 6593289"/>
              <a:gd name="connsiteY43" fmla="*/ 1240805 h 1797194"/>
              <a:gd name="connsiteX44" fmla="*/ 3853069 w 6593289"/>
              <a:gd name="connsiteY44" fmla="*/ 1172137 h 1797194"/>
              <a:gd name="connsiteX45" fmla="*/ 3892251 w 6593289"/>
              <a:gd name="connsiteY45" fmla="*/ 1056860 h 1797194"/>
              <a:gd name="connsiteX46" fmla="*/ 3270326 w 6593289"/>
              <a:gd name="connsiteY46" fmla="*/ 1056860 h 1797194"/>
              <a:gd name="connsiteX47" fmla="*/ 3334168 w 6593289"/>
              <a:gd name="connsiteY47" fmla="*/ 869002 h 1797194"/>
              <a:gd name="connsiteX48" fmla="*/ 3956093 w 6593289"/>
              <a:gd name="connsiteY48" fmla="*/ 869002 h 1797194"/>
              <a:gd name="connsiteX49" fmla="*/ 3976406 w 6593289"/>
              <a:gd name="connsiteY49" fmla="*/ 809229 h 1797194"/>
              <a:gd name="connsiteX50" fmla="*/ 4211552 w 6593289"/>
              <a:gd name="connsiteY50" fmla="*/ 686836 h 1797194"/>
              <a:gd name="connsiteX51" fmla="*/ 3687825 w 6593289"/>
              <a:gd name="connsiteY51" fmla="*/ 686836 h 1797194"/>
              <a:gd name="connsiteX52" fmla="*/ 3749733 w 6593289"/>
              <a:gd name="connsiteY52" fmla="*/ 504671 h 1797194"/>
              <a:gd name="connsiteX53" fmla="*/ 4292651 w 6593289"/>
              <a:gd name="connsiteY53" fmla="*/ 78760 h 1797194"/>
              <a:gd name="connsiteX54" fmla="*/ 4358725 w 6593289"/>
              <a:gd name="connsiteY54" fmla="*/ 99186 h 1797194"/>
              <a:gd name="connsiteX55" fmla="*/ 4390426 w 6593289"/>
              <a:gd name="connsiteY55" fmla="*/ 208652 h 1797194"/>
              <a:gd name="connsiteX56" fmla="*/ 4916287 w 6593289"/>
              <a:gd name="connsiteY56" fmla="*/ 208652 h 1797194"/>
              <a:gd name="connsiteX57" fmla="*/ 4791504 w 6593289"/>
              <a:gd name="connsiteY57" fmla="*/ 575829 h 1797194"/>
              <a:gd name="connsiteX58" fmla="*/ 4592261 w 6593289"/>
              <a:gd name="connsiteY58" fmla="*/ 575829 h 1797194"/>
              <a:gd name="connsiteX59" fmla="*/ 4655136 w 6593289"/>
              <a:gd name="connsiteY59" fmla="*/ 390817 h 1797194"/>
              <a:gd name="connsiteX60" fmla="*/ 3727229 w 6593289"/>
              <a:gd name="connsiteY60" fmla="*/ 390817 h 1797194"/>
              <a:gd name="connsiteX61" fmla="*/ 3663387 w 6593289"/>
              <a:gd name="connsiteY61" fmla="*/ 578675 h 1797194"/>
              <a:gd name="connsiteX62" fmla="*/ 3464144 w 6593289"/>
              <a:gd name="connsiteY62" fmla="*/ 578675 h 1797194"/>
              <a:gd name="connsiteX63" fmla="*/ 3589894 w 6593289"/>
              <a:gd name="connsiteY63" fmla="*/ 208652 h 1797194"/>
              <a:gd name="connsiteX64" fmla="*/ 4136200 w 6593289"/>
              <a:gd name="connsiteY64" fmla="*/ 199731 h 1797194"/>
              <a:gd name="connsiteX65" fmla="*/ 4166234 w 6593289"/>
              <a:gd name="connsiteY65" fmla="*/ 121371 h 1797194"/>
              <a:gd name="connsiteX66" fmla="*/ 4292651 w 6593289"/>
              <a:gd name="connsiteY66" fmla="*/ 78760 h 1797194"/>
              <a:gd name="connsiteX67" fmla="*/ 5277772 w 6593289"/>
              <a:gd name="connsiteY67" fmla="*/ 62065 h 1797194"/>
              <a:gd name="connsiteX68" fmla="*/ 5445406 w 6593289"/>
              <a:gd name="connsiteY68" fmla="*/ 109030 h 1797194"/>
              <a:gd name="connsiteX69" fmla="*/ 5226160 w 6593289"/>
              <a:gd name="connsiteY69" fmla="*/ 448456 h 1797194"/>
              <a:gd name="connsiteX70" fmla="*/ 5029552 w 6593289"/>
              <a:gd name="connsiteY70" fmla="*/ 1026974 h 1797194"/>
              <a:gd name="connsiteX71" fmla="*/ 5556669 w 6593289"/>
              <a:gd name="connsiteY71" fmla="*/ 470515 h 1797194"/>
              <a:gd name="connsiteX72" fmla="*/ 5299787 w 6593289"/>
              <a:gd name="connsiteY72" fmla="*/ 470515 h 1797194"/>
              <a:gd name="connsiteX73" fmla="*/ 5360238 w 6593289"/>
              <a:gd name="connsiteY73" fmla="*/ 292618 h 1797194"/>
              <a:gd name="connsiteX74" fmla="*/ 5731685 w 6593289"/>
              <a:gd name="connsiteY74" fmla="*/ 292618 h 1797194"/>
              <a:gd name="connsiteX75" fmla="*/ 5810037 w 6593289"/>
              <a:gd name="connsiteY75" fmla="*/ 62065 h 1797194"/>
              <a:gd name="connsiteX76" fmla="*/ 5997895 w 6593289"/>
              <a:gd name="connsiteY76" fmla="*/ 62065 h 1797194"/>
              <a:gd name="connsiteX77" fmla="*/ 5919543 w 6593289"/>
              <a:gd name="connsiteY77" fmla="*/ 292618 h 1797194"/>
              <a:gd name="connsiteX78" fmla="*/ 6271047 w 6593289"/>
              <a:gd name="connsiteY78" fmla="*/ 296070 h 1797194"/>
              <a:gd name="connsiteX79" fmla="*/ 6391363 w 6593289"/>
              <a:gd name="connsiteY79" fmla="*/ 251633 h 1797194"/>
              <a:gd name="connsiteX80" fmla="*/ 6426810 w 6593289"/>
              <a:gd name="connsiteY80" fmla="*/ 193091 h 1797194"/>
              <a:gd name="connsiteX81" fmla="*/ 6360892 w 6593289"/>
              <a:gd name="connsiteY81" fmla="*/ 131962 h 1797194"/>
              <a:gd name="connsiteX82" fmla="*/ 6236204 w 6593289"/>
              <a:gd name="connsiteY82" fmla="*/ 135046 h 1797194"/>
              <a:gd name="connsiteX83" fmla="*/ 6114305 w 6593289"/>
              <a:gd name="connsiteY83" fmla="*/ 201354 h 1797194"/>
              <a:gd name="connsiteX84" fmla="*/ 6279067 w 6593289"/>
              <a:gd name="connsiteY84" fmla="*/ 23356 h 1797194"/>
              <a:gd name="connsiteX85" fmla="*/ 6480562 w 6593289"/>
              <a:gd name="connsiteY85" fmla="*/ 18376 h 1797194"/>
              <a:gd name="connsiteX86" fmla="*/ 6587878 w 6593289"/>
              <a:gd name="connsiteY86" fmla="*/ 147682 h 1797194"/>
              <a:gd name="connsiteX87" fmla="*/ 6560452 w 6593289"/>
              <a:gd name="connsiteY87" fmla="*/ 296071 h 1797194"/>
              <a:gd name="connsiteX88" fmla="*/ 6415749 w 6593289"/>
              <a:gd name="connsiteY88" fmla="*/ 424732 h 1797194"/>
              <a:gd name="connsiteX89" fmla="*/ 6202868 w 6593289"/>
              <a:gd name="connsiteY89" fmla="*/ 468524 h 1797194"/>
              <a:gd name="connsiteX90" fmla="*/ 5962272 w 6593289"/>
              <a:gd name="connsiteY90" fmla="*/ 470515 h 1797194"/>
              <a:gd name="connsiteX91" fmla="*/ 6144037 w 6593289"/>
              <a:gd name="connsiteY91" fmla="*/ 1005626 h 1797194"/>
              <a:gd name="connsiteX92" fmla="*/ 5951542 w 6593289"/>
              <a:gd name="connsiteY92" fmla="*/ 1207716 h 1797194"/>
              <a:gd name="connsiteX93" fmla="*/ 5889301 w 6593289"/>
              <a:gd name="connsiteY93" fmla="*/ 1076785 h 1797194"/>
              <a:gd name="connsiteX94" fmla="*/ 5839479 w 6593289"/>
              <a:gd name="connsiteY94" fmla="*/ 1223371 h 1797194"/>
              <a:gd name="connsiteX95" fmla="*/ 5603233 w 6593289"/>
              <a:gd name="connsiteY95" fmla="*/ 1223371 h 1797194"/>
              <a:gd name="connsiteX96" fmla="*/ 5521979 w 6593289"/>
              <a:gd name="connsiteY96" fmla="*/ 1462463 h 1797194"/>
              <a:gd name="connsiteX97" fmla="*/ 5334121 w 6593289"/>
              <a:gd name="connsiteY97" fmla="*/ 1462463 h 1797194"/>
              <a:gd name="connsiteX98" fmla="*/ 5415375 w 6593289"/>
              <a:gd name="connsiteY98" fmla="*/ 1223371 h 1797194"/>
              <a:gd name="connsiteX99" fmla="*/ 5186244 w 6593289"/>
              <a:gd name="connsiteY99" fmla="*/ 1223371 h 1797194"/>
              <a:gd name="connsiteX100" fmla="*/ 5238001 w 6593289"/>
              <a:gd name="connsiteY100" fmla="*/ 1071092 h 1797194"/>
              <a:gd name="connsiteX101" fmla="*/ 5065253 w 6593289"/>
              <a:gd name="connsiteY101" fmla="*/ 1227641 h 1797194"/>
              <a:gd name="connsiteX102" fmla="*/ 5016254 w 6593289"/>
              <a:gd name="connsiteY102" fmla="*/ 1066111 h 1797194"/>
              <a:gd name="connsiteX103" fmla="*/ 4882520 w 6593289"/>
              <a:gd name="connsiteY103" fmla="*/ 1459617 h 1797194"/>
              <a:gd name="connsiteX104" fmla="*/ 4711740 w 6593289"/>
              <a:gd name="connsiteY104" fmla="*/ 1459617 h 1797194"/>
              <a:gd name="connsiteX105" fmla="*/ 4924548 w 6593289"/>
              <a:gd name="connsiteY105" fmla="*/ 833423 h 1797194"/>
              <a:gd name="connsiteX106" fmla="*/ 4778874 w 6593289"/>
              <a:gd name="connsiteY106" fmla="*/ 985702 h 1797194"/>
              <a:gd name="connsiteX107" fmla="*/ 4824738 w 6593289"/>
              <a:gd name="connsiteY107" fmla="*/ 716723 h 1797194"/>
              <a:gd name="connsiteX108" fmla="*/ 5277772 w 6593289"/>
              <a:gd name="connsiteY108" fmla="*/ 62065 h 1797194"/>
              <a:gd name="connsiteX109" fmla="*/ 2737415 w 6593289"/>
              <a:gd name="connsiteY109" fmla="*/ 62065 h 1797194"/>
              <a:gd name="connsiteX110" fmla="*/ 2943775 w 6593289"/>
              <a:gd name="connsiteY110" fmla="*/ 62065 h 1797194"/>
              <a:gd name="connsiteX111" fmla="*/ 2835925 w 6593289"/>
              <a:gd name="connsiteY111" fmla="*/ 379432 h 1797194"/>
              <a:gd name="connsiteX112" fmla="*/ 3133368 w 6593289"/>
              <a:gd name="connsiteY112" fmla="*/ 379432 h 1797194"/>
              <a:gd name="connsiteX113" fmla="*/ 3033805 w 6593289"/>
              <a:gd name="connsiteY113" fmla="*/ 239094 h 1797194"/>
              <a:gd name="connsiteX114" fmla="*/ 3156554 w 6593289"/>
              <a:gd name="connsiteY114" fmla="*/ 130258 h 1797194"/>
              <a:gd name="connsiteX115" fmla="*/ 3274471 w 6593289"/>
              <a:gd name="connsiteY115" fmla="*/ 235788 h 1797194"/>
              <a:gd name="connsiteX116" fmla="*/ 3174793 w 6593289"/>
              <a:gd name="connsiteY116" fmla="*/ 379432 h 1797194"/>
              <a:gd name="connsiteX117" fmla="*/ 3389538 w 6593289"/>
              <a:gd name="connsiteY117" fmla="*/ 379432 h 1797194"/>
              <a:gd name="connsiteX118" fmla="*/ 3324728 w 6593289"/>
              <a:gd name="connsiteY118" fmla="*/ 570136 h 1797194"/>
              <a:gd name="connsiteX119" fmla="*/ 2818792 w 6593289"/>
              <a:gd name="connsiteY119" fmla="*/ 570136 h 1797194"/>
              <a:gd name="connsiteX120" fmla="*/ 3191662 w 6593289"/>
              <a:gd name="connsiteY120" fmla="*/ 1116633 h 1797194"/>
              <a:gd name="connsiteX121" fmla="*/ 3024148 w 6593289"/>
              <a:gd name="connsiteY121" fmla="*/ 1268113 h 1797194"/>
              <a:gd name="connsiteX122" fmla="*/ 2922646 w 6593289"/>
              <a:gd name="connsiteY122" fmla="*/ 1265332 h 1797194"/>
              <a:gd name="connsiteX123" fmla="*/ 2873634 w 6593289"/>
              <a:gd name="connsiteY123" fmla="*/ 1192640 h 1797194"/>
              <a:gd name="connsiteX124" fmla="*/ 2691552 w 6593289"/>
              <a:gd name="connsiteY124" fmla="*/ 804248 h 1797194"/>
              <a:gd name="connsiteX125" fmla="*/ 2537941 w 6593289"/>
              <a:gd name="connsiteY125" fmla="*/ 1263880 h 1797194"/>
              <a:gd name="connsiteX126" fmla="*/ 2392295 w 6593289"/>
              <a:gd name="connsiteY126" fmla="*/ 1265413 h 1797194"/>
              <a:gd name="connsiteX127" fmla="*/ 2489259 w 6593289"/>
              <a:gd name="connsiteY127" fmla="*/ 1399510 h 1797194"/>
              <a:gd name="connsiteX128" fmla="*/ 2470283 w 6593289"/>
              <a:gd name="connsiteY128" fmla="*/ 1455348 h 1797194"/>
              <a:gd name="connsiteX129" fmla="*/ 2263923 w 6593289"/>
              <a:gd name="connsiteY129" fmla="*/ 1455348 h 1797194"/>
              <a:gd name="connsiteX130" fmla="*/ 2490518 w 6593289"/>
              <a:gd name="connsiteY130" fmla="*/ 788593 h 1797194"/>
              <a:gd name="connsiteX131" fmla="*/ 1650170 w 6593289"/>
              <a:gd name="connsiteY131" fmla="*/ 1497303 h 1797194"/>
              <a:gd name="connsiteX132" fmla="*/ 571448 w 6593289"/>
              <a:gd name="connsiteY132" fmla="*/ 1797194 h 1797194"/>
              <a:gd name="connsiteX133" fmla="*/ 0 w 6593289"/>
              <a:gd name="connsiteY133" fmla="*/ 1500118 h 1797194"/>
              <a:gd name="connsiteX134" fmla="*/ 1528444 w 6593289"/>
              <a:gd name="connsiteY134" fmla="*/ 1385676 h 1797194"/>
              <a:gd name="connsiteX135" fmla="*/ 2497867 w 6593289"/>
              <a:gd name="connsiteY135" fmla="*/ 570136 h 1797194"/>
              <a:gd name="connsiteX136" fmla="*/ 2013990 w 6593289"/>
              <a:gd name="connsiteY136" fmla="*/ 570136 h 1797194"/>
              <a:gd name="connsiteX137" fmla="*/ 2078800 w 6593289"/>
              <a:gd name="connsiteY137" fmla="*/ 379432 h 1797194"/>
              <a:gd name="connsiteX138" fmla="*/ 2629566 w 6593289"/>
              <a:gd name="connsiteY138" fmla="*/ 379432 h 1797194"/>
              <a:gd name="connsiteX139" fmla="*/ 2737415 w 6593289"/>
              <a:gd name="connsiteY139" fmla="*/ 62065 h 1797194"/>
              <a:gd name="connsiteX140" fmla="*/ 1025343 w 6593289"/>
              <a:gd name="connsiteY140" fmla="*/ 62065 h 1797194"/>
              <a:gd name="connsiteX141" fmla="*/ 1235972 w 6593289"/>
              <a:gd name="connsiteY141" fmla="*/ 62065 h 1797194"/>
              <a:gd name="connsiteX142" fmla="*/ 1184227 w 6593289"/>
              <a:gd name="connsiteY142" fmla="*/ 214344 h 1797194"/>
              <a:gd name="connsiteX143" fmla="*/ 1480246 w 6593289"/>
              <a:gd name="connsiteY143" fmla="*/ 214344 h 1797194"/>
              <a:gd name="connsiteX144" fmla="*/ 1531991 w 6593289"/>
              <a:gd name="connsiteY144" fmla="*/ 62065 h 1797194"/>
              <a:gd name="connsiteX145" fmla="*/ 1742621 w 6593289"/>
              <a:gd name="connsiteY145" fmla="*/ 62065 h 1797194"/>
              <a:gd name="connsiteX146" fmla="*/ 1690875 w 6593289"/>
              <a:gd name="connsiteY146" fmla="*/ 214344 h 1797194"/>
              <a:gd name="connsiteX147" fmla="*/ 2029589 w 6593289"/>
              <a:gd name="connsiteY147" fmla="*/ 214344 h 1797194"/>
              <a:gd name="connsiteX148" fmla="*/ 1968649 w 6593289"/>
              <a:gd name="connsiteY148" fmla="*/ 393663 h 1797194"/>
              <a:gd name="connsiteX149" fmla="*/ 1629935 w 6593289"/>
              <a:gd name="connsiteY149" fmla="*/ 393663 h 1797194"/>
              <a:gd name="connsiteX150" fmla="*/ 1594144 w 6593289"/>
              <a:gd name="connsiteY150" fmla="*/ 498978 h 1797194"/>
              <a:gd name="connsiteX151" fmla="*/ 1383515 w 6593289"/>
              <a:gd name="connsiteY151" fmla="*/ 498978 h 1797194"/>
              <a:gd name="connsiteX152" fmla="*/ 1419305 w 6593289"/>
              <a:gd name="connsiteY152" fmla="*/ 393663 h 1797194"/>
              <a:gd name="connsiteX153" fmla="*/ 1123286 w 6593289"/>
              <a:gd name="connsiteY153" fmla="*/ 393663 h 1797194"/>
              <a:gd name="connsiteX154" fmla="*/ 1087496 w 6593289"/>
              <a:gd name="connsiteY154" fmla="*/ 498978 h 1797194"/>
              <a:gd name="connsiteX155" fmla="*/ 876867 w 6593289"/>
              <a:gd name="connsiteY155" fmla="*/ 498978 h 1797194"/>
              <a:gd name="connsiteX156" fmla="*/ 912657 w 6593289"/>
              <a:gd name="connsiteY156" fmla="*/ 393663 h 1797194"/>
              <a:gd name="connsiteX157" fmla="*/ 573943 w 6593289"/>
              <a:gd name="connsiteY157" fmla="*/ 393663 h 1797194"/>
              <a:gd name="connsiteX158" fmla="*/ 634884 w 6593289"/>
              <a:gd name="connsiteY158" fmla="*/ 214344 h 1797194"/>
              <a:gd name="connsiteX159" fmla="*/ 973598 w 6593289"/>
              <a:gd name="connsiteY159" fmla="*/ 214344 h 1797194"/>
              <a:gd name="connsiteX160" fmla="*/ 1025343 w 6593289"/>
              <a:gd name="connsiteY160" fmla="*/ 62065 h 1797194"/>
              <a:gd name="connsiteX0" fmla="*/ 5829106 w 6593289"/>
              <a:gd name="connsiteY0" fmla="*/ 558751 h 1797194"/>
              <a:gd name="connsiteX1" fmla="*/ 5664173 w 6593289"/>
              <a:gd name="connsiteY1" fmla="*/ 1044052 h 1797194"/>
              <a:gd name="connsiteX2" fmla="*/ 5878360 w 6593289"/>
              <a:gd name="connsiteY2" fmla="*/ 1044052 h 1797194"/>
              <a:gd name="connsiteX3" fmla="*/ 5829106 w 6593289"/>
              <a:gd name="connsiteY3" fmla="*/ 558751 h 1797194"/>
              <a:gd name="connsiteX4" fmla="*/ 5643904 w 6593289"/>
              <a:gd name="connsiteY4" fmla="*/ 550924 h 1797194"/>
              <a:gd name="connsiteX5" fmla="*/ 5264974 w 6593289"/>
              <a:gd name="connsiteY5" fmla="*/ 1044052 h 1797194"/>
              <a:gd name="connsiteX6" fmla="*/ 5476315 w 6593289"/>
              <a:gd name="connsiteY6" fmla="*/ 1044052 h 1797194"/>
              <a:gd name="connsiteX7" fmla="*/ 5643904 w 6593289"/>
              <a:gd name="connsiteY7" fmla="*/ 550924 h 1797194"/>
              <a:gd name="connsiteX8" fmla="*/ 643133 w 6593289"/>
              <a:gd name="connsiteY8" fmla="*/ 550212 h 1797194"/>
              <a:gd name="connsiteX9" fmla="*/ 1680624 w 6593289"/>
              <a:gd name="connsiteY9" fmla="*/ 550212 h 1797194"/>
              <a:gd name="connsiteX10" fmla="*/ 1616781 w 6593289"/>
              <a:gd name="connsiteY10" fmla="*/ 738070 h 1797194"/>
              <a:gd name="connsiteX11" fmla="*/ 1000221 w 6593289"/>
              <a:gd name="connsiteY11" fmla="*/ 988192 h 1797194"/>
              <a:gd name="connsiteX12" fmla="*/ 653707 w 6593289"/>
              <a:gd name="connsiteY12" fmla="*/ 1184945 h 1797194"/>
              <a:gd name="connsiteX13" fmla="*/ 710812 w 6593289"/>
              <a:gd name="connsiteY13" fmla="*/ 1230487 h 1797194"/>
              <a:gd name="connsiteX14" fmla="*/ 1268962 w 6593289"/>
              <a:gd name="connsiteY14" fmla="*/ 1230487 h 1797194"/>
              <a:gd name="connsiteX15" fmla="*/ 1385778 w 6593289"/>
              <a:gd name="connsiteY15" fmla="*/ 1188319 h 1797194"/>
              <a:gd name="connsiteX16" fmla="*/ 1368636 w 6593289"/>
              <a:gd name="connsiteY16" fmla="*/ 1102937 h 1797194"/>
              <a:gd name="connsiteX17" fmla="*/ 1291494 w 6593289"/>
              <a:gd name="connsiteY17" fmla="*/ 1037057 h 1797194"/>
              <a:gd name="connsiteX18" fmla="*/ 1469988 w 6593289"/>
              <a:gd name="connsiteY18" fmla="*/ 963341 h 1797194"/>
              <a:gd name="connsiteX19" fmla="*/ 1583523 w 6593289"/>
              <a:gd name="connsiteY19" fmla="*/ 1104564 h 1797194"/>
              <a:gd name="connsiteX20" fmla="*/ 1555115 w 6593289"/>
              <a:gd name="connsiteY20" fmla="*/ 1292422 h 1797194"/>
              <a:gd name="connsiteX21" fmla="*/ 1430969 w 6593289"/>
              <a:gd name="connsiteY21" fmla="*/ 1381787 h 1797194"/>
              <a:gd name="connsiteX22" fmla="*/ 1174988 w 6593289"/>
              <a:gd name="connsiteY22" fmla="*/ 1414076 h 1797194"/>
              <a:gd name="connsiteX23" fmla="*/ 698226 w 6593289"/>
              <a:gd name="connsiteY23" fmla="*/ 1414076 h 1797194"/>
              <a:gd name="connsiteX24" fmla="*/ 433472 w 6593289"/>
              <a:gd name="connsiteY24" fmla="*/ 1366044 h 1797194"/>
              <a:gd name="connsiteX25" fmla="*/ 409834 w 6593289"/>
              <a:gd name="connsiteY25" fmla="*/ 1190638 h 1797194"/>
              <a:gd name="connsiteX26" fmla="*/ 690020 w 6593289"/>
              <a:gd name="connsiteY26" fmla="*/ 962931 h 1797194"/>
              <a:gd name="connsiteX27" fmla="*/ 1229223 w 6593289"/>
              <a:gd name="connsiteY27" fmla="*/ 735224 h 1797194"/>
              <a:gd name="connsiteX28" fmla="*/ 580258 w 6593289"/>
              <a:gd name="connsiteY28" fmla="*/ 735224 h 1797194"/>
              <a:gd name="connsiteX29" fmla="*/ 643133 w 6593289"/>
              <a:gd name="connsiteY29" fmla="*/ 550212 h 1797194"/>
              <a:gd name="connsiteX30" fmla="*/ 3749733 w 6593289"/>
              <a:gd name="connsiteY30" fmla="*/ 504671 h 1797194"/>
              <a:gd name="connsiteX31" fmla="*/ 4552401 w 6593289"/>
              <a:gd name="connsiteY31" fmla="*/ 504671 h 1797194"/>
              <a:gd name="connsiteX32" fmla="*/ 4490971 w 6593289"/>
              <a:gd name="connsiteY32" fmla="*/ 685413 h 1797194"/>
              <a:gd name="connsiteX33" fmla="*/ 4166778 w 6593289"/>
              <a:gd name="connsiteY33" fmla="*/ 860463 h 1797194"/>
              <a:gd name="connsiteX34" fmla="*/ 4163876 w 6593289"/>
              <a:gd name="connsiteY34" fmla="*/ 869002 h 1797194"/>
              <a:gd name="connsiteX35" fmla="*/ 4717488 w 6593289"/>
              <a:gd name="connsiteY35" fmla="*/ 869002 h 1797194"/>
              <a:gd name="connsiteX36" fmla="*/ 4653646 w 6593289"/>
              <a:gd name="connsiteY36" fmla="*/ 1056860 h 1797194"/>
              <a:gd name="connsiteX37" fmla="*/ 4100033 w 6593289"/>
              <a:gd name="connsiteY37" fmla="*/ 1056860 h 1797194"/>
              <a:gd name="connsiteX38" fmla="*/ 4034256 w 6593289"/>
              <a:gd name="connsiteY38" fmla="*/ 1250411 h 1797194"/>
              <a:gd name="connsiteX39" fmla="*/ 3700162 w 6593289"/>
              <a:gd name="connsiteY39" fmla="*/ 1459466 h 1797194"/>
              <a:gd name="connsiteX40" fmla="*/ 2495957 w 6593289"/>
              <a:gd name="connsiteY40" fmla="*/ 1453924 h 1797194"/>
              <a:gd name="connsiteX41" fmla="*/ 2431944 w 6593289"/>
              <a:gd name="connsiteY41" fmla="*/ 1286887 h 1797194"/>
              <a:gd name="connsiteX42" fmla="*/ 3651374 w 6593289"/>
              <a:gd name="connsiteY42" fmla="*/ 1282540 h 1797194"/>
              <a:gd name="connsiteX43" fmla="*/ 3802696 w 6593289"/>
              <a:gd name="connsiteY43" fmla="*/ 1240805 h 1797194"/>
              <a:gd name="connsiteX44" fmla="*/ 3853069 w 6593289"/>
              <a:gd name="connsiteY44" fmla="*/ 1172137 h 1797194"/>
              <a:gd name="connsiteX45" fmla="*/ 3892251 w 6593289"/>
              <a:gd name="connsiteY45" fmla="*/ 1056860 h 1797194"/>
              <a:gd name="connsiteX46" fmla="*/ 3270326 w 6593289"/>
              <a:gd name="connsiteY46" fmla="*/ 1056860 h 1797194"/>
              <a:gd name="connsiteX47" fmla="*/ 3334168 w 6593289"/>
              <a:gd name="connsiteY47" fmla="*/ 869002 h 1797194"/>
              <a:gd name="connsiteX48" fmla="*/ 3956093 w 6593289"/>
              <a:gd name="connsiteY48" fmla="*/ 869002 h 1797194"/>
              <a:gd name="connsiteX49" fmla="*/ 3976406 w 6593289"/>
              <a:gd name="connsiteY49" fmla="*/ 809229 h 1797194"/>
              <a:gd name="connsiteX50" fmla="*/ 4211552 w 6593289"/>
              <a:gd name="connsiteY50" fmla="*/ 686836 h 1797194"/>
              <a:gd name="connsiteX51" fmla="*/ 3687825 w 6593289"/>
              <a:gd name="connsiteY51" fmla="*/ 686836 h 1797194"/>
              <a:gd name="connsiteX52" fmla="*/ 3749733 w 6593289"/>
              <a:gd name="connsiteY52" fmla="*/ 504671 h 1797194"/>
              <a:gd name="connsiteX53" fmla="*/ 4292651 w 6593289"/>
              <a:gd name="connsiteY53" fmla="*/ 78760 h 1797194"/>
              <a:gd name="connsiteX54" fmla="*/ 4358725 w 6593289"/>
              <a:gd name="connsiteY54" fmla="*/ 99186 h 1797194"/>
              <a:gd name="connsiteX55" fmla="*/ 4390426 w 6593289"/>
              <a:gd name="connsiteY55" fmla="*/ 208652 h 1797194"/>
              <a:gd name="connsiteX56" fmla="*/ 4916287 w 6593289"/>
              <a:gd name="connsiteY56" fmla="*/ 208652 h 1797194"/>
              <a:gd name="connsiteX57" fmla="*/ 4791504 w 6593289"/>
              <a:gd name="connsiteY57" fmla="*/ 575829 h 1797194"/>
              <a:gd name="connsiteX58" fmla="*/ 4592261 w 6593289"/>
              <a:gd name="connsiteY58" fmla="*/ 575829 h 1797194"/>
              <a:gd name="connsiteX59" fmla="*/ 4655136 w 6593289"/>
              <a:gd name="connsiteY59" fmla="*/ 390817 h 1797194"/>
              <a:gd name="connsiteX60" fmla="*/ 3727229 w 6593289"/>
              <a:gd name="connsiteY60" fmla="*/ 390817 h 1797194"/>
              <a:gd name="connsiteX61" fmla="*/ 3663387 w 6593289"/>
              <a:gd name="connsiteY61" fmla="*/ 578675 h 1797194"/>
              <a:gd name="connsiteX62" fmla="*/ 3464144 w 6593289"/>
              <a:gd name="connsiteY62" fmla="*/ 578675 h 1797194"/>
              <a:gd name="connsiteX63" fmla="*/ 3589894 w 6593289"/>
              <a:gd name="connsiteY63" fmla="*/ 208652 h 1797194"/>
              <a:gd name="connsiteX64" fmla="*/ 4136200 w 6593289"/>
              <a:gd name="connsiteY64" fmla="*/ 199731 h 1797194"/>
              <a:gd name="connsiteX65" fmla="*/ 4166234 w 6593289"/>
              <a:gd name="connsiteY65" fmla="*/ 121371 h 1797194"/>
              <a:gd name="connsiteX66" fmla="*/ 4292651 w 6593289"/>
              <a:gd name="connsiteY66" fmla="*/ 78760 h 1797194"/>
              <a:gd name="connsiteX67" fmla="*/ 5277772 w 6593289"/>
              <a:gd name="connsiteY67" fmla="*/ 62065 h 1797194"/>
              <a:gd name="connsiteX68" fmla="*/ 5445406 w 6593289"/>
              <a:gd name="connsiteY68" fmla="*/ 109030 h 1797194"/>
              <a:gd name="connsiteX69" fmla="*/ 5226160 w 6593289"/>
              <a:gd name="connsiteY69" fmla="*/ 448456 h 1797194"/>
              <a:gd name="connsiteX70" fmla="*/ 5029552 w 6593289"/>
              <a:gd name="connsiteY70" fmla="*/ 1026974 h 1797194"/>
              <a:gd name="connsiteX71" fmla="*/ 5556669 w 6593289"/>
              <a:gd name="connsiteY71" fmla="*/ 470515 h 1797194"/>
              <a:gd name="connsiteX72" fmla="*/ 5299787 w 6593289"/>
              <a:gd name="connsiteY72" fmla="*/ 470515 h 1797194"/>
              <a:gd name="connsiteX73" fmla="*/ 5360238 w 6593289"/>
              <a:gd name="connsiteY73" fmla="*/ 292618 h 1797194"/>
              <a:gd name="connsiteX74" fmla="*/ 5731685 w 6593289"/>
              <a:gd name="connsiteY74" fmla="*/ 292618 h 1797194"/>
              <a:gd name="connsiteX75" fmla="*/ 5810037 w 6593289"/>
              <a:gd name="connsiteY75" fmla="*/ 62065 h 1797194"/>
              <a:gd name="connsiteX76" fmla="*/ 5997895 w 6593289"/>
              <a:gd name="connsiteY76" fmla="*/ 62065 h 1797194"/>
              <a:gd name="connsiteX77" fmla="*/ 5919543 w 6593289"/>
              <a:gd name="connsiteY77" fmla="*/ 292618 h 1797194"/>
              <a:gd name="connsiteX78" fmla="*/ 6271047 w 6593289"/>
              <a:gd name="connsiteY78" fmla="*/ 296070 h 1797194"/>
              <a:gd name="connsiteX79" fmla="*/ 6391363 w 6593289"/>
              <a:gd name="connsiteY79" fmla="*/ 251633 h 1797194"/>
              <a:gd name="connsiteX80" fmla="*/ 6426810 w 6593289"/>
              <a:gd name="connsiteY80" fmla="*/ 193091 h 1797194"/>
              <a:gd name="connsiteX81" fmla="*/ 6360892 w 6593289"/>
              <a:gd name="connsiteY81" fmla="*/ 131962 h 1797194"/>
              <a:gd name="connsiteX82" fmla="*/ 6236204 w 6593289"/>
              <a:gd name="connsiteY82" fmla="*/ 135046 h 1797194"/>
              <a:gd name="connsiteX83" fmla="*/ 6114305 w 6593289"/>
              <a:gd name="connsiteY83" fmla="*/ 201354 h 1797194"/>
              <a:gd name="connsiteX84" fmla="*/ 6279067 w 6593289"/>
              <a:gd name="connsiteY84" fmla="*/ 23356 h 1797194"/>
              <a:gd name="connsiteX85" fmla="*/ 6480562 w 6593289"/>
              <a:gd name="connsiteY85" fmla="*/ 18376 h 1797194"/>
              <a:gd name="connsiteX86" fmla="*/ 6587878 w 6593289"/>
              <a:gd name="connsiteY86" fmla="*/ 147682 h 1797194"/>
              <a:gd name="connsiteX87" fmla="*/ 6560452 w 6593289"/>
              <a:gd name="connsiteY87" fmla="*/ 296071 h 1797194"/>
              <a:gd name="connsiteX88" fmla="*/ 6415749 w 6593289"/>
              <a:gd name="connsiteY88" fmla="*/ 433399 h 1797194"/>
              <a:gd name="connsiteX89" fmla="*/ 6202868 w 6593289"/>
              <a:gd name="connsiteY89" fmla="*/ 468524 h 1797194"/>
              <a:gd name="connsiteX90" fmla="*/ 5962272 w 6593289"/>
              <a:gd name="connsiteY90" fmla="*/ 470515 h 1797194"/>
              <a:gd name="connsiteX91" fmla="*/ 6144037 w 6593289"/>
              <a:gd name="connsiteY91" fmla="*/ 1005626 h 1797194"/>
              <a:gd name="connsiteX92" fmla="*/ 5951542 w 6593289"/>
              <a:gd name="connsiteY92" fmla="*/ 1207716 h 1797194"/>
              <a:gd name="connsiteX93" fmla="*/ 5889301 w 6593289"/>
              <a:gd name="connsiteY93" fmla="*/ 1076785 h 1797194"/>
              <a:gd name="connsiteX94" fmla="*/ 5839479 w 6593289"/>
              <a:gd name="connsiteY94" fmla="*/ 1223371 h 1797194"/>
              <a:gd name="connsiteX95" fmla="*/ 5603233 w 6593289"/>
              <a:gd name="connsiteY95" fmla="*/ 1223371 h 1797194"/>
              <a:gd name="connsiteX96" fmla="*/ 5521979 w 6593289"/>
              <a:gd name="connsiteY96" fmla="*/ 1462463 h 1797194"/>
              <a:gd name="connsiteX97" fmla="*/ 5334121 w 6593289"/>
              <a:gd name="connsiteY97" fmla="*/ 1462463 h 1797194"/>
              <a:gd name="connsiteX98" fmla="*/ 5415375 w 6593289"/>
              <a:gd name="connsiteY98" fmla="*/ 1223371 h 1797194"/>
              <a:gd name="connsiteX99" fmla="*/ 5186244 w 6593289"/>
              <a:gd name="connsiteY99" fmla="*/ 1223371 h 1797194"/>
              <a:gd name="connsiteX100" fmla="*/ 5238001 w 6593289"/>
              <a:gd name="connsiteY100" fmla="*/ 1071092 h 1797194"/>
              <a:gd name="connsiteX101" fmla="*/ 5065253 w 6593289"/>
              <a:gd name="connsiteY101" fmla="*/ 1227641 h 1797194"/>
              <a:gd name="connsiteX102" fmla="*/ 5016254 w 6593289"/>
              <a:gd name="connsiteY102" fmla="*/ 1066111 h 1797194"/>
              <a:gd name="connsiteX103" fmla="*/ 4882520 w 6593289"/>
              <a:gd name="connsiteY103" fmla="*/ 1459617 h 1797194"/>
              <a:gd name="connsiteX104" fmla="*/ 4711740 w 6593289"/>
              <a:gd name="connsiteY104" fmla="*/ 1459617 h 1797194"/>
              <a:gd name="connsiteX105" fmla="*/ 4924548 w 6593289"/>
              <a:gd name="connsiteY105" fmla="*/ 833423 h 1797194"/>
              <a:gd name="connsiteX106" fmla="*/ 4778874 w 6593289"/>
              <a:gd name="connsiteY106" fmla="*/ 985702 h 1797194"/>
              <a:gd name="connsiteX107" fmla="*/ 4824738 w 6593289"/>
              <a:gd name="connsiteY107" fmla="*/ 716723 h 1797194"/>
              <a:gd name="connsiteX108" fmla="*/ 5277772 w 6593289"/>
              <a:gd name="connsiteY108" fmla="*/ 62065 h 1797194"/>
              <a:gd name="connsiteX109" fmla="*/ 2737415 w 6593289"/>
              <a:gd name="connsiteY109" fmla="*/ 62065 h 1797194"/>
              <a:gd name="connsiteX110" fmla="*/ 2943775 w 6593289"/>
              <a:gd name="connsiteY110" fmla="*/ 62065 h 1797194"/>
              <a:gd name="connsiteX111" fmla="*/ 2835925 w 6593289"/>
              <a:gd name="connsiteY111" fmla="*/ 379432 h 1797194"/>
              <a:gd name="connsiteX112" fmla="*/ 3133368 w 6593289"/>
              <a:gd name="connsiteY112" fmla="*/ 379432 h 1797194"/>
              <a:gd name="connsiteX113" fmla="*/ 3033805 w 6593289"/>
              <a:gd name="connsiteY113" fmla="*/ 239094 h 1797194"/>
              <a:gd name="connsiteX114" fmla="*/ 3156554 w 6593289"/>
              <a:gd name="connsiteY114" fmla="*/ 130258 h 1797194"/>
              <a:gd name="connsiteX115" fmla="*/ 3274471 w 6593289"/>
              <a:gd name="connsiteY115" fmla="*/ 235788 h 1797194"/>
              <a:gd name="connsiteX116" fmla="*/ 3174793 w 6593289"/>
              <a:gd name="connsiteY116" fmla="*/ 379432 h 1797194"/>
              <a:gd name="connsiteX117" fmla="*/ 3389538 w 6593289"/>
              <a:gd name="connsiteY117" fmla="*/ 379432 h 1797194"/>
              <a:gd name="connsiteX118" fmla="*/ 3324728 w 6593289"/>
              <a:gd name="connsiteY118" fmla="*/ 570136 h 1797194"/>
              <a:gd name="connsiteX119" fmla="*/ 2818792 w 6593289"/>
              <a:gd name="connsiteY119" fmla="*/ 570136 h 1797194"/>
              <a:gd name="connsiteX120" fmla="*/ 3191662 w 6593289"/>
              <a:gd name="connsiteY120" fmla="*/ 1116633 h 1797194"/>
              <a:gd name="connsiteX121" fmla="*/ 3024148 w 6593289"/>
              <a:gd name="connsiteY121" fmla="*/ 1268113 h 1797194"/>
              <a:gd name="connsiteX122" fmla="*/ 2922646 w 6593289"/>
              <a:gd name="connsiteY122" fmla="*/ 1265332 h 1797194"/>
              <a:gd name="connsiteX123" fmla="*/ 2873634 w 6593289"/>
              <a:gd name="connsiteY123" fmla="*/ 1192640 h 1797194"/>
              <a:gd name="connsiteX124" fmla="*/ 2691552 w 6593289"/>
              <a:gd name="connsiteY124" fmla="*/ 804248 h 1797194"/>
              <a:gd name="connsiteX125" fmla="*/ 2537941 w 6593289"/>
              <a:gd name="connsiteY125" fmla="*/ 1263880 h 1797194"/>
              <a:gd name="connsiteX126" fmla="*/ 2392295 w 6593289"/>
              <a:gd name="connsiteY126" fmla="*/ 1265413 h 1797194"/>
              <a:gd name="connsiteX127" fmla="*/ 2489259 w 6593289"/>
              <a:gd name="connsiteY127" fmla="*/ 1399510 h 1797194"/>
              <a:gd name="connsiteX128" fmla="*/ 2470283 w 6593289"/>
              <a:gd name="connsiteY128" fmla="*/ 1455348 h 1797194"/>
              <a:gd name="connsiteX129" fmla="*/ 2263923 w 6593289"/>
              <a:gd name="connsiteY129" fmla="*/ 1455348 h 1797194"/>
              <a:gd name="connsiteX130" fmla="*/ 2490518 w 6593289"/>
              <a:gd name="connsiteY130" fmla="*/ 788593 h 1797194"/>
              <a:gd name="connsiteX131" fmla="*/ 1650170 w 6593289"/>
              <a:gd name="connsiteY131" fmla="*/ 1497303 h 1797194"/>
              <a:gd name="connsiteX132" fmla="*/ 571448 w 6593289"/>
              <a:gd name="connsiteY132" fmla="*/ 1797194 h 1797194"/>
              <a:gd name="connsiteX133" fmla="*/ 0 w 6593289"/>
              <a:gd name="connsiteY133" fmla="*/ 1500118 h 1797194"/>
              <a:gd name="connsiteX134" fmla="*/ 1528444 w 6593289"/>
              <a:gd name="connsiteY134" fmla="*/ 1385676 h 1797194"/>
              <a:gd name="connsiteX135" fmla="*/ 2497867 w 6593289"/>
              <a:gd name="connsiteY135" fmla="*/ 570136 h 1797194"/>
              <a:gd name="connsiteX136" fmla="*/ 2013990 w 6593289"/>
              <a:gd name="connsiteY136" fmla="*/ 570136 h 1797194"/>
              <a:gd name="connsiteX137" fmla="*/ 2078800 w 6593289"/>
              <a:gd name="connsiteY137" fmla="*/ 379432 h 1797194"/>
              <a:gd name="connsiteX138" fmla="*/ 2629566 w 6593289"/>
              <a:gd name="connsiteY138" fmla="*/ 379432 h 1797194"/>
              <a:gd name="connsiteX139" fmla="*/ 2737415 w 6593289"/>
              <a:gd name="connsiteY139" fmla="*/ 62065 h 1797194"/>
              <a:gd name="connsiteX140" fmla="*/ 1025343 w 6593289"/>
              <a:gd name="connsiteY140" fmla="*/ 62065 h 1797194"/>
              <a:gd name="connsiteX141" fmla="*/ 1235972 w 6593289"/>
              <a:gd name="connsiteY141" fmla="*/ 62065 h 1797194"/>
              <a:gd name="connsiteX142" fmla="*/ 1184227 w 6593289"/>
              <a:gd name="connsiteY142" fmla="*/ 214344 h 1797194"/>
              <a:gd name="connsiteX143" fmla="*/ 1480246 w 6593289"/>
              <a:gd name="connsiteY143" fmla="*/ 214344 h 1797194"/>
              <a:gd name="connsiteX144" fmla="*/ 1531991 w 6593289"/>
              <a:gd name="connsiteY144" fmla="*/ 62065 h 1797194"/>
              <a:gd name="connsiteX145" fmla="*/ 1742621 w 6593289"/>
              <a:gd name="connsiteY145" fmla="*/ 62065 h 1797194"/>
              <a:gd name="connsiteX146" fmla="*/ 1690875 w 6593289"/>
              <a:gd name="connsiteY146" fmla="*/ 214344 h 1797194"/>
              <a:gd name="connsiteX147" fmla="*/ 2029589 w 6593289"/>
              <a:gd name="connsiteY147" fmla="*/ 214344 h 1797194"/>
              <a:gd name="connsiteX148" fmla="*/ 1968649 w 6593289"/>
              <a:gd name="connsiteY148" fmla="*/ 393663 h 1797194"/>
              <a:gd name="connsiteX149" fmla="*/ 1629935 w 6593289"/>
              <a:gd name="connsiteY149" fmla="*/ 393663 h 1797194"/>
              <a:gd name="connsiteX150" fmla="*/ 1594144 w 6593289"/>
              <a:gd name="connsiteY150" fmla="*/ 498978 h 1797194"/>
              <a:gd name="connsiteX151" fmla="*/ 1383515 w 6593289"/>
              <a:gd name="connsiteY151" fmla="*/ 498978 h 1797194"/>
              <a:gd name="connsiteX152" fmla="*/ 1419305 w 6593289"/>
              <a:gd name="connsiteY152" fmla="*/ 393663 h 1797194"/>
              <a:gd name="connsiteX153" fmla="*/ 1123286 w 6593289"/>
              <a:gd name="connsiteY153" fmla="*/ 393663 h 1797194"/>
              <a:gd name="connsiteX154" fmla="*/ 1087496 w 6593289"/>
              <a:gd name="connsiteY154" fmla="*/ 498978 h 1797194"/>
              <a:gd name="connsiteX155" fmla="*/ 876867 w 6593289"/>
              <a:gd name="connsiteY155" fmla="*/ 498978 h 1797194"/>
              <a:gd name="connsiteX156" fmla="*/ 912657 w 6593289"/>
              <a:gd name="connsiteY156" fmla="*/ 393663 h 1797194"/>
              <a:gd name="connsiteX157" fmla="*/ 573943 w 6593289"/>
              <a:gd name="connsiteY157" fmla="*/ 393663 h 1797194"/>
              <a:gd name="connsiteX158" fmla="*/ 634884 w 6593289"/>
              <a:gd name="connsiteY158" fmla="*/ 214344 h 1797194"/>
              <a:gd name="connsiteX159" fmla="*/ 973598 w 6593289"/>
              <a:gd name="connsiteY159" fmla="*/ 214344 h 1797194"/>
              <a:gd name="connsiteX160" fmla="*/ 1025343 w 6593289"/>
              <a:gd name="connsiteY160" fmla="*/ 62065 h 1797194"/>
              <a:gd name="connsiteX0" fmla="*/ 5829106 w 6593289"/>
              <a:gd name="connsiteY0" fmla="*/ 558751 h 1797194"/>
              <a:gd name="connsiteX1" fmla="*/ 5664173 w 6593289"/>
              <a:gd name="connsiteY1" fmla="*/ 1044052 h 1797194"/>
              <a:gd name="connsiteX2" fmla="*/ 5878360 w 6593289"/>
              <a:gd name="connsiteY2" fmla="*/ 1044052 h 1797194"/>
              <a:gd name="connsiteX3" fmla="*/ 5829106 w 6593289"/>
              <a:gd name="connsiteY3" fmla="*/ 558751 h 1797194"/>
              <a:gd name="connsiteX4" fmla="*/ 5643904 w 6593289"/>
              <a:gd name="connsiteY4" fmla="*/ 550924 h 1797194"/>
              <a:gd name="connsiteX5" fmla="*/ 5264974 w 6593289"/>
              <a:gd name="connsiteY5" fmla="*/ 1044052 h 1797194"/>
              <a:gd name="connsiteX6" fmla="*/ 5476315 w 6593289"/>
              <a:gd name="connsiteY6" fmla="*/ 1044052 h 1797194"/>
              <a:gd name="connsiteX7" fmla="*/ 5643904 w 6593289"/>
              <a:gd name="connsiteY7" fmla="*/ 550924 h 1797194"/>
              <a:gd name="connsiteX8" fmla="*/ 643133 w 6593289"/>
              <a:gd name="connsiteY8" fmla="*/ 550212 h 1797194"/>
              <a:gd name="connsiteX9" fmla="*/ 1680624 w 6593289"/>
              <a:gd name="connsiteY9" fmla="*/ 550212 h 1797194"/>
              <a:gd name="connsiteX10" fmla="*/ 1616781 w 6593289"/>
              <a:gd name="connsiteY10" fmla="*/ 738070 h 1797194"/>
              <a:gd name="connsiteX11" fmla="*/ 1000221 w 6593289"/>
              <a:gd name="connsiteY11" fmla="*/ 988192 h 1797194"/>
              <a:gd name="connsiteX12" fmla="*/ 653707 w 6593289"/>
              <a:gd name="connsiteY12" fmla="*/ 1184945 h 1797194"/>
              <a:gd name="connsiteX13" fmla="*/ 710812 w 6593289"/>
              <a:gd name="connsiteY13" fmla="*/ 1230487 h 1797194"/>
              <a:gd name="connsiteX14" fmla="*/ 1268962 w 6593289"/>
              <a:gd name="connsiteY14" fmla="*/ 1230487 h 1797194"/>
              <a:gd name="connsiteX15" fmla="*/ 1385778 w 6593289"/>
              <a:gd name="connsiteY15" fmla="*/ 1188319 h 1797194"/>
              <a:gd name="connsiteX16" fmla="*/ 1368636 w 6593289"/>
              <a:gd name="connsiteY16" fmla="*/ 1102937 h 1797194"/>
              <a:gd name="connsiteX17" fmla="*/ 1291494 w 6593289"/>
              <a:gd name="connsiteY17" fmla="*/ 1037057 h 1797194"/>
              <a:gd name="connsiteX18" fmla="*/ 1469988 w 6593289"/>
              <a:gd name="connsiteY18" fmla="*/ 963341 h 1797194"/>
              <a:gd name="connsiteX19" fmla="*/ 1583523 w 6593289"/>
              <a:gd name="connsiteY19" fmla="*/ 1104564 h 1797194"/>
              <a:gd name="connsiteX20" fmla="*/ 1555115 w 6593289"/>
              <a:gd name="connsiteY20" fmla="*/ 1292422 h 1797194"/>
              <a:gd name="connsiteX21" fmla="*/ 1430969 w 6593289"/>
              <a:gd name="connsiteY21" fmla="*/ 1381787 h 1797194"/>
              <a:gd name="connsiteX22" fmla="*/ 1174988 w 6593289"/>
              <a:gd name="connsiteY22" fmla="*/ 1414076 h 1797194"/>
              <a:gd name="connsiteX23" fmla="*/ 698226 w 6593289"/>
              <a:gd name="connsiteY23" fmla="*/ 1414076 h 1797194"/>
              <a:gd name="connsiteX24" fmla="*/ 433472 w 6593289"/>
              <a:gd name="connsiteY24" fmla="*/ 1366044 h 1797194"/>
              <a:gd name="connsiteX25" fmla="*/ 409834 w 6593289"/>
              <a:gd name="connsiteY25" fmla="*/ 1190638 h 1797194"/>
              <a:gd name="connsiteX26" fmla="*/ 690020 w 6593289"/>
              <a:gd name="connsiteY26" fmla="*/ 962931 h 1797194"/>
              <a:gd name="connsiteX27" fmla="*/ 1229223 w 6593289"/>
              <a:gd name="connsiteY27" fmla="*/ 735224 h 1797194"/>
              <a:gd name="connsiteX28" fmla="*/ 580258 w 6593289"/>
              <a:gd name="connsiteY28" fmla="*/ 735224 h 1797194"/>
              <a:gd name="connsiteX29" fmla="*/ 643133 w 6593289"/>
              <a:gd name="connsiteY29" fmla="*/ 550212 h 1797194"/>
              <a:gd name="connsiteX30" fmla="*/ 3749733 w 6593289"/>
              <a:gd name="connsiteY30" fmla="*/ 504671 h 1797194"/>
              <a:gd name="connsiteX31" fmla="*/ 4552401 w 6593289"/>
              <a:gd name="connsiteY31" fmla="*/ 504671 h 1797194"/>
              <a:gd name="connsiteX32" fmla="*/ 4490971 w 6593289"/>
              <a:gd name="connsiteY32" fmla="*/ 685413 h 1797194"/>
              <a:gd name="connsiteX33" fmla="*/ 4166778 w 6593289"/>
              <a:gd name="connsiteY33" fmla="*/ 860463 h 1797194"/>
              <a:gd name="connsiteX34" fmla="*/ 4163876 w 6593289"/>
              <a:gd name="connsiteY34" fmla="*/ 869002 h 1797194"/>
              <a:gd name="connsiteX35" fmla="*/ 4717488 w 6593289"/>
              <a:gd name="connsiteY35" fmla="*/ 869002 h 1797194"/>
              <a:gd name="connsiteX36" fmla="*/ 4653646 w 6593289"/>
              <a:gd name="connsiteY36" fmla="*/ 1056860 h 1797194"/>
              <a:gd name="connsiteX37" fmla="*/ 4100033 w 6593289"/>
              <a:gd name="connsiteY37" fmla="*/ 1056860 h 1797194"/>
              <a:gd name="connsiteX38" fmla="*/ 4034256 w 6593289"/>
              <a:gd name="connsiteY38" fmla="*/ 1250411 h 1797194"/>
              <a:gd name="connsiteX39" fmla="*/ 3700162 w 6593289"/>
              <a:gd name="connsiteY39" fmla="*/ 1459466 h 1797194"/>
              <a:gd name="connsiteX40" fmla="*/ 2495957 w 6593289"/>
              <a:gd name="connsiteY40" fmla="*/ 1453924 h 1797194"/>
              <a:gd name="connsiteX41" fmla="*/ 2431944 w 6593289"/>
              <a:gd name="connsiteY41" fmla="*/ 1286887 h 1797194"/>
              <a:gd name="connsiteX42" fmla="*/ 3651374 w 6593289"/>
              <a:gd name="connsiteY42" fmla="*/ 1282540 h 1797194"/>
              <a:gd name="connsiteX43" fmla="*/ 3802696 w 6593289"/>
              <a:gd name="connsiteY43" fmla="*/ 1240805 h 1797194"/>
              <a:gd name="connsiteX44" fmla="*/ 3853069 w 6593289"/>
              <a:gd name="connsiteY44" fmla="*/ 1172137 h 1797194"/>
              <a:gd name="connsiteX45" fmla="*/ 3892251 w 6593289"/>
              <a:gd name="connsiteY45" fmla="*/ 1056860 h 1797194"/>
              <a:gd name="connsiteX46" fmla="*/ 3270326 w 6593289"/>
              <a:gd name="connsiteY46" fmla="*/ 1056860 h 1797194"/>
              <a:gd name="connsiteX47" fmla="*/ 3334168 w 6593289"/>
              <a:gd name="connsiteY47" fmla="*/ 869002 h 1797194"/>
              <a:gd name="connsiteX48" fmla="*/ 3956093 w 6593289"/>
              <a:gd name="connsiteY48" fmla="*/ 869002 h 1797194"/>
              <a:gd name="connsiteX49" fmla="*/ 3976406 w 6593289"/>
              <a:gd name="connsiteY49" fmla="*/ 809229 h 1797194"/>
              <a:gd name="connsiteX50" fmla="*/ 4211552 w 6593289"/>
              <a:gd name="connsiteY50" fmla="*/ 686836 h 1797194"/>
              <a:gd name="connsiteX51" fmla="*/ 3687825 w 6593289"/>
              <a:gd name="connsiteY51" fmla="*/ 686836 h 1797194"/>
              <a:gd name="connsiteX52" fmla="*/ 3749733 w 6593289"/>
              <a:gd name="connsiteY52" fmla="*/ 504671 h 1797194"/>
              <a:gd name="connsiteX53" fmla="*/ 4292651 w 6593289"/>
              <a:gd name="connsiteY53" fmla="*/ 78760 h 1797194"/>
              <a:gd name="connsiteX54" fmla="*/ 4358725 w 6593289"/>
              <a:gd name="connsiteY54" fmla="*/ 99186 h 1797194"/>
              <a:gd name="connsiteX55" fmla="*/ 4390426 w 6593289"/>
              <a:gd name="connsiteY55" fmla="*/ 208652 h 1797194"/>
              <a:gd name="connsiteX56" fmla="*/ 4916287 w 6593289"/>
              <a:gd name="connsiteY56" fmla="*/ 208652 h 1797194"/>
              <a:gd name="connsiteX57" fmla="*/ 4791504 w 6593289"/>
              <a:gd name="connsiteY57" fmla="*/ 575829 h 1797194"/>
              <a:gd name="connsiteX58" fmla="*/ 4592261 w 6593289"/>
              <a:gd name="connsiteY58" fmla="*/ 575829 h 1797194"/>
              <a:gd name="connsiteX59" fmla="*/ 4655136 w 6593289"/>
              <a:gd name="connsiteY59" fmla="*/ 390817 h 1797194"/>
              <a:gd name="connsiteX60" fmla="*/ 3727229 w 6593289"/>
              <a:gd name="connsiteY60" fmla="*/ 390817 h 1797194"/>
              <a:gd name="connsiteX61" fmla="*/ 3663387 w 6593289"/>
              <a:gd name="connsiteY61" fmla="*/ 578675 h 1797194"/>
              <a:gd name="connsiteX62" fmla="*/ 3464144 w 6593289"/>
              <a:gd name="connsiteY62" fmla="*/ 578675 h 1797194"/>
              <a:gd name="connsiteX63" fmla="*/ 3589894 w 6593289"/>
              <a:gd name="connsiteY63" fmla="*/ 208652 h 1797194"/>
              <a:gd name="connsiteX64" fmla="*/ 4136200 w 6593289"/>
              <a:gd name="connsiteY64" fmla="*/ 199731 h 1797194"/>
              <a:gd name="connsiteX65" fmla="*/ 4166234 w 6593289"/>
              <a:gd name="connsiteY65" fmla="*/ 121371 h 1797194"/>
              <a:gd name="connsiteX66" fmla="*/ 4292651 w 6593289"/>
              <a:gd name="connsiteY66" fmla="*/ 78760 h 1797194"/>
              <a:gd name="connsiteX67" fmla="*/ 5277772 w 6593289"/>
              <a:gd name="connsiteY67" fmla="*/ 62065 h 1797194"/>
              <a:gd name="connsiteX68" fmla="*/ 5445406 w 6593289"/>
              <a:gd name="connsiteY68" fmla="*/ 109030 h 1797194"/>
              <a:gd name="connsiteX69" fmla="*/ 5226160 w 6593289"/>
              <a:gd name="connsiteY69" fmla="*/ 448456 h 1797194"/>
              <a:gd name="connsiteX70" fmla="*/ 5029552 w 6593289"/>
              <a:gd name="connsiteY70" fmla="*/ 1026974 h 1797194"/>
              <a:gd name="connsiteX71" fmla="*/ 5556669 w 6593289"/>
              <a:gd name="connsiteY71" fmla="*/ 470515 h 1797194"/>
              <a:gd name="connsiteX72" fmla="*/ 5299787 w 6593289"/>
              <a:gd name="connsiteY72" fmla="*/ 470515 h 1797194"/>
              <a:gd name="connsiteX73" fmla="*/ 5360238 w 6593289"/>
              <a:gd name="connsiteY73" fmla="*/ 292618 h 1797194"/>
              <a:gd name="connsiteX74" fmla="*/ 5731685 w 6593289"/>
              <a:gd name="connsiteY74" fmla="*/ 292618 h 1797194"/>
              <a:gd name="connsiteX75" fmla="*/ 5810037 w 6593289"/>
              <a:gd name="connsiteY75" fmla="*/ 62065 h 1797194"/>
              <a:gd name="connsiteX76" fmla="*/ 5997895 w 6593289"/>
              <a:gd name="connsiteY76" fmla="*/ 62065 h 1797194"/>
              <a:gd name="connsiteX77" fmla="*/ 5919543 w 6593289"/>
              <a:gd name="connsiteY77" fmla="*/ 292618 h 1797194"/>
              <a:gd name="connsiteX78" fmla="*/ 6271047 w 6593289"/>
              <a:gd name="connsiteY78" fmla="*/ 296070 h 1797194"/>
              <a:gd name="connsiteX79" fmla="*/ 6391363 w 6593289"/>
              <a:gd name="connsiteY79" fmla="*/ 251633 h 1797194"/>
              <a:gd name="connsiteX80" fmla="*/ 6426810 w 6593289"/>
              <a:gd name="connsiteY80" fmla="*/ 193091 h 1797194"/>
              <a:gd name="connsiteX81" fmla="*/ 6360892 w 6593289"/>
              <a:gd name="connsiteY81" fmla="*/ 131962 h 1797194"/>
              <a:gd name="connsiteX82" fmla="*/ 6236204 w 6593289"/>
              <a:gd name="connsiteY82" fmla="*/ 135046 h 1797194"/>
              <a:gd name="connsiteX83" fmla="*/ 6114305 w 6593289"/>
              <a:gd name="connsiteY83" fmla="*/ 201354 h 1797194"/>
              <a:gd name="connsiteX84" fmla="*/ 6279067 w 6593289"/>
              <a:gd name="connsiteY84" fmla="*/ 23356 h 1797194"/>
              <a:gd name="connsiteX85" fmla="*/ 6480562 w 6593289"/>
              <a:gd name="connsiteY85" fmla="*/ 18376 h 1797194"/>
              <a:gd name="connsiteX86" fmla="*/ 6587878 w 6593289"/>
              <a:gd name="connsiteY86" fmla="*/ 147682 h 1797194"/>
              <a:gd name="connsiteX87" fmla="*/ 6560452 w 6593289"/>
              <a:gd name="connsiteY87" fmla="*/ 296071 h 1797194"/>
              <a:gd name="connsiteX88" fmla="*/ 6415749 w 6593289"/>
              <a:gd name="connsiteY88" fmla="*/ 433399 h 1797194"/>
              <a:gd name="connsiteX89" fmla="*/ 6202868 w 6593289"/>
              <a:gd name="connsiteY89" fmla="*/ 468524 h 1797194"/>
              <a:gd name="connsiteX90" fmla="*/ 5962272 w 6593289"/>
              <a:gd name="connsiteY90" fmla="*/ 470515 h 1797194"/>
              <a:gd name="connsiteX91" fmla="*/ 6144037 w 6593289"/>
              <a:gd name="connsiteY91" fmla="*/ 1005626 h 1797194"/>
              <a:gd name="connsiteX92" fmla="*/ 5951542 w 6593289"/>
              <a:gd name="connsiteY92" fmla="*/ 1207716 h 1797194"/>
              <a:gd name="connsiteX93" fmla="*/ 5889301 w 6593289"/>
              <a:gd name="connsiteY93" fmla="*/ 1076785 h 1797194"/>
              <a:gd name="connsiteX94" fmla="*/ 5839479 w 6593289"/>
              <a:gd name="connsiteY94" fmla="*/ 1223371 h 1797194"/>
              <a:gd name="connsiteX95" fmla="*/ 5603233 w 6593289"/>
              <a:gd name="connsiteY95" fmla="*/ 1223371 h 1797194"/>
              <a:gd name="connsiteX96" fmla="*/ 5521979 w 6593289"/>
              <a:gd name="connsiteY96" fmla="*/ 1462463 h 1797194"/>
              <a:gd name="connsiteX97" fmla="*/ 5334121 w 6593289"/>
              <a:gd name="connsiteY97" fmla="*/ 1462463 h 1797194"/>
              <a:gd name="connsiteX98" fmla="*/ 5415375 w 6593289"/>
              <a:gd name="connsiteY98" fmla="*/ 1223371 h 1797194"/>
              <a:gd name="connsiteX99" fmla="*/ 5186244 w 6593289"/>
              <a:gd name="connsiteY99" fmla="*/ 1223371 h 1797194"/>
              <a:gd name="connsiteX100" fmla="*/ 5238001 w 6593289"/>
              <a:gd name="connsiteY100" fmla="*/ 1071092 h 1797194"/>
              <a:gd name="connsiteX101" fmla="*/ 5065253 w 6593289"/>
              <a:gd name="connsiteY101" fmla="*/ 1227641 h 1797194"/>
              <a:gd name="connsiteX102" fmla="*/ 5016254 w 6593289"/>
              <a:gd name="connsiteY102" fmla="*/ 1066111 h 1797194"/>
              <a:gd name="connsiteX103" fmla="*/ 4882520 w 6593289"/>
              <a:gd name="connsiteY103" fmla="*/ 1459617 h 1797194"/>
              <a:gd name="connsiteX104" fmla="*/ 4711740 w 6593289"/>
              <a:gd name="connsiteY104" fmla="*/ 1459617 h 1797194"/>
              <a:gd name="connsiteX105" fmla="*/ 4924548 w 6593289"/>
              <a:gd name="connsiteY105" fmla="*/ 833423 h 1797194"/>
              <a:gd name="connsiteX106" fmla="*/ 4778874 w 6593289"/>
              <a:gd name="connsiteY106" fmla="*/ 985702 h 1797194"/>
              <a:gd name="connsiteX107" fmla="*/ 4824738 w 6593289"/>
              <a:gd name="connsiteY107" fmla="*/ 716723 h 1797194"/>
              <a:gd name="connsiteX108" fmla="*/ 5277772 w 6593289"/>
              <a:gd name="connsiteY108" fmla="*/ 62065 h 1797194"/>
              <a:gd name="connsiteX109" fmla="*/ 2737415 w 6593289"/>
              <a:gd name="connsiteY109" fmla="*/ 62065 h 1797194"/>
              <a:gd name="connsiteX110" fmla="*/ 2943775 w 6593289"/>
              <a:gd name="connsiteY110" fmla="*/ 62065 h 1797194"/>
              <a:gd name="connsiteX111" fmla="*/ 2835925 w 6593289"/>
              <a:gd name="connsiteY111" fmla="*/ 379432 h 1797194"/>
              <a:gd name="connsiteX112" fmla="*/ 3133368 w 6593289"/>
              <a:gd name="connsiteY112" fmla="*/ 379432 h 1797194"/>
              <a:gd name="connsiteX113" fmla="*/ 3033805 w 6593289"/>
              <a:gd name="connsiteY113" fmla="*/ 239094 h 1797194"/>
              <a:gd name="connsiteX114" fmla="*/ 3156554 w 6593289"/>
              <a:gd name="connsiteY114" fmla="*/ 130258 h 1797194"/>
              <a:gd name="connsiteX115" fmla="*/ 3274471 w 6593289"/>
              <a:gd name="connsiteY115" fmla="*/ 235788 h 1797194"/>
              <a:gd name="connsiteX116" fmla="*/ 3174793 w 6593289"/>
              <a:gd name="connsiteY116" fmla="*/ 379432 h 1797194"/>
              <a:gd name="connsiteX117" fmla="*/ 3389538 w 6593289"/>
              <a:gd name="connsiteY117" fmla="*/ 379432 h 1797194"/>
              <a:gd name="connsiteX118" fmla="*/ 3324728 w 6593289"/>
              <a:gd name="connsiteY118" fmla="*/ 570136 h 1797194"/>
              <a:gd name="connsiteX119" fmla="*/ 2818792 w 6593289"/>
              <a:gd name="connsiteY119" fmla="*/ 570136 h 1797194"/>
              <a:gd name="connsiteX120" fmla="*/ 3191662 w 6593289"/>
              <a:gd name="connsiteY120" fmla="*/ 1116633 h 1797194"/>
              <a:gd name="connsiteX121" fmla="*/ 3024148 w 6593289"/>
              <a:gd name="connsiteY121" fmla="*/ 1268113 h 1797194"/>
              <a:gd name="connsiteX122" fmla="*/ 2922646 w 6593289"/>
              <a:gd name="connsiteY122" fmla="*/ 1265332 h 1797194"/>
              <a:gd name="connsiteX123" fmla="*/ 2873634 w 6593289"/>
              <a:gd name="connsiteY123" fmla="*/ 1192640 h 1797194"/>
              <a:gd name="connsiteX124" fmla="*/ 2691552 w 6593289"/>
              <a:gd name="connsiteY124" fmla="*/ 804248 h 1797194"/>
              <a:gd name="connsiteX125" fmla="*/ 2537941 w 6593289"/>
              <a:gd name="connsiteY125" fmla="*/ 1263880 h 1797194"/>
              <a:gd name="connsiteX126" fmla="*/ 2392295 w 6593289"/>
              <a:gd name="connsiteY126" fmla="*/ 1265413 h 1797194"/>
              <a:gd name="connsiteX127" fmla="*/ 2489259 w 6593289"/>
              <a:gd name="connsiteY127" fmla="*/ 1399510 h 1797194"/>
              <a:gd name="connsiteX128" fmla="*/ 2470283 w 6593289"/>
              <a:gd name="connsiteY128" fmla="*/ 1455348 h 1797194"/>
              <a:gd name="connsiteX129" fmla="*/ 2263923 w 6593289"/>
              <a:gd name="connsiteY129" fmla="*/ 1455348 h 1797194"/>
              <a:gd name="connsiteX130" fmla="*/ 2490518 w 6593289"/>
              <a:gd name="connsiteY130" fmla="*/ 788593 h 1797194"/>
              <a:gd name="connsiteX131" fmla="*/ 1650170 w 6593289"/>
              <a:gd name="connsiteY131" fmla="*/ 1497303 h 1797194"/>
              <a:gd name="connsiteX132" fmla="*/ 571448 w 6593289"/>
              <a:gd name="connsiteY132" fmla="*/ 1797194 h 1797194"/>
              <a:gd name="connsiteX133" fmla="*/ 0 w 6593289"/>
              <a:gd name="connsiteY133" fmla="*/ 1500118 h 1797194"/>
              <a:gd name="connsiteX134" fmla="*/ 1528444 w 6593289"/>
              <a:gd name="connsiteY134" fmla="*/ 1385676 h 1797194"/>
              <a:gd name="connsiteX135" fmla="*/ 2497867 w 6593289"/>
              <a:gd name="connsiteY135" fmla="*/ 570136 h 1797194"/>
              <a:gd name="connsiteX136" fmla="*/ 2013990 w 6593289"/>
              <a:gd name="connsiteY136" fmla="*/ 570136 h 1797194"/>
              <a:gd name="connsiteX137" fmla="*/ 2078800 w 6593289"/>
              <a:gd name="connsiteY137" fmla="*/ 379432 h 1797194"/>
              <a:gd name="connsiteX138" fmla="*/ 2629566 w 6593289"/>
              <a:gd name="connsiteY138" fmla="*/ 379432 h 1797194"/>
              <a:gd name="connsiteX139" fmla="*/ 2737415 w 6593289"/>
              <a:gd name="connsiteY139" fmla="*/ 62065 h 1797194"/>
              <a:gd name="connsiteX140" fmla="*/ 1025343 w 6593289"/>
              <a:gd name="connsiteY140" fmla="*/ 62065 h 1797194"/>
              <a:gd name="connsiteX141" fmla="*/ 1235972 w 6593289"/>
              <a:gd name="connsiteY141" fmla="*/ 62065 h 1797194"/>
              <a:gd name="connsiteX142" fmla="*/ 1184227 w 6593289"/>
              <a:gd name="connsiteY142" fmla="*/ 214344 h 1797194"/>
              <a:gd name="connsiteX143" fmla="*/ 1480246 w 6593289"/>
              <a:gd name="connsiteY143" fmla="*/ 214344 h 1797194"/>
              <a:gd name="connsiteX144" fmla="*/ 1531991 w 6593289"/>
              <a:gd name="connsiteY144" fmla="*/ 62065 h 1797194"/>
              <a:gd name="connsiteX145" fmla="*/ 1742621 w 6593289"/>
              <a:gd name="connsiteY145" fmla="*/ 62065 h 1797194"/>
              <a:gd name="connsiteX146" fmla="*/ 1690875 w 6593289"/>
              <a:gd name="connsiteY146" fmla="*/ 214344 h 1797194"/>
              <a:gd name="connsiteX147" fmla="*/ 2029589 w 6593289"/>
              <a:gd name="connsiteY147" fmla="*/ 214344 h 1797194"/>
              <a:gd name="connsiteX148" fmla="*/ 1968649 w 6593289"/>
              <a:gd name="connsiteY148" fmla="*/ 393663 h 1797194"/>
              <a:gd name="connsiteX149" fmla="*/ 1629935 w 6593289"/>
              <a:gd name="connsiteY149" fmla="*/ 393663 h 1797194"/>
              <a:gd name="connsiteX150" fmla="*/ 1594144 w 6593289"/>
              <a:gd name="connsiteY150" fmla="*/ 498978 h 1797194"/>
              <a:gd name="connsiteX151" fmla="*/ 1383515 w 6593289"/>
              <a:gd name="connsiteY151" fmla="*/ 498978 h 1797194"/>
              <a:gd name="connsiteX152" fmla="*/ 1419305 w 6593289"/>
              <a:gd name="connsiteY152" fmla="*/ 393663 h 1797194"/>
              <a:gd name="connsiteX153" fmla="*/ 1123286 w 6593289"/>
              <a:gd name="connsiteY153" fmla="*/ 393663 h 1797194"/>
              <a:gd name="connsiteX154" fmla="*/ 1087496 w 6593289"/>
              <a:gd name="connsiteY154" fmla="*/ 498978 h 1797194"/>
              <a:gd name="connsiteX155" fmla="*/ 876867 w 6593289"/>
              <a:gd name="connsiteY155" fmla="*/ 498978 h 1797194"/>
              <a:gd name="connsiteX156" fmla="*/ 912657 w 6593289"/>
              <a:gd name="connsiteY156" fmla="*/ 393663 h 1797194"/>
              <a:gd name="connsiteX157" fmla="*/ 573943 w 6593289"/>
              <a:gd name="connsiteY157" fmla="*/ 393663 h 1797194"/>
              <a:gd name="connsiteX158" fmla="*/ 634884 w 6593289"/>
              <a:gd name="connsiteY158" fmla="*/ 214344 h 1797194"/>
              <a:gd name="connsiteX159" fmla="*/ 973598 w 6593289"/>
              <a:gd name="connsiteY159" fmla="*/ 214344 h 1797194"/>
              <a:gd name="connsiteX160" fmla="*/ 1025343 w 6593289"/>
              <a:gd name="connsiteY160" fmla="*/ 62065 h 1797194"/>
              <a:gd name="connsiteX0" fmla="*/ 5829106 w 6593289"/>
              <a:gd name="connsiteY0" fmla="*/ 558751 h 1797194"/>
              <a:gd name="connsiteX1" fmla="*/ 5664173 w 6593289"/>
              <a:gd name="connsiteY1" fmla="*/ 1044052 h 1797194"/>
              <a:gd name="connsiteX2" fmla="*/ 5878360 w 6593289"/>
              <a:gd name="connsiteY2" fmla="*/ 1044052 h 1797194"/>
              <a:gd name="connsiteX3" fmla="*/ 5829106 w 6593289"/>
              <a:gd name="connsiteY3" fmla="*/ 558751 h 1797194"/>
              <a:gd name="connsiteX4" fmla="*/ 5643904 w 6593289"/>
              <a:gd name="connsiteY4" fmla="*/ 550924 h 1797194"/>
              <a:gd name="connsiteX5" fmla="*/ 5264974 w 6593289"/>
              <a:gd name="connsiteY5" fmla="*/ 1044052 h 1797194"/>
              <a:gd name="connsiteX6" fmla="*/ 5476315 w 6593289"/>
              <a:gd name="connsiteY6" fmla="*/ 1044052 h 1797194"/>
              <a:gd name="connsiteX7" fmla="*/ 5643904 w 6593289"/>
              <a:gd name="connsiteY7" fmla="*/ 550924 h 1797194"/>
              <a:gd name="connsiteX8" fmla="*/ 643133 w 6593289"/>
              <a:gd name="connsiteY8" fmla="*/ 550212 h 1797194"/>
              <a:gd name="connsiteX9" fmla="*/ 1680624 w 6593289"/>
              <a:gd name="connsiteY9" fmla="*/ 550212 h 1797194"/>
              <a:gd name="connsiteX10" fmla="*/ 1616781 w 6593289"/>
              <a:gd name="connsiteY10" fmla="*/ 738070 h 1797194"/>
              <a:gd name="connsiteX11" fmla="*/ 1000221 w 6593289"/>
              <a:gd name="connsiteY11" fmla="*/ 988192 h 1797194"/>
              <a:gd name="connsiteX12" fmla="*/ 653707 w 6593289"/>
              <a:gd name="connsiteY12" fmla="*/ 1184945 h 1797194"/>
              <a:gd name="connsiteX13" fmla="*/ 710812 w 6593289"/>
              <a:gd name="connsiteY13" fmla="*/ 1230487 h 1797194"/>
              <a:gd name="connsiteX14" fmla="*/ 1268962 w 6593289"/>
              <a:gd name="connsiteY14" fmla="*/ 1230487 h 1797194"/>
              <a:gd name="connsiteX15" fmla="*/ 1385778 w 6593289"/>
              <a:gd name="connsiteY15" fmla="*/ 1188319 h 1797194"/>
              <a:gd name="connsiteX16" fmla="*/ 1368636 w 6593289"/>
              <a:gd name="connsiteY16" fmla="*/ 1102937 h 1797194"/>
              <a:gd name="connsiteX17" fmla="*/ 1291494 w 6593289"/>
              <a:gd name="connsiteY17" fmla="*/ 1037057 h 1797194"/>
              <a:gd name="connsiteX18" fmla="*/ 1469988 w 6593289"/>
              <a:gd name="connsiteY18" fmla="*/ 963341 h 1797194"/>
              <a:gd name="connsiteX19" fmla="*/ 1583523 w 6593289"/>
              <a:gd name="connsiteY19" fmla="*/ 1104564 h 1797194"/>
              <a:gd name="connsiteX20" fmla="*/ 1555115 w 6593289"/>
              <a:gd name="connsiteY20" fmla="*/ 1292422 h 1797194"/>
              <a:gd name="connsiteX21" fmla="*/ 1430969 w 6593289"/>
              <a:gd name="connsiteY21" fmla="*/ 1381787 h 1797194"/>
              <a:gd name="connsiteX22" fmla="*/ 1174988 w 6593289"/>
              <a:gd name="connsiteY22" fmla="*/ 1414076 h 1797194"/>
              <a:gd name="connsiteX23" fmla="*/ 698226 w 6593289"/>
              <a:gd name="connsiteY23" fmla="*/ 1414076 h 1797194"/>
              <a:gd name="connsiteX24" fmla="*/ 433472 w 6593289"/>
              <a:gd name="connsiteY24" fmla="*/ 1366044 h 1797194"/>
              <a:gd name="connsiteX25" fmla="*/ 409834 w 6593289"/>
              <a:gd name="connsiteY25" fmla="*/ 1190638 h 1797194"/>
              <a:gd name="connsiteX26" fmla="*/ 690020 w 6593289"/>
              <a:gd name="connsiteY26" fmla="*/ 962931 h 1797194"/>
              <a:gd name="connsiteX27" fmla="*/ 1229223 w 6593289"/>
              <a:gd name="connsiteY27" fmla="*/ 735224 h 1797194"/>
              <a:gd name="connsiteX28" fmla="*/ 580258 w 6593289"/>
              <a:gd name="connsiteY28" fmla="*/ 735224 h 1797194"/>
              <a:gd name="connsiteX29" fmla="*/ 643133 w 6593289"/>
              <a:gd name="connsiteY29" fmla="*/ 550212 h 1797194"/>
              <a:gd name="connsiteX30" fmla="*/ 3749733 w 6593289"/>
              <a:gd name="connsiteY30" fmla="*/ 504671 h 1797194"/>
              <a:gd name="connsiteX31" fmla="*/ 4552401 w 6593289"/>
              <a:gd name="connsiteY31" fmla="*/ 504671 h 1797194"/>
              <a:gd name="connsiteX32" fmla="*/ 4490971 w 6593289"/>
              <a:gd name="connsiteY32" fmla="*/ 685413 h 1797194"/>
              <a:gd name="connsiteX33" fmla="*/ 4166778 w 6593289"/>
              <a:gd name="connsiteY33" fmla="*/ 860463 h 1797194"/>
              <a:gd name="connsiteX34" fmla="*/ 4163876 w 6593289"/>
              <a:gd name="connsiteY34" fmla="*/ 869002 h 1797194"/>
              <a:gd name="connsiteX35" fmla="*/ 4717488 w 6593289"/>
              <a:gd name="connsiteY35" fmla="*/ 869002 h 1797194"/>
              <a:gd name="connsiteX36" fmla="*/ 4653646 w 6593289"/>
              <a:gd name="connsiteY36" fmla="*/ 1056860 h 1797194"/>
              <a:gd name="connsiteX37" fmla="*/ 4100033 w 6593289"/>
              <a:gd name="connsiteY37" fmla="*/ 1056860 h 1797194"/>
              <a:gd name="connsiteX38" fmla="*/ 4034256 w 6593289"/>
              <a:gd name="connsiteY38" fmla="*/ 1250411 h 1797194"/>
              <a:gd name="connsiteX39" fmla="*/ 3700162 w 6593289"/>
              <a:gd name="connsiteY39" fmla="*/ 1459466 h 1797194"/>
              <a:gd name="connsiteX40" fmla="*/ 2495957 w 6593289"/>
              <a:gd name="connsiteY40" fmla="*/ 1453924 h 1797194"/>
              <a:gd name="connsiteX41" fmla="*/ 2431944 w 6593289"/>
              <a:gd name="connsiteY41" fmla="*/ 1286887 h 1797194"/>
              <a:gd name="connsiteX42" fmla="*/ 3651374 w 6593289"/>
              <a:gd name="connsiteY42" fmla="*/ 1282540 h 1797194"/>
              <a:gd name="connsiteX43" fmla="*/ 3802696 w 6593289"/>
              <a:gd name="connsiteY43" fmla="*/ 1240805 h 1797194"/>
              <a:gd name="connsiteX44" fmla="*/ 3853069 w 6593289"/>
              <a:gd name="connsiteY44" fmla="*/ 1172137 h 1797194"/>
              <a:gd name="connsiteX45" fmla="*/ 3892251 w 6593289"/>
              <a:gd name="connsiteY45" fmla="*/ 1056860 h 1797194"/>
              <a:gd name="connsiteX46" fmla="*/ 3270326 w 6593289"/>
              <a:gd name="connsiteY46" fmla="*/ 1056860 h 1797194"/>
              <a:gd name="connsiteX47" fmla="*/ 3334168 w 6593289"/>
              <a:gd name="connsiteY47" fmla="*/ 869002 h 1797194"/>
              <a:gd name="connsiteX48" fmla="*/ 3956093 w 6593289"/>
              <a:gd name="connsiteY48" fmla="*/ 869002 h 1797194"/>
              <a:gd name="connsiteX49" fmla="*/ 3976406 w 6593289"/>
              <a:gd name="connsiteY49" fmla="*/ 809229 h 1797194"/>
              <a:gd name="connsiteX50" fmla="*/ 4211552 w 6593289"/>
              <a:gd name="connsiteY50" fmla="*/ 686836 h 1797194"/>
              <a:gd name="connsiteX51" fmla="*/ 3687825 w 6593289"/>
              <a:gd name="connsiteY51" fmla="*/ 686836 h 1797194"/>
              <a:gd name="connsiteX52" fmla="*/ 3749733 w 6593289"/>
              <a:gd name="connsiteY52" fmla="*/ 504671 h 1797194"/>
              <a:gd name="connsiteX53" fmla="*/ 4292651 w 6593289"/>
              <a:gd name="connsiteY53" fmla="*/ 78760 h 1797194"/>
              <a:gd name="connsiteX54" fmla="*/ 4358725 w 6593289"/>
              <a:gd name="connsiteY54" fmla="*/ 99186 h 1797194"/>
              <a:gd name="connsiteX55" fmla="*/ 4390426 w 6593289"/>
              <a:gd name="connsiteY55" fmla="*/ 208652 h 1797194"/>
              <a:gd name="connsiteX56" fmla="*/ 4916287 w 6593289"/>
              <a:gd name="connsiteY56" fmla="*/ 208652 h 1797194"/>
              <a:gd name="connsiteX57" fmla="*/ 4791504 w 6593289"/>
              <a:gd name="connsiteY57" fmla="*/ 575829 h 1797194"/>
              <a:gd name="connsiteX58" fmla="*/ 4592261 w 6593289"/>
              <a:gd name="connsiteY58" fmla="*/ 575829 h 1797194"/>
              <a:gd name="connsiteX59" fmla="*/ 4655136 w 6593289"/>
              <a:gd name="connsiteY59" fmla="*/ 390817 h 1797194"/>
              <a:gd name="connsiteX60" fmla="*/ 3727229 w 6593289"/>
              <a:gd name="connsiteY60" fmla="*/ 390817 h 1797194"/>
              <a:gd name="connsiteX61" fmla="*/ 3663387 w 6593289"/>
              <a:gd name="connsiteY61" fmla="*/ 578675 h 1797194"/>
              <a:gd name="connsiteX62" fmla="*/ 3464144 w 6593289"/>
              <a:gd name="connsiteY62" fmla="*/ 578675 h 1797194"/>
              <a:gd name="connsiteX63" fmla="*/ 3589894 w 6593289"/>
              <a:gd name="connsiteY63" fmla="*/ 208652 h 1797194"/>
              <a:gd name="connsiteX64" fmla="*/ 4136200 w 6593289"/>
              <a:gd name="connsiteY64" fmla="*/ 199731 h 1797194"/>
              <a:gd name="connsiteX65" fmla="*/ 4166234 w 6593289"/>
              <a:gd name="connsiteY65" fmla="*/ 121371 h 1797194"/>
              <a:gd name="connsiteX66" fmla="*/ 4292651 w 6593289"/>
              <a:gd name="connsiteY66" fmla="*/ 78760 h 1797194"/>
              <a:gd name="connsiteX67" fmla="*/ 5277772 w 6593289"/>
              <a:gd name="connsiteY67" fmla="*/ 62065 h 1797194"/>
              <a:gd name="connsiteX68" fmla="*/ 5445406 w 6593289"/>
              <a:gd name="connsiteY68" fmla="*/ 109030 h 1797194"/>
              <a:gd name="connsiteX69" fmla="*/ 5226160 w 6593289"/>
              <a:gd name="connsiteY69" fmla="*/ 448456 h 1797194"/>
              <a:gd name="connsiteX70" fmla="*/ 5029552 w 6593289"/>
              <a:gd name="connsiteY70" fmla="*/ 1026974 h 1797194"/>
              <a:gd name="connsiteX71" fmla="*/ 5556669 w 6593289"/>
              <a:gd name="connsiteY71" fmla="*/ 470515 h 1797194"/>
              <a:gd name="connsiteX72" fmla="*/ 5299787 w 6593289"/>
              <a:gd name="connsiteY72" fmla="*/ 470515 h 1797194"/>
              <a:gd name="connsiteX73" fmla="*/ 5360238 w 6593289"/>
              <a:gd name="connsiteY73" fmla="*/ 292618 h 1797194"/>
              <a:gd name="connsiteX74" fmla="*/ 5731685 w 6593289"/>
              <a:gd name="connsiteY74" fmla="*/ 292618 h 1797194"/>
              <a:gd name="connsiteX75" fmla="*/ 5810037 w 6593289"/>
              <a:gd name="connsiteY75" fmla="*/ 62065 h 1797194"/>
              <a:gd name="connsiteX76" fmla="*/ 5997895 w 6593289"/>
              <a:gd name="connsiteY76" fmla="*/ 62065 h 1797194"/>
              <a:gd name="connsiteX77" fmla="*/ 5919543 w 6593289"/>
              <a:gd name="connsiteY77" fmla="*/ 292618 h 1797194"/>
              <a:gd name="connsiteX78" fmla="*/ 6271047 w 6593289"/>
              <a:gd name="connsiteY78" fmla="*/ 296070 h 1797194"/>
              <a:gd name="connsiteX79" fmla="*/ 6395697 w 6593289"/>
              <a:gd name="connsiteY79" fmla="*/ 260301 h 1797194"/>
              <a:gd name="connsiteX80" fmla="*/ 6426810 w 6593289"/>
              <a:gd name="connsiteY80" fmla="*/ 193091 h 1797194"/>
              <a:gd name="connsiteX81" fmla="*/ 6360892 w 6593289"/>
              <a:gd name="connsiteY81" fmla="*/ 131962 h 1797194"/>
              <a:gd name="connsiteX82" fmla="*/ 6236204 w 6593289"/>
              <a:gd name="connsiteY82" fmla="*/ 135046 h 1797194"/>
              <a:gd name="connsiteX83" fmla="*/ 6114305 w 6593289"/>
              <a:gd name="connsiteY83" fmla="*/ 201354 h 1797194"/>
              <a:gd name="connsiteX84" fmla="*/ 6279067 w 6593289"/>
              <a:gd name="connsiteY84" fmla="*/ 23356 h 1797194"/>
              <a:gd name="connsiteX85" fmla="*/ 6480562 w 6593289"/>
              <a:gd name="connsiteY85" fmla="*/ 18376 h 1797194"/>
              <a:gd name="connsiteX86" fmla="*/ 6587878 w 6593289"/>
              <a:gd name="connsiteY86" fmla="*/ 147682 h 1797194"/>
              <a:gd name="connsiteX87" fmla="*/ 6560452 w 6593289"/>
              <a:gd name="connsiteY87" fmla="*/ 296071 h 1797194"/>
              <a:gd name="connsiteX88" fmla="*/ 6415749 w 6593289"/>
              <a:gd name="connsiteY88" fmla="*/ 433399 h 1797194"/>
              <a:gd name="connsiteX89" fmla="*/ 6202868 w 6593289"/>
              <a:gd name="connsiteY89" fmla="*/ 468524 h 1797194"/>
              <a:gd name="connsiteX90" fmla="*/ 5962272 w 6593289"/>
              <a:gd name="connsiteY90" fmla="*/ 470515 h 1797194"/>
              <a:gd name="connsiteX91" fmla="*/ 6144037 w 6593289"/>
              <a:gd name="connsiteY91" fmla="*/ 1005626 h 1797194"/>
              <a:gd name="connsiteX92" fmla="*/ 5951542 w 6593289"/>
              <a:gd name="connsiteY92" fmla="*/ 1207716 h 1797194"/>
              <a:gd name="connsiteX93" fmla="*/ 5889301 w 6593289"/>
              <a:gd name="connsiteY93" fmla="*/ 1076785 h 1797194"/>
              <a:gd name="connsiteX94" fmla="*/ 5839479 w 6593289"/>
              <a:gd name="connsiteY94" fmla="*/ 1223371 h 1797194"/>
              <a:gd name="connsiteX95" fmla="*/ 5603233 w 6593289"/>
              <a:gd name="connsiteY95" fmla="*/ 1223371 h 1797194"/>
              <a:gd name="connsiteX96" fmla="*/ 5521979 w 6593289"/>
              <a:gd name="connsiteY96" fmla="*/ 1462463 h 1797194"/>
              <a:gd name="connsiteX97" fmla="*/ 5334121 w 6593289"/>
              <a:gd name="connsiteY97" fmla="*/ 1462463 h 1797194"/>
              <a:gd name="connsiteX98" fmla="*/ 5415375 w 6593289"/>
              <a:gd name="connsiteY98" fmla="*/ 1223371 h 1797194"/>
              <a:gd name="connsiteX99" fmla="*/ 5186244 w 6593289"/>
              <a:gd name="connsiteY99" fmla="*/ 1223371 h 1797194"/>
              <a:gd name="connsiteX100" fmla="*/ 5238001 w 6593289"/>
              <a:gd name="connsiteY100" fmla="*/ 1071092 h 1797194"/>
              <a:gd name="connsiteX101" fmla="*/ 5065253 w 6593289"/>
              <a:gd name="connsiteY101" fmla="*/ 1227641 h 1797194"/>
              <a:gd name="connsiteX102" fmla="*/ 5016254 w 6593289"/>
              <a:gd name="connsiteY102" fmla="*/ 1066111 h 1797194"/>
              <a:gd name="connsiteX103" fmla="*/ 4882520 w 6593289"/>
              <a:gd name="connsiteY103" fmla="*/ 1459617 h 1797194"/>
              <a:gd name="connsiteX104" fmla="*/ 4711740 w 6593289"/>
              <a:gd name="connsiteY104" fmla="*/ 1459617 h 1797194"/>
              <a:gd name="connsiteX105" fmla="*/ 4924548 w 6593289"/>
              <a:gd name="connsiteY105" fmla="*/ 833423 h 1797194"/>
              <a:gd name="connsiteX106" fmla="*/ 4778874 w 6593289"/>
              <a:gd name="connsiteY106" fmla="*/ 985702 h 1797194"/>
              <a:gd name="connsiteX107" fmla="*/ 4824738 w 6593289"/>
              <a:gd name="connsiteY107" fmla="*/ 716723 h 1797194"/>
              <a:gd name="connsiteX108" fmla="*/ 5277772 w 6593289"/>
              <a:gd name="connsiteY108" fmla="*/ 62065 h 1797194"/>
              <a:gd name="connsiteX109" fmla="*/ 2737415 w 6593289"/>
              <a:gd name="connsiteY109" fmla="*/ 62065 h 1797194"/>
              <a:gd name="connsiteX110" fmla="*/ 2943775 w 6593289"/>
              <a:gd name="connsiteY110" fmla="*/ 62065 h 1797194"/>
              <a:gd name="connsiteX111" fmla="*/ 2835925 w 6593289"/>
              <a:gd name="connsiteY111" fmla="*/ 379432 h 1797194"/>
              <a:gd name="connsiteX112" fmla="*/ 3133368 w 6593289"/>
              <a:gd name="connsiteY112" fmla="*/ 379432 h 1797194"/>
              <a:gd name="connsiteX113" fmla="*/ 3033805 w 6593289"/>
              <a:gd name="connsiteY113" fmla="*/ 239094 h 1797194"/>
              <a:gd name="connsiteX114" fmla="*/ 3156554 w 6593289"/>
              <a:gd name="connsiteY114" fmla="*/ 130258 h 1797194"/>
              <a:gd name="connsiteX115" fmla="*/ 3274471 w 6593289"/>
              <a:gd name="connsiteY115" fmla="*/ 235788 h 1797194"/>
              <a:gd name="connsiteX116" fmla="*/ 3174793 w 6593289"/>
              <a:gd name="connsiteY116" fmla="*/ 379432 h 1797194"/>
              <a:gd name="connsiteX117" fmla="*/ 3389538 w 6593289"/>
              <a:gd name="connsiteY117" fmla="*/ 379432 h 1797194"/>
              <a:gd name="connsiteX118" fmla="*/ 3324728 w 6593289"/>
              <a:gd name="connsiteY118" fmla="*/ 570136 h 1797194"/>
              <a:gd name="connsiteX119" fmla="*/ 2818792 w 6593289"/>
              <a:gd name="connsiteY119" fmla="*/ 570136 h 1797194"/>
              <a:gd name="connsiteX120" fmla="*/ 3191662 w 6593289"/>
              <a:gd name="connsiteY120" fmla="*/ 1116633 h 1797194"/>
              <a:gd name="connsiteX121" fmla="*/ 3024148 w 6593289"/>
              <a:gd name="connsiteY121" fmla="*/ 1268113 h 1797194"/>
              <a:gd name="connsiteX122" fmla="*/ 2922646 w 6593289"/>
              <a:gd name="connsiteY122" fmla="*/ 1265332 h 1797194"/>
              <a:gd name="connsiteX123" fmla="*/ 2873634 w 6593289"/>
              <a:gd name="connsiteY123" fmla="*/ 1192640 h 1797194"/>
              <a:gd name="connsiteX124" fmla="*/ 2691552 w 6593289"/>
              <a:gd name="connsiteY124" fmla="*/ 804248 h 1797194"/>
              <a:gd name="connsiteX125" fmla="*/ 2537941 w 6593289"/>
              <a:gd name="connsiteY125" fmla="*/ 1263880 h 1797194"/>
              <a:gd name="connsiteX126" fmla="*/ 2392295 w 6593289"/>
              <a:gd name="connsiteY126" fmla="*/ 1265413 h 1797194"/>
              <a:gd name="connsiteX127" fmla="*/ 2489259 w 6593289"/>
              <a:gd name="connsiteY127" fmla="*/ 1399510 h 1797194"/>
              <a:gd name="connsiteX128" fmla="*/ 2470283 w 6593289"/>
              <a:gd name="connsiteY128" fmla="*/ 1455348 h 1797194"/>
              <a:gd name="connsiteX129" fmla="*/ 2263923 w 6593289"/>
              <a:gd name="connsiteY129" fmla="*/ 1455348 h 1797194"/>
              <a:gd name="connsiteX130" fmla="*/ 2490518 w 6593289"/>
              <a:gd name="connsiteY130" fmla="*/ 788593 h 1797194"/>
              <a:gd name="connsiteX131" fmla="*/ 1650170 w 6593289"/>
              <a:gd name="connsiteY131" fmla="*/ 1497303 h 1797194"/>
              <a:gd name="connsiteX132" fmla="*/ 571448 w 6593289"/>
              <a:gd name="connsiteY132" fmla="*/ 1797194 h 1797194"/>
              <a:gd name="connsiteX133" fmla="*/ 0 w 6593289"/>
              <a:gd name="connsiteY133" fmla="*/ 1500118 h 1797194"/>
              <a:gd name="connsiteX134" fmla="*/ 1528444 w 6593289"/>
              <a:gd name="connsiteY134" fmla="*/ 1385676 h 1797194"/>
              <a:gd name="connsiteX135" fmla="*/ 2497867 w 6593289"/>
              <a:gd name="connsiteY135" fmla="*/ 570136 h 1797194"/>
              <a:gd name="connsiteX136" fmla="*/ 2013990 w 6593289"/>
              <a:gd name="connsiteY136" fmla="*/ 570136 h 1797194"/>
              <a:gd name="connsiteX137" fmla="*/ 2078800 w 6593289"/>
              <a:gd name="connsiteY137" fmla="*/ 379432 h 1797194"/>
              <a:gd name="connsiteX138" fmla="*/ 2629566 w 6593289"/>
              <a:gd name="connsiteY138" fmla="*/ 379432 h 1797194"/>
              <a:gd name="connsiteX139" fmla="*/ 2737415 w 6593289"/>
              <a:gd name="connsiteY139" fmla="*/ 62065 h 1797194"/>
              <a:gd name="connsiteX140" fmla="*/ 1025343 w 6593289"/>
              <a:gd name="connsiteY140" fmla="*/ 62065 h 1797194"/>
              <a:gd name="connsiteX141" fmla="*/ 1235972 w 6593289"/>
              <a:gd name="connsiteY141" fmla="*/ 62065 h 1797194"/>
              <a:gd name="connsiteX142" fmla="*/ 1184227 w 6593289"/>
              <a:gd name="connsiteY142" fmla="*/ 214344 h 1797194"/>
              <a:gd name="connsiteX143" fmla="*/ 1480246 w 6593289"/>
              <a:gd name="connsiteY143" fmla="*/ 214344 h 1797194"/>
              <a:gd name="connsiteX144" fmla="*/ 1531991 w 6593289"/>
              <a:gd name="connsiteY144" fmla="*/ 62065 h 1797194"/>
              <a:gd name="connsiteX145" fmla="*/ 1742621 w 6593289"/>
              <a:gd name="connsiteY145" fmla="*/ 62065 h 1797194"/>
              <a:gd name="connsiteX146" fmla="*/ 1690875 w 6593289"/>
              <a:gd name="connsiteY146" fmla="*/ 214344 h 1797194"/>
              <a:gd name="connsiteX147" fmla="*/ 2029589 w 6593289"/>
              <a:gd name="connsiteY147" fmla="*/ 214344 h 1797194"/>
              <a:gd name="connsiteX148" fmla="*/ 1968649 w 6593289"/>
              <a:gd name="connsiteY148" fmla="*/ 393663 h 1797194"/>
              <a:gd name="connsiteX149" fmla="*/ 1629935 w 6593289"/>
              <a:gd name="connsiteY149" fmla="*/ 393663 h 1797194"/>
              <a:gd name="connsiteX150" fmla="*/ 1594144 w 6593289"/>
              <a:gd name="connsiteY150" fmla="*/ 498978 h 1797194"/>
              <a:gd name="connsiteX151" fmla="*/ 1383515 w 6593289"/>
              <a:gd name="connsiteY151" fmla="*/ 498978 h 1797194"/>
              <a:gd name="connsiteX152" fmla="*/ 1419305 w 6593289"/>
              <a:gd name="connsiteY152" fmla="*/ 393663 h 1797194"/>
              <a:gd name="connsiteX153" fmla="*/ 1123286 w 6593289"/>
              <a:gd name="connsiteY153" fmla="*/ 393663 h 1797194"/>
              <a:gd name="connsiteX154" fmla="*/ 1087496 w 6593289"/>
              <a:gd name="connsiteY154" fmla="*/ 498978 h 1797194"/>
              <a:gd name="connsiteX155" fmla="*/ 876867 w 6593289"/>
              <a:gd name="connsiteY155" fmla="*/ 498978 h 1797194"/>
              <a:gd name="connsiteX156" fmla="*/ 912657 w 6593289"/>
              <a:gd name="connsiteY156" fmla="*/ 393663 h 1797194"/>
              <a:gd name="connsiteX157" fmla="*/ 573943 w 6593289"/>
              <a:gd name="connsiteY157" fmla="*/ 393663 h 1797194"/>
              <a:gd name="connsiteX158" fmla="*/ 634884 w 6593289"/>
              <a:gd name="connsiteY158" fmla="*/ 214344 h 1797194"/>
              <a:gd name="connsiteX159" fmla="*/ 973598 w 6593289"/>
              <a:gd name="connsiteY159" fmla="*/ 214344 h 1797194"/>
              <a:gd name="connsiteX160" fmla="*/ 1025343 w 6593289"/>
              <a:gd name="connsiteY160" fmla="*/ 62065 h 1797194"/>
              <a:gd name="connsiteX0" fmla="*/ 5829106 w 6593289"/>
              <a:gd name="connsiteY0" fmla="*/ 558751 h 1797194"/>
              <a:gd name="connsiteX1" fmla="*/ 5664173 w 6593289"/>
              <a:gd name="connsiteY1" fmla="*/ 1044052 h 1797194"/>
              <a:gd name="connsiteX2" fmla="*/ 5878360 w 6593289"/>
              <a:gd name="connsiteY2" fmla="*/ 1044052 h 1797194"/>
              <a:gd name="connsiteX3" fmla="*/ 5829106 w 6593289"/>
              <a:gd name="connsiteY3" fmla="*/ 558751 h 1797194"/>
              <a:gd name="connsiteX4" fmla="*/ 5643904 w 6593289"/>
              <a:gd name="connsiteY4" fmla="*/ 550924 h 1797194"/>
              <a:gd name="connsiteX5" fmla="*/ 5264974 w 6593289"/>
              <a:gd name="connsiteY5" fmla="*/ 1044052 h 1797194"/>
              <a:gd name="connsiteX6" fmla="*/ 5476315 w 6593289"/>
              <a:gd name="connsiteY6" fmla="*/ 1044052 h 1797194"/>
              <a:gd name="connsiteX7" fmla="*/ 5643904 w 6593289"/>
              <a:gd name="connsiteY7" fmla="*/ 550924 h 1797194"/>
              <a:gd name="connsiteX8" fmla="*/ 643133 w 6593289"/>
              <a:gd name="connsiteY8" fmla="*/ 550212 h 1797194"/>
              <a:gd name="connsiteX9" fmla="*/ 1680624 w 6593289"/>
              <a:gd name="connsiteY9" fmla="*/ 550212 h 1797194"/>
              <a:gd name="connsiteX10" fmla="*/ 1616781 w 6593289"/>
              <a:gd name="connsiteY10" fmla="*/ 738070 h 1797194"/>
              <a:gd name="connsiteX11" fmla="*/ 1000221 w 6593289"/>
              <a:gd name="connsiteY11" fmla="*/ 988192 h 1797194"/>
              <a:gd name="connsiteX12" fmla="*/ 653707 w 6593289"/>
              <a:gd name="connsiteY12" fmla="*/ 1184945 h 1797194"/>
              <a:gd name="connsiteX13" fmla="*/ 710812 w 6593289"/>
              <a:gd name="connsiteY13" fmla="*/ 1230487 h 1797194"/>
              <a:gd name="connsiteX14" fmla="*/ 1268962 w 6593289"/>
              <a:gd name="connsiteY14" fmla="*/ 1230487 h 1797194"/>
              <a:gd name="connsiteX15" fmla="*/ 1385778 w 6593289"/>
              <a:gd name="connsiteY15" fmla="*/ 1188319 h 1797194"/>
              <a:gd name="connsiteX16" fmla="*/ 1368636 w 6593289"/>
              <a:gd name="connsiteY16" fmla="*/ 1102937 h 1797194"/>
              <a:gd name="connsiteX17" fmla="*/ 1291494 w 6593289"/>
              <a:gd name="connsiteY17" fmla="*/ 1037057 h 1797194"/>
              <a:gd name="connsiteX18" fmla="*/ 1469988 w 6593289"/>
              <a:gd name="connsiteY18" fmla="*/ 963341 h 1797194"/>
              <a:gd name="connsiteX19" fmla="*/ 1583523 w 6593289"/>
              <a:gd name="connsiteY19" fmla="*/ 1104564 h 1797194"/>
              <a:gd name="connsiteX20" fmla="*/ 1555115 w 6593289"/>
              <a:gd name="connsiteY20" fmla="*/ 1292422 h 1797194"/>
              <a:gd name="connsiteX21" fmla="*/ 1430969 w 6593289"/>
              <a:gd name="connsiteY21" fmla="*/ 1381787 h 1797194"/>
              <a:gd name="connsiteX22" fmla="*/ 1174988 w 6593289"/>
              <a:gd name="connsiteY22" fmla="*/ 1414076 h 1797194"/>
              <a:gd name="connsiteX23" fmla="*/ 698226 w 6593289"/>
              <a:gd name="connsiteY23" fmla="*/ 1414076 h 1797194"/>
              <a:gd name="connsiteX24" fmla="*/ 433472 w 6593289"/>
              <a:gd name="connsiteY24" fmla="*/ 1366044 h 1797194"/>
              <a:gd name="connsiteX25" fmla="*/ 409834 w 6593289"/>
              <a:gd name="connsiteY25" fmla="*/ 1190638 h 1797194"/>
              <a:gd name="connsiteX26" fmla="*/ 690020 w 6593289"/>
              <a:gd name="connsiteY26" fmla="*/ 962931 h 1797194"/>
              <a:gd name="connsiteX27" fmla="*/ 1229223 w 6593289"/>
              <a:gd name="connsiteY27" fmla="*/ 735224 h 1797194"/>
              <a:gd name="connsiteX28" fmla="*/ 580258 w 6593289"/>
              <a:gd name="connsiteY28" fmla="*/ 735224 h 1797194"/>
              <a:gd name="connsiteX29" fmla="*/ 643133 w 6593289"/>
              <a:gd name="connsiteY29" fmla="*/ 550212 h 1797194"/>
              <a:gd name="connsiteX30" fmla="*/ 3749733 w 6593289"/>
              <a:gd name="connsiteY30" fmla="*/ 504671 h 1797194"/>
              <a:gd name="connsiteX31" fmla="*/ 4552401 w 6593289"/>
              <a:gd name="connsiteY31" fmla="*/ 504671 h 1797194"/>
              <a:gd name="connsiteX32" fmla="*/ 4490971 w 6593289"/>
              <a:gd name="connsiteY32" fmla="*/ 685413 h 1797194"/>
              <a:gd name="connsiteX33" fmla="*/ 4166778 w 6593289"/>
              <a:gd name="connsiteY33" fmla="*/ 860463 h 1797194"/>
              <a:gd name="connsiteX34" fmla="*/ 4163876 w 6593289"/>
              <a:gd name="connsiteY34" fmla="*/ 869002 h 1797194"/>
              <a:gd name="connsiteX35" fmla="*/ 4717488 w 6593289"/>
              <a:gd name="connsiteY35" fmla="*/ 869002 h 1797194"/>
              <a:gd name="connsiteX36" fmla="*/ 4653646 w 6593289"/>
              <a:gd name="connsiteY36" fmla="*/ 1056860 h 1797194"/>
              <a:gd name="connsiteX37" fmla="*/ 4100033 w 6593289"/>
              <a:gd name="connsiteY37" fmla="*/ 1056860 h 1797194"/>
              <a:gd name="connsiteX38" fmla="*/ 4034256 w 6593289"/>
              <a:gd name="connsiteY38" fmla="*/ 1250411 h 1797194"/>
              <a:gd name="connsiteX39" fmla="*/ 3700162 w 6593289"/>
              <a:gd name="connsiteY39" fmla="*/ 1459466 h 1797194"/>
              <a:gd name="connsiteX40" fmla="*/ 2495957 w 6593289"/>
              <a:gd name="connsiteY40" fmla="*/ 1453924 h 1797194"/>
              <a:gd name="connsiteX41" fmla="*/ 2431944 w 6593289"/>
              <a:gd name="connsiteY41" fmla="*/ 1286887 h 1797194"/>
              <a:gd name="connsiteX42" fmla="*/ 3651374 w 6593289"/>
              <a:gd name="connsiteY42" fmla="*/ 1282540 h 1797194"/>
              <a:gd name="connsiteX43" fmla="*/ 3802696 w 6593289"/>
              <a:gd name="connsiteY43" fmla="*/ 1240805 h 1797194"/>
              <a:gd name="connsiteX44" fmla="*/ 3853069 w 6593289"/>
              <a:gd name="connsiteY44" fmla="*/ 1172137 h 1797194"/>
              <a:gd name="connsiteX45" fmla="*/ 3892251 w 6593289"/>
              <a:gd name="connsiteY45" fmla="*/ 1056860 h 1797194"/>
              <a:gd name="connsiteX46" fmla="*/ 3270326 w 6593289"/>
              <a:gd name="connsiteY46" fmla="*/ 1056860 h 1797194"/>
              <a:gd name="connsiteX47" fmla="*/ 3334168 w 6593289"/>
              <a:gd name="connsiteY47" fmla="*/ 869002 h 1797194"/>
              <a:gd name="connsiteX48" fmla="*/ 3956093 w 6593289"/>
              <a:gd name="connsiteY48" fmla="*/ 869002 h 1797194"/>
              <a:gd name="connsiteX49" fmla="*/ 3976406 w 6593289"/>
              <a:gd name="connsiteY49" fmla="*/ 809229 h 1797194"/>
              <a:gd name="connsiteX50" fmla="*/ 4211552 w 6593289"/>
              <a:gd name="connsiteY50" fmla="*/ 686836 h 1797194"/>
              <a:gd name="connsiteX51" fmla="*/ 3687825 w 6593289"/>
              <a:gd name="connsiteY51" fmla="*/ 686836 h 1797194"/>
              <a:gd name="connsiteX52" fmla="*/ 3749733 w 6593289"/>
              <a:gd name="connsiteY52" fmla="*/ 504671 h 1797194"/>
              <a:gd name="connsiteX53" fmla="*/ 4292651 w 6593289"/>
              <a:gd name="connsiteY53" fmla="*/ 78760 h 1797194"/>
              <a:gd name="connsiteX54" fmla="*/ 4358725 w 6593289"/>
              <a:gd name="connsiteY54" fmla="*/ 99186 h 1797194"/>
              <a:gd name="connsiteX55" fmla="*/ 4390426 w 6593289"/>
              <a:gd name="connsiteY55" fmla="*/ 208652 h 1797194"/>
              <a:gd name="connsiteX56" fmla="*/ 4916287 w 6593289"/>
              <a:gd name="connsiteY56" fmla="*/ 208652 h 1797194"/>
              <a:gd name="connsiteX57" fmla="*/ 4791504 w 6593289"/>
              <a:gd name="connsiteY57" fmla="*/ 575829 h 1797194"/>
              <a:gd name="connsiteX58" fmla="*/ 4592261 w 6593289"/>
              <a:gd name="connsiteY58" fmla="*/ 575829 h 1797194"/>
              <a:gd name="connsiteX59" fmla="*/ 4655136 w 6593289"/>
              <a:gd name="connsiteY59" fmla="*/ 390817 h 1797194"/>
              <a:gd name="connsiteX60" fmla="*/ 3727229 w 6593289"/>
              <a:gd name="connsiteY60" fmla="*/ 390817 h 1797194"/>
              <a:gd name="connsiteX61" fmla="*/ 3663387 w 6593289"/>
              <a:gd name="connsiteY61" fmla="*/ 578675 h 1797194"/>
              <a:gd name="connsiteX62" fmla="*/ 3464144 w 6593289"/>
              <a:gd name="connsiteY62" fmla="*/ 578675 h 1797194"/>
              <a:gd name="connsiteX63" fmla="*/ 3589894 w 6593289"/>
              <a:gd name="connsiteY63" fmla="*/ 208652 h 1797194"/>
              <a:gd name="connsiteX64" fmla="*/ 4136200 w 6593289"/>
              <a:gd name="connsiteY64" fmla="*/ 199731 h 1797194"/>
              <a:gd name="connsiteX65" fmla="*/ 4166234 w 6593289"/>
              <a:gd name="connsiteY65" fmla="*/ 121371 h 1797194"/>
              <a:gd name="connsiteX66" fmla="*/ 4292651 w 6593289"/>
              <a:gd name="connsiteY66" fmla="*/ 78760 h 1797194"/>
              <a:gd name="connsiteX67" fmla="*/ 5277772 w 6593289"/>
              <a:gd name="connsiteY67" fmla="*/ 62065 h 1797194"/>
              <a:gd name="connsiteX68" fmla="*/ 5445406 w 6593289"/>
              <a:gd name="connsiteY68" fmla="*/ 109030 h 1797194"/>
              <a:gd name="connsiteX69" fmla="*/ 5226160 w 6593289"/>
              <a:gd name="connsiteY69" fmla="*/ 448456 h 1797194"/>
              <a:gd name="connsiteX70" fmla="*/ 5029552 w 6593289"/>
              <a:gd name="connsiteY70" fmla="*/ 1026974 h 1797194"/>
              <a:gd name="connsiteX71" fmla="*/ 5556669 w 6593289"/>
              <a:gd name="connsiteY71" fmla="*/ 470515 h 1797194"/>
              <a:gd name="connsiteX72" fmla="*/ 5299787 w 6593289"/>
              <a:gd name="connsiteY72" fmla="*/ 470515 h 1797194"/>
              <a:gd name="connsiteX73" fmla="*/ 5360238 w 6593289"/>
              <a:gd name="connsiteY73" fmla="*/ 292618 h 1797194"/>
              <a:gd name="connsiteX74" fmla="*/ 5731685 w 6593289"/>
              <a:gd name="connsiteY74" fmla="*/ 292618 h 1797194"/>
              <a:gd name="connsiteX75" fmla="*/ 5810037 w 6593289"/>
              <a:gd name="connsiteY75" fmla="*/ 62065 h 1797194"/>
              <a:gd name="connsiteX76" fmla="*/ 5997895 w 6593289"/>
              <a:gd name="connsiteY76" fmla="*/ 62065 h 1797194"/>
              <a:gd name="connsiteX77" fmla="*/ 5919543 w 6593289"/>
              <a:gd name="connsiteY77" fmla="*/ 292618 h 1797194"/>
              <a:gd name="connsiteX78" fmla="*/ 6271047 w 6593289"/>
              <a:gd name="connsiteY78" fmla="*/ 296070 h 1797194"/>
              <a:gd name="connsiteX79" fmla="*/ 6395697 w 6593289"/>
              <a:gd name="connsiteY79" fmla="*/ 260301 h 1797194"/>
              <a:gd name="connsiteX80" fmla="*/ 6426810 w 6593289"/>
              <a:gd name="connsiteY80" fmla="*/ 184424 h 1797194"/>
              <a:gd name="connsiteX81" fmla="*/ 6360892 w 6593289"/>
              <a:gd name="connsiteY81" fmla="*/ 131962 h 1797194"/>
              <a:gd name="connsiteX82" fmla="*/ 6236204 w 6593289"/>
              <a:gd name="connsiteY82" fmla="*/ 135046 h 1797194"/>
              <a:gd name="connsiteX83" fmla="*/ 6114305 w 6593289"/>
              <a:gd name="connsiteY83" fmla="*/ 201354 h 1797194"/>
              <a:gd name="connsiteX84" fmla="*/ 6279067 w 6593289"/>
              <a:gd name="connsiteY84" fmla="*/ 23356 h 1797194"/>
              <a:gd name="connsiteX85" fmla="*/ 6480562 w 6593289"/>
              <a:gd name="connsiteY85" fmla="*/ 18376 h 1797194"/>
              <a:gd name="connsiteX86" fmla="*/ 6587878 w 6593289"/>
              <a:gd name="connsiteY86" fmla="*/ 147682 h 1797194"/>
              <a:gd name="connsiteX87" fmla="*/ 6560452 w 6593289"/>
              <a:gd name="connsiteY87" fmla="*/ 296071 h 1797194"/>
              <a:gd name="connsiteX88" fmla="*/ 6415749 w 6593289"/>
              <a:gd name="connsiteY88" fmla="*/ 433399 h 1797194"/>
              <a:gd name="connsiteX89" fmla="*/ 6202868 w 6593289"/>
              <a:gd name="connsiteY89" fmla="*/ 468524 h 1797194"/>
              <a:gd name="connsiteX90" fmla="*/ 5962272 w 6593289"/>
              <a:gd name="connsiteY90" fmla="*/ 470515 h 1797194"/>
              <a:gd name="connsiteX91" fmla="*/ 6144037 w 6593289"/>
              <a:gd name="connsiteY91" fmla="*/ 1005626 h 1797194"/>
              <a:gd name="connsiteX92" fmla="*/ 5951542 w 6593289"/>
              <a:gd name="connsiteY92" fmla="*/ 1207716 h 1797194"/>
              <a:gd name="connsiteX93" fmla="*/ 5889301 w 6593289"/>
              <a:gd name="connsiteY93" fmla="*/ 1076785 h 1797194"/>
              <a:gd name="connsiteX94" fmla="*/ 5839479 w 6593289"/>
              <a:gd name="connsiteY94" fmla="*/ 1223371 h 1797194"/>
              <a:gd name="connsiteX95" fmla="*/ 5603233 w 6593289"/>
              <a:gd name="connsiteY95" fmla="*/ 1223371 h 1797194"/>
              <a:gd name="connsiteX96" fmla="*/ 5521979 w 6593289"/>
              <a:gd name="connsiteY96" fmla="*/ 1462463 h 1797194"/>
              <a:gd name="connsiteX97" fmla="*/ 5334121 w 6593289"/>
              <a:gd name="connsiteY97" fmla="*/ 1462463 h 1797194"/>
              <a:gd name="connsiteX98" fmla="*/ 5415375 w 6593289"/>
              <a:gd name="connsiteY98" fmla="*/ 1223371 h 1797194"/>
              <a:gd name="connsiteX99" fmla="*/ 5186244 w 6593289"/>
              <a:gd name="connsiteY99" fmla="*/ 1223371 h 1797194"/>
              <a:gd name="connsiteX100" fmla="*/ 5238001 w 6593289"/>
              <a:gd name="connsiteY100" fmla="*/ 1071092 h 1797194"/>
              <a:gd name="connsiteX101" fmla="*/ 5065253 w 6593289"/>
              <a:gd name="connsiteY101" fmla="*/ 1227641 h 1797194"/>
              <a:gd name="connsiteX102" fmla="*/ 5016254 w 6593289"/>
              <a:gd name="connsiteY102" fmla="*/ 1066111 h 1797194"/>
              <a:gd name="connsiteX103" fmla="*/ 4882520 w 6593289"/>
              <a:gd name="connsiteY103" fmla="*/ 1459617 h 1797194"/>
              <a:gd name="connsiteX104" fmla="*/ 4711740 w 6593289"/>
              <a:gd name="connsiteY104" fmla="*/ 1459617 h 1797194"/>
              <a:gd name="connsiteX105" fmla="*/ 4924548 w 6593289"/>
              <a:gd name="connsiteY105" fmla="*/ 833423 h 1797194"/>
              <a:gd name="connsiteX106" fmla="*/ 4778874 w 6593289"/>
              <a:gd name="connsiteY106" fmla="*/ 985702 h 1797194"/>
              <a:gd name="connsiteX107" fmla="*/ 4824738 w 6593289"/>
              <a:gd name="connsiteY107" fmla="*/ 716723 h 1797194"/>
              <a:gd name="connsiteX108" fmla="*/ 5277772 w 6593289"/>
              <a:gd name="connsiteY108" fmla="*/ 62065 h 1797194"/>
              <a:gd name="connsiteX109" fmla="*/ 2737415 w 6593289"/>
              <a:gd name="connsiteY109" fmla="*/ 62065 h 1797194"/>
              <a:gd name="connsiteX110" fmla="*/ 2943775 w 6593289"/>
              <a:gd name="connsiteY110" fmla="*/ 62065 h 1797194"/>
              <a:gd name="connsiteX111" fmla="*/ 2835925 w 6593289"/>
              <a:gd name="connsiteY111" fmla="*/ 379432 h 1797194"/>
              <a:gd name="connsiteX112" fmla="*/ 3133368 w 6593289"/>
              <a:gd name="connsiteY112" fmla="*/ 379432 h 1797194"/>
              <a:gd name="connsiteX113" fmla="*/ 3033805 w 6593289"/>
              <a:gd name="connsiteY113" fmla="*/ 239094 h 1797194"/>
              <a:gd name="connsiteX114" fmla="*/ 3156554 w 6593289"/>
              <a:gd name="connsiteY114" fmla="*/ 130258 h 1797194"/>
              <a:gd name="connsiteX115" fmla="*/ 3274471 w 6593289"/>
              <a:gd name="connsiteY115" fmla="*/ 235788 h 1797194"/>
              <a:gd name="connsiteX116" fmla="*/ 3174793 w 6593289"/>
              <a:gd name="connsiteY116" fmla="*/ 379432 h 1797194"/>
              <a:gd name="connsiteX117" fmla="*/ 3389538 w 6593289"/>
              <a:gd name="connsiteY117" fmla="*/ 379432 h 1797194"/>
              <a:gd name="connsiteX118" fmla="*/ 3324728 w 6593289"/>
              <a:gd name="connsiteY118" fmla="*/ 570136 h 1797194"/>
              <a:gd name="connsiteX119" fmla="*/ 2818792 w 6593289"/>
              <a:gd name="connsiteY119" fmla="*/ 570136 h 1797194"/>
              <a:gd name="connsiteX120" fmla="*/ 3191662 w 6593289"/>
              <a:gd name="connsiteY120" fmla="*/ 1116633 h 1797194"/>
              <a:gd name="connsiteX121" fmla="*/ 3024148 w 6593289"/>
              <a:gd name="connsiteY121" fmla="*/ 1268113 h 1797194"/>
              <a:gd name="connsiteX122" fmla="*/ 2922646 w 6593289"/>
              <a:gd name="connsiteY122" fmla="*/ 1265332 h 1797194"/>
              <a:gd name="connsiteX123" fmla="*/ 2873634 w 6593289"/>
              <a:gd name="connsiteY123" fmla="*/ 1192640 h 1797194"/>
              <a:gd name="connsiteX124" fmla="*/ 2691552 w 6593289"/>
              <a:gd name="connsiteY124" fmla="*/ 804248 h 1797194"/>
              <a:gd name="connsiteX125" fmla="*/ 2537941 w 6593289"/>
              <a:gd name="connsiteY125" fmla="*/ 1263880 h 1797194"/>
              <a:gd name="connsiteX126" fmla="*/ 2392295 w 6593289"/>
              <a:gd name="connsiteY126" fmla="*/ 1265413 h 1797194"/>
              <a:gd name="connsiteX127" fmla="*/ 2489259 w 6593289"/>
              <a:gd name="connsiteY127" fmla="*/ 1399510 h 1797194"/>
              <a:gd name="connsiteX128" fmla="*/ 2470283 w 6593289"/>
              <a:gd name="connsiteY128" fmla="*/ 1455348 h 1797194"/>
              <a:gd name="connsiteX129" fmla="*/ 2263923 w 6593289"/>
              <a:gd name="connsiteY129" fmla="*/ 1455348 h 1797194"/>
              <a:gd name="connsiteX130" fmla="*/ 2490518 w 6593289"/>
              <a:gd name="connsiteY130" fmla="*/ 788593 h 1797194"/>
              <a:gd name="connsiteX131" fmla="*/ 1650170 w 6593289"/>
              <a:gd name="connsiteY131" fmla="*/ 1497303 h 1797194"/>
              <a:gd name="connsiteX132" fmla="*/ 571448 w 6593289"/>
              <a:gd name="connsiteY132" fmla="*/ 1797194 h 1797194"/>
              <a:gd name="connsiteX133" fmla="*/ 0 w 6593289"/>
              <a:gd name="connsiteY133" fmla="*/ 1500118 h 1797194"/>
              <a:gd name="connsiteX134" fmla="*/ 1528444 w 6593289"/>
              <a:gd name="connsiteY134" fmla="*/ 1385676 h 1797194"/>
              <a:gd name="connsiteX135" fmla="*/ 2497867 w 6593289"/>
              <a:gd name="connsiteY135" fmla="*/ 570136 h 1797194"/>
              <a:gd name="connsiteX136" fmla="*/ 2013990 w 6593289"/>
              <a:gd name="connsiteY136" fmla="*/ 570136 h 1797194"/>
              <a:gd name="connsiteX137" fmla="*/ 2078800 w 6593289"/>
              <a:gd name="connsiteY137" fmla="*/ 379432 h 1797194"/>
              <a:gd name="connsiteX138" fmla="*/ 2629566 w 6593289"/>
              <a:gd name="connsiteY138" fmla="*/ 379432 h 1797194"/>
              <a:gd name="connsiteX139" fmla="*/ 2737415 w 6593289"/>
              <a:gd name="connsiteY139" fmla="*/ 62065 h 1797194"/>
              <a:gd name="connsiteX140" fmla="*/ 1025343 w 6593289"/>
              <a:gd name="connsiteY140" fmla="*/ 62065 h 1797194"/>
              <a:gd name="connsiteX141" fmla="*/ 1235972 w 6593289"/>
              <a:gd name="connsiteY141" fmla="*/ 62065 h 1797194"/>
              <a:gd name="connsiteX142" fmla="*/ 1184227 w 6593289"/>
              <a:gd name="connsiteY142" fmla="*/ 214344 h 1797194"/>
              <a:gd name="connsiteX143" fmla="*/ 1480246 w 6593289"/>
              <a:gd name="connsiteY143" fmla="*/ 214344 h 1797194"/>
              <a:gd name="connsiteX144" fmla="*/ 1531991 w 6593289"/>
              <a:gd name="connsiteY144" fmla="*/ 62065 h 1797194"/>
              <a:gd name="connsiteX145" fmla="*/ 1742621 w 6593289"/>
              <a:gd name="connsiteY145" fmla="*/ 62065 h 1797194"/>
              <a:gd name="connsiteX146" fmla="*/ 1690875 w 6593289"/>
              <a:gd name="connsiteY146" fmla="*/ 214344 h 1797194"/>
              <a:gd name="connsiteX147" fmla="*/ 2029589 w 6593289"/>
              <a:gd name="connsiteY147" fmla="*/ 214344 h 1797194"/>
              <a:gd name="connsiteX148" fmla="*/ 1968649 w 6593289"/>
              <a:gd name="connsiteY148" fmla="*/ 393663 h 1797194"/>
              <a:gd name="connsiteX149" fmla="*/ 1629935 w 6593289"/>
              <a:gd name="connsiteY149" fmla="*/ 393663 h 1797194"/>
              <a:gd name="connsiteX150" fmla="*/ 1594144 w 6593289"/>
              <a:gd name="connsiteY150" fmla="*/ 498978 h 1797194"/>
              <a:gd name="connsiteX151" fmla="*/ 1383515 w 6593289"/>
              <a:gd name="connsiteY151" fmla="*/ 498978 h 1797194"/>
              <a:gd name="connsiteX152" fmla="*/ 1419305 w 6593289"/>
              <a:gd name="connsiteY152" fmla="*/ 393663 h 1797194"/>
              <a:gd name="connsiteX153" fmla="*/ 1123286 w 6593289"/>
              <a:gd name="connsiteY153" fmla="*/ 393663 h 1797194"/>
              <a:gd name="connsiteX154" fmla="*/ 1087496 w 6593289"/>
              <a:gd name="connsiteY154" fmla="*/ 498978 h 1797194"/>
              <a:gd name="connsiteX155" fmla="*/ 876867 w 6593289"/>
              <a:gd name="connsiteY155" fmla="*/ 498978 h 1797194"/>
              <a:gd name="connsiteX156" fmla="*/ 912657 w 6593289"/>
              <a:gd name="connsiteY156" fmla="*/ 393663 h 1797194"/>
              <a:gd name="connsiteX157" fmla="*/ 573943 w 6593289"/>
              <a:gd name="connsiteY157" fmla="*/ 393663 h 1797194"/>
              <a:gd name="connsiteX158" fmla="*/ 634884 w 6593289"/>
              <a:gd name="connsiteY158" fmla="*/ 214344 h 1797194"/>
              <a:gd name="connsiteX159" fmla="*/ 973598 w 6593289"/>
              <a:gd name="connsiteY159" fmla="*/ 214344 h 1797194"/>
              <a:gd name="connsiteX160" fmla="*/ 1025343 w 6593289"/>
              <a:gd name="connsiteY160" fmla="*/ 62065 h 1797194"/>
              <a:gd name="connsiteX0" fmla="*/ 5829106 w 6593289"/>
              <a:gd name="connsiteY0" fmla="*/ 559274 h 1797717"/>
              <a:gd name="connsiteX1" fmla="*/ 5664173 w 6593289"/>
              <a:gd name="connsiteY1" fmla="*/ 1044575 h 1797717"/>
              <a:gd name="connsiteX2" fmla="*/ 5878360 w 6593289"/>
              <a:gd name="connsiteY2" fmla="*/ 1044575 h 1797717"/>
              <a:gd name="connsiteX3" fmla="*/ 5829106 w 6593289"/>
              <a:gd name="connsiteY3" fmla="*/ 559274 h 1797717"/>
              <a:gd name="connsiteX4" fmla="*/ 5643904 w 6593289"/>
              <a:gd name="connsiteY4" fmla="*/ 551447 h 1797717"/>
              <a:gd name="connsiteX5" fmla="*/ 5264974 w 6593289"/>
              <a:gd name="connsiteY5" fmla="*/ 1044575 h 1797717"/>
              <a:gd name="connsiteX6" fmla="*/ 5476315 w 6593289"/>
              <a:gd name="connsiteY6" fmla="*/ 1044575 h 1797717"/>
              <a:gd name="connsiteX7" fmla="*/ 5643904 w 6593289"/>
              <a:gd name="connsiteY7" fmla="*/ 551447 h 1797717"/>
              <a:gd name="connsiteX8" fmla="*/ 643133 w 6593289"/>
              <a:gd name="connsiteY8" fmla="*/ 550735 h 1797717"/>
              <a:gd name="connsiteX9" fmla="*/ 1680624 w 6593289"/>
              <a:gd name="connsiteY9" fmla="*/ 550735 h 1797717"/>
              <a:gd name="connsiteX10" fmla="*/ 1616781 w 6593289"/>
              <a:gd name="connsiteY10" fmla="*/ 738593 h 1797717"/>
              <a:gd name="connsiteX11" fmla="*/ 1000221 w 6593289"/>
              <a:gd name="connsiteY11" fmla="*/ 988715 h 1797717"/>
              <a:gd name="connsiteX12" fmla="*/ 653707 w 6593289"/>
              <a:gd name="connsiteY12" fmla="*/ 1185468 h 1797717"/>
              <a:gd name="connsiteX13" fmla="*/ 710812 w 6593289"/>
              <a:gd name="connsiteY13" fmla="*/ 1231010 h 1797717"/>
              <a:gd name="connsiteX14" fmla="*/ 1268962 w 6593289"/>
              <a:gd name="connsiteY14" fmla="*/ 1231010 h 1797717"/>
              <a:gd name="connsiteX15" fmla="*/ 1385778 w 6593289"/>
              <a:gd name="connsiteY15" fmla="*/ 1188842 h 1797717"/>
              <a:gd name="connsiteX16" fmla="*/ 1368636 w 6593289"/>
              <a:gd name="connsiteY16" fmla="*/ 1103460 h 1797717"/>
              <a:gd name="connsiteX17" fmla="*/ 1291494 w 6593289"/>
              <a:gd name="connsiteY17" fmla="*/ 1037580 h 1797717"/>
              <a:gd name="connsiteX18" fmla="*/ 1469988 w 6593289"/>
              <a:gd name="connsiteY18" fmla="*/ 963864 h 1797717"/>
              <a:gd name="connsiteX19" fmla="*/ 1583523 w 6593289"/>
              <a:gd name="connsiteY19" fmla="*/ 1105087 h 1797717"/>
              <a:gd name="connsiteX20" fmla="*/ 1555115 w 6593289"/>
              <a:gd name="connsiteY20" fmla="*/ 1292945 h 1797717"/>
              <a:gd name="connsiteX21" fmla="*/ 1430969 w 6593289"/>
              <a:gd name="connsiteY21" fmla="*/ 1382310 h 1797717"/>
              <a:gd name="connsiteX22" fmla="*/ 1174988 w 6593289"/>
              <a:gd name="connsiteY22" fmla="*/ 1414599 h 1797717"/>
              <a:gd name="connsiteX23" fmla="*/ 698226 w 6593289"/>
              <a:gd name="connsiteY23" fmla="*/ 1414599 h 1797717"/>
              <a:gd name="connsiteX24" fmla="*/ 433472 w 6593289"/>
              <a:gd name="connsiteY24" fmla="*/ 1366567 h 1797717"/>
              <a:gd name="connsiteX25" fmla="*/ 409834 w 6593289"/>
              <a:gd name="connsiteY25" fmla="*/ 1191161 h 1797717"/>
              <a:gd name="connsiteX26" fmla="*/ 690020 w 6593289"/>
              <a:gd name="connsiteY26" fmla="*/ 963454 h 1797717"/>
              <a:gd name="connsiteX27" fmla="*/ 1229223 w 6593289"/>
              <a:gd name="connsiteY27" fmla="*/ 735747 h 1797717"/>
              <a:gd name="connsiteX28" fmla="*/ 580258 w 6593289"/>
              <a:gd name="connsiteY28" fmla="*/ 735747 h 1797717"/>
              <a:gd name="connsiteX29" fmla="*/ 643133 w 6593289"/>
              <a:gd name="connsiteY29" fmla="*/ 550735 h 1797717"/>
              <a:gd name="connsiteX30" fmla="*/ 3749733 w 6593289"/>
              <a:gd name="connsiteY30" fmla="*/ 505194 h 1797717"/>
              <a:gd name="connsiteX31" fmla="*/ 4552401 w 6593289"/>
              <a:gd name="connsiteY31" fmla="*/ 505194 h 1797717"/>
              <a:gd name="connsiteX32" fmla="*/ 4490971 w 6593289"/>
              <a:gd name="connsiteY32" fmla="*/ 685936 h 1797717"/>
              <a:gd name="connsiteX33" fmla="*/ 4166778 w 6593289"/>
              <a:gd name="connsiteY33" fmla="*/ 860986 h 1797717"/>
              <a:gd name="connsiteX34" fmla="*/ 4163876 w 6593289"/>
              <a:gd name="connsiteY34" fmla="*/ 869525 h 1797717"/>
              <a:gd name="connsiteX35" fmla="*/ 4717488 w 6593289"/>
              <a:gd name="connsiteY35" fmla="*/ 869525 h 1797717"/>
              <a:gd name="connsiteX36" fmla="*/ 4653646 w 6593289"/>
              <a:gd name="connsiteY36" fmla="*/ 1057383 h 1797717"/>
              <a:gd name="connsiteX37" fmla="*/ 4100033 w 6593289"/>
              <a:gd name="connsiteY37" fmla="*/ 1057383 h 1797717"/>
              <a:gd name="connsiteX38" fmla="*/ 4034256 w 6593289"/>
              <a:gd name="connsiteY38" fmla="*/ 1250934 h 1797717"/>
              <a:gd name="connsiteX39" fmla="*/ 3700162 w 6593289"/>
              <a:gd name="connsiteY39" fmla="*/ 1459989 h 1797717"/>
              <a:gd name="connsiteX40" fmla="*/ 2495957 w 6593289"/>
              <a:gd name="connsiteY40" fmla="*/ 1454447 h 1797717"/>
              <a:gd name="connsiteX41" fmla="*/ 2431944 w 6593289"/>
              <a:gd name="connsiteY41" fmla="*/ 1287410 h 1797717"/>
              <a:gd name="connsiteX42" fmla="*/ 3651374 w 6593289"/>
              <a:gd name="connsiteY42" fmla="*/ 1283063 h 1797717"/>
              <a:gd name="connsiteX43" fmla="*/ 3802696 w 6593289"/>
              <a:gd name="connsiteY43" fmla="*/ 1241328 h 1797717"/>
              <a:gd name="connsiteX44" fmla="*/ 3853069 w 6593289"/>
              <a:gd name="connsiteY44" fmla="*/ 1172660 h 1797717"/>
              <a:gd name="connsiteX45" fmla="*/ 3892251 w 6593289"/>
              <a:gd name="connsiteY45" fmla="*/ 1057383 h 1797717"/>
              <a:gd name="connsiteX46" fmla="*/ 3270326 w 6593289"/>
              <a:gd name="connsiteY46" fmla="*/ 1057383 h 1797717"/>
              <a:gd name="connsiteX47" fmla="*/ 3334168 w 6593289"/>
              <a:gd name="connsiteY47" fmla="*/ 869525 h 1797717"/>
              <a:gd name="connsiteX48" fmla="*/ 3956093 w 6593289"/>
              <a:gd name="connsiteY48" fmla="*/ 869525 h 1797717"/>
              <a:gd name="connsiteX49" fmla="*/ 3976406 w 6593289"/>
              <a:gd name="connsiteY49" fmla="*/ 809752 h 1797717"/>
              <a:gd name="connsiteX50" fmla="*/ 4211552 w 6593289"/>
              <a:gd name="connsiteY50" fmla="*/ 687359 h 1797717"/>
              <a:gd name="connsiteX51" fmla="*/ 3687825 w 6593289"/>
              <a:gd name="connsiteY51" fmla="*/ 687359 h 1797717"/>
              <a:gd name="connsiteX52" fmla="*/ 3749733 w 6593289"/>
              <a:gd name="connsiteY52" fmla="*/ 505194 h 1797717"/>
              <a:gd name="connsiteX53" fmla="*/ 4292651 w 6593289"/>
              <a:gd name="connsiteY53" fmla="*/ 79283 h 1797717"/>
              <a:gd name="connsiteX54" fmla="*/ 4358725 w 6593289"/>
              <a:gd name="connsiteY54" fmla="*/ 99709 h 1797717"/>
              <a:gd name="connsiteX55" fmla="*/ 4390426 w 6593289"/>
              <a:gd name="connsiteY55" fmla="*/ 209175 h 1797717"/>
              <a:gd name="connsiteX56" fmla="*/ 4916287 w 6593289"/>
              <a:gd name="connsiteY56" fmla="*/ 209175 h 1797717"/>
              <a:gd name="connsiteX57" fmla="*/ 4791504 w 6593289"/>
              <a:gd name="connsiteY57" fmla="*/ 576352 h 1797717"/>
              <a:gd name="connsiteX58" fmla="*/ 4592261 w 6593289"/>
              <a:gd name="connsiteY58" fmla="*/ 576352 h 1797717"/>
              <a:gd name="connsiteX59" fmla="*/ 4655136 w 6593289"/>
              <a:gd name="connsiteY59" fmla="*/ 391340 h 1797717"/>
              <a:gd name="connsiteX60" fmla="*/ 3727229 w 6593289"/>
              <a:gd name="connsiteY60" fmla="*/ 391340 h 1797717"/>
              <a:gd name="connsiteX61" fmla="*/ 3663387 w 6593289"/>
              <a:gd name="connsiteY61" fmla="*/ 579198 h 1797717"/>
              <a:gd name="connsiteX62" fmla="*/ 3464144 w 6593289"/>
              <a:gd name="connsiteY62" fmla="*/ 579198 h 1797717"/>
              <a:gd name="connsiteX63" fmla="*/ 3589894 w 6593289"/>
              <a:gd name="connsiteY63" fmla="*/ 209175 h 1797717"/>
              <a:gd name="connsiteX64" fmla="*/ 4136200 w 6593289"/>
              <a:gd name="connsiteY64" fmla="*/ 200254 h 1797717"/>
              <a:gd name="connsiteX65" fmla="*/ 4166234 w 6593289"/>
              <a:gd name="connsiteY65" fmla="*/ 121894 h 1797717"/>
              <a:gd name="connsiteX66" fmla="*/ 4292651 w 6593289"/>
              <a:gd name="connsiteY66" fmla="*/ 79283 h 1797717"/>
              <a:gd name="connsiteX67" fmla="*/ 5277772 w 6593289"/>
              <a:gd name="connsiteY67" fmla="*/ 62588 h 1797717"/>
              <a:gd name="connsiteX68" fmla="*/ 5445406 w 6593289"/>
              <a:gd name="connsiteY68" fmla="*/ 109553 h 1797717"/>
              <a:gd name="connsiteX69" fmla="*/ 5226160 w 6593289"/>
              <a:gd name="connsiteY69" fmla="*/ 448979 h 1797717"/>
              <a:gd name="connsiteX70" fmla="*/ 5029552 w 6593289"/>
              <a:gd name="connsiteY70" fmla="*/ 1027497 h 1797717"/>
              <a:gd name="connsiteX71" fmla="*/ 5556669 w 6593289"/>
              <a:gd name="connsiteY71" fmla="*/ 471038 h 1797717"/>
              <a:gd name="connsiteX72" fmla="*/ 5299787 w 6593289"/>
              <a:gd name="connsiteY72" fmla="*/ 471038 h 1797717"/>
              <a:gd name="connsiteX73" fmla="*/ 5360238 w 6593289"/>
              <a:gd name="connsiteY73" fmla="*/ 293141 h 1797717"/>
              <a:gd name="connsiteX74" fmla="*/ 5731685 w 6593289"/>
              <a:gd name="connsiteY74" fmla="*/ 293141 h 1797717"/>
              <a:gd name="connsiteX75" fmla="*/ 5810037 w 6593289"/>
              <a:gd name="connsiteY75" fmla="*/ 62588 h 1797717"/>
              <a:gd name="connsiteX76" fmla="*/ 5997895 w 6593289"/>
              <a:gd name="connsiteY76" fmla="*/ 62588 h 1797717"/>
              <a:gd name="connsiteX77" fmla="*/ 5919543 w 6593289"/>
              <a:gd name="connsiteY77" fmla="*/ 293141 h 1797717"/>
              <a:gd name="connsiteX78" fmla="*/ 6271047 w 6593289"/>
              <a:gd name="connsiteY78" fmla="*/ 296593 h 1797717"/>
              <a:gd name="connsiteX79" fmla="*/ 6395697 w 6593289"/>
              <a:gd name="connsiteY79" fmla="*/ 260824 h 1797717"/>
              <a:gd name="connsiteX80" fmla="*/ 6426810 w 6593289"/>
              <a:gd name="connsiteY80" fmla="*/ 184947 h 1797717"/>
              <a:gd name="connsiteX81" fmla="*/ 6360892 w 6593289"/>
              <a:gd name="connsiteY81" fmla="*/ 132485 h 1797717"/>
              <a:gd name="connsiteX82" fmla="*/ 6236204 w 6593289"/>
              <a:gd name="connsiteY82" fmla="*/ 135569 h 1797717"/>
              <a:gd name="connsiteX83" fmla="*/ 6109971 w 6593289"/>
              <a:gd name="connsiteY83" fmla="*/ 210545 h 1797717"/>
              <a:gd name="connsiteX84" fmla="*/ 6279067 w 6593289"/>
              <a:gd name="connsiteY84" fmla="*/ 23879 h 1797717"/>
              <a:gd name="connsiteX85" fmla="*/ 6480562 w 6593289"/>
              <a:gd name="connsiteY85" fmla="*/ 18899 h 1797717"/>
              <a:gd name="connsiteX86" fmla="*/ 6587878 w 6593289"/>
              <a:gd name="connsiteY86" fmla="*/ 148205 h 1797717"/>
              <a:gd name="connsiteX87" fmla="*/ 6560452 w 6593289"/>
              <a:gd name="connsiteY87" fmla="*/ 296594 h 1797717"/>
              <a:gd name="connsiteX88" fmla="*/ 6415749 w 6593289"/>
              <a:gd name="connsiteY88" fmla="*/ 433922 h 1797717"/>
              <a:gd name="connsiteX89" fmla="*/ 6202868 w 6593289"/>
              <a:gd name="connsiteY89" fmla="*/ 469047 h 1797717"/>
              <a:gd name="connsiteX90" fmla="*/ 5962272 w 6593289"/>
              <a:gd name="connsiteY90" fmla="*/ 471038 h 1797717"/>
              <a:gd name="connsiteX91" fmla="*/ 6144037 w 6593289"/>
              <a:gd name="connsiteY91" fmla="*/ 1006149 h 1797717"/>
              <a:gd name="connsiteX92" fmla="*/ 5951542 w 6593289"/>
              <a:gd name="connsiteY92" fmla="*/ 1208239 h 1797717"/>
              <a:gd name="connsiteX93" fmla="*/ 5889301 w 6593289"/>
              <a:gd name="connsiteY93" fmla="*/ 1077308 h 1797717"/>
              <a:gd name="connsiteX94" fmla="*/ 5839479 w 6593289"/>
              <a:gd name="connsiteY94" fmla="*/ 1223894 h 1797717"/>
              <a:gd name="connsiteX95" fmla="*/ 5603233 w 6593289"/>
              <a:gd name="connsiteY95" fmla="*/ 1223894 h 1797717"/>
              <a:gd name="connsiteX96" fmla="*/ 5521979 w 6593289"/>
              <a:gd name="connsiteY96" fmla="*/ 1462986 h 1797717"/>
              <a:gd name="connsiteX97" fmla="*/ 5334121 w 6593289"/>
              <a:gd name="connsiteY97" fmla="*/ 1462986 h 1797717"/>
              <a:gd name="connsiteX98" fmla="*/ 5415375 w 6593289"/>
              <a:gd name="connsiteY98" fmla="*/ 1223894 h 1797717"/>
              <a:gd name="connsiteX99" fmla="*/ 5186244 w 6593289"/>
              <a:gd name="connsiteY99" fmla="*/ 1223894 h 1797717"/>
              <a:gd name="connsiteX100" fmla="*/ 5238001 w 6593289"/>
              <a:gd name="connsiteY100" fmla="*/ 1071615 h 1797717"/>
              <a:gd name="connsiteX101" fmla="*/ 5065253 w 6593289"/>
              <a:gd name="connsiteY101" fmla="*/ 1228164 h 1797717"/>
              <a:gd name="connsiteX102" fmla="*/ 5016254 w 6593289"/>
              <a:gd name="connsiteY102" fmla="*/ 1066634 h 1797717"/>
              <a:gd name="connsiteX103" fmla="*/ 4882520 w 6593289"/>
              <a:gd name="connsiteY103" fmla="*/ 1460140 h 1797717"/>
              <a:gd name="connsiteX104" fmla="*/ 4711740 w 6593289"/>
              <a:gd name="connsiteY104" fmla="*/ 1460140 h 1797717"/>
              <a:gd name="connsiteX105" fmla="*/ 4924548 w 6593289"/>
              <a:gd name="connsiteY105" fmla="*/ 833946 h 1797717"/>
              <a:gd name="connsiteX106" fmla="*/ 4778874 w 6593289"/>
              <a:gd name="connsiteY106" fmla="*/ 986225 h 1797717"/>
              <a:gd name="connsiteX107" fmla="*/ 4824738 w 6593289"/>
              <a:gd name="connsiteY107" fmla="*/ 717246 h 1797717"/>
              <a:gd name="connsiteX108" fmla="*/ 5277772 w 6593289"/>
              <a:gd name="connsiteY108" fmla="*/ 62588 h 1797717"/>
              <a:gd name="connsiteX109" fmla="*/ 2737415 w 6593289"/>
              <a:gd name="connsiteY109" fmla="*/ 62588 h 1797717"/>
              <a:gd name="connsiteX110" fmla="*/ 2943775 w 6593289"/>
              <a:gd name="connsiteY110" fmla="*/ 62588 h 1797717"/>
              <a:gd name="connsiteX111" fmla="*/ 2835925 w 6593289"/>
              <a:gd name="connsiteY111" fmla="*/ 379955 h 1797717"/>
              <a:gd name="connsiteX112" fmla="*/ 3133368 w 6593289"/>
              <a:gd name="connsiteY112" fmla="*/ 379955 h 1797717"/>
              <a:gd name="connsiteX113" fmla="*/ 3033805 w 6593289"/>
              <a:gd name="connsiteY113" fmla="*/ 239617 h 1797717"/>
              <a:gd name="connsiteX114" fmla="*/ 3156554 w 6593289"/>
              <a:gd name="connsiteY114" fmla="*/ 130781 h 1797717"/>
              <a:gd name="connsiteX115" fmla="*/ 3274471 w 6593289"/>
              <a:gd name="connsiteY115" fmla="*/ 236311 h 1797717"/>
              <a:gd name="connsiteX116" fmla="*/ 3174793 w 6593289"/>
              <a:gd name="connsiteY116" fmla="*/ 379955 h 1797717"/>
              <a:gd name="connsiteX117" fmla="*/ 3389538 w 6593289"/>
              <a:gd name="connsiteY117" fmla="*/ 379955 h 1797717"/>
              <a:gd name="connsiteX118" fmla="*/ 3324728 w 6593289"/>
              <a:gd name="connsiteY118" fmla="*/ 570659 h 1797717"/>
              <a:gd name="connsiteX119" fmla="*/ 2818792 w 6593289"/>
              <a:gd name="connsiteY119" fmla="*/ 570659 h 1797717"/>
              <a:gd name="connsiteX120" fmla="*/ 3191662 w 6593289"/>
              <a:gd name="connsiteY120" fmla="*/ 1117156 h 1797717"/>
              <a:gd name="connsiteX121" fmla="*/ 3024148 w 6593289"/>
              <a:gd name="connsiteY121" fmla="*/ 1268636 h 1797717"/>
              <a:gd name="connsiteX122" fmla="*/ 2922646 w 6593289"/>
              <a:gd name="connsiteY122" fmla="*/ 1265855 h 1797717"/>
              <a:gd name="connsiteX123" fmla="*/ 2873634 w 6593289"/>
              <a:gd name="connsiteY123" fmla="*/ 1193163 h 1797717"/>
              <a:gd name="connsiteX124" fmla="*/ 2691552 w 6593289"/>
              <a:gd name="connsiteY124" fmla="*/ 804771 h 1797717"/>
              <a:gd name="connsiteX125" fmla="*/ 2537941 w 6593289"/>
              <a:gd name="connsiteY125" fmla="*/ 1264403 h 1797717"/>
              <a:gd name="connsiteX126" fmla="*/ 2392295 w 6593289"/>
              <a:gd name="connsiteY126" fmla="*/ 1265936 h 1797717"/>
              <a:gd name="connsiteX127" fmla="*/ 2489259 w 6593289"/>
              <a:gd name="connsiteY127" fmla="*/ 1400033 h 1797717"/>
              <a:gd name="connsiteX128" fmla="*/ 2470283 w 6593289"/>
              <a:gd name="connsiteY128" fmla="*/ 1455871 h 1797717"/>
              <a:gd name="connsiteX129" fmla="*/ 2263923 w 6593289"/>
              <a:gd name="connsiteY129" fmla="*/ 1455871 h 1797717"/>
              <a:gd name="connsiteX130" fmla="*/ 2490518 w 6593289"/>
              <a:gd name="connsiteY130" fmla="*/ 789116 h 1797717"/>
              <a:gd name="connsiteX131" fmla="*/ 1650170 w 6593289"/>
              <a:gd name="connsiteY131" fmla="*/ 1497826 h 1797717"/>
              <a:gd name="connsiteX132" fmla="*/ 571448 w 6593289"/>
              <a:gd name="connsiteY132" fmla="*/ 1797717 h 1797717"/>
              <a:gd name="connsiteX133" fmla="*/ 0 w 6593289"/>
              <a:gd name="connsiteY133" fmla="*/ 1500641 h 1797717"/>
              <a:gd name="connsiteX134" fmla="*/ 1528444 w 6593289"/>
              <a:gd name="connsiteY134" fmla="*/ 1386199 h 1797717"/>
              <a:gd name="connsiteX135" fmla="*/ 2497867 w 6593289"/>
              <a:gd name="connsiteY135" fmla="*/ 570659 h 1797717"/>
              <a:gd name="connsiteX136" fmla="*/ 2013990 w 6593289"/>
              <a:gd name="connsiteY136" fmla="*/ 570659 h 1797717"/>
              <a:gd name="connsiteX137" fmla="*/ 2078800 w 6593289"/>
              <a:gd name="connsiteY137" fmla="*/ 379955 h 1797717"/>
              <a:gd name="connsiteX138" fmla="*/ 2629566 w 6593289"/>
              <a:gd name="connsiteY138" fmla="*/ 379955 h 1797717"/>
              <a:gd name="connsiteX139" fmla="*/ 2737415 w 6593289"/>
              <a:gd name="connsiteY139" fmla="*/ 62588 h 1797717"/>
              <a:gd name="connsiteX140" fmla="*/ 1025343 w 6593289"/>
              <a:gd name="connsiteY140" fmla="*/ 62588 h 1797717"/>
              <a:gd name="connsiteX141" fmla="*/ 1235972 w 6593289"/>
              <a:gd name="connsiteY141" fmla="*/ 62588 h 1797717"/>
              <a:gd name="connsiteX142" fmla="*/ 1184227 w 6593289"/>
              <a:gd name="connsiteY142" fmla="*/ 214867 h 1797717"/>
              <a:gd name="connsiteX143" fmla="*/ 1480246 w 6593289"/>
              <a:gd name="connsiteY143" fmla="*/ 214867 h 1797717"/>
              <a:gd name="connsiteX144" fmla="*/ 1531991 w 6593289"/>
              <a:gd name="connsiteY144" fmla="*/ 62588 h 1797717"/>
              <a:gd name="connsiteX145" fmla="*/ 1742621 w 6593289"/>
              <a:gd name="connsiteY145" fmla="*/ 62588 h 1797717"/>
              <a:gd name="connsiteX146" fmla="*/ 1690875 w 6593289"/>
              <a:gd name="connsiteY146" fmla="*/ 214867 h 1797717"/>
              <a:gd name="connsiteX147" fmla="*/ 2029589 w 6593289"/>
              <a:gd name="connsiteY147" fmla="*/ 214867 h 1797717"/>
              <a:gd name="connsiteX148" fmla="*/ 1968649 w 6593289"/>
              <a:gd name="connsiteY148" fmla="*/ 394186 h 1797717"/>
              <a:gd name="connsiteX149" fmla="*/ 1629935 w 6593289"/>
              <a:gd name="connsiteY149" fmla="*/ 394186 h 1797717"/>
              <a:gd name="connsiteX150" fmla="*/ 1594144 w 6593289"/>
              <a:gd name="connsiteY150" fmla="*/ 499501 h 1797717"/>
              <a:gd name="connsiteX151" fmla="*/ 1383515 w 6593289"/>
              <a:gd name="connsiteY151" fmla="*/ 499501 h 1797717"/>
              <a:gd name="connsiteX152" fmla="*/ 1419305 w 6593289"/>
              <a:gd name="connsiteY152" fmla="*/ 394186 h 1797717"/>
              <a:gd name="connsiteX153" fmla="*/ 1123286 w 6593289"/>
              <a:gd name="connsiteY153" fmla="*/ 394186 h 1797717"/>
              <a:gd name="connsiteX154" fmla="*/ 1087496 w 6593289"/>
              <a:gd name="connsiteY154" fmla="*/ 499501 h 1797717"/>
              <a:gd name="connsiteX155" fmla="*/ 876867 w 6593289"/>
              <a:gd name="connsiteY155" fmla="*/ 499501 h 1797717"/>
              <a:gd name="connsiteX156" fmla="*/ 912657 w 6593289"/>
              <a:gd name="connsiteY156" fmla="*/ 394186 h 1797717"/>
              <a:gd name="connsiteX157" fmla="*/ 573943 w 6593289"/>
              <a:gd name="connsiteY157" fmla="*/ 394186 h 1797717"/>
              <a:gd name="connsiteX158" fmla="*/ 634884 w 6593289"/>
              <a:gd name="connsiteY158" fmla="*/ 214867 h 1797717"/>
              <a:gd name="connsiteX159" fmla="*/ 973598 w 6593289"/>
              <a:gd name="connsiteY159" fmla="*/ 214867 h 1797717"/>
              <a:gd name="connsiteX160" fmla="*/ 1025343 w 6593289"/>
              <a:gd name="connsiteY160" fmla="*/ 62588 h 1797717"/>
              <a:gd name="connsiteX0" fmla="*/ 5829106 w 6593289"/>
              <a:gd name="connsiteY0" fmla="*/ 559538 h 1797981"/>
              <a:gd name="connsiteX1" fmla="*/ 5664173 w 6593289"/>
              <a:gd name="connsiteY1" fmla="*/ 1044839 h 1797981"/>
              <a:gd name="connsiteX2" fmla="*/ 5878360 w 6593289"/>
              <a:gd name="connsiteY2" fmla="*/ 1044839 h 1797981"/>
              <a:gd name="connsiteX3" fmla="*/ 5829106 w 6593289"/>
              <a:gd name="connsiteY3" fmla="*/ 559538 h 1797981"/>
              <a:gd name="connsiteX4" fmla="*/ 5643904 w 6593289"/>
              <a:gd name="connsiteY4" fmla="*/ 551711 h 1797981"/>
              <a:gd name="connsiteX5" fmla="*/ 5264974 w 6593289"/>
              <a:gd name="connsiteY5" fmla="*/ 1044839 h 1797981"/>
              <a:gd name="connsiteX6" fmla="*/ 5476315 w 6593289"/>
              <a:gd name="connsiteY6" fmla="*/ 1044839 h 1797981"/>
              <a:gd name="connsiteX7" fmla="*/ 5643904 w 6593289"/>
              <a:gd name="connsiteY7" fmla="*/ 551711 h 1797981"/>
              <a:gd name="connsiteX8" fmla="*/ 643133 w 6593289"/>
              <a:gd name="connsiteY8" fmla="*/ 550999 h 1797981"/>
              <a:gd name="connsiteX9" fmla="*/ 1680624 w 6593289"/>
              <a:gd name="connsiteY9" fmla="*/ 550999 h 1797981"/>
              <a:gd name="connsiteX10" fmla="*/ 1616781 w 6593289"/>
              <a:gd name="connsiteY10" fmla="*/ 738857 h 1797981"/>
              <a:gd name="connsiteX11" fmla="*/ 1000221 w 6593289"/>
              <a:gd name="connsiteY11" fmla="*/ 988979 h 1797981"/>
              <a:gd name="connsiteX12" fmla="*/ 653707 w 6593289"/>
              <a:gd name="connsiteY12" fmla="*/ 1185732 h 1797981"/>
              <a:gd name="connsiteX13" fmla="*/ 710812 w 6593289"/>
              <a:gd name="connsiteY13" fmla="*/ 1231274 h 1797981"/>
              <a:gd name="connsiteX14" fmla="*/ 1268962 w 6593289"/>
              <a:gd name="connsiteY14" fmla="*/ 1231274 h 1797981"/>
              <a:gd name="connsiteX15" fmla="*/ 1385778 w 6593289"/>
              <a:gd name="connsiteY15" fmla="*/ 1189106 h 1797981"/>
              <a:gd name="connsiteX16" fmla="*/ 1368636 w 6593289"/>
              <a:gd name="connsiteY16" fmla="*/ 1103724 h 1797981"/>
              <a:gd name="connsiteX17" fmla="*/ 1291494 w 6593289"/>
              <a:gd name="connsiteY17" fmla="*/ 1037844 h 1797981"/>
              <a:gd name="connsiteX18" fmla="*/ 1469988 w 6593289"/>
              <a:gd name="connsiteY18" fmla="*/ 964128 h 1797981"/>
              <a:gd name="connsiteX19" fmla="*/ 1583523 w 6593289"/>
              <a:gd name="connsiteY19" fmla="*/ 1105351 h 1797981"/>
              <a:gd name="connsiteX20" fmla="*/ 1555115 w 6593289"/>
              <a:gd name="connsiteY20" fmla="*/ 1293209 h 1797981"/>
              <a:gd name="connsiteX21" fmla="*/ 1430969 w 6593289"/>
              <a:gd name="connsiteY21" fmla="*/ 1382574 h 1797981"/>
              <a:gd name="connsiteX22" fmla="*/ 1174988 w 6593289"/>
              <a:gd name="connsiteY22" fmla="*/ 1414863 h 1797981"/>
              <a:gd name="connsiteX23" fmla="*/ 698226 w 6593289"/>
              <a:gd name="connsiteY23" fmla="*/ 1414863 h 1797981"/>
              <a:gd name="connsiteX24" fmla="*/ 433472 w 6593289"/>
              <a:gd name="connsiteY24" fmla="*/ 1366831 h 1797981"/>
              <a:gd name="connsiteX25" fmla="*/ 409834 w 6593289"/>
              <a:gd name="connsiteY25" fmla="*/ 1191425 h 1797981"/>
              <a:gd name="connsiteX26" fmla="*/ 690020 w 6593289"/>
              <a:gd name="connsiteY26" fmla="*/ 963718 h 1797981"/>
              <a:gd name="connsiteX27" fmla="*/ 1229223 w 6593289"/>
              <a:gd name="connsiteY27" fmla="*/ 736011 h 1797981"/>
              <a:gd name="connsiteX28" fmla="*/ 580258 w 6593289"/>
              <a:gd name="connsiteY28" fmla="*/ 736011 h 1797981"/>
              <a:gd name="connsiteX29" fmla="*/ 643133 w 6593289"/>
              <a:gd name="connsiteY29" fmla="*/ 550999 h 1797981"/>
              <a:gd name="connsiteX30" fmla="*/ 3749733 w 6593289"/>
              <a:gd name="connsiteY30" fmla="*/ 505458 h 1797981"/>
              <a:gd name="connsiteX31" fmla="*/ 4552401 w 6593289"/>
              <a:gd name="connsiteY31" fmla="*/ 505458 h 1797981"/>
              <a:gd name="connsiteX32" fmla="*/ 4490971 w 6593289"/>
              <a:gd name="connsiteY32" fmla="*/ 686200 h 1797981"/>
              <a:gd name="connsiteX33" fmla="*/ 4166778 w 6593289"/>
              <a:gd name="connsiteY33" fmla="*/ 861250 h 1797981"/>
              <a:gd name="connsiteX34" fmla="*/ 4163876 w 6593289"/>
              <a:gd name="connsiteY34" fmla="*/ 869789 h 1797981"/>
              <a:gd name="connsiteX35" fmla="*/ 4717488 w 6593289"/>
              <a:gd name="connsiteY35" fmla="*/ 869789 h 1797981"/>
              <a:gd name="connsiteX36" fmla="*/ 4653646 w 6593289"/>
              <a:gd name="connsiteY36" fmla="*/ 1057647 h 1797981"/>
              <a:gd name="connsiteX37" fmla="*/ 4100033 w 6593289"/>
              <a:gd name="connsiteY37" fmla="*/ 1057647 h 1797981"/>
              <a:gd name="connsiteX38" fmla="*/ 4034256 w 6593289"/>
              <a:gd name="connsiteY38" fmla="*/ 1251198 h 1797981"/>
              <a:gd name="connsiteX39" fmla="*/ 3700162 w 6593289"/>
              <a:gd name="connsiteY39" fmla="*/ 1460253 h 1797981"/>
              <a:gd name="connsiteX40" fmla="*/ 2495957 w 6593289"/>
              <a:gd name="connsiteY40" fmla="*/ 1454711 h 1797981"/>
              <a:gd name="connsiteX41" fmla="*/ 2431944 w 6593289"/>
              <a:gd name="connsiteY41" fmla="*/ 1287674 h 1797981"/>
              <a:gd name="connsiteX42" fmla="*/ 3651374 w 6593289"/>
              <a:gd name="connsiteY42" fmla="*/ 1283327 h 1797981"/>
              <a:gd name="connsiteX43" fmla="*/ 3802696 w 6593289"/>
              <a:gd name="connsiteY43" fmla="*/ 1241592 h 1797981"/>
              <a:gd name="connsiteX44" fmla="*/ 3853069 w 6593289"/>
              <a:gd name="connsiteY44" fmla="*/ 1172924 h 1797981"/>
              <a:gd name="connsiteX45" fmla="*/ 3892251 w 6593289"/>
              <a:gd name="connsiteY45" fmla="*/ 1057647 h 1797981"/>
              <a:gd name="connsiteX46" fmla="*/ 3270326 w 6593289"/>
              <a:gd name="connsiteY46" fmla="*/ 1057647 h 1797981"/>
              <a:gd name="connsiteX47" fmla="*/ 3334168 w 6593289"/>
              <a:gd name="connsiteY47" fmla="*/ 869789 h 1797981"/>
              <a:gd name="connsiteX48" fmla="*/ 3956093 w 6593289"/>
              <a:gd name="connsiteY48" fmla="*/ 869789 h 1797981"/>
              <a:gd name="connsiteX49" fmla="*/ 3976406 w 6593289"/>
              <a:gd name="connsiteY49" fmla="*/ 810016 h 1797981"/>
              <a:gd name="connsiteX50" fmla="*/ 4211552 w 6593289"/>
              <a:gd name="connsiteY50" fmla="*/ 687623 h 1797981"/>
              <a:gd name="connsiteX51" fmla="*/ 3687825 w 6593289"/>
              <a:gd name="connsiteY51" fmla="*/ 687623 h 1797981"/>
              <a:gd name="connsiteX52" fmla="*/ 3749733 w 6593289"/>
              <a:gd name="connsiteY52" fmla="*/ 505458 h 1797981"/>
              <a:gd name="connsiteX53" fmla="*/ 4292651 w 6593289"/>
              <a:gd name="connsiteY53" fmla="*/ 79547 h 1797981"/>
              <a:gd name="connsiteX54" fmla="*/ 4358725 w 6593289"/>
              <a:gd name="connsiteY54" fmla="*/ 99973 h 1797981"/>
              <a:gd name="connsiteX55" fmla="*/ 4390426 w 6593289"/>
              <a:gd name="connsiteY55" fmla="*/ 209439 h 1797981"/>
              <a:gd name="connsiteX56" fmla="*/ 4916287 w 6593289"/>
              <a:gd name="connsiteY56" fmla="*/ 209439 h 1797981"/>
              <a:gd name="connsiteX57" fmla="*/ 4791504 w 6593289"/>
              <a:gd name="connsiteY57" fmla="*/ 576616 h 1797981"/>
              <a:gd name="connsiteX58" fmla="*/ 4592261 w 6593289"/>
              <a:gd name="connsiteY58" fmla="*/ 576616 h 1797981"/>
              <a:gd name="connsiteX59" fmla="*/ 4655136 w 6593289"/>
              <a:gd name="connsiteY59" fmla="*/ 391604 h 1797981"/>
              <a:gd name="connsiteX60" fmla="*/ 3727229 w 6593289"/>
              <a:gd name="connsiteY60" fmla="*/ 391604 h 1797981"/>
              <a:gd name="connsiteX61" fmla="*/ 3663387 w 6593289"/>
              <a:gd name="connsiteY61" fmla="*/ 579462 h 1797981"/>
              <a:gd name="connsiteX62" fmla="*/ 3464144 w 6593289"/>
              <a:gd name="connsiteY62" fmla="*/ 579462 h 1797981"/>
              <a:gd name="connsiteX63" fmla="*/ 3589894 w 6593289"/>
              <a:gd name="connsiteY63" fmla="*/ 209439 h 1797981"/>
              <a:gd name="connsiteX64" fmla="*/ 4136200 w 6593289"/>
              <a:gd name="connsiteY64" fmla="*/ 200518 h 1797981"/>
              <a:gd name="connsiteX65" fmla="*/ 4166234 w 6593289"/>
              <a:gd name="connsiteY65" fmla="*/ 122158 h 1797981"/>
              <a:gd name="connsiteX66" fmla="*/ 4292651 w 6593289"/>
              <a:gd name="connsiteY66" fmla="*/ 79547 h 1797981"/>
              <a:gd name="connsiteX67" fmla="*/ 5277772 w 6593289"/>
              <a:gd name="connsiteY67" fmla="*/ 62852 h 1797981"/>
              <a:gd name="connsiteX68" fmla="*/ 5445406 w 6593289"/>
              <a:gd name="connsiteY68" fmla="*/ 109817 h 1797981"/>
              <a:gd name="connsiteX69" fmla="*/ 5226160 w 6593289"/>
              <a:gd name="connsiteY69" fmla="*/ 449243 h 1797981"/>
              <a:gd name="connsiteX70" fmla="*/ 5029552 w 6593289"/>
              <a:gd name="connsiteY70" fmla="*/ 1027761 h 1797981"/>
              <a:gd name="connsiteX71" fmla="*/ 5556669 w 6593289"/>
              <a:gd name="connsiteY71" fmla="*/ 471302 h 1797981"/>
              <a:gd name="connsiteX72" fmla="*/ 5299787 w 6593289"/>
              <a:gd name="connsiteY72" fmla="*/ 471302 h 1797981"/>
              <a:gd name="connsiteX73" fmla="*/ 5360238 w 6593289"/>
              <a:gd name="connsiteY73" fmla="*/ 293405 h 1797981"/>
              <a:gd name="connsiteX74" fmla="*/ 5731685 w 6593289"/>
              <a:gd name="connsiteY74" fmla="*/ 293405 h 1797981"/>
              <a:gd name="connsiteX75" fmla="*/ 5810037 w 6593289"/>
              <a:gd name="connsiteY75" fmla="*/ 62852 h 1797981"/>
              <a:gd name="connsiteX76" fmla="*/ 5997895 w 6593289"/>
              <a:gd name="connsiteY76" fmla="*/ 62852 h 1797981"/>
              <a:gd name="connsiteX77" fmla="*/ 5919543 w 6593289"/>
              <a:gd name="connsiteY77" fmla="*/ 293405 h 1797981"/>
              <a:gd name="connsiteX78" fmla="*/ 6271047 w 6593289"/>
              <a:gd name="connsiteY78" fmla="*/ 296857 h 1797981"/>
              <a:gd name="connsiteX79" fmla="*/ 6395697 w 6593289"/>
              <a:gd name="connsiteY79" fmla="*/ 261088 h 1797981"/>
              <a:gd name="connsiteX80" fmla="*/ 6426810 w 6593289"/>
              <a:gd name="connsiteY80" fmla="*/ 185211 h 1797981"/>
              <a:gd name="connsiteX81" fmla="*/ 6360892 w 6593289"/>
              <a:gd name="connsiteY81" fmla="*/ 132749 h 1797981"/>
              <a:gd name="connsiteX82" fmla="*/ 6236204 w 6593289"/>
              <a:gd name="connsiteY82" fmla="*/ 135833 h 1797981"/>
              <a:gd name="connsiteX83" fmla="*/ 6135973 w 6593289"/>
              <a:gd name="connsiteY83" fmla="*/ 215143 h 1797981"/>
              <a:gd name="connsiteX84" fmla="*/ 6279067 w 6593289"/>
              <a:gd name="connsiteY84" fmla="*/ 24143 h 1797981"/>
              <a:gd name="connsiteX85" fmla="*/ 6480562 w 6593289"/>
              <a:gd name="connsiteY85" fmla="*/ 19163 h 1797981"/>
              <a:gd name="connsiteX86" fmla="*/ 6587878 w 6593289"/>
              <a:gd name="connsiteY86" fmla="*/ 148469 h 1797981"/>
              <a:gd name="connsiteX87" fmla="*/ 6560452 w 6593289"/>
              <a:gd name="connsiteY87" fmla="*/ 296858 h 1797981"/>
              <a:gd name="connsiteX88" fmla="*/ 6415749 w 6593289"/>
              <a:gd name="connsiteY88" fmla="*/ 434186 h 1797981"/>
              <a:gd name="connsiteX89" fmla="*/ 6202868 w 6593289"/>
              <a:gd name="connsiteY89" fmla="*/ 469311 h 1797981"/>
              <a:gd name="connsiteX90" fmla="*/ 5962272 w 6593289"/>
              <a:gd name="connsiteY90" fmla="*/ 471302 h 1797981"/>
              <a:gd name="connsiteX91" fmla="*/ 6144037 w 6593289"/>
              <a:gd name="connsiteY91" fmla="*/ 1006413 h 1797981"/>
              <a:gd name="connsiteX92" fmla="*/ 5951542 w 6593289"/>
              <a:gd name="connsiteY92" fmla="*/ 1208503 h 1797981"/>
              <a:gd name="connsiteX93" fmla="*/ 5889301 w 6593289"/>
              <a:gd name="connsiteY93" fmla="*/ 1077572 h 1797981"/>
              <a:gd name="connsiteX94" fmla="*/ 5839479 w 6593289"/>
              <a:gd name="connsiteY94" fmla="*/ 1224158 h 1797981"/>
              <a:gd name="connsiteX95" fmla="*/ 5603233 w 6593289"/>
              <a:gd name="connsiteY95" fmla="*/ 1224158 h 1797981"/>
              <a:gd name="connsiteX96" fmla="*/ 5521979 w 6593289"/>
              <a:gd name="connsiteY96" fmla="*/ 1463250 h 1797981"/>
              <a:gd name="connsiteX97" fmla="*/ 5334121 w 6593289"/>
              <a:gd name="connsiteY97" fmla="*/ 1463250 h 1797981"/>
              <a:gd name="connsiteX98" fmla="*/ 5415375 w 6593289"/>
              <a:gd name="connsiteY98" fmla="*/ 1224158 h 1797981"/>
              <a:gd name="connsiteX99" fmla="*/ 5186244 w 6593289"/>
              <a:gd name="connsiteY99" fmla="*/ 1224158 h 1797981"/>
              <a:gd name="connsiteX100" fmla="*/ 5238001 w 6593289"/>
              <a:gd name="connsiteY100" fmla="*/ 1071879 h 1797981"/>
              <a:gd name="connsiteX101" fmla="*/ 5065253 w 6593289"/>
              <a:gd name="connsiteY101" fmla="*/ 1228428 h 1797981"/>
              <a:gd name="connsiteX102" fmla="*/ 5016254 w 6593289"/>
              <a:gd name="connsiteY102" fmla="*/ 1066898 h 1797981"/>
              <a:gd name="connsiteX103" fmla="*/ 4882520 w 6593289"/>
              <a:gd name="connsiteY103" fmla="*/ 1460404 h 1797981"/>
              <a:gd name="connsiteX104" fmla="*/ 4711740 w 6593289"/>
              <a:gd name="connsiteY104" fmla="*/ 1460404 h 1797981"/>
              <a:gd name="connsiteX105" fmla="*/ 4924548 w 6593289"/>
              <a:gd name="connsiteY105" fmla="*/ 834210 h 1797981"/>
              <a:gd name="connsiteX106" fmla="*/ 4778874 w 6593289"/>
              <a:gd name="connsiteY106" fmla="*/ 986489 h 1797981"/>
              <a:gd name="connsiteX107" fmla="*/ 4824738 w 6593289"/>
              <a:gd name="connsiteY107" fmla="*/ 717510 h 1797981"/>
              <a:gd name="connsiteX108" fmla="*/ 5277772 w 6593289"/>
              <a:gd name="connsiteY108" fmla="*/ 62852 h 1797981"/>
              <a:gd name="connsiteX109" fmla="*/ 2737415 w 6593289"/>
              <a:gd name="connsiteY109" fmla="*/ 62852 h 1797981"/>
              <a:gd name="connsiteX110" fmla="*/ 2943775 w 6593289"/>
              <a:gd name="connsiteY110" fmla="*/ 62852 h 1797981"/>
              <a:gd name="connsiteX111" fmla="*/ 2835925 w 6593289"/>
              <a:gd name="connsiteY111" fmla="*/ 380219 h 1797981"/>
              <a:gd name="connsiteX112" fmla="*/ 3133368 w 6593289"/>
              <a:gd name="connsiteY112" fmla="*/ 380219 h 1797981"/>
              <a:gd name="connsiteX113" fmla="*/ 3033805 w 6593289"/>
              <a:gd name="connsiteY113" fmla="*/ 239881 h 1797981"/>
              <a:gd name="connsiteX114" fmla="*/ 3156554 w 6593289"/>
              <a:gd name="connsiteY114" fmla="*/ 131045 h 1797981"/>
              <a:gd name="connsiteX115" fmla="*/ 3274471 w 6593289"/>
              <a:gd name="connsiteY115" fmla="*/ 236575 h 1797981"/>
              <a:gd name="connsiteX116" fmla="*/ 3174793 w 6593289"/>
              <a:gd name="connsiteY116" fmla="*/ 380219 h 1797981"/>
              <a:gd name="connsiteX117" fmla="*/ 3389538 w 6593289"/>
              <a:gd name="connsiteY117" fmla="*/ 380219 h 1797981"/>
              <a:gd name="connsiteX118" fmla="*/ 3324728 w 6593289"/>
              <a:gd name="connsiteY118" fmla="*/ 570923 h 1797981"/>
              <a:gd name="connsiteX119" fmla="*/ 2818792 w 6593289"/>
              <a:gd name="connsiteY119" fmla="*/ 570923 h 1797981"/>
              <a:gd name="connsiteX120" fmla="*/ 3191662 w 6593289"/>
              <a:gd name="connsiteY120" fmla="*/ 1117420 h 1797981"/>
              <a:gd name="connsiteX121" fmla="*/ 3024148 w 6593289"/>
              <a:gd name="connsiteY121" fmla="*/ 1268900 h 1797981"/>
              <a:gd name="connsiteX122" fmla="*/ 2922646 w 6593289"/>
              <a:gd name="connsiteY122" fmla="*/ 1266119 h 1797981"/>
              <a:gd name="connsiteX123" fmla="*/ 2873634 w 6593289"/>
              <a:gd name="connsiteY123" fmla="*/ 1193427 h 1797981"/>
              <a:gd name="connsiteX124" fmla="*/ 2691552 w 6593289"/>
              <a:gd name="connsiteY124" fmla="*/ 805035 h 1797981"/>
              <a:gd name="connsiteX125" fmla="*/ 2537941 w 6593289"/>
              <a:gd name="connsiteY125" fmla="*/ 1264667 h 1797981"/>
              <a:gd name="connsiteX126" fmla="*/ 2392295 w 6593289"/>
              <a:gd name="connsiteY126" fmla="*/ 1266200 h 1797981"/>
              <a:gd name="connsiteX127" fmla="*/ 2489259 w 6593289"/>
              <a:gd name="connsiteY127" fmla="*/ 1400297 h 1797981"/>
              <a:gd name="connsiteX128" fmla="*/ 2470283 w 6593289"/>
              <a:gd name="connsiteY128" fmla="*/ 1456135 h 1797981"/>
              <a:gd name="connsiteX129" fmla="*/ 2263923 w 6593289"/>
              <a:gd name="connsiteY129" fmla="*/ 1456135 h 1797981"/>
              <a:gd name="connsiteX130" fmla="*/ 2490518 w 6593289"/>
              <a:gd name="connsiteY130" fmla="*/ 789380 h 1797981"/>
              <a:gd name="connsiteX131" fmla="*/ 1650170 w 6593289"/>
              <a:gd name="connsiteY131" fmla="*/ 1498090 h 1797981"/>
              <a:gd name="connsiteX132" fmla="*/ 571448 w 6593289"/>
              <a:gd name="connsiteY132" fmla="*/ 1797981 h 1797981"/>
              <a:gd name="connsiteX133" fmla="*/ 0 w 6593289"/>
              <a:gd name="connsiteY133" fmla="*/ 1500905 h 1797981"/>
              <a:gd name="connsiteX134" fmla="*/ 1528444 w 6593289"/>
              <a:gd name="connsiteY134" fmla="*/ 1386463 h 1797981"/>
              <a:gd name="connsiteX135" fmla="*/ 2497867 w 6593289"/>
              <a:gd name="connsiteY135" fmla="*/ 570923 h 1797981"/>
              <a:gd name="connsiteX136" fmla="*/ 2013990 w 6593289"/>
              <a:gd name="connsiteY136" fmla="*/ 570923 h 1797981"/>
              <a:gd name="connsiteX137" fmla="*/ 2078800 w 6593289"/>
              <a:gd name="connsiteY137" fmla="*/ 380219 h 1797981"/>
              <a:gd name="connsiteX138" fmla="*/ 2629566 w 6593289"/>
              <a:gd name="connsiteY138" fmla="*/ 380219 h 1797981"/>
              <a:gd name="connsiteX139" fmla="*/ 2737415 w 6593289"/>
              <a:gd name="connsiteY139" fmla="*/ 62852 h 1797981"/>
              <a:gd name="connsiteX140" fmla="*/ 1025343 w 6593289"/>
              <a:gd name="connsiteY140" fmla="*/ 62852 h 1797981"/>
              <a:gd name="connsiteX141" fmla="*/ 1235972 w 6593289"/>
              <a:gd name="connsiteY141" fmla="*/ 62852 h 1797981"/>
              <a:gd name="connsiteX142" fmla="*/ 1184227 w 6593289"/>
              <a:gd name="connsiteY142" fmla="*/ 215131 h 1797981"/>
              <a:gd name="connsiteX143" fmla="*/ 1480246 w 6593289"/>
              <a:gd name="connsiteY143" fmla="*/ 215131 h 1797981"/>
              <a:gd name="connsiteX144" fmla="*/ 1531991 w 6593289"/>
              <a:gd name="connsiteY144" fmla="*/ 62852 h 1797981"/>
              <a:gd name="connsiteX145" fmla="*/ 1742621 w 6593289"/>
              <a:gd name="connsiteY145" fmla="*/ 62852 h 1797981"/>
              <a:gd name="connsiteX146" fmla="*/ 1690875 w 6593289"/>
              <a:gd name="connsiteY146" fmla="*/ 215131 h 1797981"/>
              <a:gd name="connsiteX147" fmla="*/ 2029589 w 6593289"/>
              <a:gd name="connsiteY147" fmla="*/ 215131 h 1797981"/>
              <a:gd name="connsiteX148" fmla="*/ 1968649 w 6593289"/>
              <a:gd name="connsiteY148" fmla="*/ 394450 h 1797981"/>
              <a:gd name="connsiteX149" fmla="*/ 1629935 w 6593289"/>
              <a:gd name="connsiteY149" fmla="*/ 394450 h 1797981"/>
              <a:gd name="connsiteX150" fmla="*/ 1594144 w 6593289"/>
              <a:gd name="connsiteY150" fmla="*/ 499765 h 1797981"/>
              <a:gd name="connsiteX151" fmla="*/ 1383515 w 6593289"/>
              <a:gd name="connsiteY151" fmla="*/ 499765 h 1797981"/>
              <a:gd name="connsiteX152" fmla="*/ 1419305 w 6593289"/>
              <a:gd name="connsiteY152" fmla="*/ 394450 h 1797981"/>
              <a:gd name="connsiteX153" fmla="*/ 1123286 w 6593289"/>
              <a:gd name="connsiteY153" fmla="*/ 394450 h 1797981"/>
              <a:gd name="connsiteX154" fmla="*/ 1087496 w 6593289"/>
              <a:gd name="connsiteY154" fmla="*/ 499765 h 1797981"/>
              <a:gd name="connsiteX155" fmla="*/ 876867 w 6593289"/>
              <a:gd name="connsiteY155" fmla="*/ 499765 h 1797981"/>
              <a:gd name="connsiteX156" fmla="*/ 912657 w 6593289"/>
              <a:gd name="connsiteY156" fmla="*/ 394450 h 1797981"/>
              <a:gd name="connsiteX157" fmla="*/ 573943 w 6593289"/>
              <a:gd name="connsiteY157" fmla="*/ 394450 h 1797981"/>
              <a:gd name="connsiteX158" fmla="*/ 634884 w 6593289"/>
              <a:gd name="connsiteY158" fmla="*/ 215131 h 1797981"/>
              <a:gd name="connsiteX159" fmla="*/ 973598 w 6593289"/>
              <a:gd name="connsiteY159" fmla="*/ 215131 h 1797981"/>
              <a:gd name="connsiteX160" fmla="*/ 1025343 w 6593289"/>
              <a:gd name="connsiteY160" fmla="*/ 62852 h 1797981"/>
              <a:gd name="connsiteX0" fmla="*/ 5829106 w 6593289"/>
              <a:gd name="connsiteY0" fmla="*/ 559538 h 1797981"/>
              <a:gd name="connsiteX1" fmla="*/ 5664173 w 6593289"/>
              <a:gd name="connsiteY1" fmla="*/ 1044839 h 1797981"/>
              <a:gd name="connsiteX2" fmla="*/ 5878360 w 6593289"/>
              <a:gd name="connsiteY2" fmla="*/ 1044839 h 1797981"/>
              <a:gd name="connsiteX3" fmla="*/ 5829106 w 6593289"/>
              <a:gd name="connsiteY3" fmla="*/ 559538 h 1797981"/>
              <a:gd name="connsiteX4" fmla="*/ 5643904 w 6593289"/>
              <a:gd name="connsiteY4" fmla="*/ 551711 h 1797981"/>
              <a:gd name="connsiteX5" fmla="*/ 5264974 w 6593289"/>
              <a:gd name="connsiteY5" fmla="*/ 1044839 h 1797981"/>
              <a:gd name="connsiteX6" fmla="*/ 5476315 w 6593289"/>
              <a:gd name="connsiteY6" fmla="*/ 1044839 h 1797981"/>
              <a:gd name="connsiteX7" fmla="*/ 5643904 w 6593289"/>
              <a:gd name="connsiteY7" fmla="*/ 551711 h 1797981"/>
              <a:gd name="connsiteX8" fmla="*/ 643133 w 6593289"/>
              <a:gd name="connsiteY8" fmla="*/ 550999 h 1797981"/>
              <a:gd name="connsiteX9" fmla="*/ 1680624 w 6593289"/>
              <a:gd name="connsiteY9" fmla="*/ 550999 h 1797981"/>
              <a:gd name="connsiteX10" fmla="*/ 1616781 w 6593289"/>
              <a:gd name="connsiteY10" fmla="*/ 738857 h 1797981"/>
              <a:gd name="connsiteX11" fmla="*/ 1000221 w 6593289"/>
              <a:gd name="connsiteY11" fmla="*/ 988979 h 1797981"/>
              <a:gd name="connsiteX12" fmla="*/ 653707 w 6593289"/>
              <a:gd name="connsiteY12" fmla="*/ 1185732 h 1797981"/>
              <a:gd name="connsiteX13" fmla="*/ 710812 w 6593289"/>
              <a:gd name="connsiteY13" fmla="*/ 1231274 h 1797981"/>
              <a:gd name="connsiteX14" fmla="*/ 1268962 w 6593289"/>
              <a:gd name="connsiteY14" fmla="*/ 1231274 h 1797981"/>
              <a:gd name="connsiteX15" fmla="*/ 1385778 w 6593289"/>
              <a:gd name="connsiteY15" fmla="*/ 1189106 h 1797981"/>
              <a:gd name="connsiteX16" fmla="*/ 1368636 w 6593289"/>
              <a:gd name="connsiteY16" fmla="*/ 1103724 h 1797981"/>
              <a:gd name="connsiteX17" fmla="*/ 1291494 w 6593289"/>
              <a:gd name="connsiteY17" fmla="*/ 1037844 h 1797981"/>
              <a:gd name="connsiteX18" fmla="*/ 1469988 w 6593289"/>
              <a:gd name="connsiteY18" fmla="*/ 964128 h 1797981"/>
              <a:gd name="connsiteX19" fmla="*/ 1583523 w 6593289"/>
              <a:gd name="connsiteY19" fmla="*/ 1105351 h 1797981"/>
              <a:gd name="connsiteX20" fmla="*/ 1555115 w 6593289"/>
              <a:gd name="connsiteY20" fmla="*/ 1293209 h 1797981"/>
              <a:gd name="connsiteX21" fmla="*/ 1430969 w 6593289"/>
              <a:gd name="connsiteY21" fmla="*/ 1382574 h 1797981"/>
              <a:gd name="connsiteX22" fmla="*/ 1174988 w 6593289"/>
              <a:gd name="connsiteY22" fmla="*/ 1414863 h 1797981"/>
              <a:gd name="connsiteX23" fmla="*/ 698226 w 6593289"/>
              <a:gd name="connsiteY23" fmla="*/ 1414863 h 1797981"/>
              <a:gd name="connsiteX24" fmla="*/ 433472 w 6593289"/>
              <a:gd name="connsiteY24" fmla="*/ 1366831 h 1797981"/>
              <a:gd name="connsiteX25" fmla="*/ 409834 w 6593289"/>
              <a:gd name="connsiteY25" fmla="*/ 1191425 h 1797981"/>
              <a:gd name="connsiteX26" fmla="*/ 690020 w 6593289"/>
              <a:gd name="connsiteY26" fmla="*/ 963718 h 1797981"/>
              <a:gd name="connsiteX27" fmla="*/ 1229223 w 6593289"/>
              <a:gd name="connsiteY27" fmla="*/ 736011 h 1797981"/>
              <a:gd name="connsiteX28" fmla="*/ 580258 w 6593289"/>
              <a:gd name="connsiteY28" fmla="*/ 736011 h 1797981"/>
              <a:gd name="connsiteX29" fmla="*/ 643133 w 6593289"/>
              <a:gd name="connsiteY29" fmla="*/ 550999 h 1797981"/>
              <a:gd name="connsiteX30" fmla="*/ 3749733 w 6593289"/>
              <a:gd name="connsiteY30" fmla="*/ 505458 h 1797981"/>
              <a:gd name="connsiteX31" fmla="*/ 4552401 w 6593289"/>
              <a:gd name="connsiteY31" fmla="*/ 505458 h 1797981"/>
              <a:gd name="connsiteX32" fmla="*/ 4490971 w 6593289"/>
              <a:gd name="connsiteY32" fmla="*/ 686200 h 1797981"/>
              <a:gd name="connsiteX33" fmla="*/ 4166778 w 6593289"/>
              <a:gd name="connsiteY33" fmla="*/ 861250 h 1797981"/>
              <a:gd name="connsiteX34" fmla="*/ 4163876 w 6593289"/>
              <a:gd name="connsiteY34" fmla="*/ 869789 h 1797981"/>
              <a:gd name="connsiteX35" fmla="*/ 4717488 w 6593289"/>
              <a:gd name="connsiteY35" fmla="*/ 869789 h 1797981"/>
              <a:gd name="connsiteX36" fmla="*/ 4653646 w 6593289"/>
              <a:gd name="connsiteY36" fmla="*/ 1057647 h 1797981"/>
              <a:gd name="connsiteX37" fmla="*/ 4100033 w 6593289"/>
              <a:gd name="connsiteY37" fmla="*/ 1057647 h 1797981"/>
              <a:gd name="connsiteX38" fmla="*/ 4034256 w 6593289"/>
              <a:gd name="connsiteY38" fmla="*/ 1251198 h 1797981"/>
              <a:gd name="connsiteX39" fmla="*/ 3700162 w 6593289"/>
              <a:gd name="connsiteY39" fmla="*/ 1460253 h 1797981"/>
              <a:gd name="connsiteX40" fmla="*/ 2495957 w 6593289"/>
              <a:gd name="connsiteY40" fmla="*/ 1454711 h 1797981"/>
              <a:gd name="connsiteX41" fmla="*/ 2431944 w 6593289"/>
              <a:gd name="connsiteY41" fmla="*/ 1287674 h 1797981"/>
              <a:gd name="connsiteX42" fmla="*/ 3651374 w 6593289"/>
              <a:gd name="connsiteY42" fmla="*/ 1283327 h 1797981"/>
              <a:gd name="connsiteX43" fmla="*/ 3802696 w 6593289"/>
              <a:gd name="connsiteY43" fmla="*/ 1241592 h 1797981"/>
              <a:gd name="connsiteX44" fmla="*/ 3853069 w 6593289"/>
              <a:gd name="connsiteY44" fmla="*/ 1172924 h 1797981"/>
              <a:gd name="connsiteX45" fmla="*/ 3892251 w 6593289"/>
              <a:gd name="connsiteY45" fmla="*/ 1057647 h 1797981"/>
              <a:gd name="connsiteX46" fmla="*/ 3270326 w 6593289"/>
              <a:gd name="connsiteY46" fmla="*/ 1057647 h 1797981"/>
              <a:gd name="connsiteX47" fmla="*/ 3334168 w 6593289"/>
              <a:gd name="connsiteY47" fmla="*/ 869789 h 1797981"/>
              <a:gd name="connsiteX48" fmla="*/ 3956093 w 6593289"/>
              <a:gd name="connsiteY48" fmla="*/ 869789 h 1797981"/>
              <a:gd name="connsiteX49" fmla="*/ 3976406 w 6593289"/>
              <a:gd name="connsiteY49" fmla="*/ 810016 h 1797981"/>
              <a:gd name="connsiteX50" fmla="*/ 4211552 w 6593289"/>
              <a:gd name="connsiteY50" fmla="*/ 687623 h 1797981"/>
              <a:gd name="connsiteX51" fmla="*/ 3687825 w 6593289"/>
              <a:gd name="connsiteY51" fmla="*/ 687623 h 1797981"/>
              <a:gd name="connsiteX52" fmla="*/ 3749733 w 6593289"/>
              <a:gd name="connsiteY52" fmla="*/ 505458 h 1797981"/>
              <a:gd name="connsiteX53" fmla="*/ 4292651 w 6593289"/>
              <a:gd name="connsiteY53" fmla="*/ 79547 h 1797981"/>
              <a:gd name="connsiteX54" fmla="*/ 4358725 w 6593289"/>
              <a:gd name="connsiteY54" fmla="*/ 99973 h 1797981"/>
              <a:gd name="connsiteX55" fmla="*/ 4390426 w 6593289"/>
              <a:gd name="connsiteY55" fmla="*/ 209439 h 1797981"/>
              <a:gd name="connsiteX56" fmla="*/ 4916287 w 6593289"/>
              <a:gd name="connsiteY56" fmla="*/ 209439 h 1797981"/>
              <a:gd name="connsiteX57" fmla="*/ 4791504 w 6593289"/>
              <a:gd name="connsiteY57" fmla="*/ 576616 h 1797981"/>
              <a:gd name="connsiteX58" fmla="*/ 4592261 w 6593289"/>
              <a:gd name="connsiteY58" fmla="*/ 576616 h 1797981"/>
              <a:gd name="connsiteX59" fmla="*/ 4655136 w 6593289"/>
              <a:gd name="connsiteY59" fmla="*/ 391604 h 1797981"/>
              <a:gd name="connsiteX60" fmla="*/ 3727229 w 6593289"/>
              <a:gd name="connsiteY60" fmla="*/ 391604 h 1797981"/>
              <a:gd name="connsiteX61" fmla="*/ 3663387 w 6593289"/>
              <a:gd name="connsiteY61" fmla="*/ 579462 h 1797981"/>
              <a:gd name="connsiteX62" fmla="*/ 3464144 w 6593289"/>
              <a:gd name="connsiteY62" fmla="*/ 579462 h 1797981"/>
              <a:gd name="connsiteX63" fmla="*/ 3589894 w 6593289"/>
              <a:gd name="connsiteY63" fmla="*/ 209439 h 1797981"/>
              <a:gd name="connsiteX64" fmla="*/ 4136200 w 6593289"/>
              <a:gd name="connsiteY64" fmla="*/ 200518 h 1797981"/>
              <a:gd name="connsiteX65" fmla="*/ 4166234 w 6593289"/>
              <a:gd name="connsiteY65" fmla="*/ 122158 h 1797981"/>
              <a:gd name="connsiteX66" fmla="*/ 4292651 w 6593289"/>
              <a:gd name="connsiteY66" fmla="*/ 79547 h 1797981"/>
              <a:gd name="connsiteX67" fmla="*/ 5277772 w 6593289"/>
              <a:gd name="connsiteY67" fmla="*/ 62852 h 1797981"/>
              <a:gd name="connsiteX68" fmla="*/ 5445406 w 6593289"/>
              <a:gd name="connsiteY68" fmla="*/ 109817 h 1797981"/>
              <a:gd name="connsiteX69" fmla="*/ 5226160 w 6593289"/>
              <a:gd name="connsiteY69" fmla="*/ 449243 h 1797981"/>
              <a:gd name="connsiteX70" fmla="*/ 5029552 w 6593289"/>
              <a:gd name="connsiteY70" fmla="*/ 1027761 h 1797981"/>
              <a:gd name="connsiteX71" fmla="*/ 5556669 w 6593289"/>
              <a:gd name="connsiteY71" fmla="*/ 471302 h 1797981"/>
              <a:gd name="connsiteX72" fmla="*/ 5299787 w 6593289"/>
              <a:gd name="connsiteY72" fmla="*/ 471302 h 1797981"/>
              <a:gd name="connsiteX73" fmla="*/ 5360238 w 6593289"/>
              <a:gd name="connsiteY73" fmla="*/ 293405 h 1797981"/>
              <a:gd name="connsiteX74" fmla="*/ 5731685 w 6593289"/>
              <a:gd name="connsiteY74" fmla="*/ 293405 h 1797981"/>
              <a:gd name="connsiteX75" fmla="*/ 5810037 w 6593289"/>
              <a:gd name="connsiteY75" fmla="*/ 62852 h 1797981"/>
              <a:gd name="connsiteX76" fmla="*/ 5997895 w 6593289"/>
              <a:gd name="connsiteY76" fmla="*/ 62852 h 1797981"/>
              <a:gd name="connsiteX77" fmla="*/ 5919543 w 6593289"/>
              <a:gd name="connsiteY77" fmla="*/ 293405 h 1797981"/>
              <a:gd name="connsiteX78" fmla="*/ 6271047 w 6593289"/>
              <a:gd name="connsiteY78" fmla="*/ 296857 h 1797981"/>
              <a:gd name="connsiteX79" fmla="*/ 6395697 w 6593289"/>
              <a:gd name="connsiteY79" fmla="*/ 261088 h 1797981"/>
              <a:gd name="connsiteX80" fmla="*/ 6426810 w 6593289"/>
              <a:gd name="connsiteY80" fmla="*/ 185211 h 1797981"/>
              <a:gd name="connsiteX81" fmla="*/ 6360892 w 6593289"/>
              <a:gd name="connsiteY81" fmla="*/ 132749 h 1797981"/>
              <a:gd name="connsiteX82" fmla="*/ 6236204 w 6593289"/>
              <a:gd name="connsiteY82" fmla="*/ 135833 h 1797981"/>
              <a:gd name="connsiteX83" fmla="*/ 6135973 w 6593289"/>
              <a:gd name="connsiteY83" fmla="*/ 215143 h 1797981"/>
              <a:gd name="connsiteX84" fmla="*/ 6279067 w 6593289"/>
              <a:gd name="connsiteY84" fmla="*/ 24143 h 1797981"/>
              <a:gd name="connsiteX85" fmla="*/ 6480562 w 6593289"/>
              <a:gd name="connsiteY85" fmla="*/ 19163 h 1797981"/>
              <a:gd name="connsiteX86" fmla="*/ 6587878 w 6593289"/>
              <a:gd name="connsiteY86" fmla="*/ 148469 h 1797981"/>
              <a:gd name="connsiteX87" fmla="*/ 6560452 w 6593289"/>
              <a:gd name="connsiteY87" fmla="*/ 296858 h 1797981"/>
              <a:gd name="connsiteX88" fmla="*/ 6415749 w 6593289"/>
              <a:gd name="connsiteY88" fmla="*/ 434186 h 1797981"/>
              <a:gd name="connsiteX89" fmla="*/ 6202868 w 6593289"/>
              <a:gd name="connsiteY89" fmla="*/ 469311 h 1797981"/>
              <a:gd name="connsiteX90" fmla="*/ 5962272 w 6593289"/>
              <a:gd name="connsiteY90" fmla="*/ 471302 h 1797981"/>
              <a:gd name="connsiteX91" fmla="*/ 6144037 w 6593289"/>
              <a:gd name="connsiteY91" fmla="*/ 1006413 h 1797981"/>
              <a:gd name="connsiteX92" fmla="*/ 5951542 w 6593289"/>
              <a:gd name="connsiteY92" fmla="*/ 1208503 h 1797981"/>
              <a:gd name="connsiteX93" fmla="*/ 5889301 w 6593289"/>
              <a:gd name="connsiteY93" fmla="*/ 1077572 h 1797981"/>
              <a:gd name="connsiteX94" fmla="*/ 5839479 w 6593289"/>
              <a:gd name="connsiteY94" fmla="*/ 1224158 h 1797981"/>
              <a:gd name="connsiteX95" fmla="*/ 5603233 w 6593289"/>
              <a:gd name="connsiteY95" fmla="*/ 1224158 h 1797981"/>
              <a:gd name="connsiteX96" fmla="*/ 5521979 w 6593289"/>
              <a:gd name="connsiteY96" fmla="*/ 1463250 h 1797981"/>
              <a:gd name="connsiteX97" fmla="*/ 5334121 w 6593289"/>
              <a:gd name="connsiteY97" fmla="*/ 1463250 h 1797981"/>
              <a:gd name="connsiteX98" fmla="*/ 5415375 w 6593289"/>
              <a:gd name="connsiteY98" fmla="*/ 1224158 h 1797981"/>
              <a:gd name="connsiteX99" fmla="*/ 5186244 w 6593289"/>
              <a:gd name="connsiteY99" fmla="*/ 1224158 h 1797981"/>
              <a:gd name="connsiteX100" fmla="*/ 5238001 w 6593289"/>
              <a:gd name="connsiteY100" fmla="*/ 1071879 h 1797981"/>
              <a:gd name="connsiteX101" fmla="*/ 5065253 w 6593289"/>
              <a:gd name="connsiteY101" fmla="*/ 1228428 h 1797981"/>
              <a:gd name="connsiteX102" fmla="*/ 5016254 w 6593289"/>
              <a:gd name="connsiteY102" fmla="*/ 1066898 h 1797981"/>
              <a:gd name="connsiteX103" fmla="*/ 4882520 w 6593289"/>
              <a:gd name="connsiteY103" fmla="*/ 1460404 h 1797981"/>
              <a:gd name="connsiteX104" fmla="*/ 4711740 w 6593289"/>
              <a:gd name="connsiteY104" fmla="*/ 1460404 h 1797981"/>
              <a:gd name="connsiteX105" fmla="*/ 4924548 w 6593289"/>
              <a:gd name="connsiteY105" fmla="*/ 834210 h 1797981"/>
              <a:gd name="connsiteX106" fmla="*/ 4778874 w 6593289"/>
              <a:gd name="connsiteY106" fmla="*/ 986489 h 1797981"/>
              <a:gd name="connsiteX107" fmla="*/ 4824738 w 6593289"/>
              <a:gd name="connsiteY107" fmla="*/ 717510 h 1797981"/>
              <a:gd name="connsiteX108" fmla="*/ 5277772 w 6593289"/>
              <a:gd name="connsiteY108" fmla="*/ 62852 h 1797981"/>
              <a:gd name="connsiteX109" fmla="*/ 2737415 w 6593289"/>
              <a:gd name="connsiteY109" fmla="*/ 62852 h 1797981"/>
              <a:gd name="connsiteX110" fmla="*/ 2943775 w 6593289"/>
              <a:gd name="connsiteY110" fmla="*/ 62852 h 1797981"/>
              <a:gd name="connsiteX111" fmla="*/ 2835925 w 6593289"/>
              <a:gd name="connsiteY111" fmla="*/ 380219 h 1797981"/>
              <a:gd name="connsiteX112" fmla="*/ 3133368 w 6593289"/>
              <a:gd name="connsiteY112" fmla="*/ 380219 h 1797981"/>
              <a:gd name="connsiteX113" fmla="*/ 3033805 w 6593289"/>
              <a:gd name="connsiteY113" fmla="*/ 239881 h 1797981"/>
              <a:gd name="connsiteX114" fmla="*/ 3156554 w 6593289"/>
              <a:gd name="connsiteY114" fmla="*/ 131045 h 1797981"/>
              <a:gd name="connsiteX115" fmla="*/ 3274471 w 6593289"/>
              <a:gd name="connsiteY115" fmla="*/ 236575 h 1797981"/>
              <a:gd name="connsiteX116" fmla="*/ 3174793 w 6593289"/>
              <a:gd name="connsiteY116" fmla="*/ 380219 h 1797981"/>
              <a:gd name="connsiteX117" fmla="*/ 3389538 w 6593289"/>
              <a:gd name="connsiteY117" fmla="*/ 380219 h 1797981"/>
              <a:gd name="connsiteX118" fmla="*/ 3324728 w 6593289"/>
              <a:gd name="connsiteY118" fmla="*/ 570923 h 1797981"/>
              <a:gd name="connsiteX119" fmla="*/ 2818792 w 6593289"/>
              <a:gd name="connsiteY119" fmla="*/ 570923 h 1797981"/>
              <a:gd name="connsiteX120" fmla="*/ 3191662 w 6593289"/>
              <a:gd name="connsiteY120" fmla="*/ 1117420 h 1797981"/>
              <a:gd name="connsiteX121" fmla="*/ 3024148 w 6593289"/>
              <a:gd name="connsiteY121" fmla="*/ 1268900 h 1797981"/>
              <a:gd name="connsiteX122" fmla="*/ 2922646 w 6593289"/>
              <a:gd name="connsiteY122" fmla="*/ 1266119 h 1797981"/>
              <a:gd name="connsiteX123" fmla="*/ 2873634 w 6593289"/>
              <a:gd name="connsiteY123" fmla="*/ 1193427 h 1797981"/>
              <a:gd name="connsiteX124" fmla="*/ 2691552 w 6593289"/>
              <a:gd name="connsiteY124" fmla="*/ 805035 h 1797981"/>
              <a:gd name="connsiteX125" fmla="*/ 2537941 w 6593289"/>
              <a:gd name="connsiteY125" fmla="*/ 1264667 h 1797981"/>
              <a:gd name="connsiteX126" fmla="*/ 2392295 w 6593289"/>
              <a:gd name="connsiteY126" fmla="*/ 1266200 h 1797981"/>
              <a:gd name="connsiteX127" fmla="*/ 2489259 w 6593289"/>
              <a:gd name="connsiteY127" fmla="*/ 1400297 h 1797981"/>
              <a:gd name="connsiteX128" fmla="*/ 2470283 w 6593289"/>
              <a:gd name="connsiteY128" fmla="*/ 1456135 h 1797981"/>
              <a:gd name="connsiteX129" fmla="*/ 2263923 w 6593289"/>
              <a:gd name="connsiteY129" fmla="*/ 1456135 h 1797981"/>
              <a:gd name="connsiteX130" fmla="*/ 2490518 w 6593289"/>
              <a:gd name="connsiteY130" fmla="*/ 789380 h 1797981"/>
              <a:gd name="connsiteX131" fmla="*/ 1650170 w 6593289"/>
              <a:gd name="connsiteY131" fmla="*/ 1498090 h 1797981"/>
              <a:gd name="connsiteX132" fmla="*/ 571448 w 6593289"/>
              <a:gd name="connsiteY132" fmla="*/ 1797981 h 1797981"/>
              <a:gd name="connsiteX133" fmla="*/ 0 w 6593289"/>
              <a:gd name="connsiteY133" fmla="*/ 1500905 h 1797981"/>
              <a:gd name="connsiteX134" fmla="*/ 1528444 w 6593289"/>
              <a:gd name="connsiteY134" fmla="*/ 1386463 h 1797981"/>
              <a:gd name="connsiteX135" fmla="*/ 2497867 w 6593289"/>
              <a:gd name="connsiteY135" fmla="*/ 570923 h 1797981"/>
              <a:gd name="connsiteX136" fmla="*/ 2013990 w 6593289"/>
              <a:gd name="connsiteY136" fmla="*/ 570923 h 1797981"/>
              <a:gd name="connsiteX137" fmla="*/ 2078800 w 6593289"/>
              <a:gd name="connsiteY137" fmla="*/ 380219 h 1797981"/>
              <a:gd name="connsiteX138" fmla="*/ 2629566 w 6593289"/>
              <a:gd name="connsiteY138" fmla="*/ 380219 h 1797981"/>
              <a:gd name="connsiteX139" fmla="*/ 2737415 w 6593289"/>
              <a:gd name="connsiteY139" fmla="*/ 62852 h 1797981"/>
              <a:gd name="connsiteX140" fmla="*/ 1025343 w 6593289"/>
              <a:gd name="connsiteY140" fmla="*/ 62852 h 1797981"/>
              <a:gd name="connsiteX141" fmla="*/ 1235972 w 6593289"/>
              <a:gd name="connsiteY141" fmla="*/ 62852 h 1797981"/>
              <a:gd name="connsiteX142" fmla="*/ 1184227 w 6593289"/>
              <a:gd name="connsiteY142" fmla="*/ 215131 h 1797981"/>
              <a:gd name="connsiteX143" fmla="*/ 1480246 w 6593289"/>
              <a:gd name="connsiteY143" fmla="*/ 215131 h 1797981"/>
              <a:gd name="connsiteX144" fmla="*/ 1531991 w 6593289"/>
              <a:gd name="connsiteY144" fmla="*/ 62852 h 1797981"/>
              <a:gd name="connsiteX145" fmla="*/ 1742621 w 6593289"/>
              <a:gd name="connsiteY145" fmla="*/ 62852 h 1797981"/>
              <a:gd name="connsiteX146" fmla="*/ 1690875 w 6593289"/>
              <a:gd name="connsiteY146" fmla="*/ 215131 h 1797981"/>
              <a:gd name="connsiteX147" fmla="*/ 2029589 w 6593289"/>
              <a:gd name="connsiteY147" fmla="*/ 215131 h 1797981"/>
              <a:gd name="connsiteX148" fmla="*/ 1968649 w 6593289"/>
              <a:gd name="connsiteY148" fmla="*/ 394450 h 1797981"/>
              <a:gd name="connsiteX149" fmla="*/ 1629935 w 6593289"/>
              <a:gd name="connsiteY149" fmla="*/ 394450 h 1797981"/>
              <a:gd name="connsiteX150" fmla="*/ 1594144 w 6593289"/>
              <a:gd name="connsiteY150" fmla="*/ 499765 h 1797981"/>
              <a:gd name="connsiteX151" fmla="*/ 1383515 w 6593289"/>
              <a:gd name="connsiteY151" fmla="*/ 499765 h 1797981"/>
              <a:gd name="connsiteX152" fmla="*/ 1419305 w 6593289"/>
              <a:gd name="connsiteY152" fmla="*/ 394450 h 1797981"/>
              <a:gd name="connsiteX153" fmla="*/ 1123286 w 6593289"/>
              <a:gd name="connsiteY153" fmla="*/ 394450 h 1797981"/>
              <a:gd name="connsiteX154" fmla="*/ 1087496 w 6593289"/>
              <a:gd name="connsiteY154" fmla="*/ 499765 h 1797981"/>
              <a:gd name="connsiteX155" fmla="*/ 876867 w 6593289"/>
              <a:gd name="connsiteY155" fmla="*/ 499765 h 1797981"/>
              <a:gd name="connsiteX156" fmla="*/ 912657 w 6593289"/>
              <a:gd name="connsiteY156" fmla="*/ 394450 h 1797981"/>
              <a:gd name="connsiteX157" fmla="*/ 573943 w 6593289"/>
              <a:gd name="connsiteY157" fmla="*/ 394450 h 1797981"/>
              <a:gd name="connsiteX158" fmla="*/ 634884 w 6593289"/>
              <a:gd name="connsiteY158" fmla="*/ 215131 h 1797981"/>
              <a:gd name="connsiteX159" fmla="*/ 973598 w 6593289"/>
              <a:gd name="connsiteY159" fmla="*/ 215131 h 1797981"/>
              <a:gd name="connsiteX160" fmla="*/ 1025343 w 6593289"/>
              <a:gd name="connsiteY160" fmla="*/ 62852 h 1797981"/>
              <a:gd name="connsiteX0" fmla="*/ 5829106 w 6593289"/>
              <a:gd name="connsiteY0" fmla="*/ 559538 h 1797981"/>
              <a:gd name="connsiteX1" fmla="*/ 5664173 w 6593289"/>
              <a:gd name="connsiteY1" fmla="*/ 1044839 h 1797981"/>
              <a:gd name="connsiteX2" fmla="*/ 5878360 w 6593289"/>
              <a:gd name="connsiteY2" fmla="*/ 1044839 h 1797981"/>
              <a:gd name="connsiteX3" fmla="*/ 5829106 w 6593289"/>
              <a:gd name="connsiteY3" fmla="*/ 559538 h 1797981"/>
              <a:gd name="connsiteX4" fmla="*/ 5643904 w 6593289"/>
              <a:gd name="connsiteY4" fmla="*/ 551711 h 1797981"/>
              <a:gd name="connsiteX5" fmla="*/ 5264974 w 6593289"/>
              <a:gd name="connsiteY5" fmla="*/ 1044839 h 1797981"/>
              <a:gd name="connsiteX6" fmla="*/ 5476315 w 6593289"/>
              <a:gd name="connsiteY6" fmla="*/ 1044839 h 1797981"/>
              <a:gd name="connsiteX7" fmla="*/ 5643904 w 6593289"/>
              <a:gd name="connsiteY7" fmla="*/ 551711 h 1797981"/>
              <a:gd name="connsiteX8" fmla="*/ 643133 w 6593289"/>
              <a:gd name="connsiteY8" fmla="*/ 550999 h 1797981"/>
              <a:gd name="connsiteX9" fmla="*/ 1680624 w 6593289"/>
              <a:gd name="connsiteY9" fmla="*/ 550999 h 1797981"/>
              <a:gd name="connsiteX10" fmla="*/ 1616781 w 6593289"/>
              <a:gd name="connsiteY10" fmla="*/ 738857 h 1797981"/>
              <a:gd name="connsiteX11" fmla="*/ 1000221 w 6593289"/>
              <a:gd name="connsiteY11" fmla="*/ 988979 h 1797981"/>
              <a:gd name="connsiteX12" fmla="*/ 653707 w 6593289"/>
              <a:gd name="connsiteY12" fmla="*/ 1185732 h 1797981"/>
              <a:gd name="connsiteX13" fmla="*/ 710812 w 6593289"/>
              <a:gd name="connsiteY13" fmla="*/ 1231274 h 1797981"/>
              <a:gd name="connsiteX14" fmla="*/ 1268962 w 6593289"/>
              <a:gd name="connsiteY14" fmla="*/ 1231274 h 1797981"/>
              <a:gd name="connsiteX15" fmla="*/ 1385778 w 6593289"/>
              <a:gd name="connsiteY15" fmla="*/ 1189106 h 1797981"/>
              <a:gd name="connsiteX16" fmla="*/ 1368636 w 6593289"/>
              <a:gd name="connsiteY16" fmla="*/ 1103724 h 1797981"/>
              <a:gd name="connsiteX17" fmla="*/ 1291494 w 6593289"/>
              <a:gd name="connsiteY17" fmla="*/ 1037844 h 1797981"/>
              <a:gd name="connsiteX18" fmla="*/ 1469988 w 6593289"/>
              <a:gd name="connsiteY18" fmla="*/ 964128 h 1797981"/>
              <a:gd name="connsiteX19" fmla="*/ 1583523 w 6593289"/>
              <a:gd name="connsiteY19" fmla="*/ 1105351 h 1797981"/>
              <a:gd name="connsiteX20" fmla="*/ 1555115 w 6593289"/>
              <a:gd name="connsiteY20" fmla="*/ 1293209 h 1797981"/>
              <a:gd name="connsiteX21" fmla="*/ 1430969 w 6593289"/>
              <a:gd name="connsiteY21" fmla="*/ 1382574 h 1797981"/>
              <a:gd name="connsiteX22" fmla="*/ 1174988 w 6593289"/>
              <a:gd name="connsiteY22" fmla="*/ 1414863 h 1797981"/>
              <a:gd name="connsiteX23" fmla="*/ 698226 w 6593289"/>
              <a:gd name="connsiteY23" fmla="*/ 1414863 h 1797981"/>
              <a:gd name="connsiteX24" fmla="*/ 433472 w 6593289"/>
              <a:gd name="connsiteY24" fmla="*/ 1366831 h 1797981"/>
              <a:gd name="connsiteX25" fmla="*/ 409834 w 6593289"/>
              <a:gd name="connsiteY25" fmla="*/ 1191425 h 1797981"/>
              <a:gd name="connsiteX26" fmla="*/ 690020 w 6593289"/>
              <a:gd name="connsiteY26" fmla="*/ 963718 h 1797981"/>
              <a:gd name="connsiteX27" fmla="*/ 1229223 w 6593289"/>
              <a:gd name="connsiteY27" fmla="*/ 736011 h 1797981"/>
              <a:gd name="connsiteX28" fmla="*/ 580258 w 6593289"/>
              <a:gd name="connsiteY28" fmla="*/ 736011 h 1797981"/>
              <a:gd name="connsiteX29" fmla="*/ 643133 w 6593289"/>
              <a:gd name="connsiteY29" fmla="*/ 550999 h 1797981"/>
              <a:gd name="connsiteX30" fmla="*/ 3749733 w 6593289"/>
              <a:gd name="connsiteY30" fmla="*/ 505458 h 1797981"/>
              <a:gd name="connsiteX31" fmla="*/ 4552401 w 6593289"/>
              <a:gd name="connsiteY31" fmla="*/ 505458 h 1797981"/>
              <a:gd name="connsiteX32" fmla="*/ 4490971 w 6593289"/>
              <a:gd name="connsiteY32" fmla="*/ 686200 h 1797981"/>
              <a:gd name="connsiteX33" fmla="*/ 4166778 w 6593289"/>
              <a:gd name="connsiteY33" fmla="*/ 861250 h 1797981"/>
              <a:gd name="connsiteX34" fmla="*/ 4163876 w 6593289"/>
              <a:gd name="connsiteY34" fmla="*/ 869789 h 1797981"/>
              <a:gd name="connsiteX35" fmla="*/ 4717488 w 6593289"/>
              <a:gd name="connsiteY35" fmla="*/ 869789 h 1797981"/>
              <a:gd name="connsiteX36" fmla="*/ 4653646 w 6593289"/>
              <a:gd name="connsiteY36" fmla="*/ 1057647 h 1797981"/>
              <a:gd name="connsiteX37" fmla="*/ 4100033 w 6593289"/>
              <a:gd name="connsiteY37" fmla="*/ 1057647 h 1797981"/>
              <a:gd name="connsiteX38" fmla="*/ 4034256 w 6593289"/>
              <a:gd name="connsiteY38" fmla="*/ 1251198 h 1797981"/>
              <a:gd name="connsiteX39" fmla="*/ 3700162 w 6593289"/>
              <a:gd name="connsiteY39" fmla="*/ 1460253 h 1797981"/>
              <a:gd name="connsiteX40" fmla="*/ 2495957 w 6593289"/>
              <a:gd name="connsiteY40" fmla="*/ 1454711 h 1797981"/>
              <a:gd name="connsiteX41" fmla="*/ 2431944 w 6593289"/>
              <a:gd name="connsiteY41" fmla="*/ 1287674 h 1797981"/>
              <a:gd name="connsiteX42" fmla="*/ 3651374 w 6593289"/>
              <a:gd name="connsiteY42" fmla="*/ 1283327 h 1797981"/>
              <a:gd name="connsiteX43" fmla="*/ 3802696 w 6593289"/>
              <a:gd name="connsiteY43" fmla="*/ 1241592 h 1797981"/>
              <a:gd name="connsiteX44" fmla="*/ 3853069 w 6593289"/>
              <a:gd name="connsiteY44" fmla="*/ 1172924 h 1797981"/>
              <a:gd name="connsiteX45" fmla="*/ 3892251 w 6593289"/>
              <a:gd name="connsiteY45" fmla="*/ 1057647 h 1797981"/>
              <a:gd name="connsiteX46" fmla="*/ 3270326 w 6593289"/>
              <a:gd name="connsiteY46" fmla="*/ 1057647 h 1797981"/>
              <a:gd name="connsiteX47" fmla="*/ 3334168 w 6593289"/>
              <a:gd name="connsiteY47" fmla="*/ 869789 h 1797981"/>
              <a:gd name="connsiteX48" fmla="*/ 3956093 w 6593289"/>
              <a:gd name="connsiteY48" fmla="*/ 869789 h 1797981"/>
              <a:gd name="connsiteX49" fmla="*/ 3976406 w 6593289"/>
              <a:gd name="connsiteY49" fmla="*/ 810016 h 1797981"/>
              <a:gd name="connsiteX50" fmla="*/ 4211552 w 6593289"/>
              <a:gd name="connsiteY50" fmla="*/ 687623 h 1797981"/>
              <a:gd name="connsiteX51" fmla="*/ 3687825 w 6593289"/>
              <a:gd name="connsiteY51" fmla="*/ 687623 h 1797981"/>
              <a:gd name="connsiteX52" fmla="*/ 3749733 w 6593289"/>
              <a:gd name="connsiteY52" fmla="*/ 505458 h 1797981"/>
              <a:gd name="connsiteX53" fmla="*/ 4292651 w 6593289"/>
              <a:gd name="connsiteY53" fmla="*/ 79547 h 1797981"/>
              <a:gd name="connsiteX54" fmla="*/ 4358725 w 6593289"/>
              <a:gd name="connsiteY54" fmla="*/ 99973 h 1797981"/>
              <a:gd name="connsiteX55" fmla="*/ 4390426 w 6593289"/>
              <a:gd name="connsiteY55" fmla="*/ 209439 h 1797981"/>
              <a:gd name="connsiteX56" fmla="*/ 4916287 w 6593289"/>
              <a:gd name="connsiteY56" fmla="*/ 209439 h 1797981"/>
              <a:gd name="connsiteX57" fmla="*/ 4791504 w 6593289"/>
              <a:gd name="connsiteY57" fmla="*/ 576616 h 1797981"/>
              <a:gd name="connsiteX58" fmla="*/ 4592261 w 6593289"/>
              <a:gd name="connsiteY58" fmla="*/ 576616 h 1797981"/>
              <a:gd name="connsiteX59" fmla="*/ 4655136 w 6593289"/>
              <a:gd name="connsiteY59" fmla="*/ 391604 h 1797981"/>
              <a:gd name="connsiteX60" fmla="*/ 3727229 w 6593289"/>
              <a:gd name="connsiteY60" fmla="*/ 391604 h 1797981"/>
              <a:gd name="connsiteX61" fmla="*/ 3663387 w 6593289"/>
              <a:gd name="connsiteY61" fmla="*/ 579462 h 1797981"/>
              <a:gd name="connsiteX62" fmla="*/ 3464144 w 6593289"/>
              <a:gd name="connsiteY62" fmla="*/ 579462 h 1797981"/>
              <a:gd name="connsiteX63" fmla="*/ 3589894 w 6593289"/>
              <a:gd name="connsiteY63" fmla="*/ 209439 h 1797981"/>
              <a:gd name="connsiteX64" fmla="*/ 4136200 w 6593289"/>
              <a:gd name="connsiteY64" fmla="*/ 200518 h 1797981"/>
              <a:gd name="connsiteX65" fmla="*/ 4166234 w 6593289"/>
              <a:gd name="connsiteY65" fmla="*/ 122158 h 1797981"/>
              <a:gd name="connsiteX66" fmla="*/ 4292651 w 6593289"/>
              <a:gd name="connsiteY66" fmla="*/ 79547 h 1797981"/>
              <a:gd name="connsiteX67" fmla="*/ 5277772 w 6593289"/>
              <a:gd name="connsiteY67" fmla="*/ 62852 h 1797981"/>
              <a:gd name="connsiteX68" fmla="*/ 5445406 w 6593289"/>
              <a:gd name="connsiteY68" fmla="*/ 109817 h 1797981"/>
              <a:gd name="connsiteX69" fmla="*/ 5226160 w 6593289"/>
              <a:gd name="connsiteY69" fmla="*/ 449243 h 1797981"/>
              <a:gd name="connsiteX70" fmla="*/ 5029552 w 6593289"/>
              <a:gd name="connsiteY70" fmla="*/ 1027761 h 1797981"/>
              <a:gd name="connsiteX71" fmla="*/ 5556669 w 6593289"/>
              <a:gd name="connsiteY71" fmla="*/ 471302 h 1797981"/>
              <a:gd name="connsiteX72" fmla="*/ 5299787 w 6593289"/>
              <a:gd name="connsiteY72" fmla="*/ 471302 h 1797981"/>
              <a:gd name="connsiteX73" fmla="*/ 5360238 w 6593289"/>
              <a:gd name="connsiteY73" fmla="*/ 293405 h 1797981"/>
              <a:gd name="connsiteX74" fmla="*/ 5731685 w 6593289"/>
              <a:gd name="connsiteY74" fmla="*/ 293405 h 1797981"/>
              <a:gd name="connsiteX75" fmla="*/ 5810037 w 6593289"/>
              <a:gd name="connsiteY75" fmla="*/ 62852 h 1797981"/>
              <a:gd name="connsiteX76" fmla="*/ 5997895 w 6593289"/>
              <a:gd name="connsiteY76" fmla="*/ 62852 h 1797981"/>
              <a:gd name="connsiteX77" fmla="*/ 5919543 w 6593289"/>
              <a:gd name="connsiteY77" fmla="*/ 293405 h 1797981"/>
              <a:gd name="connsiteX78" fmla="*/ 6271047 w 6593289"/>
              <a:gd name="connsiteY78" fmla="*/ 296857 h 1797981"/>
              <a:gd name="connsiteX79" fmla="*/ 6395697 w 6593289"/>
              <a:gd name="connsiteY79" fmla="*/ 261088 h 1797981"/>
              <a:gd name="connsiteX80" fmla="*/ 6426810 w 6593289"/>
              <a:gd name="connsiteY80" fmla="*/ 185211 h 1797981"/>
              <a:gd name="connsiteX81" fmla="*/ 6360892 w 6593289"/>
              <a:gd name="connsiteY81" fmla="*/ 132749 h 1797981"/>
              <a:gd name="connsiteX82" fmla="*/ 6244871 w 6593289"/>
              <a:gd name="connsiteY82" fmla="*/ 135833 h 1797981"/>
              <a:gd name="connsiteX83" fmla="*/ 6135973 w 6593289"/>
              <a:gd name="connsiteY83" fmla="*/ 215143 h 1797981"/>
              <a:gd name="connsiteX84" fmla="*/ 6279067 w 6593289"/>
              <a:gd name="connsiteY84" fmla="*/ 24143 h 1797981"/>
              <a:gd name="connsiteX85" fmla="*/ 6480562 w 6593289"/>
              <a:gd name="connsiteY85" fmla="*/ 19163 h 1797981"/>
              <a:gd name="connsiteX86" fmla="*/ 6587878 w 6593289"/>
              <a:gd name="connsiteY86" fmla="*/ 148469 h 1797981"/>
              <a:gd name="connsiteX87" fmla="*/ 6560452 w 6593289"/>
              <a:gd name="connsiteY87" fmla="*/ 296858 h 1797981"/>
              <a:gd name="connsiteX88" fmla="*/ 6415749 w 6593289"/>
              <a:gd name="connsiteY88" fmla="*/ 434186 h 1797981"/>
              <a:gd name="connsiteX89" fmla="*/ 6202868 w 6593289"/>
              <a:gd name="connsiteY89" fmla="*/ 469311 h 1797981"/>
              <a:gd name="connsiteX90" fmla="*/ 5962272 w 6593289"/>
              <a:gd name="connsiteY90" fmla="*/ 471302 h 1797981"/>
              <a:gd name="connsiteX91" fmla="*/ 6144037 w 6593289"/>
              <a:gd name="connsiteY91" fmla="*/ 1006413 h 1797981"/>
              <a:gd name="connsiteX92" fmla="*/ 5951542 w 6593289"/>
              <a:gd name="connsiteY92" fmla="*/ 1208503 h 1797981"/>
              <a:gd name="connsiteX93" fmla="*/ 5889301 w 6593289"/>
              <a:gd name="connsiteY93" fmla="*/ 1077572 h 1797981"/>
              <a:gd name="connsiteX94" fmla="*/ 5839479 w 6593289"/>
              <a:gd name="connsiteY94" fmla="*/ 1224158 h 1797981"/>
              <a:gd name="connsiteX95" fmla="*/ 5603233 w 6593289"/>
              <a:gd name="connsiteY95" fmla="*/ 1224158 h 1797981"/>
              <a:gd name="connsiteX96" fmla="*/ 5521979 w 6593289"/>
              <a:gd name="connsiteY96" fmla="*/ 1463250 h 1797981"/>
              <a:gd name="connsiteX97" fmla="*/ 5334121 w 6593289"/>
              <a:gd name="connsiteY97" fmla="*/ 1463250 h 1797981"/>
              <a:gd name="connsiteX98" fmla="*/ 5415375 w 6593289"/>
              <a:gd name="connsiteY98" fmla="*/ 1224158 h 1797981"/>
              <a:gd name="connsiteX99" fmla="*/ 5186244 w 6593289"/>
              <a:gd name="connsiteY99" fmla="*/ 1224158 h 1797981"/>
              <a:gd name="connsiteX100" fmla="*/ 5238001 w 6593289"/>
              <a:gd name="connsiteY100" fmla="*/ 1071879 h 1797981"/>
              <a:gd name="connsiteX101" fmla="*/ 5065253 w 6593289"/>
              <a:gd name="connsiteY101" fmla="*/ 1228428 h 1797981"/>
              <a:gd name="connsiteX102" fmla="*/ 5016254 w 6593289"/>
              <a:gd name="connsiteY102" fmla="*/ 1066898 h 1797981"/>
              <a:gd name="connsiteX103" fmla="*/ 4882520 w 6593289"/>
              <a:gd name="connsiteY103" fmla="*/ 1460404 h 1797981"/>
              <a:gd name="connsiteX104" fmla="*/ 4711740 w 6593289"/>
              <a:gd name="connsiteY104" fmla="*/ 1460404 h 1797981"/>
              <a:gd name="connsiteX105" fmla="*/ 4924548 w 6593289"/>
              <a:gd name="connsiteY105" fmla="*/ 834210 h 1797981"/>
              <a:gd name="connsiteX106" fmla="*/ 4778874 w 6593289"/>
              <a:gd name="connsiteY106" fmla="*/ 986489 h 1797981"/>
              <a:gd name="connsiteX107" fmla="*/ 4824738 w 6593289"/>
              <a:gd name="connsiteY107" fmla="*/ 717510 h 1797981"/>
              <a:gd name="connsiteX108" fmla="*/ 5277772 w 6593289"/>
              <a:gd name="connsiteY108" fmla="*/ 62852 h 1797981"/>
              <a:gd name="connsiteX109" fmla="*/ 2737415 w 6593289"/>
              <a:gd name="connsiteY109" fmla="*/ 62852 h 1797981"/>
              <a:gd name="connsiteX110" fmla="*/ 2943775 w 6593289"/>
              <a:gd name="connsiteY110" fmla="*/ 62852 h 1797981"/>
              <a:gd name="connsiteX111" fmla="*/ 2835925 w 6593289"/>
              <a:gd name="connsiteY111" fmla="*/ 380219 h 1797981"/>
              <a:gd name="connsiteX112" fmla="*/ 3133368 w 6593289"/>
              <a:gd name="connsiteY112" fmla="*/ 380219 h 1797981"/>
              <a:gd name="connsiteX113" fmla="*/ 3033805 w 6593289"/>
              <a:gd name="connsiteY113" fmla="*/ 239881 h 1797981"/>
              <a:gd name="connsiteX114" fmla="*/ 3156554 w 6593289"/>
              <a:gd name="connsiteY114" fmla="*/ 131045 h 1797981"/>
              <a:gd name="connsiteX115" fmla="*/ 3274471 w 6593289"/>
              <a:gd name="connsiteY115" fmla="*/ 236575 h 1797981"/>
              <a:gd name="connsiteX116" fmla="*/ 3174793 w 6593289"/>
              <a:gd name="connsiteY116" fmla="*/ 380219 h 1797981"/>
              <a:gd name="connsiteX117" fmla="*/ 3389538 w 6593289"/>
              <a:gd name="connsiteY117" fmla="*/ 380219 h 1797981"/>
              <a:gd name="connsiteX118" fmla="*/ 3324728 w 6593289"/>
              <a:gd name="connsiteY118" fmla="*/ 570923 h 1797981"/>
              <a:gd name="connsiteX119" fmla="*/ 2818792 w 6593289"/>
              <a:gd name="connsiteY119" fmla="*/ 570923 h 1797981"/>
              <a:gd name="connsiteX120" fmla="*/ 3191662 w 6593289"/>
              <a:gd name="connsiteY120" fmla="*/ 1117420 h 1797981"/>
              <a:gd name="connsiteX121" fmla="*/ 3024148 w 6593289"/>
              <a:gd name="connsiteY121" fmla="*/ 1268900 h 1797981"/>
              <a:gd name="connsiteX122" fmla="*/ 2922646 w 6593289"/>
              <a:gd name="connsiteY122" fmla="*/ 1266119 h 1797981"/>
              <a:gd name="connsiteX123" fmla="*/ 2873634 w 6593289"/>
              <a:gd name="connsiteY123" fmla="*/ 1193427 h 1797981"/>
              <a:gd name="connsiteX124" fmla="*/ 2691552 w 6593289"/>
              <a:gd name="connsiteY124" fmla="*/ 805035 h 1797981"/>
              <a:gd name="connsiteX125" fmla="*/ 2537941 w 6593289"/>
              <a:gd name="connsiteY125" fmla="*/ 1264667 h 1797981"/>
              <a:gd name="connsiteX126" fmla="*/ 2392295 w 6593289"/>
              <a:gd name="connsiteY126" fmla="*/ 1266200 h 1797981"/>
              <a:gd name="connsiteX127" fmla="*/ 2489259 w 6593289"/>
              <a:gd name="connsiteY127" fmla="*/ 1400297 h 1797981"/>
              <a:gd name="connsiteX128" fmla="*/ 2470283 w 6593289"/>
              <a:gd name="connsiteY128" fmla="*/ 1456135 h 1797981"/>
              <a:gd name="connsiteX129" fmla="*/ 2263923 w 6593289"/>
              <a:gd name="connsiteY129" fmla="*/ 1456135 h 1797981"/>
              <a:gd name="connsiteX130" fmla="*/ 2490518 w 6593289"/>
              <a:gd name="connsiteY130" fmla="*/ 789380 h 1797981"/>
              <a:gd name="connsiteX131" fmla="*/ 1650170 w 6593289"/>
              <a:gd name="connsiteY131" fmla="*/ 1498090 h 1797981"/>
              <a:gd name="connsiteX132" fmla="*/ 571448 w 6593289"/>
              <a:gd name="connsiteY132" fmla="*/ 1797981 h 1797981"/>
              <a:gd name="connsiteX133" fmla="*/ 0 w 6593289"/>
              <a:gd name="connsiteY133" fmla="*/ 1500905 h 1797981"/>
              <a:gd name="connsiteX134" fmla="*/ 1528444 w 6593289"/>
              <a:gd name="connsiteY134" fmla="*/ 1386463 h 1797981"/>
              <a:gd name="connsiteX135" fmla="*/ 2497867 w 6593289"/>
              <a:gd name="connsiteY135" fmla="*/ 570923 h 1797981"/>
              <a:gd name="connsiteX136" fmla="*/ 2013990 w 6593289"/>
              <a:gd name="connsiteY136" fmla="*/ 570923 h 1797981"/>
              <a:gd name="connsiteX137" fmla="*/ 2078800 w 6593289"/>
              <a:gd name="connsiteY137" fmla="*/ 380219 h 1797981"/>
              <a:gd name="connsiteX138" fmla="*/ 2629566 w 6593289"/>
              <a:gd name="connsiteY138" fmla="*/ 380219 h 1797981"/>
              <a:gd name="connsiteX139" fmla="*/ 2737415 w 6593289"/>
              <a:gd name="connsiteY139" fmla="*/ 62852 h 1797981"/>
              <a:gd name="connsiteX140" fmla="*/ 1025343 w 6593289"/>
              <a:gd name="connsiteY140" fmla="*/ 62852 h 1797981"/>
              <a:gd name="connsiteX141" fmla="*/ 1235972 w 6593289"/>
              <a:gd name="connsiteY141" fmla="*/ 62852 h 1797981"/>
              <a:gd name="connsiteX142" fmla="*/ 1184227 w 6593289"/>
              <a:gd name="connsiteY142" fmla="*/ 215131 h 1797981"/>
              <a:gd name="connsiteX143" fmla="*/ 1480246 w 6593289"/>
              <a:gd name="connsiteY143" fmla="*/ 215131 h 1797981"/>
              <a:gd name="connsiteX144" fmla="*/ 1531991 w 6593289"/>
              <a:gd name="connsiteY144" fmla="*/ 62852 h 1797981"/>
              <a:gd name="connsiteX145" fmla="*/ 1742621 w 6593289"/>
              <a:gd name="connsiteY145" fmla="*/ 62852 h 1797981"/>
              <a:gd name="connsiteX146" fmla="*/ 1690875 w 6593289"/>
              <a:gd name="connsiteY146" fmla="*/ 215131 h 1797981"/>
              <a:gd name="connsiteX147" fmla="*/ 2029589 w 6593289"/>
              <a:gd name="connsiteY147" fmla="*/ 215131 h 1797981"/>
              <a:gd name="connsiteX148" fmla="*/ 1968649 w 6593289"/>
              <a:gd name="connsiteY148" fmla="*/ 394450 h 1797981"/>
              <a:gd name="connsiteX149" fmla="*/ 1629935 w 6593289"/>
              <a:gd name="connsiteY149" fmla="*/ 394450 h 1797981"/>
              <a:gd name="connsiteX150" fmla="*/ 1594144 w 6593289"/>
              <a:gd name="connsiteY150" fmla="*/ 499765 h 1797981"/>
              <a:gd name="connsiteX151" fmla="*/ 1383515 w 6593289"/>
              <a:gd name="connsiteY151" fmla="*/ 499765 h 1797981"/>
              <a:gd name="connsiteX152" fmla="*/ 1419305 w 6593289"/>
              <a:gd name="connsiteY152" fmla="*/ 394450 h 1797981"/>
              <a:gd name="connsiteX153" fmla="*/ 1123286 w 6593289"/>
              <a:gd name="connsiteY153" fmla="*/ 394450 h 1797981"/>
              <a:gd name="connsiteX154" fmla="*/ 1087496 w 6593289"/>
              <a:gd name="connsiteY154" fmla="*/ 499765 h 1797981"/>
              <a:gd name="connsiteX155" fmla="*/ 876867 w 6593289"/>
              <a:gd name="connsiteY155" fmla="*/ 499765 h 1797981"/>
              <a:gd name="connsiteX156" fmla="*/ 912657 w 6593289"/>
              <a:gd name="connsiteY156" fmla="*/ 394450 h 1797981"/>
              <a:gd name="connsiteX157" fmla="*/ 573943 w 6593289"/>
              <a:gd name="connsiteY157" fmla="*/ 394450 h 1797981"/>
              <a:gd name="connsiteX158" fmla="*/ 634884 w 6593289"/>
              <a:gd name="connsiteY158" fmla="*/ 215131 h 1797981"/>
              <a:gd name="connsiteX159" fmla="*/ 973598 w 6593289"/>
              <a:gd name="connsiteY159" fmla="*/ 215131 h 1797981"/>
              <a:gd name="connsiteX160" fmla="*/ 1025343 w 6593289"/>
              <a:gd name="connsiteY160" fmla="*/ 62852 h 1797981"/>
              <a:gd name="connsiteX0" fmla="*/ 5829106 w 6596002"/>
              <a:gd name="connsiteY0" fmla="*/ 559538 h 1797981"/>
              <a:gd name="connsiteX1" fmla="*/ 5664173 w 6596002"/>
              <a:gd name="connsiteY1" fmla="*/ 1044839 h 1797981"/>
              <a:gd name="connsiteX2" fmla="*/ 5878360 w 6596002"/>
              <a:gd name="connsiteY2" fmla="*/ 1044839 h 1797981"/>
              <a:gd name="connsiteX3" fmla="*/ 5829106 w 6596002"/>
              <a:gd name="connsiteY3" fmla="*/ 559538 h 1797981"/>
              <a:gd name="connsiteX4" fmla="*/ 5643904 w 6596002"/>
              <a:gd name="connsiteY4" fmla="*/ 551711 h 1797981"/>
              <a:gd name="connsiteX5" fmla="*/ 5264974 w 6596002"/>
              <a:gd name="connsiteY5" fmla="*/ 1044839 h 1797981"/>
              <a:gd name="connsiteX6" fmla="*/ 5476315 w 6596002"/>
              <a:gd name="connsiteY6" fmla="*/ 1044839 h 1797981"/>
              <a:gd name="connsiteX7" fmla="*/ 5643904 w 6596002"/>
              <a:gd name="connsiteY7" fmla="*/ 551711 h 1797981"/>
              <a:gd name="connsiteX8" fmla="*/ 643133 w 6596002"/>
              <a:gd name="connsiteY8" fmla="*/ 550999 h 1797981"/>
              <a:gd name="connsiteX9" fmla="*/ 1680624 w 6596002"/>
              <a:gd name="connsiteY9" fmla="*/ 550999 h 1797981"/>
              <a:gd name="connsiteX10" fmla="*/ 1616781 w 6596002"/>
              <a:gd name="connsiteY10" fmla="*/ 738857 h 1797981"/>
              <a:gd name="connsiteX11" fmla="*/ 1000221 w 6596002"/>
              <a:gd name="connsiteY11" fmla="*/ 988979 h 1797981"/>
              <a:gd name="connsiteX12" fmla="*/ 653707 w 6596002"/>
              <a:gd name="connsiteY12" fmla="*/ 1185732 h 1797981"/>
              <a:gd name="connsiteX13" fmla="*/ 710812 w 6596002"/>
              <a:gd name="connsiteY13" fmla="*/ 1231274 h 1797981"/>
              <a:gd name="connsiteX14" fmla="*/ 1268962 w 6596002"/>
              <a:gd name="connsiteY14" fmla="*/ 1231274 h 1797981"/>
              <a:gd name="connsiteX15" fmla="*/ 1385778 w 6596002"/>
              <a:gd name="connsiteY15" fmla="*/ 1189106 h 1797981"/>
              <a:gd name="connsiteX16" fmla="*/ 1368636 w 6596002"/>
              <a:gd name="connsiteY16" fmla="*/ 1103724 h 1797981"/>
              <a:gd name="connsiteX17" fmla="*/ 1291494 w 6596002"/>
              <a:gd name="connsiteY17" fmla="*/ 1037844 h 1797981"/>
              <a:gd name="connsiteX18" fmla="*/ 1469988 w 6596002"/>
              <a:gd name="connsiteY18" fmla="*/ 964128 h 1797981"/>
              <a:gd name="connsiteX19" fmla="*/ 1583523 w 6596002"/>
              <a:gd name="connsiteY19" fmla="*/ 1105351 h 1797981"/>
              <a:gd name="connsiteX20" fmla="*/ 1555115 w 6596002"/>
              <a:gd name="connsiteY20" fmla="*/ 1293209 h 1797981"/>
              <a:gd name="connsiteX21" fmla="*/ 1430969 w 6596002"/>
              <a:gd name="connsiteY21" fmla="*/ 1382574 h 1797981"/>
              <a:gd name="connsiteX22" fmla="*/ 1174988 w 6596002"/>
              <a:gd name="connsiteY22" fmla="*/ 1414863 h 1797981"/>
              <a:gd name="connsiteX23" fmla="*/ 698226 w 6596002"/>
              <a:gd name="connsiteY23" fmla="*/ 1414863 h 1797981"/>
              <a:gd name="connsiteX24" fmla="*/ 433472 w 6596002"/>
              <a:gd name="connsiteY24" fmla="*/ 1366831 h 1797981"/>
              <a:gd name="connsiteX25" fmla="*/ 409834 w 6596002"/>
              <a:gd name="connsiteY25" fmla="*/ 1191425 h 1797981"/>
              <a:gd name="connsiteX26" fmla="*/ 690020 w 6596002"/>
              <a:gd name="connsiteY26" fmla="*/ 963718 h 1797981"/>
              <a:gd name="connsiteX27" fmla="*/ 1229223 w 6596002"/>
              <a:gd name="connsiteY27" fmla="*/ 736011 h 1797981"/>
              <a:gd name="connsiteX28" fmla="*/ 580258 w 6596002"/>
              <a:gd name="connsiteY28" fmla="*/ 736011 h 1797981"/>
              <a:gd name="connsiteX29" fmla="*/ 643133 w 6596002"/>
              <a:gd name="connsiteY29" fmla="*/ 550999 h 1797981"/>
              <a:gd name="connsiteX30" fmla="*/ 3749733 w 6596002"/>
              <a:gd name="connsiteY30" fmla="*/ 505458 h 1797981"/>
              <a:gd name="connsiteX31" fmla="*/ 4552401 w 6596002"/>
              <a:gd name="connsiteY31" fmla="*/ 505458 h 1797981"/>
              <a:gd name="connsiteX32" fmla="*/ 4490971 w 6596002"/>
              <a:gd name="connsiteY32" fmla="*/ 686200 h 1797981"/>
              <a:gd name="connsiteX33" fmla="*/ 4166778 w 6596002"/>
              <a:gd name="connsiteY33" fmla="*/ 861250 h 1797981"/>
              <a:gd name="connsiteX34" fmla="*/ 4163876 w 6596002"/>
              <a:gd name="connsiteY34" fmla="*/ 869789 h 1797981"/>
              <a:gd name="connsiteX35" fmla="*/ 4717488 w 6596002"/>
              <a:gd name="connsiteY35" fmla="*/ 869789 h 1797981"/>
              <a:gd name="connsiteX36" fmla="*/ 4653646 w 6596002"/>
              <a:gd name="connsiteY36" fmla="*/ 1057647 h 1797981"/>
              <a:gd name="connsiteX37" fmla="*/ 4100033 w 6596002"/>
              <a:gd name="connsiteY37" fmla="*/ 1057647 h 1797981"/>
              <a:gd name="connsiteX38" fmla="*/ 4034256 w 6596002"/>
              <a:gd name="connsiteY38" fmla="*/ 1251198 h 1797981"/>
              <a:gd name="connsiteX39" fmla="*/ 3700162 w 6596002"/>
              <a:gd name="connsiteY39" fmla="*/ 1460253 h 1797981"/>
              <a:gd name="connsiteX40" fmla="*/ 2495957 w 6596002"/>
              <a:gd name="connsiteY40" fmla="*/ 1454711 h 1797981"/>
              <a:gd name="connsiteX41" fmla="*/ 2431944 w 6596002"/>
              <a:gd name="connsiteY41" fmla="*/ 1287674 h 1797981"/>
              <a:gd name="connsiteX42" fmla="*/ 3651374 w 6596002"/>
              <a:gd name="connsiteY42" fmla="*/ 1283327 h 1797981"/>
              <a:gd name="connsiteX43" fmla="*/ 3802696 w 6596002"/>
              <a:gd name="connsiteY43" fmla="*/ 1241592 h 1797981"/>
              <a:gd name="connsiteX44" fmla="*/ 3853069 w 6596002"/>
              <a:gd name="connsiteY44" fmla="*/ 1172924 h 1797981"/>
              <a:gd name="connsiteX45" fmla="*/ 3892251 w 6596002"/>
              <a:gd name="connsiteY45" fmla="*/ 1057647 h 1797981"/>
              <a:gd name="connsiteX46" fmla="*/ 3270326 w 6596002"/>
              <a:gd name="connsiteY46" fmla="*/ 1057647 h 1797981"/>
              <a:gd name="connsiteX47" fmla="*/ 3334168 w 6596002"/>
              <a:gd name="connsiteY47" fmla="*/ 869789 h 1797981"/>
              <a:gd name="connsiteX48" fmla="*/ 3956093 w 6596002"/>
              <a:gd name="connsiteY48" fmla="*/ 869789 h 1797981"/>
              <a:gd name="connsiteX49" fmla="*/ 3976406 w 6596002"/>
              <a:gd name="connsiteY49" fmla="*/ 810016 h 1797981"/>
              <a:gd name="connsiteX50" fmla="*/ 4211552 w 6596002"/>
              <a:gd name="connsiteY50" fmla="*/ 687623 h 1797981"/>
              <a:gd name="connsiteX51" fmla="*/ 3687825 w 6596002"/>
              <a:gd name="connsiteY51" fmla="*/ 687623 h 1797981"/>
              <a:gd name="connsiteX52" fmla="*/ 3749733 w 6596002"/>
              <a:gd name="connsiteY52" fmla="*/ 505458 h 1797981"/>
              <a:gd name="connsiteX53" fmla="*/ 4292651 w 6596002"/>
              <a:gd name="connsiteY53" fmla="*/ 79547 h 1797981"/>
              <a:gd name="connsiteX54" fmla="*/ 4358725 w 6596002"/>
              <a:gd name="connsiteY54" fmla="*/ 99973 h 1797981"/>
              <a:gd name="connsiteX55" fmla="*/ 4390426 w 6596002"/>
              <a:gd name="connsiteY55" fmla="*/ 209439 h 1797981"/>
              <a:gd name="connsiteX56" fmla="*/ 4916287 w 6596002"/>
              <a:gd name="connsiteY56" fmla="*/ 209439 h 1797981"/>
              <a:gd name="connsiteX57" fmla="*/ 4791504 w 6596002"/>
              <a:gd name="connsiteY57" fmla="*/ 576616 h 1797981"/>
              <a:gd name="connsiteX58" fmla="*/ 4592261 w 6596002"/>
              <a:gd name="connsiteY58" fmla="*/ 576616 h 1797981"/>
              <a:gd name="connsiteX59" fmla="*/ 4655136 w 6596002"/>
              <a:gd name="connsiteY59" fmla="*/ 391604 h 1797981"/>
              <a:gd name="connsiteX60" fmla="*/ 3727229 w 6596002"/>
              <a:gd name="connsiteY60" fmla="*/ 391604 h 1797981"/>
              <a:gd name="connsiteX61" fmla="*/ 3663387 w 6596002"/>
              <a:gd name="connsiteY61" fmla="*/ 579462 h 1797981"/>
              <a:gd name="connsiteX62" fmla="*/ 3464144 w 6596002"/>
              <a:gd name="connsiteY62" fmla="*/ 579462 h 1797981"/>
              <a:gd name="connsiteX63" fmla="*/ 3589894 w 6596002"/>
              <a:gd name="connsiteY63" fmla="*/ 209439 h 1797981"/>
              <a:gd name="connsiteX64" fmla="*/ 4136200 w 6596002"/>
              <a:gd name="connsiteY64" fmla="*/ 200518 h 1797981"/>
              <a:gd name="connsiteX65" fmla="*/ 4166234 w 6596002"/>
              <a:gd name="connsiteY65" fmla="*/ 122158 h 1797981"/>
              <a:gd name="connsiteX66" fmla="*/ 4292651 w 6596002"/>
              <a:gd name="connsiteY66" fmla="*/ 79547 h 1797981"/>
              <a:gd name="connsiteX67" fmla="*/ 5277772 w 6596002"/>
              <a:gd name="connsiteY67" fmla="*/ 62852 h 1797981"/>
              <a:gd name="connsiteX68" fmla="*/ 5445406 w 6596002"/>
              <a:gd name="connsiteY68" fmla="*/ 109817 h 1797981"/>
              <a:gd name="connsiteX69" fmla="*/ 5226160 w 6596002"/>
              <a:gd name="connsiteY69" fmla="*/ 449243 h 1797981"/>
              <a:gd name="connsiteX70" fmla="*/ 5029552 w 6596002"/>
              <a:gd name="connsiteY70" fmla="*/ 1027761 h 1797981"/>
              <a:gd name="connsiteX71" fmla="*/ 5556669 w 6596002"/>
              <a:gd name="connsiteY71" fmla="*/ 471302 h 1797981"/>
              <a:gd name="connsiteX72" fmla="*/ 5299787 w 6596002"/>
              <a:gd name="connsiteY72" fmla="*/ 471302 h 1797981"/>
              <a:gd name="connsiteX73" fmla="*/ 5360238 w 6596002"/>
              <a:gd name="connsiteY73" fmla="*/ 293405 h 1797981"/>
              <a:gd name="connsiteX74" fmla="*/ 5731685 w 6596002"/>
              <a:gd name="connsiteY74" fmla="*/ 293405 h 1797981"/>
              <a:gd name="connsiteX75" fmla="*/ 5810037 w 6596002"/>
              <a:gd name="connsiteY75" fmla="*/ 62852 h 1797981"/>
              <a:gd name="connsiteX76" fmla="*/ 5997895 w 6596002"/>
              <a:gd name="connsiteY76" fmla="*/ 62852 h 1797981"/>
              <a:gd name="connsiteX77" fmla="*/ 5919543 w 6596002"/>
              <a:gd name="connsiteY77" fmla="*/ 293405 h 1797981"/>
              <a:gd name="connsiteX78" fmla="*/ 6271047 w 6596002"/>
              <a:gd name="connsiteY78" fmla="*/ 296857 h 1797981"/>
              <a:gd name="connsiteX79" fmla="*/ 6395697 w 6596002"/>
              <a:gd name="connsiteY79" fmla="*/ 261088 h 1797981"/>
              <a:gd name="connsiteX80" fmla="*/ 6426810 w 6596002"/>
              <a:gd name="connsiteY80" fmla="*/ 185211 h 1797981"/>
              <a:gd name="connsiteX81" fmla="*/ 6360892 w 6596002"/>
              <a:gd name="connsiteY81" fmla="*/ 132749 h 1797981"/>
              <a:gd name="connsiteX82" fmla="*/ 6244871 w 6596002"/>
              <a:gd name="connsiteY82" fmla="*/ 135833 h 1797981"/>
              <a:gd name="connsiteX83" fmla="*/ 6135973 w 6596002"/>
              <a:gd name="connsiteY83" fmla="*/ 215143 h 1797981"/>
              <a:gd name="connsiteX84" fmla="*/ 6279067 w 6596002"/>
              <a:gd name="connsiteY84" fmla="*/ 24143 h 1797981"/>
              <a:gd name="connsiteX85" fmla="*/ 6480562 w 6596002"/>
              <a:gd name="connsiteY85" fmla="*/ 19163 h 1797981"/>
              <a:gd name="connsiteX86" fmla="*/ 6587878 w 6596002"/>
              <a:gd name="connsiteY86" fmla="*/ 148469 h 1797981"/>
              <a:gd name="connsiteX87" fmla="*/ 6569119 w 6596002"/>
              <a:gd name="connsiteY87" fmla="*/ 296858 h 1797981"/>
              <a:gd name="connsiteX88" fmla="*/ 6415749 w 6596002"/>
              <a:gd name="connsiteY88" fmla="*/ 434186 h 1797981"/>
              <a:gd name="connsiteX89" fmla="*/ 6202868 w 6596002"/>
              <a:gd name="connsiteY89" fmla="*/ 469311 h 1797981"/>
              <a:gd name="connsiteX90" fmla="*/ 5962272 w 6596002"/>
              <a:gd name="connsiteY90" fmla="*/ 471302 h 1797981"/>
              <a:gd name="connsiteX91" fmla="*/ 6144037 w 6596002"/>
              <a:gd name="connsiteY91" fmla="*/ 1006413 h 1797981"/>
              <a:gd name="connsiteX92" fmla="*/ 5951542 w 6596002"/>
              <a:gd name="connsiteY92" fmla="*/ 1208503 h 1797981"/>
              <a:gd name="connsiteX93" fmla="*/ 5889301 w 6596002"/>
              <a:gd name="connsiteY93" fmla="*/ 1077572 h 1797981"/>
              <a:gd name="connsiteX94" fmla="*/ 5839479 w 6596002"/>
              <a:gd name="connsiteY94" fmla="*/ 1224158 h 1797981"/>
              <a:gd name="connsiteX95" fmla="*/ 5603233 w 6596002"/>
              <a:gd name="connsiteY95" fmla="*/ 1224158 h 1797981"/>
              <a:gd name="connsiteX96" fmla="*/ 5521979 w 6596002"/>
              <a:gd name="connsiteY96" fmla="*/ 1463250 h 1797981"/>
              <a:gd name="connsiteX97" fmla="*/ 5334121 w 6596002"/>
              <a:gd name="connsiteY97" fmla="*/ 1463250 h 1797981"/>
              <a:gd name="connsiteX98" fmla="*/ 5415375 w 6596002"/>
              <a:gd name="connsiteY98" fmla="*/ 1224158 h 1797981"/>
              <a:gd name="connsiteX99" fmla="*/ 5186244 w 6596002"/>
              <a:gd name="connsiteY99" fmla="*/ 1224158 h 1797981"/>
              <a:gd name="connsiteX100" fmla="*/ 5238001 w 6596002"/>
              <a:gd name="connsiteY100" fmla="*/ 1071879 h 1797981"/>
              <a:gd name="connsiteX101" fmla="*/ 5065253 w 6596002"/>
              <a:gd name="connsiteY101" fmla="*/ 1228428 h 1797981"/>
              <a:gd name="connsiteX102" fmla="*/ 5016254 w 6596002"/>
              <a:gd name="connsiteY102" fmla="*/ 1066898 h 1797981"/>
              <a:gd name="connsiteX103" fmla="*/ 4882520 w 6596002"/>
              <a:gd name="connsiteY103" fmla="*/ 1460404 h 1797981"/>
              <a:gd name="connsiteX104" fmla="*/ 4711740 w 6596002"/>
              <a:gd name="connsiteY104" fmla="*/ 1460404 h 1797981"/>
              <a:gd name="connsiteX105" fmla="*/ 4924548 w 6596002"/>
              <a:gd name="connsiteY105" fmla="*/ 834210 h 1797981"/>
              <a:gd name="connsiteX106" fmla="*/ 4778874 w 6596002"/>
              <a:gd name="connsiteY106" fmla="*/ 986489 h 1797981"/>
              <a:gd name="connsiteX107" fmla="*/ 4824738 w 6596002"/>
              <a:gd name="connsiteY107" fmla="*/ 717510 h 1797981"/>
              <a:gd name="connsiteX108" fmla="*/ 5277772 w 6596002"/>
              <a:gd name="connsiteY108" fmla="*/ 62852 h 1797981"/>
              <a:gd name="connsiteX109" fmla="*/ 2737415 w 6596002"/>
              <a:gd name="connsiteY109" fmla="*/ 62852 h 1797981"/>
              <a:gd name="connsiteX110" fmla="*/ 2943775 w 6596002"/>
              <a:gd name="connsiteY110" fmla="*/ 62852 h 1797981"/>
              <a:gd name="connsiteX111" fmla="*/ 2835925 w 6596002"/>
              <a:gd name="connsiteY111" fmla="*/ 380219 h 1797981"/>
              <a:gd name="connsiteX112" fmla="*/ 3133368 w 6596002"/>
              <a:gd name="connsiteY112" fmla="*/ 380219 h 1797981"/>
              <a:gd name="connsiteX113" fmla="*/ 3033805 w 6596002"/>
              <a:gd name="connsiteY113" fmla="*/ 239881 h 1797981"/>
              <a:gd name="connsiteX114" fmla="*/ 3156554 w 6596002"/>
              <a:gd name="connsiteY114" fmla="*/ 131045 h 1797981"/>
              <a:gd name="connsiteX115" fmla="*/ 3274471 w 6596002"/>
              <a:gd name="connsiteY115" fmla="*/ 236575 h 1797981"/>
              <a:gd name="connsiteX116" fmla="*/ 3174793 w 6596002"/>
              <a:gd name="connsiteY116" fmla="*/ 380219 h 1797981"/>
              <a:gd name="connsiteX117" fmla="*/ 3389538 w 6596002"/>
              <a:gd name="connsiteY117" fmla="*/ 380219 h 1797981"/>
              <a:gd name="connsiteX118" fmla="*/ 3324728 w 6596002"/>
              <a:gd name="connsiteY118" fmla="*/ 570923 h 1797981"/>
              <a:gd name="connsiteX119" fmla="*/ 2818792 w 6596002"/>
              <a:gd name="connsiteY119" fmla="*/ 570923 h 1797981"/>
              <a:gd name="connsiteX120" fmla="*/ 3191662 w 6596002"/>
              <a:gd name="connsiteY120" fmla="*/ 1117420 h 1797981"/>
              <a:gd name="connsiteX121" fmla="*/ 3024148 w 6596002"/>
              <a:gd name="connsiteY121" fmla="*/ 1268900 h 1797981"/>
              <a:gd name="connsiteX122" fmla="*/ 2922646 w 6596002"/>
              <a:gd name="connsiteY122" fmla="*/ 1266119 h 1797981"/>
              <a:gd name="connsiteX123" fmla="*/ 2873634 w 6596002"/>
              <a:gd name="connsiteY123" fmla="*/ 1193427 h 1797981"/>
              <a:gd name="connsiteX124" fmla="*/ 2691552 w 6596002"/>
              <a:gd name="connsiteY124" fmla="*/ 805035 h 1797981"/>
              <a:gd name="connsiteX125" fmla="*/ 2537941 w 6596002"/>
              <a:gd name="connsiteY125" fmla="*/ 1264667 h 1797981"/>
              <a:gd name="connsiteX126" fmla="*/ 2392295 w 6596002"/>
              <a:gd name="connsiteY126" fmla="*/ 1266200 h 1797981"/>
              <a:gd name="connsiteX127" fmla="*/ 2489259 w 6596002"/>
              <a:gd name="connsiteY127" fmla="*/ 1400297 h 1797981"/>
              <a:gd name="connsiteX128" fmla="*/ 2470283 w 6596002"/>
              <a:gd name="connsiteY128" fmla="*/ 1456135 h 1797981"/>
              <a:gd name="connsiteX129" fmla="*/ 2263923 w 6596002"/>
              <a:gd name="connsiteY129" fmla="*/ 1456135 h 1797981"/>
              <a:gd name="connsiteX130" fmla="*/ 2490518 w 6596002"/>
              <a:gd name="connsiteY130" fmla="*/ 789380 h 1797981"/>
              <a:gd name="connsiteX131" fmla="*/ 1650170 w 6596002"/>
              <a:gd name="connsiteY131" fmla="*/ 1498090 h 1797981"/>
              <a:gd name="connsiteX132" fmla="*/ 571448 w 6596002"/>
              <a:gd name="connsiteY132" fmla="*/ 1797981 h 1797981"/>
              <a:gd name="connsiteX133" fmla="*/ 0 w 6596002"/>
              <a:gd name="connsiteY133" fmla="*/ 1500905 h 1797981"/>
              <a:gd name="connsiteX134" fmla="*/ 1528444 w 6596002"/>
              <a:gd name="connsiteY134" fmla="*/ 1386463 h 1797981"/>
              <a:gd name="connsiteX135" fmla="*/ 2497867 w 6596002"/>
              <a:gd name="connsiteY135" fmla="*/ 570923 h 1797981"/>
              <a:gd name="connsiteX136" fmla="*/ 2013990 w 6596002"/>
              <a:gd name="connsiteY136" fmla="*/ 570923 h 1797981"/>
              <a:gd name="connsiteX137" fmla="*/ 2078800 w 6596002"/>
              <a:gd name="connsiteY137" fmla="*/ 380219 h 1797981"/>
              <a:gd name="connsiteX138" fmla="*/ 2629566 w 6596002"/>
              <a:gd name="connsiteY138" fmla="*/ 380219 h 1797981"/>
              <a:gd name="connsiteX139" fmla="*/ 2737415 w 6596002"/>
              <a:gd name="connsiteY139" fmla="*/ 62852 h 1797981"/>
              <a:gd name="connsiteX140" fmla="*/ 1025343 w 6596002"/>
              <a:gd name="connsiteY140" fmla="*/ 62852 h 1797981"/>
              <a:gd name="connsiteX141" fmla="*/ 1235972 w 6596002"/>
              <a:gd name="connsiteY141" fmla="*/ 62852 h 1797981"/>
              <a:gd name="connsiteX142" fmla="*/ 1184227 w 6596002"/>
              <a:gd name="connsiteY142" fmla="*/ 215131 h 1797981"/>
              <a:gd name="connsiteX143" fmla="*/ 1480246 w 6596002"/>
              <a:gd name="connsiteY143" fmla="*/ 215131 h 1797981"/>
              <a:gd name="connsiteX144" fmla="*/ 1531991 w 6596002"/>
              <a:gd name="connsiteY144" fmla="*/ 62852 h 1797981"/>
              <a:gd name="connsiteX145" fmla="*/ 1742621 w 6596002"/>
              <a:gd name="connsiteY145" fmla="*/ 62852 h 1797981"/>
              <a:gd name="connsiteX146" fmla="*/ 1690875 w 6596002"/>
              <a:gd name="connsiteY146" fmla="*/ 215131 h 1797981"/>
              <a:gd name="connsiteX147" fmla="*/ 2029589 w 6596002"/>
              <a:gd name="connsiteY147" fmla="*/ 215131 h 1797981"/>
              <a:gd name="connsiteX148" fmla="*/ 1968649 w 6596002"/>
              <a:gd name="connsiteY148" fmla="*/ 394450 h 1797981"/>
              <a:gd name="connsiteX149" fmla="*/ 1629935 w 6596002"/>
              <a:gd name="connsiteY149" fmla="*/ 394450 h 1797981"/>
              <a:gd name="connsiteX150" fmla="*/ 1594144 w 6596002"/>
              <a:gd name="connsiteY150" fmla="*/ 499765 h 1797981"/>
              <a:gd name="connsiteX151" fmla="*/ 1383515 w 6596002"/>
              <a:gd name="connsiteY151" fmla="*/ 499765 h 1797981"/>
              <a:gd name="connsiteX152" fmla="*/ 1419305 w 6596002"/>
              <a:gd name="connsiteY152" fmla="*/ 394450 h 1797981"/>
              <a:gd name="connsiteX153" fmla="*/ 1123286 w 6596002"/>
              <a:gd name="connsiteY153" fmla="*/ 394450 h 1797981"/>
              <a:gd name="connsiteX154" fmla="*/ 1087496 w 6596002"/>
              <a:gd name="connsiteY154" fmla="*/ 499765 h 1797981"/>
              <a:gd name="connsiteX155" fmla="*/ 876867 w 6596002"/>
              <a:gd name="connsiteY155" fmla="*/ 499765 h 1797981"/>
              <a:gd name="connsiteX156" fmla="*/ 912657 w 6596002"/>
              <a:gd name="connsiteY156" fmla="*/ 394450 h 1797981"/>
              <a:gd name="connsiteX157" fmla="*/ 573943 w 6596002"/>
              <a:gd name="connsiteY157" fmla="*/ 394450 h 1797981"/>
              <a:gd name="connsiteX158" fmla="*/ 634884 w 6596002"/>
              <a:gd name="connsiteY158" fmla="*/ 215131 h 1797981"/>
              <a:gd name="connsiteX159" fmla="*/ 973598 w 6596002"/>
              <a:gd name="connsiteY159" fmla="*/ 215131 h 1797981"/>
              <a:gd name="connsiteX160" fmla="*/ 1025343 w 6596002"/>
              <a:gd name="connsiteY160" fmla="*/ 62852 h 1797981"/>
              <a:gd name="connsiteX0" fmla="*/ 5829106 w 6596002"/>
              <a:gd name="connsiteY0" fmla="*/ 559538 h 1797981"/>
              <a:gd name="connsiteX1" fmla="*/ 5664173 w 6596002"/>
              <a:gd name="connsiteY1" fmla="*/ 1044839 h 1797981"/>
              <a:gd name="connsiteX2" fmla="*/ 5878360 w 6596002"/>
              <a:gd name="connsiteY2" fmla="*/ 1044839 h 1797981"/>
              <a:gd name="connsiteX3" fmla="*/ 5829106 w 6596002"/>
              <a:gd name="connsiteY3" fmla="*/ 559538 h 1797981"/>
              <a:gd name="connsiteX4" fmla="*/ 5643904 w 6596002"/>
              <a:gd name="connsiteY4" fmla="*/ 551711 h 1797981"/>
              <a:gd name="connsiteX5" fmla="*/ 5264974 w 6596002"/>
              <a:gd name="connsiteY5" fmla="*/ 1044839 h 1797981"/>
              <a:gd name="connsiteX6" fmla="*/ 5476315 w 6596002"/>
              <a:gd name="connsiteY6" fmla="*/ 1044839 h 1797981"/>
              <a:gd name="connsiteX7" fmla="*/ 5643904 w 6596002"/>
              <a:gd name="connsiteY7" fmla="*/ 551711 h 1797981"/>
              <a:gd name="connsiteX8" fmla="*/ 643133 w 6596002"/>
              <a:gd name="connsiteY8" fmla="*/ 550999 h 1797981"/>
              <a:gd name="connsiteX9" fmla="*/ 1680624 w 6596002"/>
              <a:gd name="connsiteY9" fmla="*/ 550999 h 1797981"/>
              <a:gd name="connsiteX10" fmla="*/ 1616781 w 6596002"/>
              <a:gd name="connsiteY10" fmla="*/ 738857 h 1797981"/>
              <a:gd name="connsiteX11" fmla="*/ 1000221 w 6596002"/>
              <a:gd name="connsiteY11" fmla="*/ 988979 h 1797981"/>
              <a:gd name="connsiteX12" fmla="*/ 653707 w 6596002"/>
              <a:gd name="connsiteY12" fmla="*/ 1185732 h 1797981"/>
              <a:gd name="connsiteX13" fmla="*/ 710812 w 6596002"/>
              <a:gd name="connsiteY13" fmla="*/ 1231274 h 1797981"/>
              <a:gd name="connsiteX14" fmla="*/ 1268962 w 6596002"/>
              <a:gd name="connsiteY14" fmla="*/ 1231274 h 1797981"/>
              <a:gd name="connsiteX15" fmla="*/ 1385778 w 6596002"/>
              <a:gd name="connsiteY15" fmla="*/ 1189106 h 1797981"/>
              <a:gd name="connsiteX16" fmla="*/ 1368636 w 6596002"/>
              <a:gd name="connsiteY16" fmla="*/ 1103724 h 1797981"/>
              <a:gd name="connsiteX17" fmla="*/ 1291494 w 6596002"/>
              <a:gd name="connsiteY17" fmla="*/ 1037844 h 1797981"/>
              <a:gd name="connsiteX18" fmla="*/ 1469988 w 6596002"/>
              <a:gd name="connsiteY18" fmla="*/ 964128 h 1797981"/>
              <a:gd name="connsiteX19" fmla="*/ 1583523 w 6596002"/>
              <a:gd name="connsiteY19" fmla="*/ 1105351 h 1797981"/>
              <a:gd name="connsiteX20" fmla="*/ 1555115 w 6596002"/>
              <a:gd name="connsiteY20" fmla="*/ 1293209 h 1797981"/>
              <a:gd name="connsiteX21" fmla="*/ 1430969 w 6596002"/>
              <a:gd name="connsiteY21" fmla="*/ 1382574 h 1797981"/>
              <a:gd name="connsiteX22" fmla="*/ 1174988 w 6596002"/>
              <a:gd name="connsiteY22" fmla="*/ 1414863 h 1797981"/>
              <a:gd name="connsiteX23" fmla="*/ 698226 w 6596002"/>
              <a:gd name="connsiteY23" fmla="*/ 1414863 h 1797981"/>
              <a:gd name="connsiteX24" fmla="*/ 433472 w 6596002"/>
              <a:gd name="connsiteY24" fmla="*/ 1366831 h 1797981"/>
              <a:gd name="connsiteX25" fmla="*/ 409834 w 6596002"/>
              <a:gd name="connsiteY25" fmla="*/ 1191425 h 1797981"/>
              <a:gd name="connsiteX26" fmla="*/ 690020 w 6596002"/>
              <a:gd name="connsiteY26" fmla="*/ 963718 h 1797981"/>
              <a:gd name="connsiteX27" fmla="*/ 1229223 w 6596002"/>
              <a:gd name="connsiteY27" fmla="*/ 736011 h 1797981"/>
              <a:gd name="connsiteX28" fmla="*/ 580258 w 6596002"/>
              <a:gd name="connsiteY28" fmla="*/ 736011 h 1797981"/>
              <a:gd name="connsiteX29" fmla="*/ 643133 w 6596002"/>
              <a:gd name="connsiteY29" fmla="*/ 550999 h 1797981"/>
              <a:gd name="connsiteX30" fmla="*/ 3749733 w 6596002"/>
              <a:gd name="connsiteY30" fmla="*/ 505458 h 1797981"/>
              <a:gd name="connsiteX31" fmla="*/ 4552401 w 6596002"/>
              <a:gd name="connsiteY31" fmla="*/ 505458 h 1797981"/>
              <a:gd name="connsiteX32" fmla="*/ 4490971 w 6596002"/>
              <a:gd name="connsiteY32" fmla="*/ 686200 h 1797981"/>
              <a:gd name="connsiteX33" fmla="*/ 4166778 w 6596002"/>
              <a:gd name="connsiteY33" fmla="*/ 861250 h 1797981"/>
              <a:gd name="connsiteX34" fmla="*/ 4163876 w 6596002"/>
              <a:gd name="connsiteY34" fmla="*/ 869789 h 1797981"/>
              <a:gd name="connsiteX35" fmla="*/ 4717488 w 6596002"/>
              <a:gd name="connsiteY35" fmla="*/ 869789 h 1797981"/>
              <a:gd name="connsiteX36" fmla="*/ 4653646 w 6596002"/>
              <a:gd name="connsiteY36" fmla="*/ 1057647 h 1797981"/>
              <a:gd name="connsiteX37" fmla="*/ 4100033 w 6596002"/>
              <a:gd name="connsiteY37" fmla="*/ 1057647 h 1797981"/>
              <a:gd name="connsiteX38" fmla="*/ 4034256 w 6596002"/>
              <a:gd name="connsiteY38" fmla="*/ 1251198 h 1797981"/>
              <a:gd name="connsiteX39" fmla="*/ 3700162 w 6596002"/>
              <a:gd name="connsiteY39" fmla="*/ 1460253 h 1797981"/>
              <a:gd name="connsiteX40" fmla="*/ 2495957 w 6596002"/>
              <a:gd name="connsiteY40" fmla="*/ 1454711 h 1797981"/>
              <a:gd name="connsiteX41" fmla="*/ 2431944 w 6596002"/>
              <a:gd name="connsiteY41" fmla="*/ 1287674 h 1797981"/>
              <a:gd name="connsiteX42" fmla="*/ 3651374 w 6596002"/>
              <a:gd name="connsiteY42" fmla="*/ 1283327 h 1797981"/>
              <a:gd name="connsiteX43" fmla="*/ 3802696 w 6596002"/>
              <a:gd name="connsiteY43" fmla="*/ 1241592 h 1797981"/>
              <a:gd name="connsiteX44" fmla="*/ 3853069 w 6596002"/>
              <a:gd name="connsiteY44" fmla="*/ 1172924 h 1797981"/>
              <a:gd name="connsiteX45" fmla="*/ 3892251 w 6596002"/>
              <a:gd name="connsiteY45" fmla="*/ 1057647 h 1797981"/>
              <a:gd name="connsiteX46" fmla="*/ 3270326 w 6596002"/>
              <a:gd name="connsiteY46" fmla="*/ 1057647 h 1797981"/>
              <a:gd name="connsiteX47" fmla="*/ 3334168 w 6596002"/>
              <a:gd name="connsiteY47" fmla="*/ 869789 h 1797981"/>
              <a:gd name="connsiteX48" fmla="*/ 3956093 w 6596002"/>
              <a:gd name="connsiteY48" fmla="*/ 869789 h 1797981"/>
              <a:gd name="connsiteX49" fmla="*/ 3976406 w 6596002"/>
              <a:gd name="connsiteY49" fmla="*/ 810016 h 1797981"/>
              <a:gd name="connsiteX50" fmla="*/ 4211552 w 6596002"/>
              <a:gd name="connsiteY50" fmla="*/ 687623 h 1797981"/>
              <a:gd name="connsiteX51" fmla="*/ 3687825 w 6596002"/>
              <a:gd name="connsiteY51" fmla="*/ 687623 h 1797981"/>
              <a:gd name="connsiteX52" fmla="*/ 3749733 w 6596002"/>
              <a:gd name="connsiteY52" fmla="*/ 505458 h 1797981"/>
              <a:gd name="connsiteX53" fmla="*/ 4292651 w 6596002"/>
              <a:gd name="connsiteY53" fmla="*/ 79547 h 1797981"/>
              <a:gd name="connsiteX54" fmla="*/ 4358725 w 6596002"/>
              <a:gd name="connsiteY54" fmla="*/ 99973 h 1797981"/>
              <a:gd name="connsiteX55" fmla="*/ 4390426 w 6596002"/>
              <a:gd name="connsiteY55" fmla="*/ 209439 h 1797981"/>
              <a:gd name="connsiteX56" fmla="*/ 4916287 w 6596002"/>
              <a:gd name="connsiteY56" fmla="*/ 209439 h 1797981"/>
              <a:gd name="connsiteX57" fmla="*/ 4791504 w 6596002"/>
              <a:gd name="connsiteY57" fmla="*/ 576616 h 1797981"/>
              <a:gd name="connsiteX58" fmla="*/ 4592261 w 6596002"/>
              <a:gd name="connsiteY58" fmla="*/ 576616 h 1797981"/>
              <a:gd name="connsiteX59" fmla="*/ 4655136 w 6596002"/>
              <a:gd name="connsiteY59" fmla="*/ 391604 h 1797981"/>
              <a:gd name="connsiteX60" fmla="*/ 3727229 w 6596002"/>
              <a:gd name="connsiteY60" fmla="*/ 391604 h 1797981"/>
              <a:gd name="connsiteX61" fmla="*/ 3663387 w 6596002"/>
              <a:gd name="connsiteY61" fmla="*/ 579462 h 1797981"/>
              <a:gd name="connsiteX62" fmla="*/ 3464144 w 6596002"/>
              <a:gd name="connsiteY62" fmla="*/ 579462 h 1797981"/>
              <a:gd name="connsiteX63" fmla="*/ 3589894 w 6596002"/>
              <a:gd name="connsiteY63" fmla="*/ 209439 h 1797981"/>
              <a:gd name="connsiteX64" fmla="*/ 4136200 w 6596002"/>
              <a:gd name="connsiteY64" fmla="*/ 200518 h 1797981"/>
              <a:gd name="connsiteX65" fmla="*/ 4166234 w 6596002"/>
              <a:gd name="connsiteY65" fmla="*/ 122158 h 1797981"/>
              <a:gd name="connsiteX66" fmla="*/ 4292651 w 6596002"/>
              <a:gd name="connsiteY66" fmla="*/ 79547 h 1797981"/>
              <a:gd name="connsiteX67" fmla="*/ 5277772 w 6596002"/>
              <a:gd name="connsiteY67" fmla="*/ 62852 h 1797981"/>
              <a:gd name="connsiteX68" fmla="*/ 5445406 w 6596002"/>
              <a:gd name="connsiteY68" fmla="*/ 109817 h 1797981"/>
              <a:gd name="connsiteX69" fmla="*/ 5226160 w 6596002"/>
              <a:gd name="connsiteY69" fmla="*/ 449243 h 1797981"/>
              <a:gd name="connsiteX70" fmla="*/ 5029552 w 6596002"/>
              <a:gd name="connsiteY70" fmla="*/ 1027761 h 1797981"/>
              <a:gd name="connsiteX71" fmla="*/ 5556669 w 6596002"/>
              <a:gd name="connsiteY71" fmla="*/ 471302 h 1797981"/>
              <a:gd name="connsiteX72" fmla="*/ 5299787 w 6596002"/>
              <a:gd name="connsiteY72" fmla="*/ 471302 h 1797981"/>
              <a:gd name="connsiteX73" fmla="*/ 5360238 w 6596002"/>
              <a:gd name="connsiteY73" fmla="*/ 293405 h 1797981"/>
              <a:gd name="connsiteX74" fmla="*/ 5731685 w 6596002"/>
              <a:gd name="connsiteY74" fmla="*/ 293405 h 1797981"/>
              <a:gd name="connsiteX75" fmla="*/ 5810037 w 6596002"/>
              <a:gd name="connsiteY75" fmla="*/ 62852 h 1797981"/>
              <a:gd name="connsiteX76" fmla="*/ 5997895 w 6596002"/>
              <a:gd name="connsiteY76" fmla="*/ 62852 h 1797981"/>
              <a:gd name="connsiteX77" fmla="*/ 5919543 w 6596002"/>
              <a:gd name="connsiteY77" fmla="*/ 293405 h 1797981"/>
              <a:gd name="connsiteX78" fmla="*/ 6271047 w 6596002"/>
              <a:gd name="connsiteY78" fmla="*/ 296857 h 1797981"/>
              <a:gd name="connsiteX79" fmla="*/ 6395697 w 6596002"/>
              <a:gd name="connsiteY79" fmla="*/ 261088 h 1797981"/>
              <a:gd name="connsiteX80" fmla="*/ 6426810 w 6596002"/>
              <a:gd name="connsiteY80" fmla="*/ 185211 h 1797981"/>
              <a:gd name="connsiteX81" fmla="*/ 6360892 w 6596002"/>
              <a:gd name="connsiteY81" fmla="*/ 132749 h 1797981"/>
              <a:gd name="connsiteX82" fmla="*/ 6244871 w 6596002"/>
              <a:gd name="connsiteY82" fmla="*/ 135833 h 1797981"/>
              <a:gd name="connsiteX83" fmla="*/ 6135973 w 6596002"/>
              <a:gd name="connsiteY83" fmla="*/ 215143 h 1797981"/>
              <a:gd name="connsiteX84" fmla="*/ 6279067 w 6596002"/>
              <a:gd name="connsiteY84" fmla="*/ 24143 h 1797981"/>
              <a:gd name="connsiteX85" fmla="*/ 6480562 w 6596002"/>
              <a:gd name="connsiteY85" fmla="*/ 19163 h 1797981"/>
              <a:gd name="connsiteX86" fmla="*/ 6587878 w 6596002"/>
              <a:gd name="connsiteY86" fmla="*/ 148469 h 1797981"/>
              <a:gd name="connsiteX87" fmla="*/ 6569119 w 6596002"/>
              <a:gd name="connsiteY87" fmla="*/ 296858 h 1797981"/>
              <a:gd name="connsiteX88" fmla="*/ 6415749 w 6596002"/>
              <a:gd name="connsiteY88" fmla="*/ 434186 h 1797981"/>
              <a:gd name="connsiteX89" fmla="*/ 6202868 w 6596002"/>
              <a:gd name="connsiteY89" fmla="*/ 469311 h 1797981"/>
              <a:gd name="connsiteX90" fmla="*/ 5962272 w 6596002"/>
              <a:gd name="connsiteY90" fmla="*/ 471302 h 1797981"/>
              <a:gd name="connsiteX91" fmla="*/ 6144037 w 6596002"/>
              <a:gd name="connsiteY91" fmla="*/ 1006413 h 1797981"/>
              <a:gd name="connsiteX92" fmla="*/ 5951542 w 6596002"/>
              <a:gd name="connsiteY92" fmla="*/ 1208503 h 1797981"/>
              <a:gd name="connsiteX93" fmla="*/ 5889301 w 6596002"/>
              <a:gd name="connsiteY93" fmla="*/ 1077572 h 1797981"/>
              <a:gd name="connsiteX94" fmla="*/ 5839479 w 6596002"/>
              <a:gd name="connsiteY94" fmla="*/ 1224158 h 1797981"/>
              <a:gd name="connsiteX95" fmla="*/ 5603233 w 6596002"/>
              <a:gd name="connsiteY95" fmla="*/ 1224158 h 1797981"/>
              <a:gd name="connsiteX96" fmla="*/ 5521979 w 6596002"/>
              <a:gd name="connsiteY96" fmla="*/ 1463250 h 1797981"/>
              <a:gd name="connsiteX97" fmla="*/ 5334121 w 6596002"/>
              <a:gd name="connsiteY97" fmla="*/ 1463250 h 1797981"/>
              <a:gd name="connsiteX98" fmla="*/ 5415375 w 6596002"/>
              <a:gd name="connsiteY98" fmla="*/ 1224158 h 1797981"/>
              <a:gd name="connsiteX99" fmla="*/ 5186244 w 6596002"/>
              <a:gd name="connsiteY99" fmla="*/ 1224158 h 1797981"/>
              <a:gd name="connsiteX100" fmla="*/ 5238001 w 6596002"/>
              <a:gd name="connsiteY100" fmla="*/ 1071879 h 1797981"/>
              <a:gd name="connsiteX101" fmla="*/ 5065253 w 6596002"/>
              <a:gd name="connsiteY101" fmla="*/ 1228428 h 1797981"/>
              <a:gd name="connsiteX102" fmla="*/ 5016254 w 6596002"/>
              <a:gd name="connsiteY102" fmla="*/ 1066898 h 1797981"/>
              <a:gd name="connsiteX103" fmla="*/ 4882520 w 6596002"/>
              <a:gd name="connsiteY103" fmla="*/ 1460404 h 1797981"/>
              <a:gd name="connsiteX104" fmla="*/ 4711740 w 6596002"/>
              <a:gd name="connsiteY104" fmla="*/ 1460404 h 1797981"/>
              <a:gd name="connsiteX105" fmla="*/ 4924548 w 6596002"/>
              <a:gd name="connsiteY105" fmla="*/ 834210 h 1797981"/>
              <a:gd name="connsiteX106" fmla="*/ 4778874 w 6596002"/>
              <a:gd name="connsiteY106" fmla="*/ 986489 h 1797981"/>
              <a:gd name="connsiteX107" fmla="*/ 4824738 w 6596002"/>
              <a:gd name="connsiteY107" fmla="*/ 717510 h 1797981"/>
              <a:gd name="connsiteX108" fmla="*/ 5277772 w 6596002"/>
              <a:gd name="connsiteY108" fmla="*/ 62852 h 1797981"/>
              <a:gd name="connsiteX109" fmla="*/ 2737415 w 6596002"/>
              <a:gd name="connsiteY109" fmla="*/ 62852 h 1797981"/>
              <a:gd name="connsiteX110" fmla="*/ 2943775 w 6596002"/>
              <a:gd name="connsiteY110" fmla="*/ 62852 h 1797981"/>
              <a:gd name="connsiteX111" fmla="*/ 2835925 w 6596002"/>
              <a:gd name="connsiteY111" fmla="*/ 380219 h 1797981"/>
              <a:gd name="connsiteX112" fmla="*/ 3133368 w 6596002"/>
              <a:gd name="connsiteY112" fmla="*/ 380219 h 1797981"/>
              <a:gd name="connsiteX113" fmla="*/ 3033805 w 6596002"/>
              <a:gd name="connsiteY113" fmla="*/ 239881 h 1797981"/>
              <a:gd name="connsiteX114" fmla="*/ 3156554 w 6596002"/>
              <a:gd name="connsiteY114" fmla="*/ 131045 h 1797981"/>
              <a:gd name="connsiteX115" fmla="*/ 3274471 w 6596002"/>
              <a:gd name="connsiteY115" fmla="*/ 236575 h 1797981"/>
              <a:gd name="connsiteX116" fmla="*/ 3174793 w 6596002"/>
              <a:gd name="connsiteY116" fmla="*/ 380219 h 1797981"/>
              <a:gd name="connsiteX117" fmla="*/ 3389538 w 6596002"/>
              <a:gd name="connsiteY117" fmla="*/ 380219 h 1797981"/>
              <a:gd name="connsiteX118" fmla="*/ 3324728 w 6596002"/>
              <a:gd name="connsiteY118" fmla="*/ 570923 h 1797981"/>
              <a:gd name="connsiteX119" fmla="*/ 2818792 w 6596002"/>
              <a:gd name="connsiteY119" fmla="*/ 570923 h 1797981"/>
              <a:gd name="connsiteX120" fmla="*/ 3191662 w 6596002"/>
              <a:gd name="connsiteY120" fmla="*/ 1117420 h 1797981"/>
              <a:gd name="connsiteX121" fmla="*/ 3024148 w 6596002"/>
              <a:gd name="connsiteY121" fmla="*/ 1268900 h 1797981"/>
              <a:gd name="connsiteX122" fmla="*/ 2922646 w 6596002"/>
              <a:gd name="connsiteY122" fmla="*/ 1266119 h 1797981"/>
              <a:gd name="connsiteX123" fmla="*/ 2873634 w 6596002"/>
              <a:gd name="connsiteY123" fmla="*/ 1193427 h 1797981"/>
              <a:gd name="connsiteX124" fmla="*/ 2691552 w 6596002"/>
              <a:gd name="connsiteY124" fmla="*/ 805035 h 1797981"/>
              <a:gd name="connsiteX125" fmla="*/ 2537941 w 6596002"/>
              <a:gd name="connsiteY125" fmla="*/ 1264667 h 1797981"/>
              <a:gd name="connsiteX126" fmla="*/ 2392295 w 6596002"/>
              <a:gd name="connsiteY126" fmla="*/ 1266200 h 1797981"/>
              <a:gd name="connsiteX127" fmla="*/ 2489259 w 6596002"/>
              <a:gd name="connsiteY127" fmla="*/ 1400297 h 1797981"/>
              <a:gd name="connsiteX128" fmla="*/ 2470283 w 6596002"/>
              <a:gd name="connsiteY128" fmla="*/ 1456135 h 1797981"/>
              <a:gd name="connsiteX129" fmla="*/ 2263923 w 6596002"/>
              <a:gd name="connsiteY129" fmla="*/ 1456135 h 1797981"/>
              <a:gd name="connsiteX130" fmla="*/ 2490518 w 6596002"/>
              <a:gd name="connsiteY130" fmla="*/ 789380 h 1797981"/>
              <a:gd name="connsiteX131" fmla="*/ 1650170 w 6596002"/>
              <a:gd name="connsiteY131" fmla="*/ 1498090 h 1797981"/>
              <a:gd name="connsiteX132" fmla="*/ 571448 w 6596002"/>
              <a:gd name="connsiteY132" fmla="*/ 1797981 h 1797981"/>
              <a:gd name="connsiteX133" fmla="*/ 0 w 6596002"/>
              <a:gd name="connsiteY133" fmla="*/ 1500905 h 1797981"/>
              <a:gd name="connsiteX134" fmla="*/ 1528444 w 6596002"/>
              <a:gd name="connsiteY134" fmla="*/ 1386463 h 1797981"/>
              <a:gd name="connsiteX135" fmla="*/ 2497867 w 6596002"/>
              <a:gd name="connsiteY135" fmla="*/ 570923 h 1797981"/>
              <a:gd name="connsiteX136" fmla="*/ 2013990 w 6596002"/>
              <a:gd name="connsiteY136" fmla="*/ 570923 h 1797981"/>
              <a:gd name="connsiteX137" fmla="*/ 2078800 w 6596002"/>
              <a:gd name="connsiteY137" fmla="*/ 380219 h 1797981"/>
              <a:gd name="connsiteX138" fmla="*/ 2629566 w 6596002"/>
              <a:gd name="connsiteY138" fmla="*/ 380219 h 1797981"/>
              <a:gd name="connsiteX139" fmla="*/ 2737415 w 6596002"/>
              <a:gd name="connsiteY139" fmla="*/ 62852 h 1797981"/>
              <a:gd name="connsiteX140" fmla="*/ 1025343 w 6596002"/>
              <a:gd name="connsiteY140" fmla="*/ 62852 h 1797981"/>
              <a:gd name="connsiteX141" fmla="*/ 1235972 w 6596002"/>
              <a:gd name="connsiteY141" fmla="*/ 62852 h 1797981"/>
              <a:gd name="connsiteX142" fmla="*/ 1184227 w 6596002"/>
              <a:gd name="connsiteY142" fmla="*/ 215131 h 1797981"/>
              <a:gd name="connsiteX143" fmla="*/ 1480246 w 6596002"/>
              <a:gd name="connsiteY143" fmla="*/ 215131 h 1797981"/>
              <a:gd name="connsiteX144" fmla="*/ 1531991 w 6596002"/>
              <a:gd name="connsiteY144" fmla="*/ 62852 h 1797981"/>
              <a:gd name="connsiteX145" fmla="*/ 1742621 w 6596002"/>
              <a:gd name="connsiteY145" fmla="*/ 62852 h 1797981"/>
              <a:gd name="connsiteX146" fmla="*/ 1690875 w 6596002"/>
              <a:gd name="connsiteY146" fmla="*/ 215131 h 1797981"/>
              <a:gd name="connsiteX147" fmla="*/ 2029589 w 6596002"/>
              <a:gd name="connsiteY147" fmla="*/ 215131 h 1797981"/>
              <a:gd name="connsiteX148" fmla="*/ 1968649 w 6596002"/>
              <a:gd name="connsiteY148" fmla="*/ 394450 h 1797981"/>
              <a:gd name="connsiteX149" fmla="*/ 1629935 w 6596002"/>
              <a:gd name="connsiteY149" fmla="*/ 394450 h 1797981"/>
              <a:gd name="connsiteX150" fmla="*/ 1594144 w 6596002"/>
              <a:gd name="connsiteY150" fmla="*/ 499765 h 1797981"/>
              <a:gd name="connsiteX151" fmla="*/ 1383515 w 6596002"/>
              <a:gd name="connsiteY151" fmla="*/ 499765 h 1797981"/>
              <a:gd name="connsiteX152" fmla="*/ 1419305 w 6596002"/>
              <a:gd name="connsiteY152" fmla="*/ 394450 h 1797981"/>
              <a:gd name="connsiteX153" fmla="*/ 1123286 w 6596002"/>
              <a:gd name="connsiteY153" fmla="*/ 394450 h 1797981"/>
              <a:gd name="connsiteX154" fmla="*/ 1087496 w 6596002"/>
              <a:gd name="connsiteY154" fmla="*/ 499765 h 1797981"/>
              <a:gd name="connsiteX155" fmla="*/ 876867 w 6596002"/>
              <a:gd name="connsiteY155" fmla="*/ 499765 h 1797981"/>
              <a:gd name="connsiteX156" fmla="*/ 912657 w 6596002"/>
              <a:gd name="connsiteY156" fmla="*/ 394450 h 1797981"/>
              <a:gd name="connsiteX157" fmla="*/ 573943 w 6596002"/>
              <a:gd name="connsiteY157" fmla="*/ 394450 h 1797981"/>
              <a:gd name="connsiteX158" fmla="*/ 634884 w 6596002"/>
              <a:gd name="connsiteY158" fmla="*/ 215131 h 1797981"/>
              <a:gd name="connsiteX159" fmla="*/ 973598 w 6596002"/>
              <a:gd name="connsiteY159" fmla="*/ 215131 h 1797981"/>
              <a:gd name="connsiteX160" fmla="*/ 1025343 w 6596002"/>
              <a:gd name="connsiteY160" fmla="*/ 62852 h 1797981"/>
              <a:gd name="connsiteX0" fmla="*/ 5829106 w 6596002"/>
              <a:gd name="connsiteY0" fmla="*/ 559538 h 1797981"/>
              <a:gd name="connsiteX1" fmla="*/ 5664173 w 6596002"/>
              <a:gd name="connsiteY1" fmla="*/ 1044839 h 1797981"/>
              <a:gd name="connsiteX2" fmla="*/ 5878360 w 6596002"/>
              <a:gd name="connsiteY2" fmla="*/ 1044839 h 1797981"/>
              <a:gd name="connsiteX3" fmla="*/ 5829106 w 6596002"/>
              <a:gd name="connsiteY3" fmla="*/ 559538 h 1797981"/>
              <a:gd name="connsiteX4" fmla="*/ 5643904 w 6596002"/>
              <a:gd name="connsiteY4" fmla="*/ 551711 h 1797981"/>
              <a:gd name="connsiteX5" fmla="*/ 5264974 w 6596002"/>
              <a:gd name="connsiteY5" fmla="*/ 1044839 h 1797981"/>
              <a:gd name="connsiteX6" fmla="*/ 5476315 w 6596002"/>
              <a:gd name="connsiteY6" fmla="*/ 1044839 h 1797981"/>
              <a:gd name="connsiteX7" fmla="*/ 5643904 w 6596002"/>
              <a:gd name="connsiteY7" fmla="*/ 551711 h 1797981"/>
              <a:gd name="connsiteX8" fmla="*/ 643133 w 6596002"/>
              <a:gd name="connsiteY8" fmla="*/ 550999 h 1797981"/>
              <a:gd name="connsiteX9" fmla="*/ 1680624 w 6596002"/>
              <a:gd name="connsiteY9" fmla="*/ 550999 h 1797981"/>
              <a:gd name="connsiteX10" fmla="*/ 1616781 w 6596002"/>
              <a:gd name="connsiteY10" fmla="*/ 738857 h 1797981"/>
              <a:gd name="connsiteX11" fmla="*/ 1000221 w 6596002"/>
              <a:gd name="connsiteY11" fmla="*/ 988979 h 1797981"/>
              <a:gd name="connsiteX12" fmla="*/ 653707 w 6596002"/>
              <a:gd name="connsiteY12" fmla="*/ 1185732 h 1797981"/>
              <a:gd name="connsiteX13" fmla="*/ 710812 w 6596002"/>
              <a:gd name="connsiteY13" fmla="*/ 1231274 h 1797981"/>
              <a:gd name="connsiteX14" fmla="*/ 1268962 w 6596002"/>
              <a:gd name="connsiteY14" fmla="*/ 1231274 h 1797981"/>
              <a:gd name="connsiteX15" fmla="*/ 1385778 w 6596002"/>
              <a:gd name="connsiteY15" fmla="*/ 1189106 h 1797981"/>
              <a:gd name="connsiteX16" fmla="*/ 1368636 w 6596002"/>
              <a:gd name="connsiteY16" fmla="*/ 1103724 h 1797981"/>
              <a:gd name="connsiteX17" fmla="*/ 1291494 w 6596002"/>
              <a:gd name="connsiteY17" fmla="*/ 1037844 h 1797981"/>
              <a:gd name="connsiteX18" fmla="*/ 1469988 w 6596002"/>
              <a:gd name="connsiteY18" fmla="*/ 964128 h 1797981"/>
              <a:gd name="connsiteX19" fmla="*/ 1583523 w 6596002"/>
              <a:gd name="connsiteY19" fmla="*/ 1105351 h 1797981"/>
              <a:gd name="connsiteX20" fmla="*/ 1555115 w 6596002"/>
              <a:gd name="connsiteY20" fmla="*/ 1293209 h 1797981"/>
              <a:gd name="connsiteX21" fmla="*/ 1430969 w 6596002"/>
              <a:gd name="connsiteY21" fmla="*/ 1382574 h 1797981"/>
              <a:gd name="connsiteX22" fmla="*/ 1174988 w 6596002"/>
              <a:gd name="connsiteY22" fmla="*/ 1414863 h 1797981"/>
              <a:gd name="connsiteX23" fmla="*/ 698226 w 6596002"/>
              <a:gd name="connsiteY23" fmla="*/ 1414863 h 1797981"/>
              <a:gd name="connsiteX24" fmla="*/ 433472 w 6596002"/>
              <a:gd name="connsiteY24" fmla="*/ 1366831 h 1797981"/>
              <a:gd name="connsiteX25" fmla="*/ 409834 w 6596002"/>
              <a:gd name="connsiteY25" fmla="*/ 1191425 h 1797981"/>
              <a:gd name="connsiteX26" fmla="*/ 690020 w 6596002"/>
              <a:gd name="connsiteY26" fmla="*/ 963718 h 1797981"/>
              <a:gd name="connsiteX27" fmla="*/ 1229223 w 6596002"/>
              <a:gd name="connsiteY27" fmla="*/ 736011 h 1797981"/>
              <a:gd name="connsiteX28" fmla="*/ 580258 w 6596002"/>
              <a:gd name="connsiteY28" fmla="*/ 736011 h 1797981"/>
              <a:gd name="connsiteX29" fmla="*/ 643133 w 6596002"/>
              <a:gd name="connsiteY29" fmla="*/ 550999 h 1797981"/>
              <a:gd name="connsiteX30" fmla="*/ 3749733 w 6596002"/>
              <a:gd name="connsiteY30" fmla="*/ 505458 h 1797981"/>
              <a:gd name="connsiteX31" fmla="*/ 4552401 w 6596002"/>
              <a:gd name="connsiteY31" fmla="*/ 505458 h 1797981"/>
              <a:gd name="connsiteX32" fmla="*/ 4490971 w 6596002"/>
              <a:gd name="connsiteY32" fmla="*/ 686200 h 1797981"/>
              <a:gd name="connsiteX33" fmla="*/ 4166778 w 6596002"/>
              <a:gd name="connsiteY33" fmla="*/ 861250 h 1797981"/>
              <a:gd name="connsiteX34" fmla="*/ 4163876 w 6596002"/>
              <a:gd name="connsiteY34" fmla="*/ 869789 h 1797981"/>
              <a:gd name="connsiteX35" fmla="*/ 4717488 w 6596002"/>
              <a:gd name="connsiteY35" fmla="*/ 869789 h 1797981"/>
              <a:gd name="connsiteX36" fmla="*/ 4653646 w 6596002"/>
              <a:gd name="connsiteY36" fmla="*/ 1057647 h 1797981"/>
              <a:gd name="connsiteX37" fmla="*/ 4100033 w 6596002"/>
              <a:gd name="connsiteY37" fmla="*/ 1057647 h 1797981"/>
              <a:gd name="connsiteX38" fmla="*/ 4034256 w 6596002"/>
              <a:gd name="connsiteY38" fmla="*/ 1251198 h 1797981"/>
              <a:gd name="connsiteX39" fmla="*/ 3700162 w 6596002"/>
              <a:gd name="connsiteY39" fmla="*/ 1460253 h 1797981"/>
              <a:gd name="connsiteX40" fmla="*/ 2495957 w 6596002"/>
              <a:gd name="connsiteY40" fmla="*/ 1454711 h 1797981"/>
              <a:gd name="connsiteX41" fmla="*/ 2431944 w 6596002"/>
              <a:gd name="connsiteY41" fmla="*/ 1287674 h 1797981"/>
              <a:gd name="connsiteX42" fmla="*/ 3651374 w 6596002"/>
              <a:gd name="connsiteY42" fmla="*/ 1283327 h 1797981"/>
              <a:gd name="connsiteX43" fmla="*/ 3802696 w 6596002"/>
              <a:gd name="connsiteY43" fmla="*/ 1241592 h 1797981"/>
              <a:gd name="connsiteX44" fmla="*/ 3853069 w 6596002"/>
              <a:gd name="connsiteY44" fmla="*/ 1172924 h 1797981"/>
              <a:gd name="connsiteX45" fmla="*/ 3892251 w 6596002"/>
              <a:gd name="connsiteY45" fmla="*/ 1057647 h 1797981"/>
              <a:gd name="connsiteX46" fmla="*/ 3270326 w 6596002"/>
              <a:gd name="connsiteY46" fmla="*/ 1057647 h 1797981"/>
              <a:gd name="connsiteX47" fmla="*/ 3334168 w 6596002"/>
              <a:gd name="connsiteY47" fmla="*/ 869789 h 1797981"/>
              <a:gd name="connsiteX48" fmla="*/ 3956093 w 6596002"/>
              <a:gd name="connsiteY48" fmla="*/ 869789 h 1797981"/>
              <a:gd name="connsiteX49" fmla="*/ 3976406 w 6596002"/>
              <a:gd name="connsiteY49" fmla="*/ 810016 h 1797981"/>
              <a:gd name="connsiteX50" fmla="*/ 4211552 w 6596002"/>
              <a:gd name="connsiteY50" fmla="*/ 687623 h 1797981"/>
              <a:gd name="connsiteX51" fmla="*/ 3687825 w 6596002"/>
              <a:gd name="connsiteY51" fmla="*/ 687623 h 1797981"/>
              <a:gd name="connsiteX52" fmla="*/ 3749733 w 6596002"/>
              <a:gd name="connsiteY52" fmla="*/ 505458 h 1797981"/>
              <a:gd name="connsiteX53" fmla="*/ 4292651 w 6596002"/>
              <a:gd name="connsiteY53" fmla="*/ 79547 h 1797981"/>
              <a:gd name="connsiteX54" fmla="*/ 4358725 w 6596002"/>
              <a:gd name="connsiteY54" fmla="*/ 99973 h 1797981"/>
              <a:gd name="connsiteX55" fmla="*/ 4390426 w 6596002"/>
              <a:gd name="connsiteY55" fmla="*/ 209439 h 1797981"/>
              <a:gd name="connsiteX56" fmla="*/ 4916287 w 6596002"/>
              <a:gd name="connsiteY56" fmla="*/ 209439 h 1797981"/>
              <a:gd name="connsiteX57" fmla="*/ 4791504 w 6596002"/>
              <a:gd name="connsiteY57" fmla="*/ 576616 h 1797981"/>
              <a:gd name="connsiteX58" fmla="*/ 4592261 w 6596002"/>
              <a:gd name="connsiteY58" fmla="*/ 576616 h 1797981"/>
              <a:gd name="connsiteX59" fmla="*/ 4655136 w 6596002"/>
              <a:gd name="connsiteY59" fmla="*/ 391604 h 1797981"/>
              <a:gd name="connsiteX60" fmla="*/ 3727229 w 6596002"/>
              <a:gd name="connsiteY60" fmla="*/ 391604 h 1797981"/>
              <a:gd name="connsiteX61" fmla="*/ 3663387 w 6596002"/>
              <a:gd name="connsiteY61" fmla="*/ 579462 h 1797981"/>
              <a:gd name="connsiteX62" fmla="*/ 3464144 w 6596002"/>
              <a:gd name="connsiteY62" fmla="*/ 579462 h 1797981"/>
              <a:gd name="connsiteX63" fmla="*/ 3589894 w 6596002"/>
              <a:gd name="connsiteY63" fmla="*/ 209439 h 1797981"/>
              <a:gd name="connsiteX64" fmla="*/ 4136200 w 6596002"/>
              <a:gd name="connsiteY64" fmla="*/ 200518 h 1797981"/>
              <a:gd name="connsiteX65" fmla="*/ 4166234 w 6596002"/>
              <a:gd name="connsiteY65" fmla="*/ 122158 h 1797981"/>
              <a:gd name="connsiteX66" fmla="*/ 4292651 w 6596002"/>
              <a:gd name="connsiteY66" fmla="*/ 79547 h 1797981"/>
              <a:gd name="connsiteX67" fmla="*/ 5277772 w 6596002"/>
              <a:gd name="connsiteY67" fmla="*/ 62852 h 1797981"/>
              <a:gd name="connsiteX68" fmla="*/ 5445406 w 6596002"/>
              <a:gd name="connsiteY68" fmla="*/ 109817 h 1797981"/>
              <a:gd name="connsiteX69" fmla="*/ 5226160 w 6596002"/>
              <a:gd name="connsiteY69" fmla="*/ 449243 h 1797981"/>
              <a:gd name="connsiteX70" fmla="*/ 5029552 w 6596002"/>
              <a:gd name="connsiteY70" fmla="*/ 1027761 h 1797981"/>
              <a:gd name="connsiteX71" fmla="*/ 5556669 w 6596002"/>
              <a:gd name="connsiteY71" fmla="*/ 471302 h 1797981"/>
              <a:gd name="connsiteX72" fmla="*/ 5299787 w 6596002"/>
              <a:gd name="connsiteY72" fmla="*/ 471302 h 1797981"/>
              <a:gd name="connsiteX73" fmla="*/ 5360238 w 6596002"/>
              <a:gd name="connsiteY73" fmla="*/ 293405 h 1797981"/>
              <a:gd name="connsiteX74" fmla="*/ 5731685 w 6596002"/>
              <a:gd name="connsiteY74" fmla="*/ 293405 h 1797981"/>
              <a:gd name="connsiteX75" fmla="*/ 5810037 w 6596002"/>
              <a:gd name="connsiteY75" fmla="*/ 62852 h 1797981"/>
              <a:gd name="connsiteX76" fmla="*/ 5997895 w 6596002"/>
              <a:gd name="connsiteY76" fmla="*/ 62852 h 1797981"/>
              <a:gd name="connsiteX77" fmla="*/ 5919543 w 6596002"/>
              <a:gd name="connsiteY77" fmla="*/ 293405 h 1797981"/>
              <a:gd name="connsiteX78" fmla="*/ 6271047 w 6596002"/>
              <a:gd name="connsiteY78" fmla="*/ 296857 h 1797981"/>
              <a:gd name="connsiteX79" fmla="*/ 6395697 w 6596002"/>
              <a:gd name="connsiteY79" fmla="*/ 261088 h 1797981"/>
              <a:gd name="connsiteX80" fmla="*/ 6426810 w 6596002"/>
              <a:gd name="connsiteY80" fmla="*/ 185211 h 1797981"/>
              <a:gd name="connsiteX81" fmla="*/ 6360892 w 6596002"/>
              <a:gd name="connsiteY81" fmla="*/ 132749 h 1797981"/>
              <a:gd name="connsiteX82" fmla="*/ 6244871 w 6596002"/>
              <a:gd name="connsiteY82" fmla="*/ 135833 h 1797981"/>
              <a:gd name="connsiteX83" fmla="*/ 6135973 w 6596002"/>
              <a:gd name="connsiteY83" fmla="*/ 215143 h 1797981"/>
              <a:gd name="connsiteX84" fmla="*/ 6279067 w 6596002"/>
              <a:gd name="connsiteY84" fmla="*/ 24143 h 1797981"/>
              <a:gd name="connsiteX85" fmla="*/ 6480562 w 6596002"/>
              <a:gd name="connsiteY85" fmla="*/ 19163 h 1797981"/>
              <a:gd name="connsiteX86" fmla="*/ 6587878 w 6596002"/>
              <a:gd name="connsiteY86" fmla="*/ 148469 h 1797981"/>
              <a:gd name="connsiteX87" fmla="*/ 6569119 w 6596002"/>
              <a:gd name="connsiteY87" fmla="*/ 296858 h 1797981"/>
              <a:gd name="connsiteX88" fmla="*/ 6415749 w 6596002"/>
              <a:gd name="connsiteY88" fmla="*/ 434186 h 1797981"/>
              <a:gd name="connsiteX89" fmla="*/ 6202868 w 6596002"/>
              <a:gd name="connsiteY89" fmla="*/ 469311 h 1797981"/>
              <a:gd name="connsiteX90" fmla="*/ 5962272 w 6596002"/>
              <a:gd name="connsiteY90" fmla="*/ 471302 h 1797981"/>
              <a:gd name="connsiteX91" fmla="*/ 6144037 w 6596002"/>
              <a:gd name="connsiteY91" fmla="*/ 1006413 h 1797981"/>
              <a:gd name="connsiteX92" fmla="*/ 5951542 w 6596002"/>
              <a:gd name="connsiteY92" fmla="*/ 1208503 h 1797981"/>
              <a:gd name="connsiteX93" fmla="*/ 5889301 w 6596002"/>
              <a:gd name="connsiteY93" fmla="*/ 1077572 h 1797981"/>
              <a:gd name="connsiteX94" fmla="*/ 5839479 w 6596002"/>
              <a:gd name="connsiteY94" fmla="*/ 1224158 h 1797981"/>
              <a:gd name="connsiteX95" fmla="*/ 5603233 w 6596002"/>
              <a:gd name="connsiteY95" fmla="*/ 1224158 h 1797981"/>
              <a:gd name="connsiteX96" fmla="*/ 5521979 w 6596002"/>
              <a:gd name="connsiteY96" fmla="*/ 1463250 h 1797981"/>
              <a:gd name="connsiteX97" fmla="*/ 5334121 w 6596002"/>
              <a:gd name="connsiteY97" fmla="*/ 1463250 h 1797981"/>
              <a:gd name="connsiteX98" fmla="*/ 5415375 w 6596002"/>
              <a:gd name="connsiteY98" fmla="*/ 1224158 h 1797981"/>
              <a:gd name="connsiteX99" fmla="*/ 5186244 w 6596002"/>
              <a:gd name="connsiteY99" fmla="*/ 1224158 h 1797981"/>
              <a:gd name="connsiteX100" fmla="*/ 5238001 w 6596002"/>
              <a:gd name="connsiteY100" fmla="*/ 1071879 h 1797981"/>
              <a:gd name="connsiteX101" fmla="*/ 5065253 w 6596002"/>
              <a:gd name="connsiteY101" fmla="*/ 1228428 h 1797981"/>
              <a:gd name="connsiteX102" fmla="*/ 5016254 w 6596002"/>
              <a:gd name="connsiteY102" fmla="*/ 1066898 h 1797981"/>
              <a:gd name="connsiteX103" fmla="*/ 4882520 w 6596002"/>
              <a:gd name="connsiteY103" fmla="*/ 1460404 h 1797981"/>
              <a:gd name="connsiteX104" fmla="*/ 4711740 w 6596002"/>
              <a:gd name="connsiteY104" fmla="*/ 1460404 h 1797981"/>
              <a:gd name="connsiteX105" fmla="*/ 4924548 w 6596002"/>
              <a:gd name="connsiteY105" fmla="*/ 834210 h 1797981"/>
              <a:gd name="connsiteX106" fmla="*/ 4778874 w 6596002"/>
              <a:gd name="connsiteY106" fmla="*/ 986489 h 1797981"/>
              <a:gd name="connsiteX107" fmla="*/ 4824738 w 6596002"/>
              <a:gd name="connsiteY107" fmla="*/ 717510 h 1797981"/>
              <a:gd name="connsiteX108" fmla="*/ 5277772 w 6596002"/>
              <a:gd name="connsiteY108" fmla="*/ 62852 h 1797981"/>
              <a:gd name="connsiteX109" fmla="*/ 2737415 w 6596002"/>
              <a:gd name="connsiteY109" fmla="*/ 62852 h 1797981"/>
              <a:gd name="connsiteX110" fmla="*/ 2943775 w 6596002"/>
              <a:gd name="connsiteY110" fmla="*/ 62852 h 1797981"/>
              <a:gd name="connsiteX111" fmla="*/ 2835925 w 6596002"/>
              <a:gd name="connsiteY111" fmla="*/ 380219 h 1797981"/>
              <a:gd name="connsiteX112" fmla="*/ 3133368 w 6596002"/>
              <a:gd name="connsiteY112" fmla="*/ 380219 h 1797981"/>
              <a:gd name="connsiteX113" fmla="*/ 3033805 w 6596002"/>
              <a:gd name="connsiteY113" fmla="*/ 239881 h 1797981"/>
              <a:gd name="connsiteX114" fmla="*/ 3156554 w 6596002"/>
              <a:gd name="connsiteY114" fmla="*/ 131045 h 1797981"/>
              <a:gd name="connsiteX115" fmla="*/ 3274471 w 6596002"/>
              <a:gd name="connsiteY115" fmla="*/ 236575 h 1797981"/>
              <a:gd name="connsiteX116" fmla="*/ 3174793 w 6596002"/>
              <a:gd name="connsiteY116" fmla="*/ 380219 h 1797981"/>
              <a:gd name="connsiteX117" fmla="*/ 3389538 w 6596002"/>
              <a:gd name="connsiteY117" fmla="*/ 380219 h 1797981"/>
              <a:gd name="connsiteX118" fmla="*/ 3324728 w 6596002"/>
              <a:gd name="connsiteY118" fmla="*/ 570923 h 1797981"/>
              <a:gd name="connsiteX119" fmla="*/ 2818792 w 6596002"/>
              <a:gd name="connsiteY119" fmla="*/ 570923 h 1797981"/>
              <a:gd name="connsiteX120" fmla="*/ 3191662 w 6596002"/>
              <a:gd name="connsiteY120" fmla="*/ 1117420 h 1797981"/>
              <a:gd name="connsiteX121" fmla="*/ 3024148 w 6596002"/>
              <a:gd name="connsiteY121" fmla="*/ 1268900 h 1797981"/>
              <a:gd name="connsiteX122" fmla="*/ 2922646 w 6596002"/>
              <a:gd name="connsiteY122" fmla="*/ 1266119 h 1797981"/>
              <a:gd name="connsiteX123" fmla="*/ 2873634 w 6596002"/>
              <a:gd name="connsiteY123" fmla="*/ 1193427 h 1797981"/>
              <a:gd name="connsiteX124" fmla="*/ 2691552 w 6596002"/>
              <a:gd name="connsiteY124" fmla="*/ 805035 h 1797981"/>
              <a:gd name="connsiteX125" fmla="*/ 2537941 w 6596002"/>
              <a:gd name="connsiteY125" fmla="*/ 1264667 h 1797981"/>
              <a:gd name="connsiteX126" fmla="*/ 2392295 w 6596002"/>
              <a:gd name="connsiteY126" fmla="*/ 1266200 h 1797981"/>
              <a:gd name="connsiteX127" fmla="*/ 2489259 w 6596002"/>
              <a:gd name="connsiteY127" fmla="*/ 1400297 h 1797981"/>
              <a:gd name="connsiteX128" fmla="*/ 2470283 w 6596002"/>
              <a:gd name="connsiteY128" fmla="*/ 1456135 h 1797981"/>
              <a:gd name="connsiteX129" fmla="*/ 2263923 w 6596002"/>
              <a:gd name="connsiteY129" fmla="*/ 1456135 h 1797981"/>
              <a:gd name="connsiteX130" fmla="*/ 2490518 w 6596002"/>
              <a:gd name="connsiteY130" fmla="*/ 789380 h 1797981"/>
              <a:gd name="connsiteX131" fmla="*/ 1650170 w 6596002"/>
              <a:gd name="connsiteY131" fmla="*/ 1498090 h 1797981"/>
              <a:gd name="connsiteX132" fmla="*/ 571448 w 6596002"/>
              <a:gd name="connsiteY132" fmla="*/ 1797981 h 1797981"/>
              <a:gd name="connsiteX133" fmla="*/ 0 w 6596002"/>
              <a:gd name="connsiteY133" fmla="*/ 1500905 h 1797981"/>
              <a:gd name="connsiteX134" fmla="*/ 1528444 w 6596002"/>
              <a:gd name="connsiteY134" fmla="*/ 1386463 h 1797981"/>
              <a:gd name="connsiteX135" fmla="*/ 2497867 w 6596002"/>
              <a:gd name="connsiteY135" fmla="*/ 570923 h 1797981"/>
              <a:gd name="connsiteX136" fmla="*/ 2013990 w 6596002"/>
              <a:gd name="connsiteY136" fmla="*/ 570923 h 1797981"/>
              <a:gd name="connsiteX137" fmla="*/ 2078800 w 6596002"/>
              <a:gd name="connsiteY137" fmla="*/ 380219 h 1797981"/>
              <a:gd name="connsiteX138" fmla="*/ 2629566 w 6596002"/>
              <a:gd name="connsiteY138" fmla="*/ 380219 h 1797981"/>
              <a:gd name="connsiteX139" fmla="*/ 2737415 w 6596002"/>
              <a:gd name="connsiteY139" fmla="*/ 62852 h 1797981"/>
              <a:gd name="connsiteX140" fmla="*/ 1025343 w 6596002"/>
              <a:gd name="connsiteY140" fmla="*/ 62852 h 1797981"/>
              <a:gd name="connsiteX141" fmla="*/ 1235972 w 6596002"/>
              <a:gd name="connsiteY141" fmla="*/ 62852 h 1797981"/>
              <a:gd name="connsiteX142" fmla="*/ 1184227 w 6596002"/>
              <a:gd name="connsiteY142" fmla="*/ 215131 h 1797981"/>
              <a:gd name="connsiteX143" fmla="*/ 1480246 w 6596002"/>
              <a:gd name="connsiteY143" fmla="*/ 215131 h 1797981"/>
              <a:gd name="connsiteX144" fmla="*/ 1531991 w 6596002"/>
              <a:gd name="connsiteY144" fmla="*/ 62852 h 1797981"/>
              <a:gd name="connsiteX145" fmla="*/ 1742621 w 6596002"/>
              <a:gd name="connsiteY145" fmla="*/ 62852 h 1797981"/>
              <a:gd name="connsiteX146" fmla="*/ 1690875 w 6596002"/>
              <a:gd name="connsiteY146" fmla="*/ 215131 h 1797981"/>
              <a:gd name="connsiteX147" fmla="*/ 2029589 w 6596002"/>
              <a:gd name="connsiteY147" fmla="*/ 215131 h 1797981"/>
              <a:gd name="connsiteX148" fmla="*/ 1968649 w 6596002"/>
              <a:gd name="connsiteY148" fmla="*/ 394450 h 1797981"/>
              <a:gd name="connsiteX149" fmla="*/ 1629935 w 6596002"/>
              <a:gd name="connsiteY149" fmla="*/ 394450 h 1797981"/>
              <a:gd name="connsiteX150" fmla="*/ 1594144 w 6596002"/>
              <a:gd name="connsiteY150" fmla="*/ 499765 h 1797981"/>
              <a:gd name="connsiteX151" fmla="*/ 1383515 w 6596002"/>
              <a:gd name="connsiteY151" fmla="*/ 499765 h 1797981"/>
              <a:gd name="connsiteX152" fmla="*/ 1419305 w 6596002"/>
              <a:gd name="connsiteY152" fmla="*/ 394450 h 1797981"/>
              <a:gd name="connsiteX153" fmla="*/ 1123286 w 6596002"/>
              <a:gd name="connsiteY153" fmla="*/ 394450 h 1797981"/>
              <a:gd name="connsiteX154" fmla="*/ 1087496 w 6596002"/>
              <a:gd name="connsiteY154" fmla="*/ 499765 h 1797981"/>
              <a:gd name="connsiteX155" fmla="*/ 876867 w 6596002"/>
              <a:gd name="connsiteY155" fmla="*/ 499765 h 1797981"/>
              <a:gd name="connsiteX156" fmla="*/ 912657 w 6596002"/>
              <a:gd name="connsiteY156" fmla="*/ 394450 h 1797981"/>
              <a:gd name="connsiteX157" fmla="*/ 573943 w 6596002"/>
              <a:gd name="connsiteY157" fmla="*/ 394450 h 1797981"/>
              <a:gd name="connsiteX158" fmla="*/ 634884 w 6596002"/>
              <a:gd name="connsiteY158" fmla="*/ 215131 h 1797981"/>
              <a:gd name="connsiteX159" fmla="*/ 973598 w 6596002"/>
              <a:gd name="connsiteY159" fmla="*/ 215131 h 1797981"/>
              <a:gd name="connsiteX160" fmla="*/ 1025343 w 6596002"/>
              <a:gd name="connsiteY160" fmla="*/ 62852 h 1797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6596002" h="1797981">
                <a:moveTo>
                  <a:pt x="5829106" y="559538"/>
                </a:moveTo>
                <a:lnTo>
                  <a:pt x="5664173" y="1044839"/>
                </a:lnTo>
                <a:lnTo>
                  <a:pt x="5878360" y="1044839"/>
                </a:lnTo>
                <a:cubicBezTo>
                  <a:pt x="5836844" y="912958"/>
                  <a:pt x="5820425" y="751192"/>
                  <a:pt x="5829106" y="559538"/>
                </a:cubicBezTo>
                <a:close/>
                <a:moveTo>
                  <a:pt x="5643904" y="551711"/>
                </a:moveTo>
                <a:cubicBezTo>
                  <a:pt x="5536937" y="732453"/>
                  <a:pt x="5410627" y="896829"/>
                  <a:pt x="5264974" y="1044839"/>
                </a:cubicBezTo>
                <a:lnTo>
                  <a:pt x="5476315" y="1044839"/>
                </a:lnTo>
                <a:lnTo>
                  <a:pt x="5643904" y="551711"/>
                </a:lnTo>
                <a:close/>
                <a:moveTo>
                  <a:pt x="643133" y="550999"/>
                </a:moveTo>
                <a:lnTo>
                  <a:pt x="1680624" y="550999"/>
                </a:lnTo>
                <a:lnTo>
                  <a:pt x="1616781" y="738857"/>
                </a:lnTo>
                <a:cubicBezTo>
                  <a:pt x="1425306" y="808118"/>
                  <a:pt x="1219786" y="891492"/>
                  <a:pt x="1000221" y="988979"/>
                </a:cubicBezTo>
                <a:cubicBezTo>
                  <a:pt x="780657" y="1086466"/>
                  <a:pt x="665152" y="1152051"/>
                  <a:pt x="653707" y="1185732"/>
                </a:cubicBezTo>
                <a:cubicBezTo>
                  <a:pt x="643389" y="1216093"/>
                  <a:pt x="662424" y="1231274"/>
                  <a:pt x="710812" y="1231274"/>
                </a:cubicBezTo>
                <a:lnTo>
                  <a:pt x="1268962" y="1231274"/>
                </a:lnTo>
                <a:cubicBezTo>
                  <a:pt x="1342018" y="1231274"/>
                  <a:pt x="1369166" y="1210364"/>
                  <a:pt x="1385778" y="1189106"/>
                </a:cubicBezTo>
                <a:cubicBezTo>
                  <a:pt x="1402390" y="1167848"/>
                  <a:pt x="1384350" y="1128934"/>
                  <a:pt x="1368636" y="1103724"/>
                </a:cubicBezTo>
                <a:cubicBezTo>
                  <a:pt x="1352922" y="1078514"/>
                  <a:pt x="1317816" y="1055771"/>
                  <a:pt x="1291494" y="1037844"/>
                </a:cubicBezTo>
                <a:lnTo>
                  <a:pt x="1469988" y="964128"/>
                </a:lnTo>
                <a:cubicBezTo>
                  <a:pt x="1509454" y="993790"/>
                  <a:pt x="1569335" y="1056641"/>
                  <a:pt x="1583523" y="1105351"/>
                </a:cubicBezTo>
                <a:cubicBezTo>
                  <a:pt x="1599366" y="1159743"/>
                  <a:pt x="1600486" y="1232174"/>
                  <a:pt x="1555115" y="1293209"/>
                </a:cubicBezTo>
                <a:cubicBezTo>
                  <a:pt x="1528155" y="1338901"/>
                  <a:pt x="1489209" y="1360253"/>
                  <a:pt x="1430969" y="1382574"/>
                </a:cubicBezTo>
                <a:cubicBezTo>
                  <a:pt x="1358691" y="1408191"/>
                  <a:pt x="1277456" y="1414863"/>
                  <a:pt x="1174988" y="1414863"/>
                </a:cubicBezTo>
                <a:lnTo>
                  <a:pt x="698226" y="1414863"/>
                </a:lnTo>
                <a:cubicBezTo>
                  <a:pt x="566345" y="1414863"/>
                  <a:pt x="478094" y="1398852"/>
                  <a:pt x="433472" y="1366831"/>
                </a:cubicBezTo>
                <a:cubicBezTo>
                  <a:pt x="388850" y="1334809"/>
                  <a:pt x="380970" y="1276341"/>
                  <a:pt x="409834" y="1191425"/>
                </a:cubicBezTo>
                <a:cubicBezTo>
                  <a:pt x="433531" y="1121690"/>
                  <a:pt x="526927" y="1045788"/>
                  <a:pt x="690020" y="963718"/>
                </a:cubicBezTo>
                <a:cubicBezTo>
                  <a:pt x="853114" y="881649"/>
                  <a:pt x="1032848" y="805746"/>
                  <a:pt x="1229223" y="736011"/>
                </a:cubicBezTo>
                <a:lnTo>
                  <a:pt x="580258" y="736011"/>
                </a:lnTo>
                <a:lnTo>
                  <a:pt x="643133" y="550999"/>
                </a:lnTo>
                <a:close/>
                <a:moveTo>
                  <a:pt x="3749733" y="505458"/>
                </a:moveTo>
                <a:lnTo>
                  <a:pt x="4552401" y="505458"/>
                </a:lnTo>
                <a:lnTo>
                  <a:pt x="4490971" y="686200"/>
                </a:lnTo>
                <a:lnTo>
                  <a:pt x="4166778" y="861250"/>
                </a:lnTo>
                <a:lnTo>
                  <a:pt x="4163876" y="869789"/>
                </a:lnTo>
                <a:lnTo>
                  <a:pt x="4717488" y="869789"/>
                </a:lnTo>
                <a:lnTo>
                  <a:pt x="4653646" y="1057647"/>
                </a:lnTo>
                <a:lnTo>
                  <a:pt x="4100033" y="1057647"/>
                </a:lnTo>
                <a:lnTo>
                  <a:pt x="4034256" y="1251198"/>
                </a:lnTo>
                <a:cubicBezTo>
                  <a:pt x="3988144" y="1386874"/>
                  <a:pt x="3847223" y="1460253"/>
                  <a:pt x="3700162" y="1460253"/>
                </a:cubicBezTo>
                <a:lnTo>
                  <a:pt x="2495957" y="1454711"/>
                </a:lnTo>
                <a:cubicBezTo>
                  <a:pt x="2531349" y="1393056"/>
                  <a:pt x="2491888" y="1355986"/>
                  <a:pt x="2431944" y="1287674"/>
                </a:cubicBezTo>
                <a:cubicBezTo>
                  <a:pt x="2489626" y="1292418"/>
                  <a:pt x="3422848" y="1288652"/>
                  <a:pt x="3651374" y="1283327"/>
                </a:cubicBezTo>
                <a:cubicBezTo>
                  <a:pt x="3751496" y="1280994"/>
                  <a:pt x="3779774" y="1270687"/>
                  <a:pt x="3802696" y="1241592"/>
                </a:cubicBezTo>
                <a:cubicBezTo>
                  <a:pt x="3825618" y="1212497"/>
                  <a:pt x="3841950" y="1205657"/>
                  <a:pt x="3853069" y="1172924"/>
                </a:cubicBezTo>
                <a:lnTo>
                  <a:pt x="3892251" y="1057647"/>
                </a:lnTo>
                <a:lnTo>
                  <a:pt x="3270326" y="1057647"/>
                </a:lnTo>
                <a:lnTo>
                  <a:pt x="3334168" y="869789"/>
                </a:lnTo>
                <a:lnTo>
                  <a:pt x="3956093" y="869789"/>
                </a:lnTo>
                <a:lnTo>
                  <a:pt x="3976406" y="810016"/>
                </a:lnTo>
                <a:lnTo>
                  <a:pt x="4211552" y="687623"/>
                </a:lnTo>
                <a:lnTo>
                  <a:pt x="3687825" y="687623"/>
                </a:lnTo>
                <a:lnTo>
                  <a:pt x="3749733" y="505458"/>
                </a:lnTo>
                <a:close/>
                <a:moveTo>
                  <a:pt x="4292651" y="79547"/>
                </a:moveTo>
                <a:cubicBezTo>
                  <a:pt x="4312593" y="82269"/>
                  <a:pt x="4334588" y="88678"/>
                  <a:pt x="4358725" y="99973"/>
                </a:cubicBezTo>
                <a:cubicBezTo>
                  <a:pt x="4396559" y="137206"/>
                  <a:pt x="4398642" y="168111"/>
                  <a:pt x="4390426" y="209439"/>
                </a:cubicBezTo>
                <a:lnTo>
                  <a:pt x="4916287" y="209439"/>
                </a:lnTo>
                <a:lnTo>
                  <a:pt x="4791504" y="576616"/>
                </a:lnTo>
                <a:lnTo>
                  <a:pt x="4592261" y="576616"/>
                </a:lnTo>
                <a:lnTo>
                  <a:pt x="4655136" y="391604"/>
                </a:lnTo>
                <a:lnTo>
                  <a:pt x="3727229" y="391604"/>
                </a:lnTo>
                <a:lnTo>
                  <a:pt x="3663387" y="579462"/>
                </a:lnTo>
                <a:lnTo>
                  <a:pt x="3464144" y="579462"/>
                </a:lnTo>
                <a:lnTo>
                  <a:pt x="3589894" y="209439"/>
                </a:lnTo>
                <a:lnTo>
                  <a:pt x="4136200" y="200518"/>
                </a:lnTo>
                <a:cubicBezTo>
                  <a:pt x="4150531" y="168873"/>
                  <a:pt x="4145864" y="151979"/>
                  <a:pt x="4166234" y="122158"/>
                </a:cubicBezTo>
                <a:cubicBezTo>
                  <a:pt x="4191487" y="96387"/>
                  <a:pt x="4232827" y="71379"/>
                  <a:pt x="4292651" y="79547"/>
                </a:cubicBezTo>
                <a:close/>
                <a:moveTo>
                  <a:pt x="5277772" y="62852"/>
                </a:moveTo>
                <a:lnTo>
                  <a:pt x="5445406" y="109817"/>
                </a:lnTo>
                <a:cubicBezTo>
                  <a:pt x="5372350" y="231260"/>
                  <a:pt x="5299268" y="344402"/>
                  <a:pt x="5226160" y="449243"/>
                </a:cubicBezTo>
                <a:lnTo>
                  <a:pt x="5029552" y="1027761"/>
                </a:lnTo>
                <a:cubicBezTo>
                  <a:pt x="5235206" y="869315"/>
                  <a:pt x="5410912" y="683828"/>
                  <a:pt x="5556669" y="471302"/>
                </a:cubicBezTo>
                <a:lnTo>
                  <a:pt x="5299787" y="471302"/>
                </a:lnTo>
                <a:lnTo>
                  <a:pt x="5360238" y="293405"/>
                </a:lnTo>
                <a:lnTo>
                  <a:pt x="5731685" y="293405"/>
                </a:lnTo>
                <a:lnTo>
                  <a:pt x="5810037" y="62852"/>
                </a:lnTo>
                <a:lnTo>
                  <a:pt x="5997895" y="62852"/>
                </a:lnTo>
                <a:lnTo>
                  <a:pt x="5919543" y="293405"/>
                </a:lnTo>
                <a:lnTo>
                  <a:pt x="6271047" y="296857"/>
                </a:lnTo>
                <a:cubicBezTo>
                  <a:pt x="6349684" y="282081"/>
                  <a:pt x="6369737" y="279696"/>
                  <a:pt x="6395697" y="261088"/>
                </a:cubicBezTo>
                <a:cubicBezTo>
                  <a:pt x="6421657" y="242480"/>
                  <a:pt x="6432611" y="206601"/>
                  <a:pt x="6426810" y="185211"/>
                </a:cubicBezTo>
                <a:cubicBezTo>
                  <a:pt x="6421009" y="163821"/>
                  <a:pt x="6391215" y="140979"/>
                  <a:pt x="6360892" y="132749"/>
                </a:cubicBezTo>
                <a:cubicBezTo>
                  <a:pt x="6330569" y="124519"/>
                  <a:pt x="6282357" y="122101"/>
                  <a:pt x="6244871" y="135833"/>
                </a:cubicBezTo>
                <a:cubicBezTo>
                  <a:pt x="6207385" y="149565"/>
                  <a:pt x="6209742" y="135412"/>
                  <a:pt x="6135973" y="215143"/>
                </a:cubicBezTo>
                <a:cubicBezTo>
                  <a:pt x="6159114" y="145699"/>
                  <a:pt x="6221636" y="56806"/>
                  <a:pt x="6279067" y="24143"/>
                </a:cubicBezTo>
                <a:cubicBezTo>
                  <a:pt x="6336499" y="-8520"/>
                  <a:pt x="6429093" y="-5892"/>
                  <a:pt x="6480562" y="19163"/>
                </a:cubicBezTo>
                <a:cubicBezTo>
                  <a:pt x="6532031" y="44218"/>
                  <a:pt x="6573119" y="102187"/>
                  <a:pt x="6587878" y="148469"/>
                </a:cubicBezTo>
                <a:cubicBezTo>
                  <a:pt x="6602637" y="194751"/>
                  <a:pt x="6597807" y="227571"/>
                  <a:pt x="6569119" y="296858"/>
                </a:cubicBezTo>
                <a:cubicBezTo>
                  <a:pt x="6540431" y="366145"/>
                  <a:pt x="6476791" y="405444"/>
                  <a:pt x="6415749" y="434186"/>
                </a:cubicBezTo>
                <a:cubicBezTo>
                  <a:pt x="6354707" y="462928"/>
                  <a:pt x="6278448" y="463125"/>
                  <a:pt x="6202868" y="469311"/>
                </a:cubicBezTo>
                <a:cubicBezTo>
                  <a:pt x="6127289" y="475497"/>
                  <a:pt x="6042471" y="470638"/>
                  <a:pt x="5962272" y="471302"/>
                </a:cubicBezTo>
                <a:cubicBezTo>
                  <a:pt x="5965859" y="672917"/>
                  <a:pt x="6026448" y="851288"/>
                  <a:pt x="6144037" y="1006413"/>
                </a:cubicBezTo>
                <a:cubicBezTo>
                  <a:pt x="6082277" y="1068084"/>
                  <a:pt x="6018113" y="1135447"/>
                  <a:pt x="5951542" y="1208503"/>
                </a:cubicBezTo>
                <a:cubicBezTo>
                  <a:pt x="5926971" y="1169129"/>
                  <a:pt x="5906223" y="1125485"/>
                  <a:pt x="5889301" y="1077572"/>
                </a:cubicBezTo>
                <a:lnTo>
                  <a:pt x="5839479" y="1224158"/>
                </a:lnTo>
                <a:lnTo>
                  <a:pt x="5603233" y="1224158"/>
                </a:lnTo>
                <a:lnTo>
                  <a:pt x="5521979" y="1463250"/>
                </a:lnTo>
                <a:lnTo>
                  <a:pt x="5334121" y="1463250"/>
                </a:lnTo>
                <a:lnTo>
                  <a:pt x="5415375" y="1224158"/>
                </a:lnTo>
                <a:lnTo>
                  <a:pt x="5186244" y="1224158"/>
                </a:lnTo>
                <a:lnTo>
                  <a:pt x="5238001" y="1071879"/>
                </a:lnTo>
                <a:cubicBezTo>
                  <a:pt x="5182935" y="1126434"/>
                  <a:pt x="5125352" y="1178617"/>
                  <a:pt x="5065253" y="1228428"/>
                </a:cubicBezTo>
                <a:cubicBezTo>
                  <a:pt x="5052741" y="1182886"/>
                  <a:pt x="5036408" y="1129043"/>
                  <a:pt x="5016254" y="1066898"/>
                </a:cubicBezTo>
                <a:lnTo>
                  <a:pt x="4882520" y="1460404"/>
                </a:lnTo>
                <a:lnTo>
                  <a:pt x="4711740" y="1460404"/>
                </a:lnTo>
                <a:lnTo>
                  <a:pt x="4924548" y="834210"/>
                </a:lnTo>
                <a:cubicBezTo>
                  <a:pt x="4875649" y="888765"/>
                  <a:pt x="4827091" y="939524"/>
                  <a:pt x="4778874" y="986489"/>
                </a:cubicBezTo>
                <a:cubicBezTo>
                  <a:pt x="4796826" y="900150"/>
                  <a:pt x="4812114" y="810490"/>
                  <a:pt x="4824738" y="717510"/>
                </a:cubicBezTo>
                <a:cubicBezTo>
                  <a:pt x="4947412" y="577091"/>
                  <a:pt x="5098424" y="358871"/>
                  <a:pt x="5277772" y="62852"/>
                </a:cubicBezTo>
                <a:close/>
                <a:moveTo>
                  <a:pt x="2737415" y="62852"/>
                </a:moveTo>
                <a:lnTo>
                  <a:pt x="2943775" y="62852"/>
                </a:lnTo>
                <a:lnTo>
                  <a:pt x="2835925" y="380219"/>
                </a:lnTo>
                <a:lnTo>
                  <a:pt x="3133368" y="380219"/>
                </a:lnTo>
                <a:cubicBezTo>
                  <a:pt x="3049874" y="336755"/>
                  <a:pt x="3033340" y="288208"/>
                  <a:pt x="3033805" y="239881"/>
                </a:cubicBezTo>
                <a:cubicBezTo>
                  <a:pt x="3034270" y="191554"/>
                  <a:pt x="3092648" y="128197"/>
                  <a:pt x="3156554" y="131045"/>
                </a:cubicBezTo>
                <a:cubicBezTo>
                  <a:pt x="3220460" y="133893"/>
                  <a:pt x="3274831" y="191647"/>
                  <a:pt x="3274471" y="236575"/>
                </a:cubicBezTo>
                <a:cubicBezTo>
                  <a:pt x="3274111" y="281503"/>
                  <a:pt x="3266085" y="352029"/>
                  <a:pt x="3174793" y="380219"/>
                </a:cubicBezTo>
                <a:lnTo>
                  <a:pt x="3389538" y="380219"/>
                </a:lnTo>
                <a:lnTo>
                  <a:pt x="3324728" y="570923"/>
                </a:lnTo>
                <a:lnTo>
                  <a:pt x="2818792" y="570923"/>
                </a:lnTo>
                <a:cubicBezTo>
                  <a:pt x="2877816" y="807644"/>
                  <a:pt x="3002107" y="989810"/>
                  <a:pt x="3191662" y="1117420"/>
                </a:cubicBezTo>
                <a:lnTo>
                  <a:pt x="3024148" y="1268900"/>
                </a:lnTo>
                <a:lnTo>
                  <a:pt x="2922646" y="1266119"/>
                </a:lnTo>
                <a:lnTo>
                  <a:pt x="2873634" y="1193427"/>
                </a:lnTo>
                <a:cubicBezTo>
                  <a:pt x="2788759" y="1082509"/>
                  <a:pt x="2728065" y="953045"/>
                  <a:pt x="2691552" y="805035"/>
                </a:cubicBezTo>
                <a:lnTo>
                  <a:pt x="2537941" y="1264667"/>
                </a:lnTo>
                <a:lnTo>
                  <a:pt x="2392295" y="1266200"/>
                </a:lnTo>
                <a:cubicBezTo>
                  <a:pt x="2430534" y="1310899"/>
                  <a:pt x="2474694" y="1355598"/>
                  <a:pt x="2489259" y="1400297"/>
                </a:cubicBezTo>
                <a:cubicBezTo>
                  <a:pt x="2495621" y="1418910"/>
                  <a:pt x="2491848" y="1445549"/>
                  <a:pt x="2470283" y="1456135"/>
                </a:cubicBezTo>
                <a:lnTo>
                  <a:pt x="2263923" y="1456135"/>
                </a:lnTo>
                <a:lnTo>
                  <a:pt x="2490518" y="789380"/>
                </a:lnTo>
                <a:cubicBezTo>
                  <a:pt x="2257797" y="1001654"/>
                  <a:pt x="2041814" y="1159873"/>
                  <a:pt x="1650170" y="1498090"/>
                </a:cubicBezTo>
                <a:cubicBezTo>
                  <a:pt x="1460732" y="1661596"/>
                  <a:pt x="1114727" y="1613646"/>
                  <a:pt x="571448" y="1797981"/>
                </a:cubicBezTo>
                <a:cubicBezTo>
                  <a:pt x="543392" y="1735362"/>
                  <a:pt x="402321" y="1555195"/>
                  <a:pt x="0" y="1500905"/>
                </a:cubicBezTo>
                <a:cubicBezTo>
                  <a:pt x="660542" y="1357967"/>
                  <a:pt x="1204237" y="1561882"/>
                  <a:pt x="1528444" y="1386463"/>
                </a:cubicBezTo>
                <a:cubicBezTo>
                  <a:pt x="1644898" y="1320828"/>
                  <a:pt x="2358643" y="790568"/>
                  <a:pt x="2497867" y="570923"/>
                </a:cubicBezTo>
                <a:lnTo>
                  <a:pt x="2013990" y="570923"/>
                </a:lnTo>
                <a:lnTo>
                  <a:pt x="2078800" y="380219"/>
                </a:lnTo>
                <a:lnTo>
                  <a:pt x="2629566" y="380219"/>
                </a:lnTo>
                <a:lnTo>
                  <a:pt x="2737415" y="62852"/>
                </a:lnTo>
                <a:close/>
                <a:moveTo>
                  <a:pt x="1025343" y="62852"/>
                </a:moveTo>
                <a:lnTo>
                  <a:pt x="1235972" y="62852"/>
                </a:lnTo>
                <a:lnTo>
                  <a:pt x="1184227" y="215131"/>
                </a:lnTo>
                <a:lnTo>
                  <a:pt x="1480246" y="215131"/>
                </a:lnTo>
                <a:lnTo>
                  <a:pt x="1531991" y="62852"/>
                </a:lnTo>
                <a:lnTo>
                  <a:pt x="1742621" y="62852"/>
                </a:lnTo>
                <a:lnTo>
                  <a:pt x="1690875" y="215131"/>
                </a:lnTo>
                <a:lnTo>
                  <a:pt x="2029589" y="215131"/>
                </a:lnTo>
                <a:lnTo>
                  <a:pt x="1968649" y="394450"/>
                </a:lnTo>
                <a:lnTo>
                  <a:pt x="1629935" y="394450"/>
                </a:lnTo>
                <a:lnTo>
                  <a:pt x="1594144" y="499765"/>
                </a:lnTo>
                <a:lnTo>
                  <a:pt x="1383515" y="499765"/>
                </a:lnTo>
                <a:lnTo>
                  <a:pt x="1419305" y="394450"/>
                </a:lnTo>
                <a:lnTo>
                  <a:pt x="1123286" y="394450"/>
                </a:lnTo>
                <a:lnTo>
                  <a:pt x="1087496" y="499765"/>
                </a:lnTo>
                <a:lnTo>
                  <a:pt x="876867" y="499765"/>
                </a:lnTo>
                <a:lnTo>
                  <a:pt x="912657" y="394450"/>
                </a:lnTo>
                <a:lnTo>
                  <a:pt x="573943" y="394450"/>
                </a:lnTo>
                <a:lnTo>
                  <a:pt x="634884" y="215131"/>
                </a:lnTo>
                <a:lnTo>
                  <a:pt x="973598" y="215131"/>
                </a:lnTo>
                <a:lnTo>
                  <a:pt x="1025343" y="6285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1500" b="1" i="1" dirty="0"/>
          </a:p>
        </p:txBody>
      </p:sp>
    </p:spTree>
    <p:extLst>
      <p:ext uri="{BB962C8B-B14F-4D97-AF65-F5344CB8AC3E}">
        <p14:creationId xmlns:p14="http://schemas.microsoft.com/office/powerpoint/2010/main" val="3615929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7"/>
            <a:ext cx="12192000" cy="1143000"/>
          </a:xfrm>
        </p:spPr>
        <p:txBody>
          <a:bodyPr>
            <a:noAutofit/>
          </a:bodyPr>
          <a:lstStyle/>
          <a:p>
            <a:r>
              <a:rPr lang="zh-CN" altLang="en-US" sz="4800" b="1" dirty="0" smtClean="0"/>
              <a:t>请使用素材做一个课件中的字画相交效果</a:t>
            </a:r>
            <a:endParaRPr lang="zh-CN" altLang="en-US" sz="4800" b="1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287" y="1417637"/>
            <a:ext cx="4137426" cy="4054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38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288265"/>
            <a:ext cx="10058400" cy="628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40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526375" y="2270342"/>
            <a:ext cx="9139250" cy="2317316"/>
            <a:chOff x="1" y="2708455"/>
            <a:chExt cx="9139250" cy="2317316"/>
          </a:xfrm>
        </p:grpSpPr>
        <p:sp>
          <p:nvSpPr>
            <p:cNvPr id="17" name="矩形 16"/>
            <p:cNvSpPr/>
            <p:nvPr/>
          </p:nvSpPr>
          <p:spPr>
            <a:xfrm>
              <a:off x="1" y="2708455"/>
              <a:ext cx="9139250" cy="231731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42757" y="2863988"/>
              <a:ext cx="8694799" cy="2006250"/>
            </a:xfrm>
            <a:custGeom>
              <a:avLst/>
              <a:gdLst/>
              <a:ahLst/>
              <a:cxnLst/>
              <a:rect l="l" t="t" r="r" b="b"/>
              <a:pathLst>
                <a:path w="8909150" h="2055710">
                  <a:moveTo>
                    <a:pt x="5834956" y="1663920"/>
                  </a:moveTo>
                  <a:lnTo>
                    <a:pt x="5834956" y="1777103"/>
                  </a:lnTo>
                  <a:lnTo>
                    <a:pt x="5900254" y="1777103"/>
                  </a:lnTo>
                  <a:lnTo>
                    <a:pt x="5900254" y="1663920"/>
                  </a:lnTo>
                  <a:close/>
                  <a:moveTo>
                    <a:pt x="2708524" y="1655213"/>
                  </a:moveTo>
                  <a:lnTo>
                    <a:pt x="2708524" y="1759690"/>
                  </a:lnTo>
                  <a:lnTo>
                    <a:pt x="2747702" y="1759690"/>
                  </a:lnTo>
                  <a:lnTo>
                    <a:pt x="2747702" y="1655213"/>
                  </a:lnTo>
                  <a:close/>
                  <a:moveTo>
                    <a:pt x="2904418" y="1572502"/>
                  </a:moveTo>
                  <a:lnTo>
                    <a:pt x="2904418" y="1794516"/>
                  </a:lnTo>
                  <a:cubicBezTo>
                    <a:pt x="2930538" y="1777103"/>
                    <a:pt x="2950853" y="1756788"/>
                    <a:pt x="2965364" y="1733571"/>
                  </a:cubicBezTo>
                  <a:cubicBezTo>
                    <a:pt x="2953755" y="1710354"/>
                    <a:pt x="2940695" y="1675528"/>
                    <a:pt x="2926184" y="1629094"/>
                  </a:cubicBezTo>
                  <a:cubicBezTo>
                    <a:pt x="2914576" y="1602974"/>
                    <a:pt x="2907321" y="1584110"/>
                    <a:pt x="2904418" y="1572502"/>
                  </a:cubicBezTo>
                  <a:close/>
                  <a:moveTo>
                    <a:pt x="1859645" y="1468025"/>
                  </a:moveTo>
                  <a:lnTo>
                    <a:pt x="1859645" y="1507204"/>
                  </a:lnTo>
                  <a:lnTo>
                    <a:pt x="1955416" y="1507204"/>
                  </a:lnTo>
                  <a:lnTo>
                    <a:pt x="1955416" y="1468025"/>
                  </a:lnTo>
                  <a:close/>
                  <a:moveTo>
                    <a:pt x="1659397" y="1428846"/>
                  </a:moveTo>
                  <a:lnTo>
                    <a:pt x="1585392" y="1568149"/>
                  </a:lnTo>
                  <a:lnTo>
                    <a:pt x="1528800" y="1528970"/>
                  </a:lnTo>
                  <a:lnTo>
                    <a:pt x="1528800" y="1676979"/>
                  </a:lnTo>
                  <a:lnTo>
                    <a:pt x="1615865" y="1676979"/>
                  </a:lnTo>
                  <a:lnTo>
                    <a:pt x="1615865" y="1772750"/>
                  </a:lnTo>
                  <a:cubicBezTo>
                    <a:pt x="1610060" y="1839500"/>
                    <a:pt x="1627473" y="1867070"/>
                    <a:pt x="1668103" y="1855461"/>
                  </a:cubicBezTo>
                  <a:lnTo>
                    <a:pt x="1720342" y="1855461"/>
                  </a:lnTo>
                  <a:cubicBezTo>
                    <a:pt x="1752266" y="1855461"/>
                    <a:pt x="1768227" y="1833695"/>
                    <a:pt x="1768227" y="1790163"/>
                  </a:cubicBezTo>
                  <a:lnTo>
                    <a:pt x="1698576" y="1811929"/>
                  </a:lnTo>
                  <a:cubicBezTo>
                    <a:pt x="1660848" y="1727767"/>
                    <a:pt x="1623120" y="1659566"/>
                    <a:pt x="1585392" y="1607328"/>
                  </a:cubicBezTo>
                  <a:lnTo>
                    <a:pt x="1659397" y="1585562"/>
                  </a:lnTo>
                  <a:close/>
                  <a:moveTo>
                    <a:pt x="3076988" y="1350487"/>
                  </a:moveTo>
                  <a:lnTo>
                    <a:pt x="3044853" y="1391759"/>
                  </a:lnTo>
                  <a:lnTo>
                    <a:pt x="3043722" y="1394020"/>
                  </a:lnTo>
                  <a:cubicBezTo>
                    <a:pt x="3049526" y="1425943"/>
                    <a:pt x="3059684" y="1456416"/>
                    <a:pt x="3074194" y="1485437"/>
                  </a:cubicBezTo>
                  <a:cubicBezTo>
                    <a:pt x="3082901" y="1436101"/>
                    <a:pt x="3088705" y="1391118"/>
                    <a:pt x="3091607" y="1350487"/>
                  </a:cubicBezTo>
                  <a:close/>
                  <a:moveTo>
                    <a:pt x="2808647" y="1350487"/>
                  </a:moveTo>
                  <a:lnTo>
                    <a:pt x="2808647" y="1446258"/>
                  </a:lnTo>
                  <a:lnTo>
                    <a:pt x="2856533" y="1446258"/>
                  </a:lnTo>
                  <a:lnTo>
                    <a:pt x="2813001" y="1389667"/>
                  </a:lnTo>
                  <a:lnTo>
                    <a:pt x="2847826" y="1350487"/>
                  </a:lnTo>
                  <a:close/>
                  <a:moveTo>
                    <a:pt x="5834956" y="1341781"/>
                  </a:moveTo>
                  <a:lnTo>
                    <a:pt x="5834956" y="1454965"/>
                  </a:lnTo>
                  <a:lnTo>
                    <a:pt x="5900254" y="1454965"/>
                  </a:lnTo>
                  <a:lnTo>
                    <a:pt x="5900254" y="1341781"/>
                  </a:lnTo>
                  <a:close/>
                  <a:moveTo>
                    <a:pt x="6988559" y="1337428"/>
                  </a:moveTo>
                  <a:lnTo>
                    <a:pt x="6988559" y="1363547"/>
                  </a:lnTo>
                  <a:lnTo>
                    <a:pt x="7127863" y="1363547"/>
                  </a:lnTo>
                  <a:lnTo>
                    <a:pt x="7127863" y="1337428"/>
                  </a:lnTo>
                  <a:close/>
                  <a:moveTo>
                    <a:pt x="6300750" y="1337428"/>
                  </a:moveTo>
                  <a:cubicBezTo>
                    <a:pt x="6271729" y="1395471"/>
                    <a:pt x="6244159" y="1441905"/>
                    <a:pt x="6218039" y="1476731"/>
                  </a:cubicBezTo>
                  <a:lnTo>
                    <a:pt x="6309457" y="1433199"/>
                  </a:lnTo>
                  <a:cubicBezTo>
                    <a:pt x="6361696" y="1508655"/>
                    <a:pt x="6402326" y="1582659"/>
                    <a:pt x="6431347" y="1655213"/>
                  </a:cubicBezTo>
                  <a:cubicBezTo>
                    <a:pt x="6431347" y="1562344"/>
                    <a:pt x="6431347" y="1456416"/>
                    <a:pt x="6431347" y="1337428"/>
                  </a:cubicBezTo>
                  <a:close/>
                  <a:moveTo>
                    <a:pt x="7345523" y="1333075"/>
                  </a:moveTo>
                  <a:lnTo>
                    <a:pt x="7345523" y="1359194"/>
                  </a:lnTo>
                  <a:lnTo>
                    <a:pt x="7484827" y="1359194"/>
                  </a:lnTo>
                  <a:lnTo>
                    <a:pt x="7484827" y="1333075"/>
                  </a:lnTo>
                  <a:close/>
                  <a:moveTo>
                    <a:pt x="1859645" y="1306955"/>
                  </a:moveTo>
                  <a:lnTo>
                    <a:pt x="1859645" y="1346134"/>
                  </a:lnTo>
                  <a:lnTo>
                    <a:pt x="1955416" y="1346134"/>
                  </a:lnTo>
                  <a:lnTo>
                    <a:pt x="1955416" y="1306955"/>
                  </a:lnTo>
                  <a:close/>
                  <a:moveTo>
                    <a:pt x="300373" y="1228597"/>
                  </a:moveTo>
                  <a:lnTo>
                    <a:pt x="300373" y="1411433"/>
                  </a:lnTo>
                  <a:lnTo>
                    <a:pt x="796640" y="1411433"/>
                  </a:lnTo>
                  <a:lnTo>
                    <a:pt x="796640" y="1228597"/>
                  </a:lnTo>
                  <a:close/>
                  <a:moveTo>
                    <a:pt x="4757579" y="1215538"/>
                  </a:moveTo>
                  <a:lnTo>
                    <a:pt x="4789837" y="1233133"/>
                  </a:lnTo>
                  <a:lnTo>
                    <a:pt x="4796276" y="1246010"/>
                  </a:lnTo>
                  <a:lnTo>
                    <a:pt x="4890306" y="1246010"/>
                  </a:lnTo>
                  <a:lnTo>
                    <a:pt x="4890306" y="1215538"/>
                  </a:lnTo>
                  <a:close/>
                  <a:moveTo>
                    <a:pt x="7341171" y="1172005"/>
                  </a:moveTo>
                  <a:lnTo>
                    <a:pt x="7341171" y="1198125"/>
                  </a:lnTo>
                  <a:lnTo>
                    <a:pt x="7484827" y="1198125"/>
                  </a:lnTo>
                  <a:lnTo>
                    <a:pt x="7484827" y="1172005"/>
                  </a:lnTo>
                  <a:close/>
                  <a:moveTo>
                    <a:pt x="6988559" y="1172005"/>
                  </a:moveTo>
                  <a:lnTo>
                    <a:pt x="6988559" y="1198125"/>
                  </a:lnTo>
                  <a:lnTo>
                    <a:pt x="7123509" y="1198125"/>
                  </a:lnTo>
                  <a:lnTo>
                    <a:pt x="7123509" y="1172005"/>
                  </a:lnTo>
                  <a:close/>
                  <a:moveTo>
                    <a:pt x="1859645" y="1154592"/>
                  </a:moveTo>
                  <a:lnTo>
                    <a:pt x="1859645" y="1189418"/>
                  </a:lnTo>
                  <a:lnTo>
                    <a:pt x="1955416" y="1189418"/>
                  </a:lnTo>
                  <a:lnTo>
                    <a:pt x="1955416" y="1154592"/>
                  </a:lnTo>
                  <a:close/>
                  <a:moveTo>
                    <a:pt x="4811470" y="1102354"/>
                  </a:moveTo>
                  <a:lnTo>
                    <a:pt x="4789064" y="1132826"/>
                  </a:lnTo>
                  <a:lnTo>
                    <a:pt x="4890306" y="1132826"/>
                  </a:lnTo>
                  <a:lnTo>
                    <a:pt x="4890306" y="1102354"/>
                  </a:lnTo>
                  <a:close/>
                  <a:moveTo>
                    <a:pt x="3767660" y="1025245"/>
                  </a:moveTo>
                  <a:lnTo>
                    <a:pt x="3609898" y="1213790"/>
                  </a:lnTo>
                  <a:lnTo>
                    <a:pt x="3607982" y="1215412"/>
                  </a:lnTo>
                  <a:lnTo>
                    <a:pt x="3609097" y="1217442"/>
                  </a:lnTo>
                  <a:cubicBezTo>
                    <a:pt x="3643197" y="1280926"/>
                    <a:pt x="3670767" y="1335342"/>
                    <a:pt x="3691808" y="1380688"/>
                  </a:cubicBezTo>
                  <a:lnTo>
                    <a:pt x="3692201" y="1381591"/>
                  </a:lnTo>
                  <a:lnTo>
                    <a:pt x="3691293" y="1371471"/>
                  </a:lnTo>
                  <a:cubicBezTo>
                    <a:pt x="3687435" y="1326427"/>
                    <a:pt x="3689853" y="1327105"/>
                    <a:pt x="3706615" y="1252476"/>
                  </a:cubicBezTo>
                  <a:cubicBezTo>
                    <a:pt x="3717165" y="1226685"/>
                    <a:pt x="3734090" y="1200894"/>
                    <a:pt x="3752610" y="1175103"/>
                  </a:cubicBezTo>
                  <a:lnTo>
                    <a:pt x="3770797" y="1149774"/>
                  </a:lnTo>
                  <a:lnTo>
                    <a:pt x="3770302" y="1098341"/>
                  </a:lnTo>
                  <a:close/>
                  <a:moveTo>
                    <a:pt x="78358" y="1019643"/>
                  </a:moveTo>
                  <a:lnTo>
                    <a:pt x="1014301" y="1019643"/>
                  </a:lnTo>
                  <a:lnTo>
                    <a:pt x="1014301" y="1620387"/>
                  </a:lnTo>
                  <a:lnTo>
                    <a:pt x="814053" y="1620387"/>
                  </a:lnTo>
                  <a:cubicBezTo>
                    <a:pt x="901118" y="1698745"/>
                    <a:pt x="989633" y="1788712"/>
                    <a:pt x="1079600" y="1890287"/>
                  </a:cubicBezTo>
                  <a:lnTo>
                    <a:pt x="888058" y="2047003"/>
                  </a:lnTo>
                  <a:cubicBezTo>
                    <a:pt x="803895" y="1933819"/>
                    <a:pt x="697967" y="1816282"/>
                    <a:pt x="570273" y="1694392"/>
                  </a:cubicBezTo>
                  <a:lnTo>
                    <a:pt x="683456" y="1620387"/>
                  </a:lnTo>
                  <a:lnTo>
                    <a:pt x="404850" y="1620387"/>
                  </a:lnTo>
                  <a:lnTo>
                    <a:pt x="509328" y="1694392"/>
                  </a:lnTo>
                  <a:cubicBezTo>
                    <a:pt x="422263" y="1842402"/>
                    <a:pt x="311981" y="1961390"/>
                    <a:pt x="178482" y="2051356"/>
                  </a:cubicBezTo>
                  <a:lnTo>
                    <a:pt x="0" y="1890287"/>
                  </a:lnTo>
                  <a:cubicBezTo>
                    <a:pt x="121891" y="1820636"/>
                    <a:pt x="214759" y="1730669"/>
                    <a:pt x="278607" y="1620387"/>
                  </a:cubicBezTo>
                  <a:lnTo>
                    <a:pt x="78358" y="1620387"/>
                  </a:lnTo>
                  <a:close/>
                  <a:moveTo>
                    <a:pt x="6770898" y="997876"/>
                  </a:moveTo>
                  <a:lnTo>
                    <a:pt x="7698135" y="997876"/>
                  </a:lnTo>
                  <a:lnTo>
                    <a:pt x="7698135" y="1524616"/>
                  </a:lnTo>
                  <a:lnTo>
                    <a:pt x="7332464" y="1524616"/>
                  </a:lnTo>
                  <a:lnTo>
                    <a:pt x="7332464" y="1563795"/>
                  </a:lnTo>
                  <a:lnTo>
                    <a:pt x="7750373" y="1563795"/>
                  </a:lnTo>
                  <a:cubicBezTo>
                    <a:pt x="7741667" y="1795967"/>
                    <a:pt x="7716999" y="1930917"/>
                    <a:pt x="7676369" y="1968645"/>
                  </a:cubicBezTo>
                  <a:cubicBezTo>
                    <a:pt x="7647347" y="2023786"/>
                    <a:pt x="7554479" y="2047003"/>
                    <a:pt x="7397763" y="2038297"/>
                  </a:cubicBezTo>
                  <a:lnTo>
                    <a:pt x="7297638" y="1838048"/>
                  </a:lnTo>
                  <a:cubicBezTo>
                    <a:pt x="7399213" y="1843853"/>
                    <a:pt x="7457257" y="1842402"/>
                    <a:pt x="7471767" y="1833695"/>
                  </a:cubicBezTo>
                  <a:cubicBezTo>
                    <a:pt x="7494985" y="1830793"/>
                    <a:pt x="7509495" y="1806125"/>
                    <a:pt x="7515299" y="1759690"/>
                  </a:cubicBezTo>
                  <a:lnTo>
                    <a:pt x="7301991" y="1759690"/>
                  </a:lnTo>
                  <a:cubicBezTo>
                    <a:pt x="7246851" y="1922211"/>
                    <a:pt x="7101743" y="2020884"/>
                    <a:pt x="6866669" y="2055710"/>
                  </a:cubicBezTo>
                  <a:lnTo>
                    <a:pt x="6714307" y="1868521"/>
                  </a:lnTo>
                  <a:cubicBezTo>
                    <a:pt x="6894239" y="1845304"/>
                    <a:pt x="7007423" y="1807576"/>
                    <a:pt x="7053857" y="1755337"/>
                  </a:cubicBezTo>
                  <a:lnTo>
                    <a:pt x="6714307" y="1755337"/>
                  </a:lnTo>
                  <a:lnTo>
                    <a:pt x="6714307" y="1559442"/>
                  </a:lnTo>
                  <a:lnTo>
                    <a:pt x="7110449" y="1559442"/>
                  </a:lnTo>
                  <a:lnTo>
                    <a:pt x="7110449" y="1524616"/>
                  </a:lnTo>
                  <a:lnTo>
                    <a:pt x="6770898" y="1524616"/>
                  </a:lnTo>
                  <a:close/>
                  <a:moveTo>
                    <a:pt x="8230047" y="989170"/>
                  </a:moveTo>
                  <a:lnTo>
                    <a:pt x="8460767" y="989170"/>
                  </a:lnTo>
                  <a:cubicBezTo>
                    <a:pt x="8454963" y="1189418"/>
                    <a:pt x="8479631" y="1334526"/>
                    <a:pt x="8534772" y="1424492"/>
                  </a:cubicBezTo>
                  <a:cubicBezTo>
                    <a:pt x="8647956" y="1630545"/>
                    <a:pt x="8772748" y="1764044"/>
                    <a:pt x="8909150" y="1824989"/>
                  </a:cubicBezTo>
                  <a:lnTo>
                    <a:pt x="8774199" y="2033943"/>
                  </a:lnTo>
                  <a:cubicBezTo>
                    <a:pt x="8582657" y="1906249"/>
                    <a:pt x="8450610" y="1753886"/>
                    <a:pt x="8378056" y="1576855"/>
                  </a:cubicBezTo>
                  <a:cubicBezTo>
                    <a:pt x="8299698" y="1771299"/>
                    <a:pt x="8153139" y="1930917"/>
                    <a:pt x="7938381" y="2055710"/>
                  </a:cubicBezTo>
                  <a:lnTo>
                    <a:pt x="7820843" y="1877227"/>
                  </a:lnTo>
                  <a:cubicBezTo>
                    <a:pt x="8047211" y="1764044"/>
                    <a:pt x="8177807" y="1594268"/>
                    <a:pt x="8212633" y="1367900"/>
                  </a:cubicBezTo>
                  <a:cubicBezTo>
                    <a:pt x="8224242" y="1275032"/>
                    <a:pt x="8230047" y="1148788"/>
                    <a:pt x="8230047" y="989170"/>
                  </a:cubicBezTo>
                  <a:close/>
                  <a:moveTo>
                    <a:pt x="5782717" y="989170"/>
                  </a:moveTo>
                  <a:lnTo>
                    <a:pt x="6000378" y="989170"/>
                  </a:lnTo>
                  <a:cubicBezTo>
                    <a:pt x="5997476" y="1009485"/>
                    <a:pt x="5991672" y="1060273"/>
                    <a:pt x="5982965" y="1141533"/>
                  </a:cubicBezTo>
                  <a:lnTo>
                    <a:pt x="6096149" y="1141533"/>
                  </a:lnTo>
                  <a:lnTo>
                    <a:pt x="6096149" y="1254717"/>
                  </a:lnTo>
                  <a:cubicBezTo>
                    <a:pt x="6136779" y="1187967"/>
                    <a:pt x="6174507" y="1099452"/>
                    <a:pt x="6209333" y="989170"/>
                  </a:cubicBezTo>
                  <a:lnTo>
                    <a:pt x="6422641" y="1015289"/>
                  </a:lnTo>
                  <a:cubicBezTo>
                    <a:pt x="6419739" y="1021094"/>
                    <a:pt x="6416836" y="1032702"/>
                    <a:pt x="6413934" y="1050115"/>
                  </a:cubicBezTo>
                  <a:cubicBezTo>
                    <a:pt x="6405228" y="1076234"/>
                    <a:pt x="6396521" y="1100903"/>
                    <a:pt x="6387815" y="1124120"/>
                  </a:cubicBezTo>
                  <a:lnTo>
                    <a:pt x="6640302" y="1124120"/>
                  </a:lnTo>
                  <a:lnTo>
                    <a:pt x="6640302" y="1707452"/>
                  </a:lnTo>
                  <a:cubicBezTo>
                    <a:pt x="6643204" y="1852559"/>
                    <a:pt x="6617085" y="1945428"/>
                    <a:pt x="6561944" y="1986058"/>
                  </a:cubicBezTo>
                  <a:cubicBezTo>
                    <a:pt x="6512607" y="2032492"/>
                    <a:pt x="6405228" y="2049905"/>
                    <a:pt x="6239805" y="2038297"/>
                  </a:cubicBezTo>
                  <a:lnTo>
                    <a:pt x="6174507" y="1833695"/>
                  </a:lnTo>
                  <a:cubicBezTo>
                    <a:pt x="6177409" y="1833695"/>
                    <a:pt x="6183213" y="1833695"/>
                    <a:pt x="6191920" y="1833695"/>
                  </a:cubicBezTo>
                  <a:cubicBezTo>
                    <a:pt x="6305104" y="1839500"/>
                    <a:pt x="6367500" y="1838048"/>
                    <a:pt x="6379108" y="1829342"/>
                  </a:cubicBezTo>
                  <a:cubicBezTo>
                    <a:pt x="6419739" y="1814831"/>
                    <a:pt x="6437151" y="1771299"/>
                    <a:pt x="6431347" y="1698745"/>
                  </a:cubicBezTo>
                  <a:lnTo>
                    <a:pt x="6235452" y="1768397"/>
                  </a:lnTo>
                  <a:cubicBezTo>
                    <a:pt x="6218039" y="1713256"/>
                    <a:pt x="6191920" y="1645056"/>
                    <a:pt x="6157094" y="1563795"/>
                  </a:cubicBezTo>
                  <a:lnTo>
                    <a:pt x="6144034" y="1581208"/>
                  </a:lnTo>
                  <a:lnTo>
                    <a:pt x="6096149" y="1528970"/>
                  </a:lnTo>
                  <a:lnTo>
                    <a:pt x="6096149" y="1981705"/>
                  </a:lnTo>
                  <a:lnTo>
                    <a:pt x="5834956" y="1981705"/>
                  </a:lnTo>
                  <a:lnTo>
                    <a:pt x="5834956" y="2025237"/>
                  </a:lnTo>
                  <a:lnTo>
                    <a:pt x="5639061" y="2025237"/>
                  </a:lnTo>
                  <a:lnTo>
                    <a:pt x="5639061" y="1141533"/>
                  </a:lnTo>
                  <a:lnTo>
                    <a:pt x="5760951" y="1141533"/>
                  </a:lnTo>
                  <a:cubicBezTo>
                    <a:pt x="5760951" y="1141533"/>
                    <a:pt x="5768206" y="1090745"/>
                    <a:pt x="5782717" y="989170"/>
                  </a:cubicBezTo>
                  <a:close/>
                  <a:moveTo>
                    <a:pt x="1328552" y="989170"/>
                  </a:moveTo>
                  <a:lnTo>
                    <a:pt x="1524447" y="989170"/>
                  </a:lnTo>
                  <a:lnTo>
                    <a:pt x="1524447" y="1098001"/>
                  </a:lnTo>
                  <a:lnTo>
                    <a:pt x="1641984" y="1098001"/>
                  </a:lnTo>
                  <a:lnTo>
                    <a:pt x="1641984" y="1302602"/>
                  </a:lnTo>
                  <a:lnTo>
                    <a:pt x="1546213" y="1302602"/>
                  </a:lnTo>
                  <a:lnTo>
                    <a:pt x="1659397" y="1376607"/>
                  </a:lnTo>
                  <a:lnTo>
                    <a:pt x="1659397" y="997876"/>
                  </a:lnTo>
                  <a:lnTo>
                    <a:pt x="2160018" y="997876"/>
                  </a:lnTo>
                  <a:lnTo>
                    <a:pt x="2160018" y="1655213"/>
                  </a:lnTo>
                  <a:lnTo>
                    <a:pt x="1829173" y="1659566"/>
                  </a:lnTo>
                  <a:cubicBezTo>
                    <a:pt x="1840781" y="1679881"/>
                    <a:pt x="1858194" y="1711805"/>
                    <a:pt x="1881411" y="1755337"/>
                  </a:cubicBezTo>
                  <a:lnTo>
                    <a:pt x="1807407" y="1772750"/>
                  </a:lnTo>
                  <a:lnTo>
                    <a:pt x="1929297" y="1807576"/>
                  </a:lnTo>
                  <a:cubicBezTo>
                    <a:pt x="1920590" y="1790163"/>
                    <a:pt x="1910433" y="1771299"/>
                    <a:pt x="1898824" y="1750984"/>
                  </a:cubicBezTo>
                  <a:lnTo>
                    <a:pt x="2077306" y="1681332"/>
                  </a:lnTo>
                  <a:cubicBezTo>
                    <a:pt x="2135349" y="1765495"/>
                    <a:pt x="2178881" y="1848206"/>
                    <a:pt x="2207903" y="1929466"/>
                  </a:cubicBezTo>
                  <a:lnTo>
                    <a:pt x="2029421" y="2012177"/>
                  </a:lnTo>
                  <a:cubicBezTo>
                    <a:pt x="2000400" y="1945428"/>
                    <a:pt x="1978633" y="1900445"/>
                    <a:pt x="1964122" y="1877227"/>
                  </a:cubicBezTo>
                  <a:cubicBezTo>
                    <a:pt x="1964122" y="1996215"/>
                    <a:pt x="1874156" y="2051356"/>
                    <a:pt x="1694223" y="2042650"/>
                  </a:cubicBezTo>
                  <a:lnTo>
                    <a:pt x="1581039" y="2042650"/>
                  </a:lnTo>
                  <a:cubicBezTo>
                    <a:pt x="1453344" y="2048454"/>
                    <a:pt x="1396753" y="2017982"/>
                    <a:pt x="1411263" y="1951232"/>
                  </a:cubicBezTo>
                  <a:lnTo>
                    <a:pt x="1411263" y="1816282"/>
                  </a:lnTo>
                  <a:cubicBezTo>
                    <a:pt x="1388046" y="1900445"/>
                    <a:pt x="1351769" y="1974449"/>
                    <a:pt x="1302433" y="2038297"/>
                  </a:cubicBezTo>
                  <a:lnTo>
                    <a:pt x="1132657" y="1920760"/>
                  </a:lnTo>
                  <a:cubicBezTo>
                    <a:pt x="1170385" y="1859815"/>
                    <a:pt x="1206662" y="1777103"/>
                    <a:pt x="1241488" y="1672626"/>
                  </a:cubicBezTo>
                  <a:lnTo>
                    <a:pt x="1406910" y="1750984"/>
                  </a:lnTo>
                  <a:lnTo>
                    <a:pt x="1406910" y="1685686"/>
                  </a:lnTo>
                  <a:lnTo>
                    <a:pt x="1328552" y="1685686"/>
                  </a:lnTo>
                  <a:lnTo>
                    <a:pt x="1328552" y="1546383"/>
                  </a:lnTo>
                  <a:cubicBezTo>
                    <a:pt x="1287922" y="1587013"/>
                    <a:pt x="1257449" y="1614583"/>
                    <a:pt x="1237134" y="1629094"/>
                  </a:cubicBezTo>
                  <a:lnTo>
                    <a:pt x="1132657" y="1454965"/>
                  </a:lnTo>
                  <a:cubicBezTo>
                    <a:pt x="1205211" y="1399824"/>
                    <a:pt x="1261803" y="1349036"/>
                    <a:pt x="1302433" y="1302602"/>
                  </a:cubicBezTo>
                  <a:lnTo>
                    <a:pt x="1154423" y="1302602"/>
                  </a:lnTo>
                  <a:lnTo>
                    <a:pt x="1154423" y="1098001"/>
                  </a:lnTo>
                  <a:lnTo>
                    <a:pt x="1328552" y="1098001"/>
                  </a:lnTo>
                  <a:close/>
                  <a:moveTo>
                    <a:pt x="2360266" y="984817"/>
                  </a:moveTo>
                  <a:lnTo>
                    <a:pt x="2551807" y="1050115"/>
                  </a:lnTo>
                  <a:cubicBezTo>
                    <a:pt x="2534395" y="1111060"/>
                    <a:pt x="2516982" y="1166201"/>
                    <a:pt x="2499569" y="1215538"/>
                  </a:cubicBezTo>
                  <a:lnTo>
                    <a:pt x="2499569" y="2038297"/>
                  </a:lnTo>
                  <a:lnTo>
                    <a:pt x="2312380" y="2038297"/>
                  </a:lnTo>
                  <a:lnTo>
                    <a:pt x="2312380" y="1563795"/>
                  </a:lnTo>
                  <a:lnTo>
                    <a:pt x="2273201" y="1598621"/>
                  </a:lnTo>
                  <a:lnTo>
                    <a:pt x="2220963" y="1354841"/>
                  </a:lnTo>
                  <a:cubicBezTo>
                    <a:pt x="2293516" y="1198125"/>
                    <a:pt x="2339950" y="1074783"/>
                    <a:pt x="2360266" y="984817"/>
                  </a:cubicBezTo>
                  <a:close/>
                  <a:moveTo>
                    <a:pt x="3822674" y="967163"/>
                  </a:moveTo>
                  <a:lnTo>
                    <a:pt x="3808167" y="976835"/>
                  </a:lnTo>
                  <a:lnTo>
                    <a:pt x="3797846" y="989170"/>
                  </a:lnTo>
                  <a:lnTo>
                    <a:pt x="3825609" y="989170"/>
                  </a:lnTo>
                  <a:close/>
                  <a:moveTo>
                    <a:pt x="4760822" y="0"/>
                  </a:moveTo>
                  <a:lnTo>
                    <a:pt x="4799509" y="29015"/>
                  </a:lnTo>
                  <a:lnTo>
                    <a:pt x="4833359" y="101552"/>
                  </a:lnTo>
                  <a:lnTo>
                    <a:pt x="4872046" y="178925"/>
                  </a:lnTo>
                  <a:lnTo>
                    <a:pt x="4910732" y="212776"/>
                  </a:lnTo>
                  <a:lnTo>
                    <a:pt x="4910732" y="135403"/>
                  </a:lnTo>
                  <a:lnTo>
                    <a:pt x="4905896" y="62865"/>
                  </a:lnTo>
                  <a:lnTo>
                    <a:pt x="4891389" y="9672"/>
                  </a:lnTo>
                  <a:lnTo>
                    <a:pt x="4920404" y="4836"/>
                  </a:lnTo>
                  <a:lnTo>
                    <a:pt x="4944583" y="43522"/>
                  </a:lnTo>
                  <a:lnTo>
                    <a:pt x="4963926" y="111224"/>
                  </a:lnTo>
                  <a:lnTo>
                    <a:pt x="4978434" y="178925"/>
                  </a:lnTo>
                  <a:lnTo>
                    <a:pt x="4978434" y="232119"/>
                  </a:lnTo>
                  <a:lnTo>
                    <a:pt x="5012284" y="265970"/>
                  </a:lnTo>
                  <a:lnTo>
                    <a:pt x="5017120" y="299820"/>
                  </a:lnTo>
                  <a:lnTo>
                    <a:pt x="5060642" y="343343"/>
                  </a:lnTo>
                  <a:lnTo>
                    <a:pt x="5099329" y="319164"/>
                  </a:lnTo>
                  <a:lnTo>
                    <a:pt x="5104165" y="265970"/>
                  </a:lnTo>
                  <a:lnTo>
                    <a:pt x="5142851" y="232119"/>
                  </a:lnTo>
                  <a:lnTo>
                    <a:pt x="5191209" y="246626"/>
                  </a:lnTo>
                  <a:lnTo>
                    <a:pt x="5167030" y="314328"/>
                  </a:lnTo>
                  <a:lnTo>
                    <a:pt x="5157359" y="357850"/>
                  </a:lnTo>
                  <a:lnTo>
                    <a:pt x="5138015" y="377193"/>
                  </a:lnTo>
                  <a:lnTo>
                    <a:pt x="5113836" y="464238"/>
                  </a:lnTo>
                  <a:lnTo>
                    <a:pt x="5113836" y="507760"/>
                  </a:lnTo>
                  <a:lnTo>
                    <a:pt x="5084822" y="556119"/>
                  </a:lnTo>
                  <a:lnTo>
                    <a:pt x="5075150" y="618984"/>
                  </a:lnTo>
                  <a:lnTo>
                    <a:pt x="5007449" y="696357"/>
                  </a:lnTo>
                  <a:lnTo>
                    <a:pt x="4939747" y="797909"/>
                  </a:lnTo>
                  <a:lnTo>
                    <a:pt x="4978434" y="875283"/>
                  </a:lnTo>
                  <a:lnTo>
                    <a:pt x="4888291" y="997876"/>
                  </a:lnTo>
                  <a:lnTo>
                    <a:pt x="5094908" y="997876"/>
                  </a:lnTo>
                  <a:lnTo>
                    <a:pt x="5094908" y="1172005"/>
                  </a:lnTo>
                  <a:cubicBezTo>
                    <a:pt x="5196483" y="1131375"/>
                    <a:pt x="5283547" y="1071881"/>
                    <a:pt x="5356101" y="993523"/>
                  </a:cubicBezTo>
                  <a:lnTo>
                    <a:pt x="5512817" y="1141533"/>
                  </a:lnTo>
                  <a:cubicBezTo>
                    <a:pt x="5399633" y="1260521"/>
                    <a:pt x="5284998" y="1337428"/>
                    <a:pt x="5168913" y="1372254"/>
                  </a:cubicBezTo>
                  <a:lnTo>
                    <a:pt x="5094908" y="1241657"/>
                  </a:lnTo>
                  <a:lnTo>
                    <a:pt x="5094908" y="1346134"/>
                  </a:lnTo>
                  <a:lnTo>
                    <a:pt x="5001047" y="1346134"/>
                  </a:lnTo>
                  <a:lnTo>
                    <a:pt x="5030571" y="1372254"/>
                  </a:lnTo>
                  <a:lnTo>
                    <a:pt x="5129734" y="1372254"/>
                  </a:lnTo>
                  <a:lnTo>
                    <a:pt x="5129734" y="1467345"/>
                  </a:lnTo>
                  <a:lnTo>
                    <a:pt x="5136166" y="1474290"/>
                  </a:lnTo>
                  <a:lnTo>
                    <a:pt x="5198569" y="1450612"/>
                  </a:lnTo>
                  <a:cubicBezTo>
                    <a:pt x="5268765" y="1417963"/>
                    <a:pt x="5343042" y="1365724"/>
                    <a:pt x="5421399" y="1293896"/>
                  </a:cubicBezTo>
                  <a:lnTo>
                    <a:pt x="5538936" y="1459318"/>
                  </a:lnTo>
                  <a:cubicBezTo>
                    <a:pt x="5454774" y="1555089"/>
                    <a:pt x="5340139" y="1631996"/>
                    <a:pt x="5195032" y="1690039"/>
                  </a:cubicBezTo>
                  <a:lnTo>
                    <a:pt x="5161407" y="1633023"/>
                  </a:lnTo>
                  <a:lnTo>
                    <a:pt x="5152523" y="1649013"/>
                  </a:lnTo>
                  <a:cubicBezTo>
                    <a:pt x="5140818" y="1661030"/>
                    <a:pt x="5128317" y="1669859"/>
                    <a:pt x="5115317" y="1676697"/>
                  </a:cubicBezTo>
                  <a:lnTo>
                    <a:pt x="5086201" y="1688091"/>
                  </a:lnTo>
                  <a:lnTo>
                    <a:pt x="5086201" y="1759690"/>
                  </a:lnTo>
                  <a:lnTo>
                    <a:pt x="5038316" y="1759690"/>
                  </a:lnTo>
                  <a:cubicBezTo>
                    <a:pt x="5052827" y="1774201"/>
                    <a:pt x="5077495" y="1801772"/>
                    <a:pt x="5112321" y="1842402"/>
                  </a:cubicBezTo>
                  <a:cubicBezTo>
                    <a:pt x="5245819" y="1790163"/>
                    <a:pt x="5356101" y="1711805"/>
                    <a:pt x="5443166" y="1607328"/>
                  </a:cubicBezTo>
                  <a:lnTo>
                    <a:pt x="5560703" y="1777103"/>
                  </a:lnTo>
                  <a:cubicBezTo>
                    <a:pt x="5495404" y="1872874"/>
                    <a:pt x="5407252" y="1947423"/>
                    <a:pt x="5296244" y="2000750"/>
                  </a:cubicBezTo>
                  <a:lnTo>
                    <a:pt x="5225060" y="2028505"/>
                  </a:lnTo>
                  <a:lnTo>
                    <a:pt x="5225060" y="2040714"/>
                  </a:lnTo>
                  <a:lnTo>
                    <a:pt x="5193459" y="2040827"/>
                  </a:lnTo>
                  <a:lnTo>
                    <a:pt x="5177619" y="2047003"/>
                  </a:lnTo>
                  <a:lnTo>
                    <a:pt x="5173456" y="2040899"/>
                  </a:lnTo>
                  <a:lnTo>
                    <a:pt x="4830308" y="2042124"/>
                  </a:lnTo>
                  <a:lnTo>
                    <a:pt x="4816574" y="2044554"/>
                  </a:lnTo>
                  <a:cubicBezTo>
                    <a:pt x="4789547" y="2046187"/>
                    <a:pt x="4757533" y="2045552"/>
                    <a:pt x="4720531" y="2042650"/>
                  </a:cubicBezTo>
                  <a:lnTo>
                    <a:pt x="4720469" y="2042516"/>
                  </a:lnTo>
                  <a:lnTo>
                    <a:pt x="3871032" y="2045550"/>
                  </a:lnTo>
                  <a:lnTo>
                    <a:pt x="3909719" y="2002028"/>
                  </a:lnTo>
                  <a:lnTo>
                    <a:pt x="3885540" y="1919819"/>
                  </a:lnTo>
                  <a:lnTo>
                    <a:pt x="3890376" y="1827938"/>
                  </a:lnTo>
                  <a:lnTo>
                    <a:pt x="3854105" y="1778067"/>
                  </a:lnTo>
                  <a:lnTo>
                    <a:pt x="3828935" y="1813017"/>
                  </a:lnTo>
                  <a:cubicBezTo>
                    <a:pt x="3736428" y="1921848"/>
                    <a:pt x="3622700" y="2001294"/>
                    <a:pt x="3487750" y="2051356"/>
                  </a:cubicBezTo>
                  <a:lnTo>
                    <a:pt x="3352801" y="1859815"/>
                  </a:lnTo>
                  <a:cubicBezTo>
                    <a:pt x="3555951" y="1769848"/>
                    <a:pt x="3676390" y="1675528"/>
                    <a:pt x="3714118" y="1576855"/>
                  </a:cubicBezTo>
                  <a:cubicBezTo>
                    <a:pt x="3720285" y="1565972"/>
                    <a:pt x="3725954" y="1553389"/>
                    <a:pt x="3731123" y="1539105"/>
                  </a:cubicBezTo>
                  <a:lnTo>
                    <a:pt x="3731821" y="1536717"/>
                  </a:lnTo>
                  <a:lnTo>
                    <a:pt x="3729313" y="1532043"/>
                  </a:lnTo>
                  <a:cubicBezTo>
                    <a:pt x="3723620" y="1519063"/>
                    <a:pt x="3718050" y="1504839"/>
                    <a:pt x="3712643" y="1488996"/>
                  </a:cubicBezTo>
                  <a:lnTo>
                    <a:pt x="3701384" y="1451161"/>
                  </a:lnTo>
                  <a:lnTo>
                    <a:pt x="3509516" y="1555089"/>
                  </a:lnTo>
                  <a:cubicBezTo>
                    <a:pt x="3489201" y="1505753"/>
                    <a:pt x="3465984" y="1453151"/>
                    <a:pt x="3439865" y="1397285"/>
                  </a:cubicBezTo>
                  <a:lnTo>
                    <a:pt x="3426125" y="1369290"/>
                  </a:lnTo>
                  <a:lnTo>
                    <a:pt x="3358436" y="1426566"/>
                  </a:lnTo>
                  <a:lnTo>
                    <a:pt x="3310078" y="1387879"/>
                  </a:lnTo>
                  <a:lnTo>
                    <a:pt x="3405554" y="1327375"/>
                  </a:lnTo>
                  <a:lnTo>
                    <a:pt x="3352801" y="1219891"/>
                  </a:lnTo>
                  <a:lnTo>
                    <a:pt x="3553049" y="1115413"/>
                  </a:lnTo>
                  <a:lnTo>
                    <a:pt x="3597553" y="1196428"/>
                  </a:lnTo>
                  <a:lnTo>
                    <a:pt x="3600227" y="1194447"/>
                  </a:lnTo>
                  <a:lnTo>
                    <a:pt x="3766385" y="989944"/>
                  </a:lnTo>
                  <a:lnTo>
                    <a:pt x="3766357" y="989170"/>
                  </a:lnTo>
                  <a:lnTo>
                    <a:pt x="3767014" y="989170"/>
                  </a:lnTo>
                  <a:lnTo>
                    <a:pt x="3788823" y="962327"/>
                  </a:lnTo>
                  <a:lnTo>
                    <a:pt x="3774316" y="947820"/>
                  </a:lnTo>
                  <a:lnTo>
                    <a:pt x="3774316" y="889790"/>
                  </a:lnTo>
                  <a:lnTo>
                    <a:pt x="3759809" y="884954"/>
                  </a:lnTo>
                  <a:lnTo>
                    <a:pt x="3566376" y="991342"/>
                  </a:lnTo>
                  <a:cubicBezTo>
                    <a:pt x="3466436" y="1038089"/>
                    <a:pt x="3360121" y="1072085"/>
                    <a:pt x="3266556" y="1131581"/>
                  </a:cubicBezTo>
                  <a:lnTo>
                    <a:pt x="3253322" y="1145886"/>
                  </a:lnTo>
                  <a:lnTo>
                    <a:pt x="3304915" y="1145886"/>
                  </a:lnTo>
                  <a:lnTo>
                    <a:pt x="3304915" y="1350487"/>
                  </a:lnTo>
                  <a:lnTo>
                    <a:pt x="3274442" y="1354841"/>
                  </a:lnTo>
                  <a:cubicBezTo>
                    <a:pt x="3257029" y="1528970"/>
                    <a:pt x="3233813" y="1652311"/>
                    <a:pt x="3204791" y="1724865"/>
                  </a:cubicBezTo>
                  <a:cubicBezTo>
                    <a:pt x="3239617" y="1765495"/>
                    <a:pt x="3280247" y="1806125"/>
                    <a:pt x="3326681" y="1846755"/>
                  </a:cubicBezTo>
                  <a:lnTo>
                    <a:pt x="3213497" y="2042650"/>
                  </a:lnTo>
                  <a:cubicBezTo>
                    <a:pt x="3210595" y="2039748"/>
                    <a:pt x="3203340" y="2033943"/>
                    <a:pt x="3191731" y="2025237"/>
                  </a:cubicBezTo>
                  <a:cubicBezTo>
                    <a:pt x="3151101" y="1981705"/>
                    <a:pt x="3117726" y="1946879"/>
                    <a:pt x="3091607" y="1920760"/>
                  </a:cubicBezTo>
                  <a:cubicBezTo>
                    <a:pt x="3065488" y="1946879"/>
                    <a:pt x="3019053" y="1986058"/>
                    <a:pt x="2952304" y="2038297"/>
                  </a:cubicBezTo>
                  <a:lnTo>
                    <a:pt x="2891359" y="1959939"/>
                  </a:lnTo>
                  <a:lnTo>
                    <a:pt x="2708524" y="1959939"/>
                  </a:lnTo>
                  <a:lnTo>
                    <a:pt x="2708524" y="2016531"/>
                  </a:lnTo>
                  <a:lnTo>
                    <a:pt x="2530041" y="2016531"/>
                  </a:lnTo>
                  <a:lnTo>
                    <a:pt x="2530041" y="1446258"/>
                  </a:lnTo>
                  <a:lnTo>
                    <a:pt x="2617106" y="1446258"/>
                  </a:lnTo>
                  <a:lnTo>
                    <a:pt x="2617106" y="1346134"/>
                  </a:lnTo>
                  <a:lnTo>
                    <a:pt x="2525688" y="1350487"/>
                  </a:lnTo>
                  <a:lnTo>
                    <a:pt x="2525688" y="1145886"/>
                  </a:lnTo>
                  <a:lnTo>
                    <a:pt x="2612753" y="1141533"/>
                  </a:lnTo>
                  <a:lnTo>
                    <a:pt x="2612753" y="984817"/>
                  </a:lnTo>
                  <a:lnTo>
                    <a:pt x="2804294" y="984817"/>
                  </a:lnTo>
                  <a:lnTo>
                    <a:pt x="2804294" y="1145886"/>
                  </a:lnTo>
                  <a:lnTo>
                    <a:pt x="2895712" y="1145886"/>
                  </a:lnTo>
                  <a:lnTo>
                    <a:pt x="2895712" y="1272129"/>
                  </a:lnTo>
                  <a:cubicBezTo>
                    <a:pt x="2927636" y="1208282"/>
                    <a:pt x="2956657" y="1113962"/>
                    <a:pt x="2982777" y="989170"/>
                  </a:cubicBezTo>
                  <a:lnTo>
                    <a:pt x="3174318" y="1015289"/>
                  </a:lnTo>
                  <a:cubicBezTo>
                    <a:pt x="3171416" y="1023996"/>
                    <a:pt x="3168514" y="1034153"/>
                    <a:pt x="3165612" y="1045762"/>
                  </a:cubicBezTo>
                  <a:cubicBezTo>
                    <a:pt x="3154003" y="1092196"/>
                    <a:pt x="3145297" y="1125571"/>
                    <a:pt x="3139492" y="1145886"/>
                  </a:cubicBezTo>
                  <a:lnTo>
                    <a:pt x="3168975" y="1145886"/>
                  </a:lnTo>
                  <a:lnTo>
                    <a:pt x="3181847" y="1136553"/>
                  </a:lnTo>
                  <a:cubicBezTo>
                    <a:pt x="3202024" y="1123612"/>
                    <a:pt x="3219809" y="1114656"/>
                    <a:pt x="3242376" y="1097730"/>
                  </a:cubicBezTo>
                  <a:lnTo>
                    <a:pt x="3532525" y="986507"/>
                  </a:lnTo>
                  <a:lnTo>
                    <a:pt x="3735629" y="870447"/>
                  </a:lnTo>
                  <a:lnTo>
                    <a:pt x="3730794" y="788238"/>
                  </a:lnTo>
                  <a:lnTo>
                    <a:pt x="3735629" y="706029"/>
                  </a:lnTo>
                  <a:lnTo>
                    <a:pt x="3677600" y="768895"/>
                  </a:lnTo>
                  <a:lnTo>
                    <a:pt x="3706615" y="657671"/>
                  </a:lnTo>
                  <a:lnTo>
                    <a:pt x="3614734" y="691521"/>
                  </a:lnTo>
                  <a:lnTo>
                    <a:pt x="3696943" y="575462"/>
                  </a:lnTo>
                  <a:lnTo>
                    <a:pt x="3614734" y="594805"/>
                  </a:lnTo>
                  <a:lnTo>
                    <a:pt x="3730794" y="478746"/>
                  </a:lnTo>
                  <a:lnTo>
                    <a:pt x="3730794" y="444895"/>
                  </a:lnTo>
                  <a:lnTo>
                    <a:pt x="3663092" y="372358"/>
                  </a:lnTo>
                  <a:lnTo>
                    <a:pt x="3769480" y="386865"/>
                  </a:lnTo>
                  <a:lnTo>
                    <a:pt x="3754973" y="212776"/>
                  </a:lnTo>
                  <a:lnTo>
                    <a:pt x="3861361" y="294985"/>
                  </a:lnTo>
                  <a:lnTo>
                    <a:pt x="3958077" y="120895"/>
                  </a:lnTo>
                  <a:lnTo>
                    <a:pt x="4006435" y="232119"/>
                  </a:lnTo>
                  <a:lnTo>
                    <a:pt x="4204703" y="125731"/>
                  </a:lnTo>
                  <a:lnTo>
                    <a:pt x="4180524" y="275641"/>
                  </a:lnTo>
                  <a:lnTo>
                    <a:pt x="4393300" y="290149"/>
                  </a:lnTo>
                  <a:lnTo>
                    <a:pt x="4286912" y="367522"/>
                  </a:lnTo>
                  <a:lnTo>
                    <a:pt x="4388464" y="406208"/>
                  </a:lnTo>
                  <a:lnTo>
                    <a:pt x="4330435" y="444895"/>
                  </a:lnTo>
                  <a:lnTo>
                    <a:pt x="4422315" y="527104"/>
                  </a:lnTo>
                  <a:lnTo>
                    <a:pt x="4320763" y="527104"/>
                  </a:lnTo>
                  <a:lnTo>
                    <a:pt x="4383629" y="575462"/>
                  </a:lnTo>
                  <a:lnTo>
                    <a:pt x="4320763" y="575462"/>
                  </a:lnTo>
                  <a:lnTo>
                    <a:pt x="4369121" y="657671"/>
                  </a:lnTo>
                  <a:lnTo>
                    <a:pt x="4330435" y="638328"/>
                  </a:lnTo>
                  <a:lnTo>
                    <a:pt x="4335270" y="749551"/>
                  </a:lnTo>
                  <a:lnTo>
                    <a:pt x="4330435" y="822089"/>
                  </a:lnTo>
                  <a:lnTo>
                    <a:pt x="4306256" y="860775"/>
                  </a:lnTo>
                  <a:lnTo>
                    <a:pt x="4335270" y="967163"/>
                  </a:lnTo>
                  <a:lnTo>
                    <a:pt x="4315927" y="957492"/>
                  </a:lnTo>
                  <a:lnTo>
                    <a:pt x="4315927" y="981671"/>
                  </a:lnTo>
                  <a:lnTo>
                    <a:pt x="4364285" y="976835"/>
                  </a:lnTo>
                  <a:lnTo>
                    <a:pt x="4340106" y="1020357"/>
                  </a:lnTo>
                  <a:lnTo>
                    <a:pt x="4388464" y="1020357"/>
                  </a:lnTo>
                  <a:lnTo>
                    <a:pt x="4509360" y="899462"/>
                  </a:lnTo>
                  <a:lnTo>
                    <a:pt x="4523867" y="855940"/>
                  </a:lnTo>
                  <a:lnTo>
                    <a:pt x="4780165" y="681850"/>
                  </a:lnTo>
                  <a:lnTo>
                    <a:pt x="4804344" y="691521"/>
                  </a:lnTo>
                  <a:lnTo>
                    <a:pt x="4896225" y="604477"/>
                  </a:lnTo>
                  <a:lnTo>
                    <a:pt x="4891389" y="565267"/>
                  </a:lnTo>
                  <a:cubicBezTo>
                    <a:pt x="4881717" y="553983"/>
                    <a:pt x="4874333" y="549560"/>
                    <a:pt x="4862374" y="522268"/>
                  </a:cubicBezTo>
                  <a:cubicBezTo>
                    <a:pt x="4856188" y="483168"/>
                    <a:pt x="4863725" y="460077"/>
                    <a:pt x="4857538" y="425552"/>
                  </a:cubicBezTo>
                  <a:lnTo>
                    <a:pt x="4814016" y="309492"/>
                  </a:lnTo>
                  <a:lnTo>
                    <a:pt x="4722136" y="140239"/>
                  </a:lnTo>
                  <a:lnTo>
                    <a:pt x="4731807" y="106388"/>
                  </a:lnTo>
                  <a:lnTo>
                    <a:pt x="4765658" y="120895"/>
                  </a:lnTo>
                  <a:lnTo>
                    <a:pt x="4731807" y="9672"/>
                  </a:lnTo>
                  <a:close/>
                </a:path>
              </a:pathLst>
            </a:custGeom>
            <a:blipFill dpi="0" rotWithShape="1">
              <a:blip r:embed="rId2"/>
              <a:srcRect/>
              <a:tile tx="-4191000" ty="-3060700" sx="75000" sy="75000" flip="none" algn="tl"/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8800" dirty="0">
                <a:latin typeface="方正超粗黑简体" panose="03000509000000000000" pitchFamily="65" charset="-122"/>
                <a:ea typeface="方正超粗黑简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55087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7292" y="356661"/>
            <a:ext cx="11463339" cy="6140136"/>
          </a:xfrm>
          <a:prstGeom prst="rect">
            <a:avLst/>
          </a:prstGeom>
        </p:spPr>
        <p:txBody>
          <a:bodyPr wrap="square" lIns="121914" tIns="60957" rIns="121914" bIns="60957">
            <a:spAutoFit/>
          </a:bodyPr>
          <a:lstStyle/>
          <a:p>
            <a:pPr algn="just" defTabSz="1219140"/>
            <a:r>
              <a:rPr lang="zh-CN" altLang="en-US" sz="55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更多互动</a:t>
            </a:r>
            <a:endParaRPr lang="en-US" altLang="zh-CN" sz="55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 defTabSz="1219140"/>
            <a:endParaRPr lang="en-US" altLang="zh-CN" sz="2800" b="1" dirty="0">
              <a:solidFill>
                <a:prstClr val="white"/>
              </a:solidFill>
            </a:endParaRPr>
          </a:p>
          <a:p>
            <a:pPr algn="just" defTabSz="1219140"/>
            <a:r>
              <a:rPr lang="en-US" altLang="zh-CN" sz="2800" b="1" dirty="0">
                <a:solidFill>
                  <a:prstClr val="white"/>
                </a:solidFill>
              </a:rPr>
              <a:t>1</a:t>
            </a:r>
            <a:r>
              <a:rPr lang="zh-CN" altLang="en-US" sz="2800" b="1" dirty="0">
                <a:solidFill>
                  <a:prstClr val="white"/>
                </a:solidFill>
              </a:rPr>
              <a:t>、请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用各种色彩技巧试试改造</a:t>
            </a:r>
            <a:r>
              <a:rPr lang="zh-CN" altLang="en-US" sz="2800" b="1" dirty="0">
                <a:solidFill>
                  <a:prstClr val="white"/>
                </a:solidFill>
              </a:rPr>
              <a:t>你工作中</a:t>
            </a:r>
            <a:r>
              <a:rPr lang="en-US" altLang="zh-CN" sz="2800" b="1" dirty="0" smtClean="0">
                <a:solidFill>
                  <a:prstClr val="white"/>
                </a:solidFill>
              </a:rPr>
              <a:t>PPT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，</a:t>
            </a:r>
            <a:r>
              <a:rPr lang="zh-CN" altLang="en-US" sz="2800" b="1" dirty="0">
                <a:solidFill>
                  <a:prstClr val="white"/>
                </a:solidFill>
              </a:rPr>
              <a:t>把你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修改后的作品对比发微博给</a:t>
            </a:r>
            <a:r>
              <a:rPr lang="zh-CN" altLang="en-US" sz="2800" b="1" dirty="0">
                <a:solidFill>
                  <a:prstClr val="white"/>
                </a:solidFill>
              </a:rPr>
              <a:t>本课程开发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教师</a:t>
            </a:r>
            <a:r>
              <a:rPr lang="en-US" altLang="zh-CN" sz="2800" b="1" dirty="0">
                <a:solidFill>
                  <a:prstClr val="white"/>
                </a:solidFill>
              </a:rPr>
              <a:t>@Jesse1981 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、</a:t>
            </a:r>
            <a:r>
              <a:rPr lang="en-US" altLang="zh-CN" sz="2800" b="1" dirty="0" smtClean="0">
                <a:solidFill>
                  <a:prstClr val="white"/>
                </a:solidFill>
              </a:rPr>
              <a:t>@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秋叶，</a:t>
            </a:r>
            <a:r>
              <a:rPr lang="zh-CN" altLang="en-US" sz="2800" b="1" dirty="0">
                <a:solidFill>
                  <a:prstClr val="white"/>
                </a:solidFill>
              </a:rPr>
              <a:t>好作品我们必转！</a:t>
            </a:r>
            <a:endParaRPr lang="en-US" altLang="zh-CN" sz="2800" b="1" dirty="0">
              <a:solidFill>
                <a:prstClr val="white"/>
              </a:solidFill>
            </a:endParaRPr>
          </a:p>
          <a:p>
            <a:pPr algn="just" defTabSz="1219140"/>
            <a:endParaRPr lang="en-US" altLang="zh-CN" sz="2800" b="1" dirty="0">
              <a:solidFill>
                <a:prstClr val="white"/>
              </a:solidFill>
            </a:endParaRPr>
          </a:p>
          <a:p>
            <a:pPr algn="just" defTabSz="1219140"/>
            <a:r>
              <a:rPr lang="en-US" altLang="zh-CN" sz="2800" b="1" dirty="0">
                <a:solidFill>
                  <a:prstClr val="white"/>
                </a:solidFill>
              </a:rPr>
              <a:t>2</a:t>
            </a:r>
            <a:r>
              <a:rPr lang="zh-CN" altLang="en-US" sz="2800" b="1" dirty="0">
                <a:solidFill>
                  <a:prstClr val="white"/>
                </a:solidFill>
              </a:rPr>
              <a:t>、有任何问题可以在本课程网易问答区提问，我们会选择代表性问题统一回复。</a:t>
            </a:r>
            <a:endParaRPr lang="en-US" altLang="zh-CN" sz="2800" b="1" dirty="0">
              <a:solidFill>
                <a:prstClr val="white"/>
              </a:solidFill>
            </a:endParaRPr>
          </a:p>
          <a:p>
            <a:pPr algn="just" defTabSz="1219140"/>
            <a:endParaRPr lang="en-US" altLang="zh-CN" sz="2800" b="1" dirty="0">
              <a:solidFill>
                <a:prstClr val="white"/>
              </a:solidFill>
            </a:endParaRPr>
          </a:p>
          <a:p>
            <a:pPr algn="just" defTabSz="1219140"/>
            <a:r>
              <a:rPr lang="en-US" altLang="zh-CN" sz="2800" b="1" dirty="0">
                <a:solidFill>
                  <a:prstClr val="white"/>
                </a:solidFill>
              </a:rPr>
              <a:t>3</a:t>
            </a:r>
            <a:r>
              <a:rPr lang="zh-CN" altLang="en-US" sz="2800" b="1" dirty="0">
                <a:solidFill>
                  <a:prstClr val="white"/>
                </a:solidFill>
              </a:rPr>
              <a:t>、提交精彩作业优秀学员我们会邀请加入读书笔记</a:t>
            </a:r>
            <a:r>
              <a:rPr lang="en-US" altLang="zh-CN" sz="2800" b="1" dirty="0">
                <a:solidFill>
                  <a:prstClr val="white"/>
                </a:solidFill>
              </a:rPr>
              <a:t>PPT</a:t>
            </a:r>
            <a:r>
              <a:rPr lang="zh-CN" altLang="en-US" sz="2800" b="1" dirty="0">
                <a:solidFill>
                  <a:prstClr val="white"/>
                </a:solidFill>
              </a:rPr>
              <a:t>群，每周免费提供好书给你们做读书笔记。</a:t>
            </a:r>
            <a:endParaRPr lang="en-US" altLang="zh-CN" sz="2800" b="1" dirty="0">
              <a:solidFill>
                <a:prstClr val="white"/>
              </a:solidFill>
            </a:endParaRPr>
          </a:p>
          <a:p>
            <a:pPr algn="just" defTabSz="1219140"/>
            <a:endParaRPr lang="en-US" altLang="zh-CN" sz="2800" b="1" dirty="0">
              <a:solidFill>
                <a:prstClr val="white"/>
              </a:solidFill>
            </a:endParaRPr>
          </a:p>
          <a:p>
            <a:pPr algn="just" defTabSz="1219140"/>
            <a:r>
              <a:rPr lang="en-US" altLang="zh-CN" sz="2800" b="1" dirty="0">
                <a:solidFill>
                  <a:prstClr val="white"/>
                </a:solidFill>
              </a:rPr>
              <a:t>4</a:t>
            </a:r>
            <a:r>
              <a:rPr lang="zh-CN" altLang="en-US" sz="2800" b="1" dirty="0">
                <a:solidFill>
                  <a:prstClr val="white"/>
                </a:solidFill>
              </a:rPr>
              <a:t>、在微信</a:t>
            </a:r>
            <a:r>
              <a:rPr lang="en-US" altLang="zh-CN" sz="2800" b="1" dirty="0">
                <a:solidFill>
                  <a:prstClr val="white"/>
                </a:solidFill>
              </a:rPr>
              <a:t>PPT100</a:t>
            </a:r>
            <a:r>
              <a:rPr lang="zh-CN" altLang="en-US" sz="2800" b="1" dirty="0">
                <a:solidFill>
                  <a:prstClr val="white"/>
                </a:solidFill>
              </a:rPr>
              <a:t>中回复“目录”，可以看到</a:t>
            </a:r>
            <a:r>
              <a:rPr lang="zh-CN" altLang="en-US" sz="2800" b="1" dirty="0" smtClean="0">
                <a:solidFill>
                  <a:prstClr val="white"/>
                </a:solidFill>
              </a:rPr>
              <a:t>更多配色设计</a:t>
            </a:r>
            <a:r>
              <a:rPr lang="zh-CN" altLang="en-US" sz="2800" b="1" dirty="0">
                <a:solidFill>
                  <a:prstClr val="white"/>
                </a:solidFill>
              </a:rPr>
              <a:t>技巧。</a:t>
            </a:r>
            <a:endParaRPr lang="en-US" altLang="zh-CN" sz="2800" b="1" dirty="0">
              <a:solidFill>
                <a:prstClr val="white"/>
              </a:solidFill>
            </a:endParaRPr>
          </a:p>
          <a:p>
            <a:pPr algn="just" defTabSz="1219140"/>
            <a:endParaRPr lang="en-US" altLang="zh-CN" sz="2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66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全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156</Words>
  <Application>Microsoft Office PowerPoint</Application>
  <PresentationFormat>宽屏</PresentationFormat>
  <Paragraphs>17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宋体</vt:lpstr>
      <vt:lpstr>Calibri</vt:lpstr>
      <vt:lpstr>微软雅黑</vt:lpstr>
      <vt:lpstr>方正超粗黑简体</vt:lpstr>
      <vt:lpstr>Arial</vt:lpstr>
      <vt:lpstr>1_Office 主题</vt:lpstr>
      <vt:lpstr>Office 主题</vt:lpstr>
      <vt:lpstr>PowerPoint 演示文稿</vt:lpstr>
      <vt:lpstr>请使用素材做一个课件中的线条勾勒效果</vt:lpstr>
      <vt:lpstr>PowerPoint 演示文稿</vt:lpstr>
      <vt:lpstr>请使用素材做一个课件中的艺术字体效果</vt:lpstr>
      <vt:lpstr>PowerPoint 演示文稿</vt:lpstr>
      <vt:lpstr>请使用素材做一个课件中的字画相交效果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wonder why</dc:creator>
  <cp:lastModifiedBy>小巴</cp:lastModifiedBy>
  <cp:revision>9</cp:revision>
  <dcterms:created xsi:type="dcterms:W3CDTF">2013-09-21T16:15:13Z</dcterms:created>
  <dcterms:modified xsi:type="dcterms:W3CDTF">2014-02-24T12:16:23Z</dcterms:modified>
</cp:coreProperties>
</file>