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</p:sldMasterIdLst>
  <p:notesMasterIdLst>
    <p:notesMasterId r:id="rId21"/>
  </p:notesMasterIdLst>
  <p:handoutMasterIdLst>
    <p:handoutMasterId r:id="rId22"/>
  </p:handoutMasterIdLst>
  <p:sldIdLst>
    <p:sldId id="386" r:id="rId4"/>
    <p:sldId id="287" r:id="rId5"/>
    <p:sldId id="387" r:id="rId6"/>
    <p:sldId id="344" r:id="rId7"/>
    <p:sldId id="343" r:id="rId8"/>
    <p:sldId id="349" r:id="rId9"/>
    <p:sldId id="389" r:id="rId10"/>
    <p:sldId id="380" r:id="rId11"/>
    <p:sldId id="390" r:id="rId12"/>
    <p:sldId id="376" r:id="rId13"/>
    <p:sldId id="375" r:id="rId14"/>
    <p:sldId id="391" r:id="rId15"/>
    <p:sldId id="392" r:id="rId16"/>
    <p:sldId id="374" r:id="rId17"/>
    <p:sldId id="394" r:id="rId18"/>
    <p:sldId id="393" r:id="rId19"/>
    <p:sldId id="384" r:id="rId20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309">
          <p15:clr>
            <a:srgbClr val="A4A3A4"/>
          </p15:clr>
        </p15:guide>
        <p15:guide id="4" pos="2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4042"/>
    <a:srgbClr val="383A3C"/>
    <a:srgbClr val="3F4342"/>
    <a:srgbClr val="363A3A"/>
    <a:srgbClr val="FF8989"/>
    <a:srgbClr val="008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846" y="66"/>
      </p:cViewPr>
      <p:guideLst>
        <p:guide orient="horz" pos="1620"/>
        <p:guide pos="2880"/>
        <p:guide pos="4309"/>
        <p:guide pos="2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291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5B0EB8-BAD7-4B7F-8948-7953E1C2917E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7BC07B5-AE9C-4CB6-A323-26C402B39693}">
      <dgm:prSet custT="1"/>
      <dgm:spPr/>
      <dgm:t>
        <a:bodyPr/>
        <a:lstStyle/>
        <a:p>
          <a:pPr rtl="0"/>
          <a:r>
            <a:rPr 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</a:t>
          </a:r>
          <a:endParaRPr lang="zh-CN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29D2B6F-B870-4FAB-8440-76C300428760}" type="parTrans" cxnId="{A5894C1C-BD17-474F-A76D-6B7580DEEE38}">
      <dgm:prSet/>
      <dgm:spPr/>
      <dgm:t>
        <a:bodyPr/>
        <a:lstStyle/>
        <a:p>
          <a:endParaRPr lang="zh-CN" altLang="en-US"/>
        </a:p>
      </dgm:t>
    </dgm:pt>
    <dgm:pt modelId="{E158E0B9-CDFF-4B11-94FD-98F56A549BCF}" type="sibTrans" cxnId="{A5894C1C-BD17-474F-A76D-6B7580DEEE38}">
      <dgm:prSet/>
      <dgm:spPr/>
      <dgm:t>
        <a:bodyPr/>
        <a:lstStyle/>
        <a:p>
          <a:endParaRPr lang="zh-CN" altLang="en-US"/>
        </a:p>
      </dgm:t>
    </dgm:pt>
    <dgm:pt modelId="{CB1360DC-99B3-4BA9-AA49-0226FFDB1626}">
      <dgm:prSet/>
      <dgm:spPr/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400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A6C1A8B-ACF8-48CE-9B52-8E3DA706B41D}" type="parTrans" cxnId="{203E58BC-2B53-4769-BC04-AFA1BA186796}">
      <dgm:prSet/>
      <dgm:spPr/>
      <dgm:t>
        <a:bodyPr/>
        <a:lstStyle/>
        <a:p>
          <a:endParaRPr lang="zh-CN" altLang="en-US"/>
        </a:p>
      </dgm:t>
    </dgm:pt>
    <dgm:pt modelId="{D610530A-9A9B-4253-A7C5-81CFAB7344ED}" type="sibTrans" cxnId="{203E58BC-2B53-4769-BC04-AFA1BA186796}">
      <dgm:prSet/>
      <dgm:spPr/>
      <dgm:t>
        <a:bodyPr/>
        <a:lstStyle/>
        <a:p>
          <a:endParaRPr lang="zh-CN" altLang="en-US"/>
        </a:p>
      </dgm:t>
    </dgm:pt>
    <dgm:pt modelId="{7D5CAC0E-402C-4CB5-9F55-A72990B3AD46}">
      <dgm:prSet custT="1"/>
      <dgm:spPr/>
      <dgm:t>
        <a:bodyPr/>
        <a:lstStyle/>
        <a:p>
          <a:pPr rtl="0"/>
          <a:r>
            <a:rPr 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B</a:t>
          </a:r>
          <a:endParaRPr lang="zh-CN" sz="1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61C8FFB-0B8F-42BC-A940-FAF4C3701525}" type="parTrans" cxnId="{34BEE5A0-7C90-4597-936B-42BE20DA1E96}">
      <dgm:prSet/>
      <dgm:spPr/>
      <dgm:t>
        <a:bodyPr/>
        <a:lstStyle/>
        <a:p>
          <a:endParaRPr lang="zh-CN" altLang="en-US"/>
        </a:p>
      </dgm:t>
    </dgm:pt>
    <dgm:pt modelId="{FF99FCCD-D052-43D0-9D0B-3D625BADC0E2}" type="sibTrans" cxnId="{34BEE5A0-7C90-4597-936B-42BE20DA1E96}">
      <dgm:prSet/>
      <dgm:spPr/>
      <dgm:t>
        <a:bodyPr/>
        <a:lstStyle/>
        <a:p>
          <a:endParaRPr lang="zh-CN" altLang="en-US"/>
        </a:p>
      </dgm:t>
    </dgm:pt>
    <dgm:pt modelId="{A3F72308-4E9C-45AA-8F93-CC5699BC6F55}">
      <dgm:prSet/>
      <dgm:spPr/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500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59F73A-F841-4C9F-A098-493C3A922805}" type="parTrans" cxnId="{B2ABA276-11EC-43F3-8904-D469D815FF24}">
      <dgm:prSet/>
      <dgm:spPr/>
      <dgm:t>
        <a:bodyPr/>
        <a:lstStyle/>
        <a:p>
          <a:endParaRPr lang="zh-CN" altLang="en-US"/>
        </a:p>
      </dgm:t>
    </dgm:pt>
    <dgm:pt modelId="{DF6DA6A6-1284-4C81-A905-24AEBF58CE34}" type="sibTrans" cxnId="{B2ABA276-11EC-43F3-8904-D469D815FF24}">
      <dgm:prSet/>
      <dgm:spPr/>
      <dgm:t>
        <a:bodyPr/>
        <a:lstStyle/>
        <a:p>
          <a:endParaRPr lang="zh-CN" altLang="en-US"/>
        </a:p>
      </dgm:t>
    </dgm:pt>
    <dgm:pt modelId="{302FC6CE-ADA2-46A5-8AF7-F7C77D11A96D}">
      <dgm:prSet custT="1"/>
      <dgm:spPr/>
      <dgm:t>
        <a:bodyPr/>
        <a:lstStyle/>
        <a:p>
          <a:pPr rtl="0"/>
          <a:r>
            <a:rPr 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C</a:t>
          </a:r>
          <a:endParaRPr lang="zh-CN" sz="1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B464A56-2B80-43E5-B25C-1350006649ED}" type="parTrans" cxnId="{8C86A147-246D-4516-8F97-734A0B5818CD}">
      <dgm:prSet/>
      <dgm:spPr/>
      <dgm:t>
        <a:bodyPr/>
        <a:lstStyle/>
        <a:p>
          <a:endParaRPr lang="zh-CN" altLang="en-US"/>
        </a:p>
      </dgm:t>
    </dgm:pt>
    <dgm:pt modelId="{77950F13-0A11-4AF3-86D0-8CE43416E61B}" type="sibTrans" cxnId="{8C86A147-246D-4516-8F97-734A0B5818CD}">
      <dgm:prSet/>
      <dgm:spPr/>
      <dgm:t>
        <a:bodyPr/>
        <a:lstStyle/>
        <a:p>
          <a:endParaRPr lang="zh-CN" altLang="en-US"/>
        </a:p>
      </dgm:t>
    </dgm:pt>
    <dgm:pt modelId="{92BB71BE-AFE5-41EB-8EA6-2198BB50B963}">
      <dgm:prSet/>
      <dgm:spPr/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800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 游泳池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08B310-BDDD-4138-AC2A-4C079FED96B9}" type="parTrans" cxnId="{10393D9A-64A2-4F61-80D5-ADF0B2E35CFF}">
      <dgm:prSet/>
      <dgm:spPr/>
      <dgm:t>
        <a:bodyPr/>
        <a:lstStyle/>
        <a:p>
          <a:endParaRPr lang="zh-CN" altLang="en-US"/>
        </a:p>
      </dgm:t>
    </dgm:pt>
    <dgm:pt modelId="{38B81B29-6EA2-4555-87E6-BC383EFAA1AB}" type="sibTrans" cxnId="{10393D9A-64A2-4F61-80D5-ADF0B2E35CFF}">
      <dgm:prSet/>
      <dgm:spPr/>
      <dgm:t>
        <a:bodyPr/>
        <a:lstStyle/>
        <a:p>
          <a:endParaRPr lang="zh-CN" altLang="en-US"/>
        </a:p>
      </dgm:t>
    </dgm:pt>
    <dgm:pt modelId="{ACD08912-ACE2-4307-9E3C-C6A35FF52857}" type="pres">
      <dgm:prSet presAssocID="{A45B0EB8-BAD7-4B7F-8948-7953E1C2917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09B9AE72-FB8C-45DD-9373-3F77F4B936CF}" type="pres">
      <dgm:prSet presAssocID="{67BC07B5-AE9C-4CB6-A323-26C402B39693}" presName="composite" presStyleCnt="0">
        <dgm:presLayoutVars>
          <dgm:chMax val="1"/>
          <dgm:chPref val="1"/>
        </dgm:presLayoutVars>
      </dgm:prSet>
      <dgm:spPr/>
    </dgm:pt>
    <dgm:pt modelId="{BF28A5D3-9DCA-4ECD-90B0-F21CBA3F976B}" type="pres">
      <dgm:prSet presAssocID="{67BC07B5-AE9C-4CB6-A323-26C402B39693}" presName="Accent" presStyleLbl="trAlignAcc1" presStyleIdx="0" presStyleCnt="3">
        <dgm:presLayoutVars>
          <dgm:chMax val="0"/>
          <dgm:chPref val="0"/>
        </dgm:presLayoutVars>
      </dgm:prSet>
      <dgm:spPr/>
    </dgm:pt>
    <dgm:pt modelId="{65EEEF86-45C2-4CD7-B3AD-53E3096C34DB}" type="pres">
      <dgm:prSet presAssocID="{67BC07B5-AE9C-4CB6-A323-26C402B39693}" presName="Image" presStyleLbl="alignImgPlace1" presStyleIdx="0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924B174A-38C0-49E0-8587-5FF3B2197134}" type="pres">
      <dgm:prSet presAssocID="{67BC07B5-AE9C-4CB6-A323-26C402B39693}" presName="ChildComposite" presStyleCnt="0"/>
      <dgm:spPr/>
    </dgm:pt>
    <dgm:pt modelId="{78D11FB8-34ED-4041-8FD1-5235260BE219}" type="pres">
      <dgm:prSet presAssocID="{67BC07B5-AE9C-4CB6-A323-26C402B39693}" presName="Child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837B90-16A1-4E91-8DDA-08864028BB1B}" type="pres">
      <dgm:prSet presAssocID="{67BC07B5-AE9C-4CB6-A323-26C402B39693}" presName="Parent" presStyleLbl="revTx" presStyleIdx="0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AFCA38-6545-4049-8054-833472A18754}" type="pres">
      <dgm:prSet presAssocID="{E158E0B9-CDFF-4B11-94FD-98F56A549BCF}" presName="sibTrans" presStyleCnt="0"/>
      <dgm:spPr/>
    </dgm:pt>
    <dgm:pt modelId="{36B12B9C-17AB-409F-BDE1-B8308101A55A}" type="pres">
      <dgm:prSet presAssocID="{7D5CAC0E-402C-4CB5-9F55-A72990B3AD46}" presName="composite" presStyleCnt="0">
        <dgm:presLayoutVars>
          <dgm:chMax val="1"/>
          <dgm:chPref val="1"/>
        </dgm:presLayoutVars>
      </dgm:prSet>
      <dgm:spPr/>
    </dgm:pt>
    <dgm:pt modelId="{B703BD9B-DA3B-4990-93EB-475B51E6747F}" type="pres">
      <dgm:prSet presAssocID="{7D5CAC0E-402C-4CB5-9F55-A72990B3AD46}" presName="Accent" presStyleLbl="trAlignAcc1" presStyleIdx="1" presStyleCnt="3">
        <dgm:presLayoutVars>
          <dgm:chMax val="0"/>
          <dgm:chPref val="0"/>
        </dgm:presLayoutVars>
      </dgm:prSet>
      <dgm:spPr/>
    </dgm:pt>
    <dgm:pt modelId="{E9A2E77A-75FC-4CEB-A1D6-3091657649DC}" type="pres">
      <dgm:prSet presAssocID="{7D5CAC0E-402C-4CB5-9F55-A72990B3AD46}" presName="Image" presStyleLbl="alignImgPlace1" presStyleIdx="1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A66C3426-3821-40AF-A2E8-8D8BCBE1D02D}" type="pres">
      <dgm:prSet presAssocID="{7D5CAC0E-402C-4CB5-9F55-A72990B3AD46}" presName="ChildComposite" presStyleCnt="0"/>
      <dgm:spPr/>
    </dgm:pt>
    <dgm:pt modelId="{1402F363-F498-4150-9292-2CB1939EBCE0}" type="pres">
      <dgm:prSet presAssocID="{7D5CAC0E-402C-4CB5-9F55-A72990B3AD46}" presName="Child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0B0A67-B189-411D-8F7F-52D21B56849F}" type="pres">
      <dgm:prSet presAssocID="{7D5CAC0E-402C-4CB5-9F55-A72990B3AD46}" presName="Parent" presStyleLbl="revTx" presStyleIdx="1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517888-810D-47FF-864A-EA0E802469CA}" type="pres">
      <dgm:prSet presAssocID="{FF99FCCD-D052-43D0-9D0B-3D625BADC0E2}" presName="sibTrans" presStyleCnt="0"/>
      <dgm:spPr/>
    </dgm:pt>
    <dgm:pt modelId="{238D898A-C86F-4736-B36E-68F947D3CFC6}" type="pres">
      <dgm:prSet presAssocID="{302FC6CE-ADA2-46A5-8AF7-F7C77D11A96D}" presName="composite" presStyleCnt="0">
        <dgm:presLayoutVars>
          <dgm:chMax val="1"/>
          <dgm:chPref val="1"/>
        </dgm:presLayoutVars>
      </dgm:prSet>
      <dgm:spPr/>
    </dgm:pt>
    <dgm:pt modelId="{DD6B5A85-8FBB-47DF-9CC1-177908189F41}" type="pres">
      <dgm:prSet presAssocID="{302FC6CE-ADA2-46A5-8AF7-F7C77D11A96D}" presName="Accent" presStyleLbl="trAlignAcc1" presStyleIdx="2" presStyleCnt="3">
        <dgm:presLayoutVars>
          <dgm:chMax val="0"/>
          <dgm:chPref val="0"/>
        </dgm:presLayoutVars>
      </dgm:prSet>
      <dgm:spPr/>
    </dgm:pt>
    <dgm:pt modelId="{E42BE324-40FF-41A0-A9FC-102C1F98EABE}" type="pres">
      <dgm:prSet presAssocID="{302FC6CE-ADA2-46A5-8AF7-F7C77D11A96D}" presName="Image" presStyleLbl="alignImgPlace1" presStyleIdx="2" presStyleCnt="3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F3E4A463-FEAE-4427-87D9-4299C36FFBAE}" type="pres">
      <dgm:prSet presAssocID="{302FC6CE-ADA2-46A5-8AF7-F7C77D11A96D}" presName="ChildComposite" presStyleCnt="0"/>
      <dgm:spPr/>
    </dgm:pt>
    <dgm:pt modelId="{E8F5023A-184F-42A4-96A5-9B771F43E64A}" type="pres">
      <dgm:prSet presAssocID="{302FC6CE-ADA2-46A5-8AF7-F7C77D11A96D}" presName="Child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D9AE27-F98E-42F4-AE9F-1B0F30A55B20}" type="pres">
      <dgm:prSet presAssocID="{302FC6CE-ADA2-46A5-8AF7-F7C77D11A96D}" presName="Parent" presStyleLbl="revTx" presStyleIdx="2" presStyleCnt="3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C86A147-246D-4516-8F97-734A0B5818CD}" srcId="{A45B0EB8-BAD7-4B7F-8948-7953E1C2917E}" destId="{302FC6CE-ADA2-46A5-8AF7-F7C77D11A96D}" srcOrd="2" destOrd="0" parTransId="{EB464A56-2B80-43E5-B25C-1350006649ED}" sibTransId="{77950F13-0A11-4AF3-86D0-8CE43416E61B}"/>
    <dgm:cxn modelId="{C2A8EA1D-06EE-420E-9789-DD078CC05225}" type="presOf" srcId="{92BB71BE-AFE5-41EB-8EA6-2198BB50B963}" destId="{E8F5023A-184F-42A4-96A5-9B771F43E64A}" srcOrd="0" destOrd="0" presId="urn:microsoft.com/office/officeart/2008/layout/CaptionedPictures"/>
    <dgm:cxn modelId="{203E58BC-2B53-4769-BC04-AFA1BA186796}" srcId="{67BC07B5-AE9C-4CB6-A323-26C402B39693}" destId="{CB1360DC-99B3-4BA9-AA49-0226FFDB1626}" srcOrd="0" destOrd="0" parTransId="{4A6C1A8B-ACF8-48CE-9B52-8E3DA706B41D}" sibTransId="{D610530A-9A9B-4253-A7C5-81CFAB7344ED}"/>
    <dgm:cxn modelId="{34BEE5A0-7C90-4597-936B-42BE20DA1E96}" srcId="{A45B0EB8-BAD7-4B7F-8948-7953E1C2917E}" destId="{7D5CAC0E-402C-4CB5-9F55-A72990B3AD46}" srcOrd="1" destOrd="0" parTransId="{F61C8FFB-0B8F-42BC-A940-FAF4C3701525}" sibTransId="{FF99FCCD-D052-43D0-9D0B-3D625BADC0E2}"/>
    <dgm:cxn modelId="{C081E777-1B15-44C9-A268-8929D674554D}" type="presOf" srcId="{7D5CAC0E-402C-4CB5-9F55-A72990B3AD46}" destId="{720B0A67-B189-411D-8F7F-52D21B56849F}" srcOrd="0" destOrd="0" presId="urn:microsoft.com/office/officeart/2008/layout/CaptionedPictures"/>
    <dgm:cxn modelId="{F1E0617D-2F36-4067-8793-6C6FB522400D}" type="presOf" srcId="{A3F72308-4E9C-45AA-8F93-CC5699BC6F55}" destId="{1402F363-F498-4150-9292-2CB1939EBCE0}" srcOrd="0" destOrd="0" presId="urn:microsoft.com/office/officeart/2008/layout/CaptionedPictures"/>
    <dgm:cxn modelId="{AD681FAD-AEA7-4140-A1F7-DB59B0BA734C}" type="presOf" srcId="{CB1360DC-99B3-4BA9-AA49-0226FFDB1626}" destId="{78D11FB8-34ED-4041-8FD1-5235260BE219}" srcOrd="0" destOrd="0" presId="urn:microsoft.com/office/officeart/2008/layout/CaptionedPictures"/>
    <dgm:cxn modelId="{23E98AA6-60E0-49A4-8BB2-675EBF4BFCE3}" type="presOf" srcId="{302FC6CE-ADA2-46A5-8AF7-F7C77D11A96D}" destId="{5FD9AE27-F98E-42F4-AE9F-1B0F30A55B20}" srcOrd="0" destOrd="0" presId="urn:microsoft.com/office/officeart/2008/layout/CaptionedPictures"/>
    <dgm:cxn modelId="{A5894C1C-BD17-474F-A76D-6B7580DEEE38}" srcId="{A45B0EB8-BAD7-4B7F-8948-7953E1C2917E}" destId="{67BC07B5-AE9C-4CB6-A323-26C402B39693}" srcOrd="0" destOrd="0" parTransId="{C29D2B6F-B870-4FAB-8440-76C300428760}" sibTransId="{E158E0B9-CDFF-4B11-94FD-98F56A549BCF}"/>
    <dgm:cxn modelId="{6CA6E402-FE34-46BE-A43D-C225156E012B}" type="presOf" srcId="{A45B0EB8-BAD7-4B7F-8948-7953E1C2917E}" destId="{ACD08912-ACE2-4307-9E3C-C6A35FF52857}" srcOrd="0" destOrd="0" presId="urn:microsoft.com/office/officeart/2008/layout/CaptionedPictures"/>
    <dgm:cxn modelId="{10393D9A-64A2-4F61-80D5-ADF0B2E35CFF}" srcId="{302FC6CE-ADA2-46A5-8AF7-F7C77D11A96D}" destId="{92BB71BE-AFE5-41EB-8EA6-2198BB50B963}" srcOrd="0" destOrd="0" parTransId="{9608B310-BDDD-4138-AC2A-4C079FED96B9}" sibTransId="{38B81B29-6EA2-4555-87E6-BC383EFAA1AB}"/>
    <dgm:cxn modelId="{087E4B2F-051A-4EF4-97FA-C5CAE141825A}" type="presOf" srcId="{67BC07B5-AE9C-4CB6-A323-26C402B39693}" destId="{89837B90-16A1-4E91-8DDA-08864028BB1B}" srcOrd="0" destOrd="0" presId="urn:microsoft.com/office/officeart/2008/layout/CaptionedPictures"/>
    <dgm:cxn modelId="{B2ABA276-11EC-43F3-8904-D469D815FF24}" srcId="{7D5CAC0E-402C-4CB5-9F55-A72990B3AD46}" destId="{A3F72308-4E9C-45AA-8F93-CC5699BC6F55}" srcOrd="0" destOrd="0" parTransId="{9659F73A-F841-4C9F-A098-493C3A922805}" sibTransId="{DF6DA6A6-1284-4C81-A905-24AEBF58CE34}"/>
    <dgm:cxn modelId="{B603B21A-2414-46AA-95C2-E2CADE1F3114}" type="presParOf" srcId="{ACD08912-ACE2-4307-9E3C-C6A35FF52857}" destId="{09B9AE72-FB8C-45DD-9373-3F77F4B936CF}" srcOrd="0" destOrd="0" presId="urn:microsoft.com/office/officeart/2008/layout/CaptionedPictures"/>
    <dgm:cxn modelId="{72929B97-330E-48D0-B07F-60078441DFA9}" type="presParOf" srcId="{09B9AE72-FB8C-45DD-9373-3F77F4B936CF}" destId="{BF28A5D3-9DCA-4ECD-90B0-F21CBA3F976B}" srcOrd="0" destOrd="0" presId="urn:microsoft.com/office/officeart/2008/layout/CaptionedPictures"/>
    <dgm:cxn modelId="{C2774AE5-E71A-4A2E-B04B-FEBC06563FC7}" type="presParOf" srcId="{09B9AE72-FB8C-45DD-9373-3F77F4B936CF}" destId="{65EEEF86-45C2-4CD7-B3AD-53E3096C34DB}" srcOrd="1" destOrd="0" presId="urn:microsoft.com/office/officeart/2008/layout/CaptionedPictures"/>
    <dgm:cxn modelId="{9F600B43-4471-480F-8947-D1A853FD40E4}" type="presParOf" srcId="{09B9AE72-FB8C-45DD-9373-3F77F4B936CF}" destId="{924B174A-38C0-49E0-8587-5FF3B2197134}" srcOrd="2" destOrd="0" presId="urn:microsoft.com/office/officeart/2008/layout/CaptionedPictures"/>
    <dgm:cxn modelId="{6BAD1E29-97D8-4764-9416-3FFB4227A29B}" type="presParOf" srcId="{924B174A-38C0-49E0-8587-5FF3B2197134}" destId="{78D11FB8-34ED-4041-8FD1-5235260BE219}" srcOrd="0" destOrd="0" presId="urn:microsoft.com/office/officeart/2008/layout/CaptionedPictures"/>
    <dgm:cxn modelId="{64294E0C-B960-46E8-A03D-5263CCC18051}" type="presParOf" srcId="{924B174A-38C0-49E0-8587-5FF3B2197134}" destId="{89837B90-16A1-4E91-8DDA-08864028BB1B}" srcOrd="1" destOrd="0" presId="urn:microsoft.com/office/officeart/2008/layout/CaptionedPictures"/>
    <dgm:cxn modelId="{048DA56E-1930-42C4-8487-45A884C55B35}" type="presParOf" srcId="{ACD08912-ACE2-4307-9E3C-C6A35FF52857}" destId="{53AFCA38-6545-4049-8054-833472A18754}" srcOrd="1" destOrd="0" presId="urn:microsoft.com/office/officeart/2008/layout/CaptionedPictures"/>
    <dgm:cxn modelId="{7F53984E-B366-4351-9F08-01DEAD074645}" type="presParOf" srcId="{ACD08912-ACE2-4307-9E3C-C6A35FF52857}" destId="{36B12B9C-17AB-409F-BDE1-B8308101A55A}" srcOrd="2" destOrd="0" presId="urn:microsoft.com/office/officeart/2008/layout/CaptionedPictures"/>
    <dgm:cxn modelId="{F0B909B0-CA08-443F-ABDB-D6453A594298}" type="presParOf" srcId="{36B12B9C-17AB-409F-BDE1-B8308101A55A}" destId="{B703BD9B-DA3B-4990-93EB-475B51E6747F}" srcOrd="0" destOrd="0" presId="urn:microsoft.com/office/officeart/2008/layout/CaptionedPictures"/>
    <dgm:cxn modelId="{5DEFD771-1005-4162-B635-7ED16C11F226}" type="presParOf" srcId="{36B12B9C-17AB-409F-BDE1-B8308101A55A}" destId="{E9A2E77A-75FC-4CEB-A1D6-3091657649DC}" srcOrd="1" destOrd="0" presId="urn:microsoft.com/office/officeart/2008/layout/CaptionedPictures"/>
    <dgm:cxn modelId="{5FA874C1-3839-4522-855F-784042F175B6}" type="presParOf" srcId="{36B12B9C-17AB-409F-BDE1-B8308101A55A}" destId="{A66C3426-3821-40AF-A2E8-8D8BCBE1D02D}" srcOrd="2" destOrd="0" presId="urn:microsoft.com/office/officeart/2008/layout/CaptionedPictures"/>
    <dgm:cxn modelId="{DD7D95BF-4A56-4DF3-82D4-1ACE0694D1B7}" type="presParOf" srcId="{A66C3426-3821-40AF-A2E8-8D8BCBE1D02D}" destId="{1402F363-F498-4150-9292-2CB1939EBCE0}" srcOrd="0" destOrd="0" presId="urn:microsoft.com/office/officeart/2008/layout/CaptionedPictures"/>
    <dgm:cxn modelId="{AA82EBD1-EF75-48D8-BD75-8214C3209E88}" type="presParOf" srcId="{A66C3426-3821-40AF-A2E8-8D8BCBE1D02D}" destId="{720B0A67-B189-411D-8F7F-52D21B56849F}" srcOrd="1" destOrd="0" presId="urn:microsoft.com/office/officeart/2008/layout/CaptionedPictures"/>
    <dgm:cxn modelId="{9D5472EB-1305-435D-B080-E765D710ED0A}" type="presParOf" srcId="{ACD08912-ACE2-4307-9E3C-C6A35FF52857}" destId="{57517888-810D-47FF-864A-EA0E802469CA}" srcOrd="3" destOrd="0" presId="urn:microsoft.com/office/officeart/2008/layout/CaptionedPictures"/>
    <dgm:cxn modelId="{EB10AD4F-08DB-44E2-B216-801BF90454A4}" type="presParOf" srcId="{ACD08912-ACE2-4307-9E3C-C6A35FF52857}" destId="{238D898A-C86F-4736-B36E-68F947D3CFC6}" srcOrd="4" destOrd="0" presId="urn:microsoft.com/office/officeart/2008/layout/CaptionedPictures"/>
    <dgm:cxn modelId="{768660EB-238D-4C35-86C0-E7541BF76860}" type="presParOf" srcId="{238D898A-C86F-4736-B36E-68F947D3CFC6}" destId="{DD6B5A85-8FBB-47DF-9CC1-177908189F41}" srcOrd="0" destOrd="0" presId="urn:microsoft.com/office/officeart/2008/layout/CaptionedPictures"/>
    <dgm:cxn modelId="{891CF40D-DC21-46DD-A765-FB1F2DA47466}" type="presParOf" srcId="{238D898A-C86F-4736-B36E-68F947D3CFC6}" destId="{E42BE324-40FF-41A0-A9FC-102C1F98EABE}" srcOrd="1" destOrd="0" presId="urn:microsoft.com/office/officeart/2008/layout/CaptionedPictures"/>
    <dgm:cxn modelId="{AC5BF894-D36B-42FE-932B-A3ECC081A059}" type="presParOf" srcId="{238D898A-C86F-4736-B36E-68F947D3CFC6}" destId="{F3E4A463-FEAE-4427-87D9-4299C36FFBAE}" srcOrd="2" destOrd="0" presId="urn:microsoft.com/office/officeart/2008/layout/CaptionedPictures"/>
    <dgm:cxn modelId="{AE9A786C-9FAC-4E43-A9A2-7ADCED8CB1D2}" type="presParOf" srcId="{F3E4A463-FEAE-4427-87D9-4299C36FFBAE}" destId="{E8F5023A-184F-42A4-96A5-9B771F43E64A}" srcOrd="0" destOrd="0" presId="urn:microsoft.com/office/officeart/2008/layout/CaptionedPictures"/>
    <dgm:cxn modelId="{8B38F14B-DFB8-4C21-B7FD-941A1062856B}" type="presParOf" srcId="{F3E4A463-FEAE-4427-87D9-4299C36FFBAE}" destId="{5FD9AE27-F98E-42F4-AE9F-1B0F30A55B20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8A5D3-9DCA-4ECD-90B0-F21CBA3F976B}">
      <dsp:nvSpPr>
        <dsp:cNvPr id="0" name=""/>
        <dsp:cNvSpPr/>
      </dsp:nvSpPr>
      <dsp:spPr>
        <a:xfrm>
          <a:off x="653" y="285147"/>
          <a:ext cx="1721403" cy="20251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EEF86-45C2-4CD7-B3AD-53E3096C34DB}">
      <dsp:nvSpPr>
        <dsp:cNvPr id="0" name=""/>
        <dsp:cNvSpPr/>
      </dsp:nvSpPr>
      <dsp:spPr>
        <a:xfrm>
          <a:off x="86724" y="366154"/>
          <a:ext cx="1549263" cy="131636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D11FB8-34ED-4041-8FD1-5235260BE219}">
      <dsp:nvSpPr>
        <dsp:cNvPr id="0" name=""/>
        <dsp:cNvSpPr/>
      </dsp:nvSpPr>
      <dsp:spPr>
        <a:xfrm>
          <a:off x="86724" y="1885056"/>
          <a:ext cx="1549263" cy="344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400</a:t>
          </a: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</a:t>
          </a:r>
          <a:endParaRPr lang="zh-CN" sz="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6724" y="1885056"/>
        <a:ext cx="1549263" cy="344264"/>
      </dsp:txXfrm>
    </dsp:sp>
    <dsp:sp modelId="{89837B90-16A1-4E91-8DDA-08864028BB1B}">
      <dsp:nvSpPr>
        <dsp:cNvPr id="0" name=""/>
        <dsp:cNvSpPr/>
      </dsp:nvSpPr>
      <dsp:spPr>
        <a:xfrm>
          <a:off x="86724" y="1682522"/>
          <a:ext cx="1549263" cy="20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</a:t>
          </a:r>
          <a:endParaRPr lang="zh-CN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6724" y="1682522"/>
        <a:ext cx="1549263" cy="202534"/>
      </dsp:txXfrm>
    </dsp:sp>
    <dsp:sp modelId="{B703BD9B-DA3B-4990-93EB-475B51E6747F}">
      <dsp:nvSpPr>
        <dsp:cNvPr id="0" name=""/>
        <dsp:cNvSpPr/>
      </dsp:nvSpPr>
      <dsp:spPr>
        <a:xfrm>
          <a:off x="2199638" y="285147"/>
          <a:ext cx="1721403" cy="20251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A2E77A-75FC-4CEB-A1D6-3091657649DC}">
      <dsp:nvSpPr>
        <dsp:cNvPr id="0" name=""/>
        <dsp:cNvSpPr/>
      </dsp:nvSpPr>
      <dsp:spPr>
        <a:xfrm>
          <a:off x="2285708" y="366154"/>
          <a:ext cx="1549263" cy="131636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02F363-F498-4150-9292-2CB1939EBCE0}">
      <dsp:nvSpPr>
        <dsp:cNvPr id="0" name=""/>
        <dsp:cNvSpPr/>
      </dsp:nvSpPr>
      <dsp:spPr>
        <a:xfrm>
          <a:off x="2285708" y="1885056"/>
          <a:ext cx="1549263" cy="344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500</a:t>
          </a: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</a:t>
          </a:r>
          <a:endParaRPr lang="zh-CN" sz="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85708" y="1885056"/>
        <a:ext cx="1549263" cy="344264"/>
      </dsp:txXfrm>
    </dsp:sp>
    <dsp:sp modelId="{720B0A67-B189-411D-8F7F-52D21B56849F}">
      <dsp:nvSpPr>
        <dsp:cNvPr id="0" name=""/>
        <dsp:cNvSpPr/>
      </dsp:nvSpPr>
      <dsp:spPr>
        <a:xfrm>
          <a:off x="2285708" y="1682522"/>
          <a:ext cx="1549263" cy="20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B</a:t>
          </a:r>
          <a:endParaRPr lang="zh-CN" sz="1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85708" y="1682522"/>
        <a:ext cx="1549263" cy="202534"/>
      </dsp:txXfrm>
    </dsp:sp>
    <dsp:sp modelId="{DD6B5A85-8FBB-47DF-9CC1-177908189F41}">
      <dsp:nvSpPr>
        <dsp:cNvPr id="0" name=""/>
        <dsp:cNvSpPr/>
      </dsp:nvSpPr>
      <dsp:spPr>
        <a:xfrm>
          <a:off x="4398622" y="285147"/>
          <a:ext cx="1721403" cy="20251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2BE324-40FF-41A0-A9FC-102C1F98EABE}">
      <dsp:nvSpPr>
        <dsp:cNvPr id="0" name=""/>
        <dsp:cNvSpPr/>
      </dsp:nvSpPr>
      <dsp:spPr>
        <a:xfrm>
          <a:off x="4484692" y="366154"/>
          <a:ext cx="1549263" cy="131636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5023A-184F-42A4-96A5-9B771F43E64A}">
      <dsp:nvSpPr>
        <dsp:cNvPr id="0" name=""/>
        <dsp:cNvSpPr/>
      </dsp:nvSpPr>
      <dsp:spPr>
        <a:xfrm>
          <a:off x="4484692" y="1885056"/>
          <a:ext cx="1549263" cy="344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面积：</a:t>
          </a:r>
          <a:r>
            <a:rPr lang="en-US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800</a:t>
          </a:r>
          <a:r>
            <a:rPr lang="zh-CN" sz="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 带入户花园 游泳池</a:t>
          </a:r>
          <a:endParaRPr lang="zh-CN" sz="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84692" y="1885056"/>
        <a:ext cx="1549263" cy="344264"/>
      </dsp:txXfrm>
    </dsp:sp>
    <dsp:sp modelId="{5FD9AE27-F98E-42F4-AE9F-1B0F30A55B20}">
      <dsp:nvSpPr>
        <dsp:cNvPr id="0" name=""/>
        <dsp:cNvSpPr/>
      </dsp:nvSpPr>
      <dsp:spPr>
        <a:xfrm>
          <a:off x="4484692" y="1682522"/>
          <a:ext cx="1549263" cy="20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户型</a:t>
          </a:r>
          <a:r>
            <a:rPr lang="en-US" sz="1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C</a:t>
          </a:r>
          <a:endParaRPr lang="zh-CN" sz="1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84692" y="1682522"/>
        <a:ext cx="1549263" cy="202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C1DCF-FB36-4AFE-9FF9-E181EDD30293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D6597-0533-4562-9829-12EA885148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16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97C93-06A5-4B29-A095-837522A24839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18E2-8CD5-4CD9-865B-95F68D3A92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158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161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这个小图片的背景色是复杂的渐变色，所以需要在原图两侧分别截取部分图片，作为拉伸变成底色的素材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、复制</a:t>
            </a:r>
            <a:r>
              <a:rPr lang="en-US" altLang="zh-CN" dirty="0" smtClean="0"/>
              <a:t>2</a:t>
            </a:r>
            <a:r>
              <a:rPr lang="zh-CN" altLang="en-US" dirty="0" smtClean="0"/>
              <a:t>次原图，裁剪得到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个不带盘子的背景图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、拉伸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个背景图，与原图合并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、将原图置为顶层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795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28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05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327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784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25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6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8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30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35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46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5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16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94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906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5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57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19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9396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889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098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3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6840538" y="0"/>
            <a:ext cx="230346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55"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55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2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F660-9B44-4781-8F08-EDB24C98D7C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C0F8D-9A48-44A1-B50F-77939A0DE3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5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027" y="1626116"/>
            <a:ext cx="1762362" cy="186013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4847537" y="1709526"/>
            <a:ext cx="0" cy="166463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720727" y="1709525"/>
            <a:ext cx="907941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zh-CN" altLang="en-US" sz="1500" b="1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第十三讲</a:t>
            </a:r>
            <a:endParaRPr lang="zh-CN" altLang="en-US" sz="15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616199" y="2092316"/>
            <a:ext cx="1875297" cy="1037123"/>
            <a:chOff x="3541713" y="2716413"/>
            <a:chExt cx="2849855" cy="1576096"/>
          </a:xfrm>
        </p:grpSpPr>
        <p:sp>
          <p:nvSpPr>
            <p:cNvPr id="13" name="任意多边形 12"/>
            <p:cNvSpPr/>
            <p:nvPr/>
          </p:nvSpPr>
          <p:spPr>
            <a:xfrm>
              <a:off x="3545455" y="2716413"/>
              <a:ext cx="2443953" cy="1379052"/>
            </a:xfrm>
            <a:custGeom>
              <a:avLst/>
              <a:gdLst>
                <a:gd name="connsiteX0" fmla="*/ 977030 w 1979112"/>
                <a:gd name="connsiteY0" fmla="*/ 0 h 1603331"/>
                <a:gd name="connsiteX1" fmla="*/ 1979112 w 1979112"/>
                <a:gd name="connsiteY1" fmla="*/ 814192 h 1603331"/>
                <a:gd name="connsiteX2" fmla="*/ 1979112 w 1979112"/>
                <a:gd name="connsiteY2" fmla="*/ 1603331 h 1603331"/>
                <a:gd name="connsiteX3" fmla="*/ 964504 w 1979112"/>
                <a:gd name="connsiteY3" fmla="*/ 1603331 h 1603331"/>
                <a:gd name="connsiteX4" fmla="*/ 0 w 1979112"/>
                <a:gd name="connsiteY4" fmla="*/ 801666 h 1603331"/>
                <a:gd name="connsiteX5" fmla="*/ 977030 w 1979112"/>
                <a:gd name="connsiteY5" fmla="*/ 0 h 1603331"/>
                <a:gd name="connsiteX0" fmla="*/ 977030 w 2678271"/>
                <a:gd name="connsiteY0" fmla="*/ 0 h 1603331"/>
                <a:gd name="connsiteX1" fmla="*/ 1979112 w 2678271"/>
                <a:gd name="connsiteY1" fmla="*/ 814192 h 1603331"/>
                <a:gd name="connsiteX2" fmla="*/ 2678271 w 2678271"/>
                <a:gd name="connsiteY2" fmla="*/ 1603331 h 1603331"/>
                <a:gd name="connsiteX3" fmla="*/ 964504 w 2678271"/>
                <a:gd name="connsiteY3" fmla="*/ 1603331 h 1603331"/>
                <a:gd name="connsiteX4" fmla="*/ 0 w 2678271"/>
                <a:gd name="connsiteY4" fmla="*/ 801666 h 1603331"/>
                <a:gd name="connsiteX5" fmla="*/ 977030 w 2678271"/>
                <a:gd name="connsiteY5" fmla="*/ 0 h 1603331"/>
                <a:gd name="connsiteX0" fmla="*/ 977030 w 2678271"/>
                <a:gd name="connsiteY0" fmla="*/ 0 h 1603331"/>
                <a:gd name="connsiteX1" fmla="*/ 2678271 w 2678271"/>
                <a:gd name="connsiteY1" fmla="*/ 909462 h 1603331"/>
                <a:gd name="connsiteX2" fmla="*/ 2678271 w 2678271"/>
                <a:gd name="connsiteY2" fmla="*/ 1603331 h 1603331"/>
                <a:gd name="connsiteX3" fmla="*/ 964504 w 2678271"/>
                <a:gd name="connsiteY3" fmla="*/ 1603331 h 1603331"/>
                <a:gd name="connsiteX4" fmla="*/ 0 w 2678271"/>
                <a:gd name="connsiteY4" fmla="*/ 801666 h 1603331"/>
                <a:gd name="connsiteX5" fmla="*/ 977030 w 2678271"/>
                <a:gd name="connsiteY5" fmla="*/ 0 h 1603331"/>
                <a:gd name="connsiteX0" fmla="*/ 977030 w 2678271"/>
                <a:gd name="connsiteY0" fmla="*/ 0 h 1603331"/>
                <a:gd name="connsiteX1" fmla="*/ 2678271 w 2678271"/>
                <a:gd name="connsiteY1" fmla="*/ 909462 h 1603331"/>
                <a:gd name="connsiteX2" fmla="*/ 2630601 w 2678271"/>
                <a:gd name="connsiteY2" fmla="*/ 1603331 h 1603331"/>
                <a:gd name="connsiteX3" fmla="*/ 964504 w 2678271"/>
                <a:gd name="connsiteY3" fmla="*/ 1603331 h 1603331"/>
                <a:gd name="connsiteX4" fmla="*/ 0 w 2678271"/>
                <a:gd name="connsiteY4" fmla="*/ 801666 h 1603331"/>
                <a:gd name="connsiteX5" fmla="*/ 977030 w 2678271"/>
                <a:gd name="connsiteY5" fmla="*/ 0 h 1603331"/>
                <a:gd name="connsiteX0" fmla="*/ 977030 w 2630601"/>
                <a:gd name="connsiteY0" fmla="*/ 0 h 1603331"/>
                <a:gd name="connsiteX1" fmla="*/ 2630601 w 2630601"/>
                <a:gd name="connsiteY1" fmla="*/ 909462 h 1603331"/>
                <a:gd name="connsiteX2" fmla="*/ 2630601 w 2630601"/>
                <a:gd name="connsiteY2" fmla="*/ 1603331 h 1603331"/>
                <a:gd name="connsiteX3" fmla="*/ 964504 w 2630601"/>
                <a:gd name="connsiteY3" fmla="*/ 1603331 h 1603331"/>
                <a:gd name="connsiteX4" fmla="*/ 0 w 2630601"/>
                <a:gd name="connsiteY4" fmla="*/ 801666 h 1603331"/>
                <a:gd name="connsiteX5" fmla="*/ 977030 w 2630601"/>
                <a:gd name="connsiteY5" fmla="*/ 0 h 1603331"/>
                <a:gd name="connsiteX0" fmla="*/ 977030 w 2996071"/>
                <a:gd name="connsiteY0" fmla="*/ 0 h 1603331"/>
                <a:gd name="connsiteX1" fmla="*/ 2996071 w 2996071"/>
                <a:gd name="connsiteY1" fmla="*/ 1004731 h 1603331"/>
                <a:gd name="connsiteX2" fmla="*/ 2630601 w 2996071"/>
                <a:gd name="connsiteY2" fmla="*/ 1603331 h 1603331"/>
                <a:gd name="connsiteX3" fmla="*/ 964504 w 2996071"/>
                <a:gd name="connsiteY3" fmla="*/ 1603331 h 1603331"/>
                <a:gd name="connsiteX4" fmla="*/ 0 w 2996071"/>
                <a:gd name="connsiteY4" fmla="*/ 801666 h 1603331"/>
                <a:gd name="connsiteX5" fmla="*/ 977030 w 2996071"/>
                <a:gd name="connsiteY5" fmla="*/ 0 h 1603331"/>
                <a:gd name="connsiteX0" fmla="*/ 977030 w 3027851"/>
                <a:gd name="connsiteY0" fmla="*/ 0 h 1603331"/>
                <a:gd name="connsiteX1" fmla="*/ 2996071 w 3027851"/>
                <a:gd name="connsiteY1" fmla="*/ 1004731 h 1603331"/>
                <a:gd name="connsiteX2" fmla="*/ 3027851 w 3027851"/>
                <a:gd name="connsiteY2" fmla="*/ 1587453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43741"/>
                <a:gd name="connsiteY0" fmla="*/ 0 h 1603331"/>
                <a:gd name="connsiteX1" fmla="*/ 3043741 w 3043741"/>
                <a:gd name="connsiteY1" fmla="*/ 1020609 h 1603331"/>
                <a:gd name="connsiteX2" fmla="*/ 3027851 w 3043741"/>
                <a:gd name="connsiteY2" fmla="*/ 1587453 h 1603331"/>
                <a:gd name="connsiteX3" fmla="*/ 964504 w 3043741"/>
                <a:gd name="connsiteY3" fmla="*/ 1603331 h 1603331"/>
                <a:gd name="connsiteX4" fmla="*/ 0 w 3043741"/>
                <a:gd name="connsiteY4" fmla="*/ 801666 h 1603331"/>
                <a:gd name="connsiteX5" fmla="*/ 977030 w 3043741"/>
                <a:gd name="connsiteY5" fmla="*/ 0 h 1603331"/>
                <a:gd name="connsiteX0" fmla="*/ 977030 w 3027851"/>
                <a:gd name="connsiteY0" fmla="*/ 0 h 1603331"/>
                <a:gd name="connsiteX1" fmla="*/ 3011961 w 3027851"/>
                <a:gd name="connsiteY1" fmla="*/ 1020609 h 1603331"/>
                <a:gd name="connsiteX2" fmla="*/ 3027851 w 3027851"/>
                <a:gd name="connsiteY2" fmla="*/ 1587453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27851"/>
                <a:gd name="connsiteY0" fmla="*/ 0 h 1603331"/>
                <a:gd name="connsiteX1" fmla="*/ 3011961 w 3027851"/>
                <a:gd name="connsiteY1" fmla="*/ 1020609 h 1603331"/>
                <a:gd name="connsiteX2" fmla="*/ 3027851 w 3027851"/>
                <a:gd name="connsiteY2" fmla="*/ 1587453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27851"/>
                <a:gd name="connsiteY0" fmla="*/ 0 h 1603331"/>
                <a:gd name="connsiteX1" fmla="*/ 3011961 w 3027851"/>
                <a:gd name="connsiteY1" fmla="*/ 1020609 h 1603331"/>
                <a:gd name="connsiteX2" fmla="*/ 3027851 w 3027851"/>
                <a:gd name="connsiteY2" fmla="*/ 1603331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27851"/>
                <a:gd name="connsiteY0" fmla="*/ 0 h 1603331"/>
                <a:gd name="connsiteX1" fmla="*/ 3027851 w 3027851"/>
                <a:gd name="connsiteY1" fmla="*/ 1036487 h 1603331"/>
                <a:gd name="connsiteX2" fmla="*/ 3027851 w 3027851"/>
                <a:gd name="connsiteY2" fmla="*/ 1603331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27851"/>
                <a:gd name="connsiteY0" fmla="*/ 0 h 1603331"/>
                <a:gd name="connsiteX1" fmla="*/ 3027851 w 3027851"/>
                <a:gd name="connsiteY1" fmla="*/ 1147635 h 1603331"/>
                <a:gd name="connsiteX2" fmla="*/ 3027851 w 3027851"/>
                <a:gd name="connsiteY2" fmla="*/ 1603331 h 1603331"/>
                <a:gd name="connsiteX3" fmla="*/ 964504 w 3027851"/>
                <a:gd name="connsiteY3" fmla="*/ 1603331 h 1603331"/>
                <a:gd name="connsiteX4" fmla="*/ 0 w 3027851"/>
                <a:gd name="connsiteY4" fmla="*/ 801666 h 1603331"/>
                <a:gd name="connsiteX5" fmla="*/ 977030 w 3027851"/>
                <a:gd name="connsiteY5" fmla="*/ 0 h 1603331"/>
                <a:gd name="connsiteX0" fmla="*/ 977030 w 3082183"/>
                <a:gd name="connsiteY0" fmla="*/ 0 h 1603331"/>
                <a:gd name="connsiteX1" fmla="*/ 3082183 w 3082183"/>
                <a:gd name="connsiteY1" fmla="*/ 1075246 h 1603331"/>
                <a:gd name="connsiteX2" fmla="*/ 3027851 w 3082183"/>
                <a:gd name="connsiteY2" fmla="*/ 1603331 h 1603331"/>
                <a:gd name="connsiteX3" fmla="*/ 964504 w 3082183"/>
                <a:gd name="connsiteY3" fmla="*/ 1603331 h 1603331"/>
                <a:gd name="connsiteX4" fmla="*/ 0 w 3082183"/>
                <a:gd name="connsiteY4" fmla="*/ 801666 h 1603331"/>
                <a:gd name="connsiteX5" fmla="*/ 977030 w 3082183"/>
                <a:gd name="connsiteY5" fmla="*/ 0 h 1603331"/>
                <a:gd name="connsiteX0" fmla="*/ 977030 w 3100294"/>
                <a:gd name="connsiteY0" fmla="*/ 0 h 1603331"/>
                <a:gd name="connsiteX1" fmla="*/ 3082183 w 3100294"/>
                <a:gd name="connsiteY1" fmla="*/ 1075246 h 1603331"/>
                <a:gd name="connsiteX2" fmla="*/ 3100294 w 3100294"/>
                <a:gd name="connsiteY2" fmla="*/ 1585234 h 1603331"/>
                <a:gd name="connsiteX3" fmla="*/ 964504 w 3100294"/>
                <a:gd name="connsiteY3" fmla="*/ 1603331 h 1603331"/>
                <a:gd name="connsiteX4" fmla="*/ 0 w 3100294"/>
                <a:gd name="connsiteY4" fmla="*/ 801666 h 1603331"/>
                <a:gd name="connsiteX5" fmla="*/ 977030 w 3100294"/>
                <a:gd name="connsiteY5" fmla="*/ 0 h 1603331"/>
                <a:gd name="connsiteX0" fmla="*/ 977030 w 3100294"/>
                <a:gd name="connsiteY0" fmla="*/ 0 h 1748111"/>
                <a:gd name="connsiteX1" fmla="*/ 3082183 w 3100294"/>
                <a:gd name="connsiteY1" fmla="*/ 1075246 h 1748111"/>
                <a:gd name="connsiteX2" fmla="*/ 3100294 w 3100294"/>
                <a:gd name="connsiteY2" fmla="*/ 1585234 h 1748111"/>
                <a:gd name="connsiteX3" fmla="*/ 1145611 w 3100294"/>
                <a:gd name="connsiteY3" fmla="*/ 1748111 h 1748111"/>
                <a:gd name="connsiteX4" fmla="*/ 0 w 3100294"/>
                <a:gd name="connsiteY4" fmla="*/ 801666 h 1748111"/>
                <a:gd name="connsiteX5" fmla="*/ 977030 w 3100294"/>
                <a:gd name="connsiteY5" fmla="*/ 0 h 1748111"/>
                <a:gd name="connsiteX0" fmla="*/ 977030 w 3082183"/>
                <a:gd name="connsiteY0" fmla="*/ 0 h 1748111"/>
                <a:gd name="connsiteX1" fmla="*/ 3082183 w 3082183"/>
                <a:gd name="connsiteY1" fmla="*/ 1075246 h 1748111"/>
                <a:gd name="connsiteX2" fmla="*/ 3082183 w 3082183"/>
                <a:gd name="connsiteY2" fmla="*/ 1730012 h 1748111"/>
                <a:gd name="connsiteX3" fmla="*/ 1145611 w 3082183"/>
                <a:gd name="connsiteY3" fmla="*/ 1748111 h 1748111"/>
                <a:gd name="connsiteX4" fmla="*/ 0 w 3082183"/>
                <a:gd name="connsiteY4" fmla="*/ 801666 h 1748111"/>
                <a:gd name="connsiteX5" fmla="*/ 977030 w 3082183"/>
                <a:gd name="connsiteY5" fmla="*/ 0 h 1748111"/>
                <a:gd name="connsiteX0" fmla="*/ 977030 w 3100294"/>
                <a:gd name="connsiteY0" fmla="*/ 0 h 1748111"/>
                <a:gd name="connsiteX1" fmla="*/ 3082183 w 3100294"/>
                <a:gd name="connsiteY1" fmla="*/ 1075246 h 1748111"/>
                <a:gd name="connsiteX2" fmla="*/ 3100294 w 3100294"/>
                <a:gd name="connsiteY2" fmla="*/ 1730012 h 1748111"/>
                <a:gd name="connsiteX3" fmla="*/ 1145611 w 3100294"/>
                <a:gd name="connsiteY3" fmla="*/ 1748111 h 1748111"/>
                <a:gd name="connsiteX4" fmla="*/ 0 w 3100294"/>
                <a:gd name="connsiteY4" fmla="*/ 801666 h 1748111"/>
                <a:gd name="connsiteX5" fmla="*/ 977030 w 3100294"/>
                <a:gd name="connsiteY5" fmla="*/ 0 h 1748111"/>
                <a:gd name="connsiteX0" fmla="*/ 977030 w 3100294"/>
                <a:gd name="connsiteY0" fmla="*/ 0 h 1748111"/>
                <a:gd name="connsiteX1" fmla="*/ 3082183 w 3100294"/>
                <a:gd name="connsiteY1" fmla="*/ 1075246 h 1748111"/>
                <a:gd name="connsiteX2" fmla="*/ 3100294 w 3100294"/>
                <a:gd name="connsiteY2" fmla="*/ 1748110 h 1748111"/>
                <a:gd name="connsiteX3" fmla="*/ 1145611 w 3100294"/>
                <a:gd name="connsiteY3" fmla="*/ 1748111 h 1748111"/>
                <a:gd name="connsiteX4" fmla="*/ 0 w 3100294"/>
                <a:gd name="connsiteY4" fmla="*/ 801666 h 1748111"/>
                <a:gd name="connsiteX5" fmla="*/ 977030 w 3100294"/>
                <a:gd name="connsiteY5" fmla="*/ 0 h 174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00294" h="1748111">
                  <a:moveTo>
                    <a:pt x="977030" y="0"/>
                  </a:moveTo>
                  <a:lnTo>
                    <a:pt x="3082183" y="1075246"/>
                  </a:lnTo>
                  <a:lnTo>
                    <a:pt x="3100294" y="1748110"/>
                  </a:lnTo>
                  <a:lnTo>
                    <a:pt x="1145611" y="1748111"/>
                  </a:lnTo>
                  <a:lnTo>
                    <a:pt x="0" y="801666"/>
                  </a:lnTo>
                  <a:lnTo>
                    <a:pt x="977030" y="0"/>
                  </a:lnTo>
                  <a:close/>
                </a:path>
              </a:pathLst>
            </a:custGeom>
            <a:gradFill>
              <a:gsLst>
                <a:gs pos="70000">
                  <a:schemeClr val="bg1">
                    <a:lumMod val="95000"/>
                    <a:alpha val="49000"/>
                  </a:schemeClr>
                </a:gs>
                <a:gs pos="0">
                  <a:schemeClr val="bg1">
                    <a:lumMod val="85000"/>
                  </a:schemeClr>
                </a:gs>
                <a:gs pos="100000">
                  <a:schemeClr val="bg1">
                    <a:alpha val="32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17998" y="3310292"/>
              <a:ext cx="2073570" cy="98221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ln w="9525">
                    <a:noFill/>
                    <a:miter lim="800000"/>
                  </a:ln>
                  <a:gradFill>
                    <a:gsLst>
                      <a:gs pos="95000">
                        <a:srgbClr val="420005"/>
                      </a:gs>
                      <a:gs pos="24000">
                        <a:srgbClr val="E70012"/>
                      </a:gs>
                      <a:gs pos="0">
                        <a:srgbClr val="E70012">
                          <a:lumMod val="97000"/>
                          <a:lumOff val="3000"/>
                        </a:srgbClr>
                      </a:gs>
                    </a:gsLst>
                    <a:lin ang="2400000" scaled="0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美化</a:t>
              </a:r>
              <a:r>
                <a:rPr lang="en-US" altLang="zh-CN" sz="3600" dirty="0">
                  <a:ln>
                    <a:gradFill>
                      <a:gsLst>
                        <a:gs pos="0">
                          <a:srgbClr val="FFE5E5"/>
                        </a:gs>
                        <a:gs pos="100000">
                          <a:srgbClr val="640000"/>
                        </a:gs>
                      </a:gsLst>
                      <a:lin ang="2400000" scaled="0"/>
                    </a:gradFill>
                  </a:ln>
                  <a:gradFill>
                    <a:gsLst>
                      <a:gs pos="95000">
                        <a:srgbClr val="420005"/>
                      </a:gs>
                      <a:gs pos="24000">
                        <a:srgbClr val="E70012"/>
                      </a:gs>
                      <a:gs pos="0">
                        <a:srgbClr val="E70012">
                          <a:lumMod val="97000"/>
                          <a:lumOff val="3000"/>
                        </a:srgbClr>
                      </a:gs>
                    </a:gsLst>
                    <a:lin ang="2400000" scaled="0"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..</a:t>
              </a:r>
              <a:endParaRPr lang="zh-CN" altLang="en-US" sz="3600" dirty="0">
                <a:ln>
                  <a:gradFill>
                    <a:gsLst>
                      <a:gs pos="0">
                        <a:srgbClr val="FFE5E5"/>
                      </a:gs>
                      <a:gs pos="100000">
                        <a:srgbClr val="640000"/>
                      </a:gs>
                    </a:gsLst>
                    <a:lin ang="2400000" scaled="0"/>
                  </a:gradFill>
                </a:ln>
                <a:gradFill>
                  <a:gsLst>
                    <a:gs pos="95000">
                      <a:srgbClr val="420005"/>
                    </a:gs>
                    <a:gs pos="24000">
                      <a:srgbClr val="E70012"/>
                    </a:gs>
                    <a:gs pos="0">
                      <a:srgbClr val="E70012">
                        <a:lumMod val="97000"/>
                        <a:lumOff val="3000"/>
                      </a:srgbClr>
                    </a:gs>
                  </a:gsLst>
                  <a:lin ang="2400000" scaled="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1713" y="2718022"/>
              <a:ext cx="795190" cy="632906"/>
            </a:xfrm>
            <a:prstGeom prst="rect">
              <a:avLst/>
            </a:prstGeom>
            <a:effectLst/>
          </p:spPr>
        </p:pic>
      </p:grpSp>
      <p:sp>
        <p:nvSpPr>
          <p:cNvPr id="7" name="文本框 6"/>
          <p:cNvSpPr txBox="1"/>
          <p:nvPr/>
        </p:nvSpPr>
        <p:spPr>
          <a:xfrm>
            <a:off x="3138980" y="2046162"/>
            <a:ext cx="1523494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小图片的</a:t>
            </a:r>
          </a:p>
        </p:txBody>
      </p:sp>
    </p:spTree>
    <p:extLst>
      <p:ext uri="{BB962C8B-B14F-4D97-AF65-F5344CB8AC3E}">
        <p14:creationId xmlns:p14="http://schemas.microsoft.com/office/powerpoint/2010/main" val="12845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483518"/>
            <a:ext cx="8644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请用本图完成下页效果，小图标可以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easyicon.cn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图标搜索引擎输入关键词查找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11899" t="11899" r="11899" b="11899"/>
          <a:stretch/>
        </p:blipFill>
        <p:spPr>
          <a:xfrm>
            <a:off x="3851920" y="2499742"/>
            <a:ext cx="1152130" cy="82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Tile"/>
          <p:cNvSpPr/>
          <p:nvPr/>
        </p:nvSpPr>
        <p:spPr bwMode="auto">
          <a:xfrm>
            <a:off x="3131840" y="2249345"/>
            <a:ext cx="5372443" cy="212675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31" tIns="34266" rIns="68531" bIns="34266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sp>
        <p:nvSpPr>
          <p:cNvPr id="5" name="Arrow Bar"/>
          <p:cNvSpPr/>
          <p:nvPr/>
        </p:nvSpPr>
        <p:spPr bwMode="auto">
          <a:xfrm>
            <a:off x="3131840" y="987574"/>
            <a:ext cx="5372443" cy="113003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31" tIns="34266" rIns="68531" bIns="34266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sp>
        <p:nvSpPr>
          <p:cNvPr id="6" name="Circle Arrow"/>
          <p:cNvSpPr>
            <a:spLocks noEditPoints="1"/>
          </p:cNvSpPr>
          <p:nvPr/>
        </p:nvSpPr>
        <p:spPr bwMode="auto">
          <a:xfrm rot="5400000">
            <a:off x="7584541" y="1259768"/>
            <a:ext cx="633265" cy="631679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lIns="68534" tIns="34268" rIns="68534" bIns="34268"/>
          <a:lstStyle/>
          <a:p>
            <a:pPr defTabSz="685350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7" name="TechEd Tile"/>
          <p:cNvSpPr/>
          <p:nvPr/>
        </p:nvSpPr>
        <p:spPr bwMode="auto">
          <a:xfrm>
            <a:off x="890808" y="987574"/>
            <a:ext cx="2118822" cy="113003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31" tIns="34266" rIns="68531" bIns="34266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sp>
        <p:nvSpPr>
          <p:cNvPr id="8" name="Rectangle 31"/>
          <p:cNvSpPr/>
          <p:nvPr/>
        </p:nvSpPr>
        <p:spPr bwMode="auto">
          <a:xfrm>
            <a:off x="886047" y="2247757"/>
            <a:ext cx="995133" cy="998307"/>
          </a:xfrm>
          <a:prstGeom prst="rect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5" tIns="45707" rIns="91415" bIns="45707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1070154" y="2428691"/>
            <a:ext cx="626918" cy="633266"/>
          </a:xfrm>
          <a:custGeom>
            <a:avLst/>
            <a:gdLst>
              <a:gd name="T0" fmla="*/ 686547 w 223"/>
              <a:gd name="T1" fmla="*/ 405663 h 224"/>
              <a:gd name="T2" fmla="*/ 577750 w 223"/>
              <a:gd name="T3" fmla="*/ 450737 h 224"/>
              <a:gd name="T4" fmla="*/ 506469 w 223"/>
              <a:gd name="T5" fmla="*/ 379370 h 224"/>
              <a:gd name="T6" fmla="*/ 577750 w 223"/>
              <a:gd name="T7" fmla="*/ 221612 h 224"/>
              <a:gd name="T8" fmla="*/ 360156 w 223"/>
              <a:gd name="T9" fmla="*/ 0 h 224"/>
              <a:gd name="T10" fmla="*/ 138810 w 223"/>
              <a:gd name="T11" fmla="*/ 221612 h 224"/>
              <a:gd name="T12" fmla="*/ 240104 w 223"/>
              <a:gd name="T13" fmla="*/ 401907 h 224"/>
              <a:gd name="T14" fmla="*/ 195084 w 223"/>
              <a:gd name="T15" fmla="*/ 544640 h 224"/>
              <a:gd name="T16" fmla="*/ 153817 w 223"/>
              <a:gd name="T17" fmla="*/ 537128 h 224"/>
              <a:gd name="T18" fmla="*/ 0 w 223"/>
              <a:gd name="T19" fmla="*/ 687373 h 224"/>
              <a:gd name="T20" fmla="*/ 153817 w 223"/>
              <a:gd name="T21" fmla="*/ 841375 h 224"/>
              <a:gd name="T22" fmla="*/ 303881 w 223"/>
              <a:gd name="T23" fmla="*/ 687373 h 224"/>
              <a:gd name="T24" fmla="*/ 225097 w 223"/>
              <a:gd name="T25" fmla="*/ 555908 h 224"/>
              <a:gd name="T26" fmla="*/ 266365 w 223"/>
              <a:gd name="T27" fmla="*/ 416931 h 224"/>
              <a:gd name="T28" fmla="*/ 360156 w 223"/>
              <a:gd name="T29" fmla="*/ 439468 h 224"/>
              <a:gd name="T30" fmla="*/ 483959 w 223"/>
              <a:gd name="T31" fmla="*/ 398151 h 224"/>
              <a:gd name="T32" fmla="*/ 558992 w 223"/>
              <a:gd name="T33" fmla="*/ 473273 h 224"/>
              <a:gd name="T34" fmla="*/ 536482 w 223"/>
              <a:gd name="T35" fmla="*/ 555908 h 224"/>
              <a:gd name="T36" fmla="*/ 686547 w 223"/>
              <a:gd name="T37" fmla="*/ 709910 h 224"/>
              <a:gd name="T38" fmla="*/ 836612 w 223"/>
              <a:gd name="T39" fmla="*/ 555908 h 224"/>
              <a:gd name="T40" fmla="*/ 686547 w 223"/>
              <a:gd name="T41" fmla="*/ 405663 h 224"/>
              <a:gd name="T42" fmla="*/ 273869 w 223"/>
              <a:gd name="T43" fmla="*/ 687373 h 224"/>
              <a:gd name="T44" fmla="*/ 153817 w 223"/>
              <a:gd name="T45" fmla="*/ 811326 h 224"/>
              <a:gd name="T46" fmla="*/ 30013 w 223"/>
              <a:gd name="T47" fmla="*/ 687373 h 224"/>
              <a:gd name="T48" fmla="*/ 153817 w 223"/>
              <a:gd name="T49" fmla="*/ 567177 h 224"/>
              <a:gd name="T50" fmla="*/ 273869 w 223"/>
              <a:gd name="T51" fmla="*/ 687373 h 224"/>
              <a:gd name="T52" fmla="*/ 168823 w 223"/>
              <a:gd name="T53" fmla="*/ 221612 h 224"/>
              <a:gd name="T54" fmla="*/ 360156 w 223"/>
              <a:gd name="T55" fmla="*/ 30049 h 224"/>
              <a:gd name="T56" fmla="*/ 547737 w 223"/>
              <a:gd name="T57" fmla="*/ 221612 h 224"/>
              <a:gd name="T58" fmla="*/ 360156 w 223"/>
              <a:gd name="T59" fmla="*/ 409419 h 224"/>
              <a:gd name="T60" fmla="*/ 168823 w 223"/>
              <a:gd name="T61" fmla="*/ 221612 h 224"/>
              <a:gd name="T62" fmla="*/ 686547 w 223"/>
              <a:gd name="T63" fmla="*/ 679861 h 224"/>
              <a:gd name="T64" fmla="*/ 566495 w 223"/>
              <a:gd name="T65" fmla="*/ 555908 h 224"/>
              <a:gd name="T66" fmla="*/ 686547 w 223"/>
              <a:gd name="T67" fmla="*/ 435712 h 224"/>
              <a:gd name="T68" fmla="*/ 806599 w 223"/>
              <a:gd name="T69" fmla="*/ 555908 h 224"/>
              <a:gd name="T70" fmla="*/ 686547 w 223"/>
              <a:gd name="T71" fmla="*/ 679861 h 2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23" h="224">
                <a:moveTo>
                  <a:pt x="183" y="108"/>
                </a:moveTo>
                <a:cubicBezTo>
                  <a:pt x="172" y="108"/>
                  <a:pt x="162" y="113"/>
                  <a:pt x="154" y="120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47" y="90"/>
                  <a:pt x="154" y="75"/>
                  <a:pt x="154" y="59"/>
                </a:cubicBezTo>
                <a:cubicBezTo>
                  <a:pt x="154" y="26"/>
                  <a:pt x="128" y="0"/>
                  <a:pt x="96" y="0"/>
                </a:cubicBezTo>
                <a:cubicBezTo>
                  <a:pt x="64" y="0"/>
                  <a:pt x="37" y="26"/>
                  <a:pt x="37" y="59"/>
                </a:cubicBezTo>
                <a:cubicBezTo>
                  <a:pt x="37" y="79"/>
                  <a:pt x="48" y="97"/>
                  <a:pt x="64" y="107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49" y="144"/>
                  <a:pt x="45" y="143"/>
                  <a:pt x="41" y="143"/>
                </a:cubicBezTo>
                <a:cubicBezTo>
                  <a:pt x="18" y="143"/>
                  <a:pt x="0" y="161"/>
                  <a:pt x="0" y="183"/>
                </a:cubicBezTo>
                <a:cubicBezTo>
                  <a:pt x="0" y="206"/>
                  <a:pt x="18" y="224"/>
                  <a:pt x="41" y="224"/>
                </a:cubicBezTo>
                <a:cubicBezTo>
                  <a:pt x="63" y="224"/>
                  <a:pt x="81" y="206"/>
                  <a:pt x="81" y="183"/>
                </a:cubicBezTo>
                <a:cubicBezTo>
                  <a:pt x="81" y="168"/>
                  <a:pt x="72" y="155"/>
                  <a:pt x="60" y="148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8" y="115"/>
                  <a:pt x="87" y="117"/>
                  <a:pt x="96" y="117"/>
                </a:cubicBezTo>
                <a:cubicBezTo>
                  <a:pt x="108" y="117"/>
                  <a:pt x="120" y="113"/>
                  <a:pt x="129" y="106"/>
                </a:cubicBezTo>
                <a:cubicBezTo>
                  <a:pt x="149" y="126"/>
                  <a:pt x="149" y="126"/>
                  <a:pt x="149" y="126"/>
                </a:cubicBezTo>
                <a:cubicBezTo>
                  <a:pt x="145" y="133"/>
                  <a:pt x="143" y="140"/>
                  <a:pt x="143" y="148"/>
                </a:cubicBezTo>
                <a:cubicBezTo>
                  <a:pt x="143" y="171"/>
                  <a:pt x="161" y="189"/>
                  <a:pt x="183" y="189"/>
                </a:cubicBezTo>
                <a:cubicBezTo>
                  <a:pt x="205" y="189"/>
                  <a:pt x="223" y="171"/>
                  <a:pt x="223" y="148"/>
                </a:cubicBezTo>
                <a:cubicBezTo>
                  <a:pt x="223" y="126"/>
                  <a:pt x="205" y="108"/>
                  <a:pt x="183" y="108"/>
                </a:cubicBezTo>
                <a:close/>
                <a:moveTo>
                  <a:pt x="73" y="183"/>
                </a:moveTo>
                <a:cubicBezTo>
                  <a:pt x="73" y="201"/>
                  <a:pt x="58" y="216"/>
                  <a:pt x="41" y="216"/>
                </a:cubicBezTo>
                <a:cubicBezTo>
                  <a:pt x="23" y="216"/>
                  <a:pt x="8" y="201"/>
                  <a:pt x="8" y="183"/>
                </a:cubicBezTo>
                <a:cubicBezTo>
                  <a:pt x="8" y="166"/>
                  <a:pt x="23" y="151"/>
                  <a:pt x="41" y="151"/>
                </a:cubicBezTo>
                <a:cubicBezTo>
                  <a:pt x="58" y="151"/>
                  <a:pt x="73" y="166"/>
                  <a:pt x="73" y="183"/>
                </a:cubicBezTo>
                <a:close/>
                <a:moveTo>
                  <a:pt x="45" y="59"/>
                </a:moveTo>
                <a:cubicBezTo>
                  <a:pt x="45" y="31"/>
                  <a:pt x="68" y="8"/>
                  <a:pt x="96" y="8"/>
                </a:cubicBezTo>
                <a:cubicBezTo>
                  <a:pt x="123" y="8"/>
                  <a:pt x="146" y="31"/>
                  <a:pt x="146" y="59"/>
                </a:cubicBezTo>
                <a:cubicBezTo>
                  <a:pt x="146" y="86"/>
                  <a:pt x="123" y="109"/>
                  <a:pt x="96" y="109"/>
                </a:cubicBezTo>
                <a:cubicBezTo>
                  <a:pt x="68" y="109"/>
                  <a:pt x="45" y="86"/>
                  <a:pt x="45" y="59"/>
                </a:cubicBezTo>
                <a:close/>
                <a:moveTo>
                  <a:pt x="183" y="181"/>
                </a:moveTo>
                <a:cubicBezTo>
                  <a:pt x="165" y="181"/>
                  <a:pt x="151" y="166"/>
                  <a:pt x="151" y="148"/>
                </a:cubicBezTo>
                <a:cubicBezTo>
                  <a:pt x="151" y="130"/>
                  <a:pt x="165" y="116"/>
                  <a:pt x="183" y="116"/>
                </a:cubicBezTo>
                <a:cubicBezTo>
                  <a:pt x="201" y="116"/>
                  <a:pt x="215" y="130"/>
                  <a:pt x="215" y="148"/>
                </a:cubicBezTo>
                <a:cubicBezTo>
                  <a:pt x="215" y="166"/>
                  <a:pt x="201" y="181"/>
                  <a:pt x="183" y="1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0" name="Rectangle 34"/>
          <p:cNvSpPr/>
          <p:nvPr/>
        </p:nvSpPr>
        <p:spPr bwMode="auto">
          <a:xfrm>
            <a:off x="2009737" y="2247757"/>
            <a:ext cx="995133" cy="998307"/>
          </a:xfrm>
          <a:prstGeom prst="rect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5" tIns="45707" rIns="91415" bIns="45707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grpSp>
        <p:nvGrpSpPr>
          <p:cNvPr id="11" name="Teal Tile"/>
          <p:cNvGrpSpPr>
            <a:grpSpLocks/>
          </p:cNvGrpSpPr>
          <p:nvPr/>
        </p:nvGrpSpPr>
        <p:grpSpPr bwMode="auto">
          <a:xfrm>
            <a:off x="886047" y="3376210"/>
            <a:ext cx="995133" cy="998306"/>
            <a:chOff x="1020317" y="4686638"/>
            <a:chExt cx="1325880" cy="1325880"/>
          </a:xfrm>
        </p:grpSpPr>
        <p:sp>
          <p:nvSpPr>
            <p:cNvPr id="12" name="Rectangle 37"/>
            <p:cNvSpPr/>
            <p:nvPr/>
          </p:nvSpPr>
          <p:spPr bwMode="auto">
            <a:xfrm>
              <a:off x="1020317" y="4686638"/>
              <a:ext cx="1325880" cy="1325880"/>
            </a:xfrm>
            <a:prstGeom prst="rect">
              <a:avLst/>
            </a:prstGeom>
            <a:solidFill>
              <a:schemeClr val="accent4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15" tIns="45707" rIns="91415" bIns="45707" anchor="ctr"/>
            <a:lstStyle/>
            <a:p>
              <a:pPr algn="ctr" defTabSz="6840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1700">
                <a:solidFill>
                  <a:srgbClr val="FFFFFF"/>
                </a:solidFill>
                <a:cs typeface="Segoe UI" charset="0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1455933" y="4931157"/>
              <a:ext cx="454648" cy="836843"/>
            </a:xfrm>
            <a:custGeom>
              <a:avLst/>
              <a:gdLst>
                <a:gd name="T0" fmla="*/ 7453 w 122"/>
                <a:gd name="T1" fmla="*/ 242147 h 225"/>
                <a:gd name="T2" fmla="*/ 52169 w 122"/>
                <a:gd name="T3" fmla="*/ 286851 h 225"/>
                <a:gd name="T4" fmla="*/ 63348 w 122"/>
                <a:gd name="T5" fmla="*/ 283125 h 225"/>
                <a:gd name="T6" fmla="*/ 443439 w 122"/>
                <a:gd name="T7" fmla="*/ 156464 h 225"/>
                <a:gd name="T8" fmla="*/ 443439 w 122"/>
                <a:gd name="T9" fmla="*/ 111760 h 225"/>
                <a:gd name="T10" fmla="*/ 391270 w 122"/>
                <a:gd name="T11" fmla="*/ 85683 h 225"/>
                <a:gd name="T12" fmla="*/ 11179 w 122"/>
                <a:gd name="T13" fmla="*/ 212344 h 225"/>
                <a:gd name="T14" fmla="*/ 402449 w 122"/>
                <a:gd name="T15" fmla="*/ 104309 h 225"/>
                <a:gd name="T16" fmla="*/ 424807 w 122"/>
                <a:gd name="T17" fmla="*/ 130387 h 225"/>
                <a:gd name="T18" fmla="*/ 413628 w 122"/>
                <a:gd name="T19" fmla="*/ 156464 h 225"/>
                <a:gd name="T20" fmla="*/ 52169 w 122"/>
                <a:gd name="T21" fmla="*/ 264499 h 225"/>
                <a:gd name="T22" fmla="*/ 33537 w 122"/>
                <a:gd name="T23" fmla="*/ 249597 h 225"/>
                <a:gd name="T24" fmla="*/ 29811 w 122"/>
                <a:gd name="T25" fmla="*/ 219795 h 225"/>
                <a:gd name="T26" fmla="*/ 394996 w 122"/>
                <a:gd name="T27" fmla="*/ 104309 h 225"/>
                <a:gd name="T28" fmla="*/ 52169 w 122"/>
                <a:gd name="T29" fmla="*/ 160189 h 225"/>
                <a:gd name="T30" fmla="*/ 245941 w 122"/>
                <a:gd name="T31" fmla="*/ 104309 h 225"/>
                <a:gd name="T32" fmla="*/ 272026 w 122"/>
                <a:gd name="T33" fmla="*/ 37253 h 225"/>
                <a:gd name="T34" fmla="*/ 33537 w 122"/>
                <a:gd name="T35" fmla="*/ 63331 h 225"/>
                <a:gd name="T36" fmla="*/ 11179 w 122"/>
                <a:gd name="T37" fmla="*/ 130387 h 225"/>
                <a:gd name="T38" fmla="*/ 227309 w 122"/>
                <a:gd name="T39" fmla="*/ 29803 h 225"/>
                <a:gd name="T40" fmla="*/ 249667 w 122"/>
                <a:gd name="T41" fmla="*/ 44704 h 225"/>
                <a:gd name="T42" fmla="*/ 242215 w 122"/>
                <a:gd name="T43" fmla="*/ 81957 h 225"/>
                <a:gd name="T44" fmla="*/ 52169 w 122"/>
                <a:gd name="T45" fmla="*/ 137837 h 225"/>
                <a:gd name="T46" fmla="*/ 29811 w 122"/>
                <a:gd name="T47" fmla="*/ 111760 h 225"/>
                <a:gd name="T48" fmla="*/ 447165 w 122"/>
                <a:gd name="T49" fmla="*/ 376259 h 225"/>
                <a:gd name="T50" fmla="*/ 391270 w 122"/>
                <a:gd name="T51" fmla="*/ 335280 h 225"/>
                <a:gd name="T52" fmla="*/ 268299 w 122"/>
                <a:gd name="T53" fmla="*/ 409787 h 225"/>
                <a:gd name="T54" fmla="*/ 204951 w 122"/>
                <a:gd name="T55" fmla="*/ 514096 h 225"/>
                <a:gd name="T56" fmla="*/ 197498 w 122"/>
                <a:gd name="T57" fmla="*/ 368808 h 225"/>
                <a:gd name="T58" fmla="*/ 443439 w 122"/>
                <a:gd name="T59" fmla="*/ 283125 h 225"/>
                <a:gd name="T60" fmla="*/ 443439 w 122"/>
                <a:gd name="T61" fmla="*/ 238421 h 225"/>
                <a:gd name="T62" fmla="*/ 33537 w 122"/>
                <a:gd name="T63" fmla="*/ 316653 h 225"/>
                <a:gd name="T64" fmla="*/ 3726 w 122"/>
                <a:gd name="T65" fmla="*/ 361357 h 225"/>
                <a:gd name="T66" fmla="*/ 11179 w 122"/>
                <a:gd name="T67" fmla="*/ 379984 h 225"/>
                <a:gd name="T68" fmla="*/ 40990 w 122"/>
                <a:gd name="T69" fmla="*/ 409787 h 225"/>
                <a:gd name="T70" fmla="*/ 104339 w 122"/>
                <a:gd name="T71" fmla="*/ 450765 h 225"/>
                <a:gd name="T72" fmla="*/ 63348 w 122"/>
                <a:gd name="T73" fmla="*/ 514096 h 225"/>
                <a:gd name="T74" fmla="*/ 149055 w 122"/>
                <a:gd name="T75" fmla="*/ 778595 h 225"/>
                <a:gd name="T76" fmla="*/ 197498 w 122"/>
                <a:gd name="T77" fmla="*/ 838200 h 225"/>
                <a:gd name="T78" fmla="*/ 324195 w 122"/>
                <a:gd name="T79" fmla="*/ 797221 h 225"/>
                <a:gd name="T80" fmla="*/ 409901 w 122"/>
                <a:gd name="T81" fmla="*/ 696637 h 225"/>
                <a:gd name="T82" fmla="*/ 368911 w 122"/>
                <a:gd name="T83" fmla="*/ 514096 h 225"/>
                <a:gd name="T84" fmla="*/ 387543 w 122"/>
                <a:gd name="T85" fmla="*/ 435864 h 225"/>
                <a:gd name="T86" fmla="*/ 447165 w 122"/>
                <a:gd name="T87" fmla="*/ 376259 h 225"/>
                <a:gd name="T88" fmla="*/ 175140 w 122"/>
                <a:gd name="T89" fmla="*/ 376259 h 225"/>
                <a:gd name="T90" fmla="*/ 182592 w 122"/>
                <a:gd name="T91" fmla="*/ 514096 h 225"/>
                <a:gd name="T92" fmla="*/ 130423 w 122"/>
                <a:gd name="T93" fmla="*/ 450765 h 225"/>
                <a:gd name="T94" fmla="*/ 89433 w 122"/>
                <a:gd name="T95" fmla="*/ 402336 h 225"/>
                <a:gd name="T96" fmla="*/ 44717 w 122"/>
                <a:gd name="T97" fmla="*/ 387435 h 225"/>
                <a:gd name="T98" fmla="*/ 29811 w 122"/>
                <a:gd name="T99" fmla="*/ 361357 h 225"/>
                <a:gd name="T100" fmla="*/ 29811 w 122"/>
                <a:gd name="T101" fmla="*/ 346456 h 225"/>
                <a:gd name="T102" fmla="*/ 44717 w 122"/>
                <a:gd name="T103" fmla="*/ 335280 h 225"/>
                <a:gd name="T104" fmla="*/ 89433 w 122"/>
                <a:gd name="T105" fmla="*/ 320379 h 225"/>
                <a:gd name="T106" fmla="*/ 402449 w 122"/>
                <a:gd name="T107" fmla="*/ 230971 h 225"/>
                <a:gd name="T108" fmla="*/ 424807 w 122"/>
                <a:gd name="T109" fmla="*/ 257048 h 225"/>
                <a:gd name="T110" fmla="*/ 413628 w 122"/>
                <a:gd name="T111" fmla="*/ 283125 h 225"/>
                <a:gd name="T112" fmla="*/ 160234 w 122"/>
                <a:gd name="T113" fmla="*/ 365083 h 225"/>
                <a:gd name="T114" fmla="*/ 383817 w 122"/>
                <a:gd name="T115" fmla="*/ 413512 h 225"/>
                <a:gd name="T116" fmla="*/ 342827 w 122"/>
                <a:gd name="T117" fmla="*/ 514096 h 225"/>
                <a:gd name="T118" fmla="*/ 290657 w 122"/>
                <a:gd name="T119" fmla="*/ 409787 h 225"/>
                <a:gd name="T120" fmla="*/ 394996 w 122"/>
                <a:gd name="T121" fmla="*/ 357632 h 225"/>
                <a:gd name="T122" fmla="*/ 424807 w 122"/>
                <a:gd name="T123" fmla="*/ 383709 h 2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684076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cs typeface="微软雅黑" charset="0"/>
              </a:endParaRPr>
            </a:p>
          </p:txBody>
        </p:sp>
      </p:grpSp>
      <p:sp>
        <p:nvSpPr>
          <p:cNvPr id="14" name="Rectangle 40"/>
          <p:cNvSpPr/>
          <p:nvPr/>
        </p:nvSpPr>
        <p:spPr bwMode="auto">
          <a:xfrm>
            <a:off x="2009737" y="3376210"/>
            <a:ext cx="995133" cy="998306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5" tIns="45707" rIns="91415" bIns="45707" anchor="ctr"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700">
              <a:solidFill>
                <a:srgbClr val="FFFFFF"/>
              </a:solidFill>
              <a:cs typeface="Segoe UI" charset="0"/>
            </a:endParaRPr>
          </a:p>
        </p:txBody>
      </p:sp>
      <p:sp>
        <p:nvSpPr>
          <p:cNvPr id="15" name="Freeform 73"/>
          <p:cNvSpPr>
            <a:spLocks noEditPoints="1"/>
          </p:cNvSpPr>
          <p:nvPr/>
        </p:nvSpPr>
        <p:spPr bwMode="auto">
          <a:xfrm>
            <a:off x="2192258" y="3661894"/>
            <a:ext cx="630091" cy="528515"/>
          </a:xfrm>
          <a:custGeom>
            <a:avLst/>
            <a:gdLst>
              <a:gd name="T0" fmla="*/ 692098 w 411"/>
              <a:gd name="T1" fmla="*/ 702557 h 344"/>
              <a:gd name="T2" fmla="*/ 681890 w 411"/>
              <a:gd name="T3" fmla="*/ 698472 h 344"/>
              <a:gd name="T4" fmla="*/ 551228 w 411"/>
              <a:gd name="T5" fmla="*/ 565722 h 344"/>
              <a:gd name="T6" fmla="*/ 151077 w 411"/>
              <a:gd name="T7" fmla="*/ 565722 h 344"/>
              <a:gd name="T8" fmla="*/ 0 w 411"/>
              <a:gd name="T9" fmla="*/ 414590 h 344"/>
              <a:gd name="T10" fmla="*/ 0 w 411"/>
              <a:gd name="T11" fmla="*/ 151131 h 344"/>
              <a:gd name="T12" fmla="*/ 151077 w 411"/>
              <a:gd name="T13" fmla="*/ 0 h 344"/>
              <a:gd name="T14" fmla="*/ 690056 w 411"/>
              <a:gd name="T15" fmla="*/ 0 h 344"/>
              <a:gd name="T16" fmla="*/ 839092 w 411"/>
              <a:gd name="T17" fmla="*/ 151131 h 344"/>
              <a:gd name="T18" fmla="*/ 839092 w 411"/>
              <a:gd name="T19" fmla="*/ 414590 h 344"/>
              <a:gd name="T20" fmla="*/ 708430 w 411"/>
              <a:gd name="T21" fmla="*/ 565722 h 344"/>
              <a:gd name="T22" fmla="*/ 708430 w 411"/>
              <a:gd name="T23" fmla="*/ 688261 h 344"/>
              <a:gd name="T24" fmla="*/ 698223 w 411"/>
              <a:gd name="T25" fmla="*/ 702557 h 344"/>
              <a:gd name="T26" fmla="*/ 692098 w 411"/>
              <a:gd name="T27" fmla="*/ 702557 h 344"/>
              <a:gd name="T28" fmla="*/ 151077 w 411"/>
              <a:gd name="T29" fmla="*/ 30635 h 344"/>
              <a:gd name="T30" fmla="*/ 28582 w 411"/>
              <a:gd name="T31" fmla="*/ 151131 h 344"/>
              <a:gd name="T32" fmla="*/ 28582 w 411"/>
              <a:gd name="T33" fmla="*/ 414590 h 344"/>
              <a:gd name="T34" fmla="*/ 151077 w 411"/>
              <a:gd name="T35" fmla="*/ 535087 h 344"/>
              <a:gd name="T36" fmla="*/ 557353 w 411"/>
              <a:gd name="T37" fmla="*/ 535087 h 344"/>
              <a:gd name="T38" fmla="*/ 567561 w 411"/>
              <a:gd name="T39" fmla="*/ 539172 h 344"/>
              <a:gd name="T40" fmla="*/ 677807 w 411"/>
              <a:gd name="T41" fmla="*/ 651499 h 344"/>
              <a:gd name="T42" fmla="*/ 677807 w 411"/>
              <a:gd name="T43" fmla="*/ 551426 h 344"/>
              <a:gd name="T44" fmla="*/ 692098 w 411"/>
              <a:gd name="T45" fmla="*/ 535087 h 344"/>
              <a:gd name="T46" fmla="*/ 810510 w 411"/>
              <a:gd name="T47" fmla="*/ 414590 h 344"/>
              <a:gd name="T48" fmla="*/ 810510 w 411"/>
              <a:gd name="T49" fmla="*/ 151131 h 344"/>
              <a:gd name="T50" fmla="*/ 690056 w 411"/>
              <a:gd name="T51" fmla="*/ 30635 h 344"/>
              <a:gd name="T52" fmla="*/ 151077 w 411"/>
              <a:gd name="T53" fmla="*/ 30635 h 3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defTabSz="684076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3247700" y="3817432"/>
            <a:ext cx="5153420" cy="3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algn="ctr" defTabSz="6842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algn="ctr" defTabSz="6842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algn="ctr" defTabSz="6842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algn="ctr" defTabSz="6842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defTabSz="684076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Pct val="105000"/>
            </a:pPr>
            <a:r>
              <a:rPr lang="zh-CN" altLang="en-US" sz="1600" b="0">
                <a:solidFill>
                  <a:srgbClr val="363535"/>
                </a:solidFill>
                <a:cs typeface="Segoe UI" panose="020B0502040204020203" pitchFamily="34" charset="0"/>
              </a:rPr>
              <a:t>中国银联培训中心    付伟</a:t>
            </a:r>
          </a:p>
        </p:txBody>
      </p:sp>
      <p:pic>
        <p:nvPicPr>
          <p:cNvPr id="17" name="Picture 2" descr="C:\Users\Thinkpad\Documents\Tencent Files\464609979\Image\%XFU9)}QNH5XCRJJN3FRDG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1" t="19412" r="20468" b="27802"/>
          <a:stretch>
            <a:fillRect/>
          </a:stretch>
        </p:blipFill>
        <p:spPr bwMode="auto">
          <a:xfrm>
            <a:off x="1266958" y="1176444"/>
            <a:ext cx="1295100" cy="79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7796" y="2374728"/>
            <a:ext cx="334884" cy="68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417404" y="2679446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塑造培训品牌影响力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779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1691680" y="1530324"/>
            <a:ext cx="2290333" cy="44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tretch/>
        </p:blipFill>
        <p:spPr>
          <a:xfrm>
            <a:off x="1763688" y="2939451"/>
            <a:ext cx="2000662" cy="977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tretch/>
        </p:blipFill>
        <p:spPr>
          <a:xfrm>
            <a:off x="4788024" y="1576956"/>
            <a:ext cx="1857758" cy="467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tretch/>
        </p:blipFill>
        <p:spPr>
          <a:xfrm>
            <a:off x="4788024" y="2787774"/>
            <a:ext cx="2475723" cy="11432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247693" y="195486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用素材图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完成下页效果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82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0"/>
            <a:ext cx="742168" cy="5143500"/>
          </a:xfrm>
          <a:prstGeom prst="rect">
            <a:avLst/>
          </a:prstGeom>
          <a:solidFill>
            <a:srgbClr val="3B4A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001" y="678923"/>
            <a:ext cx="553998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我国传统官员选拔制度变迁</a:t>
            </a:r>
          </a:p>
        </p:txBody>
      </p:sp>
      <p:sp>
        <p:nvSpPr>
          <p:cNvPr id="4" name="矩形 3"/>
          <p:cNvSpPr/>
          <p:nvPr/>
        </p:nvSpPr>
        <p:spPr>
          <a:xfrm>
            <a:off x="1713084" y="526094"/>
            <a:ext cx="1620000" cy="3326525"/>
          </a:xfrm>
          <a:prstGeom prst="rect">
            <a:avLst/>
          </a:prstGeom>
          <a:solidFill>
            <a:srgbClr val="3B4A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33084" y="1268016"/>
            <a:ext cx="1620000" cy="3326400"/>
          </a:xfrm>
          <a:prstGeom prst="rect">
            <a:avLst/>
          </a:prstGeom>
          <a:solidFill>
            <a:srgbClr val="617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53084" y="530456"/>
            <a:ext cx="1620000" cy="3326525"/>
          </a:xfrm>
          <a:prstGeom prst="rect">
            <a:avLst/>
          </a:prstGeom>
          <a:solidFill>
            <a:srgbClr val="3B4A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73084" y="1268016"/>
            <a:ext cx="1620000" cy="3326400"/>
          </a:xfrm>
          <a:prstGeom prst="rect">
            <a:avLst/>
          </a:prstGeom>
          <a:solidFill>
            <a:srgbClr val="617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13084" y="1784959"/>
            <a:ext cx="6480000" cy="168161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27146" y="1807032"/>
            <a:ext cx="1515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3B4A5E"/>
                </a:solidFill>
                <a:effectLst/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先秦时期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禅让制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世卿世禄制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军功制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养士制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33085" y="1807032"/>
            <a:ext cx="1515008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3B4A5E"/>
                </a:solidFill>
                <a:effectLst/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秦汉时期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solidFill>
                  <a:srgbClr val="617A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察举、征辟制为主</a:t>
            </a:r>
            <a:endParaRPr lang="en-US" altLang="zh-CN" sz="1050" dirty="0">
              <a:solidFill>
                <a:srgbClr val="617A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solidFill>
                  <a:srgbClr val="617A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任子、赀选、</a:t>
            </a:r>
            <a:endParaRPr lang="en-US" altLang="zh-CN" sz="1050" dirty="0">
              <a:solidFill>
                <a:srgbClr val="617A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solidFill>
                  <a:srgbClr val="617A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博士弟子员等为辅</a:t>
            </a:r>
            <a:endParaRPr lang="en-US" altLang="zh-CN" sz="1050" dirty="0">
              <a:solidFill>
                <a:srgbClr val="617A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9023" y="1807031"/>
            <a:ext cx="15150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3B4A5E"/>
                </a:solidFill>
                <a:effectLst/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魏晋南北朝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九品官人法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又称九品中正制</a:t>
            </a: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44961" y="1807032"/>
            <a:ext cx="151500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3B4A5E"/>
                </a:solidFill>
                <a:effectLst/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隋唐至明清</a:t>
            </a: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5485" algn="l">
              <a:lnSpc>
                <a:spcPct val="120000"/>
              </a:lnSpc>
            </a:pPr>
            <a:r>
              <a:rPr lang="zh-CN" altLang="en-US" sz="1050" dirty="0">
                <a:solidFill>
                  <a:srgbClr val="617A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科举制</a:t>
            </a:r>
            <a:endParaRPr lang="en-US" altLang="zh-CN" sz="1050" dirty="0">
              <a:solidFill>
                <a:srgbClr val="617A9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/>
          <a:srcRect l="18557" r="19100"/>
          <a:stretch/>
        </p:blipFill>
        <p:spPr>
          <a:xfrm>
            <a:off x="1713084" y="768103"/>
            <a:ext cx="1620000" cy="4982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/>
          <a:srcRect l="13328" t="19146" r="13065" b="33813"/>
          <a:stretch/>
        </p:blipFill>
        <p:spPr>
          <a:xfrm>
            <a:off x="3333084" y="3864587"/>
            <a:ext cx="1620000" cy="5073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l="9354" r="9478"/>
          <a:stretch/>
        </p:blipFill>
        <p:spPr>
          <a:xfrm>
            <a:off x="4953084" y="762670"/>
            <a:ext cx="1621403" cy="5037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/>
          <a:srcRect t="5317" b="24835"/>
          <a:stretch/>
        </p:blipFill>
        <p:spPr>
          <a:xfrm>
            <a:off x="6573084" y="3852619"/>
            <a:ext cx="1620000" cy="51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130" y="1168898"/>
            <a:ext cx="2570176" cy="17062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48" y="1888146"/>
            <a:ext cx="2792423" cy="19213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27734"/>
            <a:ext cx="2785253" cy="185325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7693" y="195486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用素材图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完成下页效果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08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2780737173"/>
              </p:ext>
            </p:extLst>
          </p:nvPr>
        </p:nvGraphicFramePr>
        <p:xfrm>
          <a:off x="1474193" y="1894518"/>
          <a:ext cx="6120680" cy="2595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1"/>
          <p:cNvSpPr txBox="1">
            <a:spLocks/>
          </p:cNvSpPr>
          <p:nvPr/>
        </p:nvSpPr>
        <p:spPr>
          <a:xfrm>
            <a:off x="1571725" y="952077"/>
            <a:ext cx="6172200" cy="58936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3200" b="1" dirty="0" smtClean="0">
                <a:solidFill>
                  <a:srgbClr val="4F81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秋叶老师正在看的户型</a:t>
            </a:r>
            <a:r>
              <a:rPr lang="en-US" altLang="zh-CN" sz="3200" b="1" dirty="0" smtClean="0">
                <a:solidFill>
                  <a:srgbClr val="4F81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3200" b="1" dirty="0">
              <a:solidFill>
                <a:srgbClr val="4F81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75656" y="843558"/>
            <a:ext cx="6144741" cy="8285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7504" y="34412"/>
            <a:ext cx="195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SmartArt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版效果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840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774011" y="1707654"/>
            <a:ext cx="2285822" cy="3025352"/>
            <a:chOff x="775127" y="1707654"/>
            <a:chExt cx="1958618" cy="2592288"/>
          </a:xfrm>
        </p:grpSpPr>
        <p:sp>
          <p:nvSpPr>
            <p:cNvPr id="13" name="矩形 12"/>
            <p:cNvSpPr/>
            <p:nvPr/>
          </p:nvSpPr>
          <p:spPr>
            <a:xfrm>
              <a:off x="775127" y="1707654"/>
              <a:ext cx="1958618" cy="2592288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矩形 13"/>
            <p:cNvSpPr/>
            <p:nvPr/>
          </p:nvSpPr>
          <p:spPr>
            <a:xfrm>
              <a:off x="873059" y="1799824"/>
              <a:ext cx="1762757" cy="1497766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873059" y="3783424"/>
              <a:ext cx="1762757" cy="391705"/>
            </a:xfrm>
            <a:custGeom>
              <a:avLst/>
              <a:gdLst>
                <a:gd name="connsiteX0" fmla="*/ 0 w 1549263"/>
                <a:gd name="connsiteY0" fmla="*/ 0 h 344264"/>
                <a:gd name="connsiteX1" fmla="*/ 1549263 w 1549263"/>
                <a:gd name="connsiteY1" fmla="*/ 0 h 344264"/>
                <a:gd name="connsiteX2" fmla="*/ 1549263 w 1549263"/>
                <a:gd name="connsiteY2" fmla="*/ 344264 h 344264"/>
                <a:gd name="connsiteX3" fmla="*/ 0 w 1549263"/>
                <a:gd name="connsiteY3" fmla="*/ 344264 h 344264"/>
                <a:gd name="connsiteX4" fmla="*/ 0 w 1549263"/>
                <a:gd name="connsiteY4" fmla="*/ 0 h 34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344264">
                  <a:moveTo>
                    <a:pt x="0" y="0"/>
                  </a:moveTo>
                  <a:lnTo>
                    <a:pt x="1549263" y="0"/>
                  </a:lnTo>
                  <a:lnTo>
                    <a:pt x="1549263" y="344264"/>
                  </a:lnTo>
                  <a:lnTo>
                    <a:pt x="0" y="344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面积：</a:t>
              </a:r>
              <a:r>
                <a:rPr 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400</a:t>
              </a: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 带入户花园</a:t>
              </a:r>
              <a:endParaRPr lang="zh-CN" alt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873059" y="3440629"/>
              <a:ext cx="1762757" cy="230444"/>
            </a:xfrm>
            <a:custGeom>
              <a:avLst/>
              <a:gdLst>
                <a:gd name="connsiteX0" fmla="*/ 0 w 1549263"/>
                <a:gd name="connsiteY0" fmla="*/ 0 h 202534"/>
                <a:gd name="connsiteX1" fmla="*/ 1549263 w 1549263"/>
                <a:gd name="connsiteY1" fmla="*/ 0 h 202534"/>
                <a:gd name="connsiteX2" fmla="*/ 1549263 w 1549263"/>
                <a:gd name="connsiteY2" fmla="*/ 202534 h 202534"/>
                <a:gd name="connsiteX3" fmla="*/ 0 w 1549263"/>
                <a:gd name="connsiteY3" fmla="*/ 202534 h 202534"/>
                <a:gd name="connsiteX4" fmla="*/ 0 w 1549263"/>
                <a:gd name="connsiteY4" fmla="*/ 0 h 20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202534">
                  <a:moveTo>
                    <a:pt x="0" y="0"/>
                  </a:moveTo>
                  <a:lnTo>
                    <a:pt x="1549263" y="0"/>
                  </a:lnTo>
                  <a:lnTo>
                    <a:pt x="1549263" y="202534"/>
                  </a:lnTo>
                  <a:lnTo>
                    <a:pt x="0" y="2025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户型</a:t>
              </a:r>
              <a:r>
                <a:rPr 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29089" y="1707654"/>
            <a:ext cx="2285822" cy="3025352"/>
            <a:chOff x="2868188" y="1707654"/>
            <a:chExt cx="1958618" cy="2592288"/>
          </a:xfrm>
        </p:grpSpPr>
        <p:sp>
          <p:nvSpPr>
            <p:cNvPr id="17" name="矩形 16"/>
            <p:cNvSpPr/>
            <p:nvPr/>
          </p:nvSpPr>
          <p:spPr>
            <a:xfrm>
              <a:off x="2868188" y="1707654"/>
              <a:ext cx="1958618" cy="2592288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矩形 17"/>
            <p:cNvSpPr/>
            <p:nvPr/>
          </p:nvSpPr>
          <p:spPr>
            <a:xfrm>
              <a:off x="2966119" y="1799824"/>
              <a:ext cx="1762757" cy="1497766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00" r="-1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任意多边形 18"/>
            <p:cNvSpPr/>
            <p:nvPr/>
          </p:nvSpPr>
          <p:spPr>
            <a:xfrm>
              <a:off x="2966119" y="3783424"/>
              <a:ext cx="1762757" cy="391705"/>
            </a:xfrm>
            <a:custGeom>
              <a:avLst/>
              <a:gdLst>
                <a:gd name="connsiteX0" fmla="*/ 0 w 1549263"/>
                <a:gd name="connsiteY0" fmla="*/ 0 h 344264"/>
                <a:gd name="connsiteX1" fmla="*/ 1549263 w 1549263"/>
                <a:gd name="connsiteY1" fmla="*/ 0 h 344264"/>
                <a:gd name="connsiteX2" fmla="*/ 1549263 w 1549263"/>
                <a:gd name="connsiteY2" fmla="*/ 344264 h 344264"/>
                <a:gd name="connsiteX3" fmla="*/ 0 w 1549263"/>
                <a:gd name="connsiteY3" fmla="*/ 344264 h 344264"/>
                <a:gd name="connsiteX4" fmla="*/ 0 w 1549263"/>
                <a:gd name="connsiteY4" fmla="*/ 0 h 34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344264">
                  <a:moveTo>
                    <a:pt x="0" y="0"/>
                  </a:moveTo>
                  <a:lnTo>
                    <a:pt x="1549263" y="0"/>
                  </a:lnTo>
                  <a:lnTo>
                    <a:pt x="1549263" y="344264"/>
                  </a:lnTo>
                  <a:lnTo>
                    <a:pt x="0" y="344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面积：</a:t>
              </a:r>
              <a:r>
                <a:rPr 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500</a:t>
              </a: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 带入户花园</a:t>
              </a:r>
              <a:endParaRPr lang="zh-CN" alt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966119" y="3440629"/>
              <a:ext cx="1762757" cy="230444"/>
            </a:xfrm>
            <a:custGeom>
              <a:avLst/>
              <a:gdLst>
                <a:gd name="connsiteX0" fmla="*/ 0 w 1549263"/>
                <a:gd name="connsiteY0" fmla="*/ 0 h 202534"/>
                <a:gd name="connsiteX1" fmla="*/ 1549263 w 1549263"/>
                <a:gd name="connsiteY1" fmla="*/ 0 h 202534"/>
                <a:gd name="connsiteX2" fmla="*/ 1549263 w 1549263"/>
                <a:gd name="connsiteY2" fmla="*/ 202534 h 202534"/>
                <a:gd name="connsiteX3" fmla="*/ 0 w 1549263"/>
                <a:gd name="connsiteY3" fmla="*/ 202534 h 202534"/>
                <a:gd name="connsiteX4" fmla="*/ 0 w 1549263"/>
                <a:gd name="connsiteY4" fmla="*/ 0 h 20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202534">
                  <a:moveTo>
                    <a:pt x="0" y="0"/>
                  </a:moveTo>
                  <a:lnTo>
                    <a:pt x="1549263" y="0"/>
                  </a:lnTo>
                  <a:lnTo>
                    <a:pt x="1549263" y="202534"/>
                  </a:lnTo>
                  <a:lnTo>
                    <a:pt x="0" y="2025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户型</a:t>
              </a:r>
              <a:r>
                <a:rPr 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84168" y="1707654"/>
            <a:ext cx="2285822" cy="3025352"/>
            <a:chOff x="4961250" y="1707654"/>
            <a:chExt cx="1958618" cy="2592288"/>
          </a:xfrm>
        </p:grpSpPr>
        <p:sp>
          <p:nvSpPr>
            <p:cNvPr id="21" name="矩形 20"/>
            <p:cNvSpPr/>
            <p:nvPr/>
          </p:nvSpPr>
          <p:spPr>
            <a:xfrm>
              <a:off x="4961250" y="1707654"/>
              <a:ext cx="1958618" cy="2592288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矩形 21"/>
            <p:cNvSpPr/>
            <p:nvPr/>
          </p:nvSpPr>
          <p:spPr>
            <a:xfrm>
              <a:off x="5059181" y="1799824"/>
              <a:ext cx="1762757" cy="1497766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任意多边形 22"/>
            <p:cNvSpPr/>
            <p:nvPr/>
          </p:nvSpPr>
          <p:spPr>
            <a:xfrm>
              <a:off x="5059181" y="3783424"/>
              <a:ext cx="1762757" cy="391705"/>
            </a:xfrm>
            <a:custGeom>
              <a:avLst/>
              <a:gdLst>
                <a:gd name="connsiteX0" fmla="*/ 0 w 1549263"/>
                <a:gd name="connsiteY0" fmla="*/ 0 h 344264"/>
                <a:gd name="connsiteX1" fmla="*/ 1549263 w 1549263"/>
                <a:gd name="connsiteY1" fmla="*/ 0 h 344264"/>
                <a:gd name="connsiteX2" fmla="*/ 1549263 w 1549263"/>
                <a:gd name="connsiteY2" fmla="*/ 344264 h 344264"/>
                <a:gd name="connsiteX3" fmla="*/ 0 w 1549263"/>
                <a:gd name="connsiteY3" fmla="*/ 344264 h 344264"/>
                <a:gd name="connsiteX4" fmla="*/ 0 w 1549263"/>
                <a:gd name="connsiteY4" fmla="*/ 0 h 344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344264">
                  <a:moveTo>
                    <a:pt x="0" y="0"/>
                  </a:moveTo>
                  <a:lnTo>
                    <a:pt x="1549263" y="0"/>
                  </a:lnTo>
                  <a:lnTo>
                    <a:pt x="1549263" y="344264"/>
                  </a:lnTo>
                  <a:lnTo>
                    <a:pt x="0" y="3442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面积：</a:t>
              </a:r>
              <a:r>
                <a:rPr 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800</a:t>
              </a:r>
              <a:r>
                <a:rPr lang="zh-CN" altLang="en-US" sz="9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 带入户花园 游泳池</a:t>
              </a:r>
              <a:endParaRPr lang="zh-CN" altLang="en-US" sz="9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059181" y="3440629"/>
              <a:ext cx="1762757" cy="230444"/>
            </a:xfrm>
            <a:custGeom>
              <a:avLst/>
              <a:gdLst>
                <a:gd name="connsiteX0" fmla="*/ 0 w 1549263"/>
                <a:gd name="connsiteY0" fmla="*/ 0 h 202534"/>
                <a:gd name="connsiteX1" fmla="*/ 1549263 w 1549263"/>
                <a:gd name="connsiteY1" fmla="*/ 0 h 202534"/>
                <a:gd name="connsiteX2" fmla="*/ 1549263 w 1549263"/>
                <a:gd name="connsiteY2" fmla="*/ 202534 h 202534"/>
                <a:gd name="connsiteX3" fmla="*/ 0 w 1549263"/>
                <a:gd name="connsiteY3" fmla="*/ 202534 h 202534"/>
                <a:gd name="connsiteX4" fmla="*/ 0 w 1549263"/>
                <a:gd name="connsiteY4" fmla="*/ 0 h 20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263" h="202534">
                  <a:moveTo>
                    <a:pt x="0" y="0"/>
                  </a:moveTo>
                  <a:lnTo>
                    <a:pt x="1549263" y="0"/>
                  </a:lnTo>
                  <a:lnTo>
                    <a:pt x="1549263" y="202534"/>
                  </a:lnTo>
                  <a:lnTo>
                    <a:pt x="0" y="2025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户型</a:t>
              </a:r>
              <a:r>
                <a:rPr lang="en-US" sz="2000" b="1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20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标题 1"/>
          <p:cNvSpPr txBox="1">
            <a:spLocks/>
          </p:cNvSpPr>
          <p:nvPr/>
        </p:nvSpPr>
        <p:spPr>
          <a:xfrm>
            <a:off x="1485900" y="627534"/>
            <a:ext cx="6172200" cy="589360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3200" b="1" dirty="0" smtClean="0">
                <a:solidFill>
                  <a:srgbClr val="4F81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秋叶老师正在看的户型</a:t>
            </a:r>
            <a:r>
              <a:rPr lang="en-US" altLang="zh-CN" sz="3200" b="1" dirty="0" smtClean="0">
                <a:solidFill>
                  <a:srgbClr val="4F81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3200" b="1" dirty="0">
              <a:solidFill>
                <a:srgbClr val="4F81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74011" y="519015"/>
            <a:ext cx="7595979" cy="8285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9052" y="66216"/>
            <a:ext cx="386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SmartArt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取消组合后再调整版效果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618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970" y="267496"/>
            <a:ext cx="8597504" cy="492442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just" defTabSz="914355"/>
            <a:r>
              <a:rPr lang="zh-CN" altLang="en-US" sz="4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更多互动</a:t>
            </a:r>
            <a:endParaRPr lang="en-US" altLang="zh-CN" sz="4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1</a:t>
            </a:r>
            <a:r>
              <a:rPr lang="zh-CN" altLang="en-US" sz="2100" b="1" dirty="0">
                <a:solidFill>
                  <a:prstClr val="white"/>
                </a:solidFill>
              </a:rPr>
              <a:t>、请用本节学到方法法改造你工作中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图片，把你修改前后的作品对比拼图发微博给本课程开发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教师</a:t>
            </a:r>
            <a:r>
              <a:rPr lang="en-US" altLang="zh-CN" sz="2100" b="1" dirty="0">
                <a:solidFill>
                  <a:prstClr val="white"/>
                </a:solidFill>
              </a:rPr>
              <a:t>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鲍平美 </a:t>
            </a:r>
            <a:r>
              <a:rPr lang="en-US" altLang="zh-CN" sz="2100" b="1" dirty="0" smtClean="0">
                <a:solidFill>
                  <a:prstClr val="white"/>
                </a:solidFill>
              </a:rPr>
              <a:t>@Jesse1981 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秋叶，</a:t>
            </a:r>
            <a:r>
              <a:rPr lang="zh-CN" altLang="en-US" sz="2100" b="1" dirty="0">
                <a:solidFill>
                  <a:prstClr val="white"/>
                </a:solidFill>
              </a:rPr>
              <a:t>好作品我们必转！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2</a:t>
            </a:r>
            <a:r>
              <a:rPr lang="zh-CN" altLang="en-US" sz="2100" b="1" dirty="0">
                <a:solidFill>
                  <a:prstClr val="white"/>
                </a:solidFill>
              </a:rPr>
              <a:t>、有任何问题可以在本课程网易问答区提问，我们会选择代表性问题统一回复。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3</a:t>
            </a:r>
            <a:r>
              <a:rPr lang="zh-CN" altLang="en-US" sz="2100" b="1" dirty="0">
                <a:solidFill>
                  <a:prstClr val="white"/>
                </a:solidFill>
              </a:rPr>
              <a:t>、提交精彩作业优秀学员我们会邀请加入读书笔记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群，每周免费提供好书给你们做读书笔记。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r>
              <a:rPr lang="en-US" altLang="zh-CN" sz="2100" b="1" dirty="0">
                <a:solidFill>
                  <a:prstClr val="white"/>
                </a:solidFill>
              </a:rPr>
              <a:t>4</a:t>
            </a:r>
            <a:r>
              <a:rPr lang="zh-CN" altLang="en-US" sz="2100" b="1" dirty="0">
                <a:solidFill>
                  <a:prstClr val="white"/>
                </a:solidFill>
              </a:rPr>
              <a:t>、在微信</a:t>
            </a:r>
            <a:r>
              <a:rPr lang="en-US" altLang="zh-CN" sz="2100" b="1" dirty="0">
                <a:solidFill>
                  <a:prstClr val="white"/>
                </a:solidFill>
              </a:rPr>
              <a:t>PPT100</a:t>
            </a:r>
            <a:r>
              <a:rPr lang="zh-CN" altLang="en-US" sz="2100" b="1" dirty="0">
                <a:solidFill>
                  <a:prstClr val="white"/>
                </a:solidFill>
              </a:rPr>
              <a:t>中回复“目录”，可以看到更多图片设计技巧。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 defTabSz="914355"/>
            <a:endParaRPr lang="en-US" altLang="zh-CN" sz="21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840538" y="673074"/>
            <a:ext cx="2303462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插入小图片</a:t>
            </a:r>
            <a:endParaRPr lang="en-US" altLang="zh-CN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：直接拖住图片文件到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里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：插入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图片，选中后插入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95686"/>
            <a:ext cx="1535816" cy="1290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" y="709282"/>
            <a:ext cx="9143998" cy="1285884"/>
          </a:xfrm>
          <a:prstGeom prst="rect">
            <a:avLst/>
          </a:prstGeom>
          <a:gradFill>
            <a:gsLst>
              <a:gs pos="0">
                <a:srgbClr val="555555"/>
              </a:gs>
              <a:gs pos="52000">
                <a:srgbClr val="767676"/>
              </a:gs>
              <a:gs pos="100000">
                <a:srgbClr val="787878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   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1882" y="2231742"/>
            <a:ext cx="4572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罗振宇</a:t>
            </a:r>
            <a:endParaRPr lang="en-US" altLang="zh-CN" sz="2800" b="1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资深媒体人和传播专家</a:t>
            </a:r>
            <a:endParaRPr lang="en-US" altLang="zh-CN" sz="1400" b="1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互联网知识型社区试水者</a:t>
            </a:r>
            <a:endParaRPr lang="en-US" altLang="zh-CN" sz="1400" b="1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自</a:t>
            </a:r>
            <a:r>
              <a:rPr lang="zh-CN" altLang="en-US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媒体脱口秀</a:t>
            </a:r>
            <a:r>
              <a:rPr lang="en-US" altLang="zh-CN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罗辑思维</a:t>
            </a:r>
            <a:r>
              <a:rPr lang="en-US" altLang="zh-CN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主持人</a:t>
            </a:r>
            <a:endParaRPr lang="en-US" altLang="zh-CN" sz="1400" b="1" dirty="0" smtClean="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576" y="709282"/>
            <a:ext cx="1535816" cy="12909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44146" y="1014116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新媒体运营十八式</a:t>
            </a:r>
          </a:p>
        </p:txBody>
      </p:sp>
    </p:spTree>
    <p:extLst>
      <p:ext uri="{BB962C8B-B14F-4D97-AF65-F5344CB8AC3E}">
        <p14:creationId xmlns:p14="http://schemas.microsoft.com/office/powerpoint/2010/main" val="15318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40538" y="673074"/>
            <a:ext cx="230346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从小图片开始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7693" y="483518"/>
            <a:ext cx="5526360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请用本图完成下页效果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1" b="13334"/>
          <a:stretch/>
        </p:blipFill>
        <p:spPr>
          <a:xfrm>
            <a:off x="3779912" y="2067694"/>
            <a:ext cx="1138834" cy="116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" y="555526"/>
            <a:ext cx="9144000" cy="11632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         </a:t>
            </a:r>
            <a:r>
              <a:rPr lang="zh-CN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晚</a:t>
            </a:r>
            <a:r>
              <a:rPr lang="zh-CN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坐寄</a:t>
            </a:r>
            <a:r>
              <a:rPr lang="zh-CN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友人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温庭筠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1" b="13334"/>
          <a:stretch/>
        </p:blipFill>
        <p:spPr>
          <a:xfrm>
            <a:off x="755576" y="555526"/>
            <a:ext cx="1138834" cy="1163222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27784" y="2715403"/>
            <a:ext cx="5364707" cy="4338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6665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1800" y="2139702"/>
            <a:ext cx="5526360" cy="2249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九枝灯在琐窗空，希逸无聊恨不同。 </a:t>
            </a:r>
            <a:b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晓梦未离金夹膝，早寒先到石屏风。 </a:t>
            </a:r>
            <a:b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遗簪可惜三秋白，蜡烛犹残一寸红。 </a:t>
            </a:r>
            <a:b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应卷鰕帘看皓齿，镜中惆怅见梧桐。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91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915566"/>
            <a:ext cx="5041829" cy="37737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7693" y="195486"/>
            <a:ext cx="5526360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请用本图完成下页效果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28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61" r="48569"/>
          <a:stretch/>
        </p:blipFill>
        <p:spPr>
          <a:xfrm flipH="1">
            <a:off x="3203848" y="683514"/>
            <a:ext cx="5940152" cy="37764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7" r="48569"/>
          <a:stretch/>
        </p:blipFill>
        <p:spPr>
          <a:xfrm>
            <a:off x="1339288" y="683514"/>
            <a:ext cx="1864560" cy="3776472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4211960" y="1707654"/>
          <a:ext cx="4206876" cy="1587625"/>
        </p:xfrm>
        <a:graphic>
          <a:graphicData uri="http://schemas.openxmlformats.org/drawingml/2006/table">
            <a:tbl>
              <a:tblPr/>
              <a:tblGrid>
                <a:gridCol w="2448272"/>
                <a:gridCol w="1758604"/>
              </a:tblGrid>
              <a:tr h="63505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参考价格</a:t>
                      </a:r>
                      <a:r>
                        <a:rPr lang="zh-CN" alt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</a:t>
                      </a:r>
                      <a:endParaRPr lang="en-US" altLang="zh-CN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r>
                        <a:rPr lang="zh-CN" altLang="en-US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￥</a:t>
                      </a:r>
                      <a:r>
                        <a:rPr lang="en-US" altLang="zh-CN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1999-2199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63505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主屏：</a:t>
                      </a:r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3.5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英寸 </a:t>
                      </a:r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640</a:t>
                      </a: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x960</a:t>
                      </a:r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像素</a:t>
                      </a: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模式：</a:t>
                      </a:r>
                      <a:r>
                        <a:rPr 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GSM,WCDMA</a:t>
                      </a: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17525">
                <a:tc>
                  <a:txBody>
                    <a:bodyPr/>
                    <a:lstStyle/>
                    <a:p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摄像：</a:t>
                      </a:r>
                      <a:r>
                        <a:rPr lang="en-US" altLang="zh-CN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500</a:t>
                      </a:r>
                      <a:r>
                        <a:rPr lang="zh-CN" altLang="en-US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万像素</a:t>
                      </a: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系统：</a:t>
                      </a:r>
                      <a:r>
                        <a:rPr lang="en-US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iOS</a:t>
                      </a:r>
                      <a:r>
                        <a:rPr lang="en-US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5.0</a:t>
                      </a:r>
                    </a:p>
                  </a:txBody>
                  <a:tcPr marL="762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43"/>
          <a:stretch/>
        </p:blipFill>
        <p:spPr>
          <a:xfrm>
            <a:off x="-1030" y="683514"/>
            <a:ext cx="1340318" cy="377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3944" y="555525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从一张小图开始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7693" y="195486"/>
            <a:ext cx="5526360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请用本图完成下页效果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067694"/>
            <a:ext cx="1296785" cy="1034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107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5" r="3480"/>
          <a:stretch/>
        </p:blipFill>
        <p:spPr>
          <a:xfrm>
            <a:off x="1420981" y="545810"/>
            <a:ext cx="1200150" cy="10340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075"/>
          <a:stretch/>
        </p:blipFill>
        <p:spPr>
          <a:xfrm>
            <a:off x="0" y="545810"/>
            <a:ext cx="1420981" cy="10340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3"/>
          <a:stretch/>
        </p:blipFill>
        <p:spPr>
          <a:xfrm>
            <a:off x="2621131" y="545810"/>
            <a:ext cx="6522869" cy="103403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53745" y="78015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生日快乐歌</a:t>
            </a:r>
          </a:p>
        </p:txBody>
      </p:sp>
      <p:sp>
        <p:nvSpPr>
          <p:cNvPr id="8" name="矩形 7"/>
          <p:cNvSpPr/>
          <p:nvPr/>
        </p:nvSpPr>
        <p:spPr>
          <a:xfrm>
            <a:off x="2286000" y="157984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祝你生日快乐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祝你生日快乐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祝你幸福祝你健康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祝你前途光明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祝你生日快乐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祝你生日快乐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祝你幸福祝你健康</a:t>
            </a:r>
            <a:b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有个温暖家庭</a:t>
            </a:r>
          </a:p>
        </p:txBody>
      </p:sp>
      <p:pic>
        <p:nvPicPr>
          <p:cNvPr id="9" name="Picture 2" descr="C:\Documents and Settings\eding.bao\桌面\metrostation_by_yankoa-d312tty\PNG\Navigation\white\MB_0000_navig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837880">
            <a:off x="7133854" y="791554"/>
            <a:ext cx="561972" cy="5619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3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507</Words>
  <Application>Microsoft Office PowerPoint</Application>
  <PresentationFormat>全屏显示(16:9)</PresentationFormat>
  <Paragraphs>80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方正综艺简体</vt:lpstr>
      <vt:lpstr>宋体</vt:lpstr>
      <vt:lpstr>微软雅黑</vt:lpstr>
      <vt:lpstr>Arial</vt:lpstr>
      <vt:lpstr>Calibri</vt:lpstr>
      <vt:lpstr>Calibri Light</vt:lpstr>
      <vt:lpstr>Segoe UI</vt:lpstr>
      <vt:lpstr>Office 主题</vt:lpstr>
      <vt:lpstr>3_Office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bao.eding/鲍平美_沪_销售</dc:creator>
  <cp:lastModifiedBy>zhixi chen</cp:lastModifiedBy>
  <cp:revision>170</cp:revision>
  <dcterms:created xsi:type="dcterms:W3CDTF">2013-08-16T09:00:39Z</dcterms:created>
  <dcterms:modified xsi:type="dcterms:W3CDTF">2014-12-23T08:11:05Z</dcterms:modified>
</cp:coreProperties>
</file>