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  <p:sldMasterId id="2147483686" r:id="rId3"/>
  </p:sldMasterIdLst>
  <p:notesMasterIdLst>
    <p:notesMasterId r:id="rId16"/>
  </p:notesMasterIdLst>
  <p:handoutMasterIdLst>
    <p:handoutMasterId r:id="rId17"/>
  </p:handoutMasterIdLst>
  <p:sldIdLst>
    <p:sldId id="446" r:id="rId4"/>
    <p:sldId id="414" r:id="rId5"/>
    <p:sldId id="404" r:id="rId6"/>
    <p:sldId id="417" r:id="rId7"/>
    <p:sldId id="419" r:id="rId8"/>
    <p:sldId id="421" r:id="rId9"/>
    <p:sldId id="426" r:id="rId10"/>
    <p:sldId id="443" r:id="rId11"/>
    <p:sldId id="434" r:id="rId12"/>
    <p:sldId id="437" r:id="rId13"/>
    <p:sldId id="441" r:id="rId14"/>
    <p:sldId id="444" r:id="rId15"/>
  </p:sldIdLst>
  <p:sldSz cx="9144000" cy="5143500" type="screen16x9"/>
  <p:notesSz cx="6858000" cy="9144000"/>
  <p:custDataLst>
    <p:tags r:id="rId18"/>
  </p:custDataLst>
  <p:defaultTextStyle>
    <a:defPPr>
      <a:defRPr lang="zh-CN"/>
    </a:defPPr>
    <a:lvl1pPr marL="0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5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4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4309">
          <p15:clr>
            <a:srgbClr val="A4A3A4"/>
          </p15:clr>
        </p15:guide>
        <p15:guide id="4" pos="22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1E25"/>
    <a:srgbClr val="FFFFFF"/>
    <a:srgbClr val="F2BFA9"/>
    <a:srgbClr val="363A3A"/>
    <a:srgbClr val="8E2925"/>
    <a:srgbClr val="952E2B"/>
    <a:srgbClr val="8E2B28"/>
    <a:srgbClr val="FF8989"/>
    <a:srgbClr val="008A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846" y="72"/>
      </p:cViewPr>
      <p:guideLst>
        <p:guide orient="horz" pos="1620"/>
        <p:guide pos="2880"/>
        <p:guide pos="4309"/>
        <p:guide pos="22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1" d="100"/>
          <a:sy n="51" d="100"/>
        </p:scale>
        <p:origin x="-291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8C1DCF-FB36-4AFE-9FF9-E181EDD30293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FD6597-0533-4562-9829-12EA885148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27162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97C93-06A5-4B29-A095-837522A24839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618E2-8CD5-4CD9-865B-95F68D3A92A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36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5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4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618E2-8CD5-4CD9-865B-95F68D3A92AA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085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4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5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4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4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6704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3654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848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959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5896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13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2pPr>
            <a:lvl3pPr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3pPr>
            <a:lvl4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4pPr>
            <a:lvl5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7083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4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6503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5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4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4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02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5053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2831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4309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2pPr>
            <a:lvl3pPr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3pPr>
            <a:lvl4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4pPr>
            <a:lvl5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4946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9980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6840538" y="0"/>
            <a:ext cx="2303462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6840539" y="555625"/>
            <a:ext cx="2303462" cy="381635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en-US" altLang="zh-CN" dirty="0" smtClean="0"/>
          </a:p>
          <a:p>
            <a:pPr lvl="0"/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8670210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461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9067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0221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8909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619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6386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9215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32435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759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6840538" y="0"/>
            <a:ext cx="2303462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6840541" y="555625"/>
            <a:ext cx="2303462" cy="381635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178" indent="0">
              <a:buNone/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en-US" altLang="zh-CN" dirty="0" smtClean="0"/>
          </a:p>
          <a:p>
            <a:pPr lvl="0"/>
            <a:endParaRPr lang="en-US" altLang="zh-CN" dirty="0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35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4" indent="-342884" algn="l" defTabSz="91435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6" algn="l" defTabSz="91435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4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8" algn="l" defTabSz="91435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8" algn="l" defTabSz="91435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1E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532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35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4" indent="-342884" algn="l" defTabSz="91435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6" algn="l" defTabSz="91435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4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8" algn="l" defTabSz="91435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8" algn="l" defTabSz="91435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2014/12/23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576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027" y="1626116"/>
            <a:ext cx="1762362" cy="1860131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4847537" y="1709526"/>
            <a:ext cx="0" cy="1664639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879352" y="1709525"/>
            <a:ext cx="715581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defTabSz="914400"/>
            <a:r>
              <a:rPr lang="zh-CN" altLang="en-US" sz="1500" b="1" dirty="0" smtClean="0">
                <a:solidFill>
                  <a:prstClr val="black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第十讲</a:t>
            </a:r>
            <a:endParaRPr lang="zh-CN" altLang="en-US" sz="1500" b="1" dirty="0">
              <a:solidFill>
                <a:prstClr val="black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59062" y="2676248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defTabSz="914400"/>
            <a:r>
              <a:rPr lang="zh-CN" altLang="en-US" sz="24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</a:t>
            </a:r>
            <a:r>
              <a:rPr lang="zh-CN" altLang="en-US" sz="2400" b="1" dirty="0">
                <a:solidFill>
                  <a:srgbClr val="E70012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处理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366913" y="1962055"/>
            <a:ext cx="1292662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defTabSz="914400"/>
            <a:r>
              <a:rPr lang="zh-CN" altLang="en-US" sz="4500" b="1" dirty="0">
                <a:solidFill>
                  <a:prstClr val="black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片的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2883600" y="2076278"/>
            <a:ext cx="523374" cy="550445"/>
            <a:chOff x="3844800" y="2768370"/>
            <a:chExt cx="697832" cy="73392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3"/>
            <a:srcRect l="29213" t="21411" r="29314" b="32989"/>
            <a:stretch/>
          </p:blipFill>
          <p:spPr>
            <a:xfrm>
              <a:off x="3844800" y="2768370"/>
              <a:ext cx="697832" cy="733927"/>
            </a:xfrm>
            <a:prstGeom prst="rect">
              <a:avLst/>
            </a:prstGeom>
          </p:spPr>
        </p:pic>
        <p:sp>
          <p:nvSpPr>
            <p:cNvPr id="19" name="矩形 18"/>
            <p:cNvSpPr/>
            <p:nvPr/>
          </p:nvSpPr>
          <p:spPr>
            <a:xfrm>
              <a:off x="3956605" y="2871842"/>
              <a:ext cx="469369" cy="497183"/>
            </a:xfrm>
            <a:prstGeom prst="rect">
              <a:avLst/>
            </a:prstGeom>
            <a:blipFill dpi="0" rotWithShape="1">
              <a:blip r:embed="rId4">
                <a:alphaModFix amt="70000"/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504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145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94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707654"/>
            <a:ext cx="1512168" cy="151216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66671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2970" y="267496"/>
            <a:ext cx="8597504" cy="492442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just"/>
            <a:r>
              <a:rPr lang="zh-CN" altLang="en-US" sz="41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更多互动</a:t>
            </a:r>
            <a:endParaRPr lang="en-US" altLang="zh-CN" sz="41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US" altLang="zh-CN" sz="2100" b="1" dirty="0">
              <a:solidFill>
                <a:prstClr val="white"/>
              </a:solidFill>
            </a:endParaRPr>
          </a:p>
          <a:p>
            <a:pPr algn="just"/>
            <a:r>
              <a:rPr lang="en-US" altLang="zh-CN" sz="2100" b="1" dirty="0">
                <a:solidFill>
                  <a:prstClr val="white"/>
                </a:solidFill>
              </a:rPr>
              <a:t>1</a:t>
            </a:r>
            <a:r>
              <a:rPr lang="zh-CN" altLang="en-US" sz="2100" b="1" dirty="0">
                <a:solidFill>
                  <a:prstClr val="white"/>
                </a:solidFill>
              </a:rPr>
              <a:t>、请用本节学到方法法改造你工作中</a:t>
            </a:r>
            <a:r>
              <a:rPr lang="en-US" altLang="zh-CN" sz="2100" b="1" dirty="0">
                <a:solidFill>
                  <a:prstClr val="white"/>
                </a:solidFill>
              </a:rPr>
              <a:t>PPT</a:t>
            </a:r>
            <a:r>
              <a:rPr lang="zh-CN" altLang="en-US" sz="2100" b="1" dirty="0">
                <a:solidFill>
                  <a:prstClr val="white"/>
                </a:solidFill>
              </a:rPr>
              <a:t>图片，把你修改前后的作品对比拼图发微博给本课程开发</a:t>
            </a:r>
            <a:r>
              <a:rPr lang="zh-CN" altLang="en-US" sz="2100" b="1" dirty="0" smtClean="0">
                <a:solidFill>
                  <a:prstClr val="white"/>
                </a:solidFill>
              </a:rPr>
              <a:t>教师</a:t>
            </a:r>
            <a:r>
              <a:rPr lang="en-US" altLang="zh-CN" sz="2100" b="1" dirty="0">
                <a:solidFill>
                  <a:prstClr val="white"/>
                </a:solidFill>
              </a:rPr>
              <a:t>@</a:t>
            </a:r>
            <a:r>
              <a:rPr lang="zh-CN" altLang="en-US" sz="2100" b="1" dirty="0" smtClean="0">
                <a:solidFill>
                  <a:prstClr val="white"/>
                </a:solidFill>
              </a:rPr>
              <a:t>鲍平美 </a:t>
            </a:r>
            <a:r>
              <a:rPr lang="en-US" altLang="zh-CN" sz="2100" b="1" smtClean="0">
                <a:solidFill>
                  <a:prstClr val="white"/>
                </a:solidFill>
              </a:rPr>
              <a:t>@Jesse1981 @</a:t>
            </a:r>
            <a:r>
              <a:rPr lang="zh-CN" altLang="en-US" sz="2100" b="1" dirty="0" smtClean="0">
                <a:solidFill>
                  <a:prstClr val="white"/>
                </a:solidFill>
              </a:rPr>
              <a:t>秋叶，</a:t>
            </a:r>
            <a:r>
              <a:rPr lang="zh-CN" altLang="en-US" sz="2100" b="1" dirty="0">
                <a:solidFill>
                  <a:prstClr val="white"/>
                </a:solidFill>
              </a:rPr>
              <a:t>好作品我们必转！</a:t>
            </a:r>
            <a:endParaRPr lang="en-US" altLang="zh-CN" sz="2100" b="1" dirty="0">
              <a:solidFill>
                <a:prstClr val="white"/>
              </a:solidFill>
            </a:endParaRPr>
          </a:p>
          <a:p>
            <a:pPr algn="just"/>
            <a:endParaRPr lang="en-US" altLang="zh-CN" sz="2100" b="1" dirty="0">
              <a:solidFill>
                <a:prstClr val="white"/>
              </a:solidFill>
            </a:endParaRPr>
          </a:p>
          <a:p>
            <a:pPr algn="just"/>
            <a:r>
              <a:rPr lang="en-US" altLang="zh-CN" sz="2100" b="1" dirty="0">
                <a:solidFill>
                  <a:prstClr val="white"/>
                </a:solidFill>
              </a:rPr>
              <a:t>2</a:t>
            </a:r>
            <a:r>
              <a:rPr lang="zh-CN" altLang="en-US" sz="2100" b="1" dirty="0">
                <a:solidFill>
                  <a:prstClr val="white"/>
                </a:solidFill>
              </a:rPr>
              <a:t>、有任何问题可以在本课程网易问答区提问，我们会选择代表性问题统一回复。</a:t>
            </a:r>
            <a:endParaRPr lang="en-US" altLang="zh-CN" sz="2100" b="1" dirty="0">
              <a:solidFill>
                <a:prstClr val="white"/>
              </a:solidFill>
            </a:endParaRPr>
          </a:p>
          <a:p>
            <a:pPr algn="just"/>
            <a:endParaRPr lang="en-US" altLang="zh-CN" sz="2100" b="1" dirty="0">
              <a:solidFill>
                <a:prstClr val="white"/>
              </a:solidFill>
            </a:endParaRPr>
          </a:p>
          <a:p>
            <a:pPr algn="just"/>
            <a:r>
              <a:rPr lang="en-US" altLang="zh-CN" sz="2100" b="1" dirty="0">
                <a:solidFill>
                  <a:prstClr val="white"/>
                </a:solidFill>
              </a:rPr>
              <a:t>3</a:t>
            </a:r>
            <a:r>
              <a:rPr lang="zh-CN" altLang="en-US" sz="2100" b="1" dirty="0">
                <a:solidFill>
                  <a:prstClr val="white"/>
                </a:solidFill>
              </a:rPr>
              <a:t>、提交精彩作业优秀学员我们会邀请加入读书笔记</a:t>
            </a:r>
            <a:r>
              <a:rPr lang="en-US" altLang="zh-CN" sz="2100" b="1" dirty="0">
                <a:solidFill>
                  <a:prstClr val="white"/>
                </a:solidFill>
              </a:rPr>
              <a:t>PPT</a:t>
            </a:r>
            <a:r>
              <a:rPr lang="zh-CN" altLang="en-US" sz="2100" b="1" dirty="0">
                <a:solidFill>
                  <a:prstClr val="white"/>
                </a:solidFill>
              </a:rPr>
              <a:t>群，每周免费提供好书给你们做读书笔记。</a:t>
            </a:r>
            <a:endParaRPr lang="en-US" altLang="zh-CN" sz="2100" b="1" dirty="0">
              <a:solidFill>
                <a:prstClr val="white"/>
              </a:solidFill>
            </a:endParaRPr>
          </a:p>
          <a:p>
            <a:pPr algn="just"/>
            <a:endParaRPr lang="en-US" altLang="zh-CN" sz="2100" b="1" dirty="0">
              <a:solidFill>
                <a:prstClr val="white"/>
              </a:solidFill>
            </a:endParaRPr>
          </a:p>
          <a:p>
            <a:pPr algn="just"/>
            <a:r>
              <a:rPr lang="en-US" altLang="zh-CN" sz="2100" b="1" dirty="0">
                <a:solidFill>
                  <a:prstClr val="white"/>
                </a:solidFill>
              </a:rPr>
              <a:t>4</a:t>
            </a:r>
            <a:r>
              <a:rPr lang="zh-CN" altLang="en-US" sz="2100" b="1" dirty="0">
                <a:solidFill>
                  <a:prstClr val="white"/>
                </a:solidFill>
              </a:rPr>
              <a:t>、在微信</a:t>
            </a:r>
            <a:r>
              <a:rPr lang="en-US" altLang="zh-CN" sz="2100" b="1" dirty="0">
                <a:solidFill>
                  <a:prstClr val="white"/>
                </a:solidFill>
              </a:rPr>
              <a:t>PPT100</a:t>
            </a:r>
            <a:r>
              <a:rPr lang="zh-CN" altLang="en-US" sz="2100" b="1" dirty="0">
                <a:solidFill>
                  <a:prstClr val="white"/>
                </a:solidFill>
              </a:rPr>
              <a:t>中回复“目录”，可以看到更多图片设计技巧。</a:t>
            </a:r>
            <a:endParaRPr lang="en-US" altLang="zh-CN" sz="2100" b="1" dirty="0">
              <a:solidFill>
                <a:prstClr val="white"/>
              </a:solidFill>
            </a:endParaRPr>
          </a:p>
          <a:p>
            <a:pPr algn="just"/>
            <a:endParaRPr lang="en-US" altLang="zh-CN" sz="21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04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483520"/>
            <a:ext cx="6248716" cy="415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65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948" y="1874461"/>
            <a:ext cx="1280054" cy="130443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144" y="1920167"/>
            <a:ext cx="1664898" cy="119860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419624"/>
            <a:ext cx="2028706" cy="1752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50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347616"/>
            <a:ext cx="3309371" cy="242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17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491631"/>
            <a:ext cx="2724699" cy="204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40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98914"/>
            <a:ext cx="3312368" cy="43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94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915566"/>
            <a:ext cx="3219822" cy="3219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26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95941"/>
            <a:ext cx="3600400" cy="4551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36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923678"/>
            <a:ext cx="4430222" cy="29523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724" y="916644"/>
            <a:ext cx="4430222" cy="295232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684" y="215700"/>
            <a:ext cx="3022345" cy="302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2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3397</TotalTime>
  <Words>122</Words>
  <Application>Microsoft Office PowerPoint</Application>
  <PresentationFormat>全屏显示(16:9)</PresentationFormat>
  <Paragraphs>13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宋体</vt:lpstr>
      <vt:lpstr>微软雅黑</vt:lpstr>
      <vt:lpstr>Arial</vt:lpstr>
      <vt:lpstr>Calibri</vt:lpstr>
      <vt:lpstr>Office 主题</vt:lpstr>
      <vt:lpstr>3_Office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bao.eding/鲍平美_沪_销售</dc:creator>
  <cp:lastModifiedBy>zhixi chen</cp:lastModifiedBy>
  <cp:revision>224</cp:revision>
  <dcterms:created xsi:type="dcterms:W3CDTF">2013-08-16T09:00:39Z</dcterms:created>
  <dcterms:modified xsi:type="dcterms:W3CDTF">2014-12-23T08:11:50Z</dcterms:modified>
</cp:coreProperties>
</file>