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8.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9.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0.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7" r:id="rId4"/>
    <p:sldMasterId id="2147483699" r:id="rId5"/>
    <p:sldMasterId id="2147483714" r:id="rId6"/>
    <p:sldMasterId id="2147483728" r:id="rId7"/>
    <p:sldMasterId id="2147483742" r:id="rId8"/>
    <p:sldMasterId id="2147483758" r:id="rId9"/>
    <p:sldMasterId id="2147483787" r:id="rId10"/>
    <p:sldMasterId id="2147483799" r:id="rId11"/>
  </p:sldMasterIdLst>
  <p:notesMasterIdLst>
    <p:notesMasterId r:id="rId26"/>
  </p:notesMasterIdLst>
  <p:sldIdLst>
    <p:sldId id="273" r:id="rId12"/>
    <p:sldId id="259" r:id="rId13"/>
    <p:sldId id="258" r:id="rId14"/>
    <p:sldId id="256" r:id="rId15"/>
    <p:sldId id="257" r:id="rId16"/>
    <p:sldId id="264" r:id="rId17"/>
    <p:sldId id="266" r:id="rId18"/>
    <p:sldId id="265" r:id="rId19"/>
    <p:sldId id="267" r:id="rId20"/>
    <p:sldId id="268" r:id="rId21"/>
    <p:sldId id="269" r:id="rId22"/>
    <p:sldId id="270" r:id="rId23"/>
    <p:sldId id="271" r:id="rId24"/>
    <p:sldId id="274"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1E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48"/>
      </p:cViewPr>
      <p:guideLst/>
    </p:cSldViewPr>
  </p:slideViewPr>
  <p:notesTextViewPr>
    <p:cViewPr>
      <p:scale>
        <a:sx n="1" d="1"/>
        <a:sy n="1" d="1"/>
      </p:scale>
      <p:origin x="0" y="0"/>
    </p:cViewPr>
  </p:notesTextViewPr>
  <p:sorterViewPr>
    <p:cViewPr>
      <p:scale>
        <a:sx n="100" d="100"/>
        <a:sy n="100" d="100"/>
      </p:scale>
      <p:origin x="0" y="-23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0.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EBD39D-D3EE-4D3B-8337-41D318AA1578}" type="datetimeFigureOut">
              <a:rPr lang="zh-CN" altLang="en-US" smtClean="0"/>
              <a:t>2014/2/19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8CA8B-F205-4572-A14D-315A3E9C2A03}" type="slidenum">
              <a:rPr lang="zh-CN" altLang="en-US" smtClean="0"/>
              <a:t>‹#›</a:t>
            </a:fld>
            <a:endParaRPr lang="zh-CN" altLang="en-US"/>
          </a:p>
        </p:txBody>
      </p:sp>
    </p:spTree>
    <p:extLst>
      <p:ext uri="{BB962C8B-B14F-4D97-AF65-F5344CB8AC3E}">
        <p14:creationId xmlns:p14="http://schemas.microsoft.com/office/powerpoint/2010/main" val="4218620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1E7263D2-7A0B-4F57-BE34-24E0FB387402}" type="slidenum">
              <a:rPr lang="en-US" altLang="zh-CN">
                <a:solidFill>
                  <a:srgbClr val="000000"/>
                </a:solidFill>
              </a:rPr>
              <a:pPr/>
              <a:t>6</a:t>
            </a:fld>
            <a:endParaRPr lang="en-US" altLang="zh-CN">
              <a:solidFill>
                <a:srgbClr val="000000"/>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zh-CN" altLang="en-US" smtClean="0">
              <a:ea typeface="宋体" charset="-122"/>
            </a:endParaRPr>
          </a:p>
        </p:txBody>
      </p:sp>
    </p:spTree>
    <p:extLst>
      <p:ext uri="{BB962C8B-B14F-4D97-AF65-F5344CB8AC3E}">
        <p14:creationId xmlns:p14="http://schemas.microsoft.com/office/powerpoint/2010/main" val="2389373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1E7263D2-7A0B-4F57-BE34-24E0FB387402}" type="slidenum">
              <a:rPr lang="en-US" altLang="zh-CN">
                <a:solidFill>
                  <a:prstClr val="black"/>
                </a:solidFill>
                <a:latin typeface="Calibri"/>
                <a:ea typeface="宋体"/>
              </a:rPr>
              <a:pPr/>
              <a:t>7</a:t>
            </a:fld>
            <a:endParaRPr lang="en-US" altLang="zh-CN">
              <a:solidFill>
                <a:prstClr val="black"/>
              </a:solidFill>
              <a:latin typeface="Calibri"/>
              <a:ea typeface="宋体"/>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r>
              <a:rPr lang="zh-CN" altLang="en-US" dirty="0" smtClean="0">
                <a:ea typeface="宋体" charset="-122"/>
              </a:rPr>
              <a:t>统一开头词词性</a:t>
            </a:r>
          </a:p>
        </p:txBody>
      </p:sp>
    </p:spTree>
    <p:extLst>
      <p:ext uri="{BB962C8B-B14F-4D97-AF65-F5344CB8AC3E}">
        <p14:creationId xmlns:p14="http://schemas.microsoft.com/office/powerpoint/2010/main" val="1008426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4" Type="http://schemas.openxmlformats.org/officeDocument/2006/relationships/image" Target="../media/image5.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163778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381232124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竖排标题 1"/>
          <p:cNvSpPr>
            <a:spLocks noGrp="1"/>
          </p:cNvSpPr>
          <p:nvPr>
            <p:ph type="title" orient="vert"/>
          </p:nvPr>
        </p:nvSpPr>
        <p:spPr>
          <a:xfrm>
            <a:off x="8839200" y="428605"/>
            <a:ext cx="2743200" cy="5851525"/>
          </a:xfrm>
        </p:spPr>
        <p:txBody>
          <a:bodyPr vert="eaVert">
            <a:normAutofit/>
          </a:bodyPr>
          <a:lstStyle>
            <a:lvl1pPr>
              <a:defRPr sz="3200">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609600" y="434996"/>
            <a:ext cx="8026400" cy="5851525"/>
          </a:xfrm>
        </p:spPr>
        <p:txBody>
          <a:bodyPr vert="eaVert"/>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405177762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pic>
        <p:nvPicPr>
          <p:cNvPr id="2" name="图片 2" descr="fhxxxxx2-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Tree>
    <p:extLst>
      <p:ext uri="{BB962C8B-B14F-4D97-AF65-F5344CB8AC3E}">
        <p14:creationId xmlns:p14="http://schemas.microsoft.com/office/powerpoint/2010/main" val="327792675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a:prstGeom prst="rect">
            <a:avLst/>
          </a:prstGeom>
        </p:spPr>
        <p:txBody>
          <a:bodyPr/>
          <a:lstStyle/>
          <a:p>
            <a:fld id="{4383A528-5EDB-49FE-B24B-F00B66609B34}" type="datetime1">
              <a:rPr lang="zh-CN" altLang="en-US" smtClean="0">
                <a:solidFill>
                  <a:prstClr val="black">
                    <a:tint val="75000"/>
                  </a:prstClr>
                </a:solidFill>
              </a:rPr>
              <a:pPr/>
              <a:t>2014/2/19</a:t>
            </a:fld>
            <a:endParaRPr lang="zh-CN" altLang="en-US">
              <a:solidFill>
                <a:prstClr val="black">
                  <a:tint val="75000"/>
                </a:prstClr>
              </a:solidFill>
            </a:endParaRPr>
          </a:p>
        </p:txBody>
      </p:sp>
      <p:sp>
        <p:nvSpPr>
          <p:cNvPr id="3" name="页脚占位符 2"/>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7600" y="6356351"/>
            <a:ext cx="2844800" cy="365125"/>
          </a:xfrm>
          <a:prstGeom prst="rect">
            <a:avLst/>
          </a:prstGeom>
        </p:spPr>
        <p:txBody>
          <a:bodyPr/>
          <a:lstStyle/>
          <a:p>
            <a:fld id="{4F85D134-26F0-457D-97BD-CBBFDCF6D952}"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文本占位符 9"/>
          <p:cNvSpPr>
            <a:spLocks noGrp="1"/>
          </p:cNvSpPr>
          <p:nvPr>
            <p:ph type="body" sz="quarter" idx="16"/>
          </p:nvPr>
        </p:nvSpPr>
        <p:spPr>
          <a:xfrm>
            <a:off x="3094543" y="857232"/>
            <a:ext cx="8763024" cy="1643074"/>
          </a:xfrm>
          <a:solidFill>
            <a:schemeClr val="bg1">
              <a:lumMod val="85000"/>
            </a:schemeClr>
          </a:solidFill>
        </p:spPr>
        <p:txBody>
          <a:bodyPr/>
          <a:lstStyle/>
          <a:p>
            <a:pPr lvl="0"/>
            <a:r>
              <a:rPr lang="zh-CN" altLang="en-US" dirty="0" smtClean="0"/>
              <a:t>单击此处编辑母版文本样式</a:t>
            </a:r>
          </a:p>
          <a:p>
            <a:pPr lvl="1"/>
            <a:r>
              <a:rPr lang="zh-CN" altLang="en-US" dirty="0" smtClean="0"/>
              <a:t>第二级</a:t>
            </a:r>
            <a:endParaRPr lang="zh-CN" altLang="en-US" dirty="0"/>
          </a:p>
        </p:txBody>
      </p:sp>
      <p:sp>
        <p:nvSpPr>
          <p:cNvPr id="11" name="文本占位符 9"/>
          <p:cNvSpPr>
            <a:spLocks noGrp="1"/>
          </p:cNvSpPr>
          <p:nvPr>
            <p:ph type="body" sz="quarter" idx="17"/>
          </p:nvPr>
        </p:nvSpPr>
        <p:spPr>
          <a:xfrm>
            <a:off x="3094543" y="2607463"/>
            <a:ext cx="8763024" cy="1643074"/>
          </a:xfrm>
          <a:solidFill>
            <a:schemeClr val="bg1">
              <a:lumMod val="85000"/>
            </a:schemeClr>
          </a:solidFill>
        </p:spPr>
        <p:txBody>
          <a:bodyPr/>
          <a:lstStyle/>
          <a:p>
            <a:pPr lvl="0"/>
            <a:r>
              <a:rPr lang="zh-CN" altLang="en-US" dirty="0" smtClean="0"/>
              <a:t>单击此处编辑母版文本样式</a:t>
            </a:r>
          </a:p>
          <a:p>
            <a:pPr lvl="1"/>
            <a:r>
              <a:rPr lang="zh-CN" altLang="en-US" dirty="0" smtClean="0"/>
              <a:t>第二级</a:t>
            </a:r>
            <a:endParaRPr lang="zh-CN" altLang="en-US" dirty="0"/>
          </a:p>
        </p:txBody>
      </p:sp>
      <p:sp>
        <p:nvSpPr>
          <p:cNvPr id="12" name="文本占位符 9"/>
          <p:cNvSpPr>
            <a:spLocks noGrp="1"/>
          </p:cNvSpPr>
          <p:nvPr>
            <p:ph type="body" sz="quarter" idx="18"/>
          </p:nvPr>
        </p:nvSpPr>
        <p:spPr>
          <a:xfrm>
            <a:off x="3094543" y="4357694"/>
            <a:ext cx="8763024" cy="1643074"/>
          </a:xfrm>
          <a:solidFill>
            <a:schemeClr val="bg1">
              <a:lumMod val="85000"/>
            </a:schemeClr>
          </a:solidFill>
        </p:spPr>
        <p:txBody>
          <a:bodyPr/>
          <a:lstStyle/>
          <a:p>
            <a:pPr lvl="0"/>
            <a:r>
              <a:rPr lang="zh-CN" altLang="en-US" dirty="0" smtClean="0"/>
              <a:t>单击此处编辑母版文本样式</a:t>
            </a:r>
          </a:p>
          <a:p>
            <a:pPr lvl="1"/>
            <a:r>
              <a:rPr lang="zh-CN" altLang="en-US" dirty="0" smtClean="0"/>
              <a:t>第二级</a:t>
            </a:r>
            <a:endParaRPr lang="zh-CN" altLang="en-US" dirty="0"/>
          </a:p>
        </p:txBody>
      </p:sp>
      <p:sp>
        <p:nvSpPr>
          <p:cNvPr id="14" name="内容占位符 13"/>
          <p:cNvSpPr>
            <a:spLocks noGrp="1"/>
          </p:cNvSpPr>
          <p:nvPr>
            <p:ph sz="quarter" idx="19" hasCustomPrompt="1"/>
          </p:nvPr>
        </p:nvSpPr>
        <p:spPr>
          <a:xfrm>
            <a:off x="334434" y="1071546"/>
            <a:ext cx="2427817" cy="1214438"/>
          </a:xfrm>
          <a:prstGeom prst="homePlate">
            <a:avLst/>
          </a:prstGeom>
          <a:solidFill>
            <a:schemeClr val="bg1">
              <a:lumMod val="85000"/>
            </a:schemeClr>
          </a:solidFill>
        </p:spPr>
        <p:txBody>
          <a:bodyPr anchor="ctr"/>
          <a:lstStyle>
            <a:lvl1pPr>
              <a:defRPr/>
            </a:lvl1pPr>
          </a:lstStyle>
          <a:p>
            <a:pPr lvl="0"/>
            <a:r>
              <a:rPr lang="zh-CN" altLang="en-US" dirty="0" smtClean="0"/>
              <a:t>标题</a:t>
            </a:r>
            <a:endParaRPr lang="zh-CN" altLang="en-US" dirty="0"/>
          </a:p>
        </p:txBody>
      </p:sp>
      <p:sp>
        <p:nvSpPr>
          <p:cNvPr id="15" name="内容占位符 13"/>
          <p:cNvSpPr>
            <a:spLocks noGrp="1"/>
          </p:cNvSpPr>
          <p:nvPr>
            <p:ph sz="quarter" idx="20" hasCustomPrompt="1"/>
          </p:nvPr>
        </p:nvSpPr>
        <p:spPr>
          <a:xfrm>
            <a:off x="334434" y="2821781"/>
            <a:ext cx="2427817" cy="1214438"/>
          </a:xfrm>
          <a:prstGeom prst="homePlate">
            <a:avLst/>
          </a:prstGeom>
          <a:solidFill>
            <a:schemeClr val="bg1">
              <a:lumMod val="85000"/>
            </a:schemeClr>
          </a:solidFill>
        </p:spPr>
        <p:txBody>
          <a:bodyPr anchor="ctr"/>
          <a:lstStyle>
            <a:lvl1pPr>
              <a:defRPr/>
            </a:lvl1pPr>
          </a:lstStyle>
          <a:p>
            <a:pPr lvl="0"/>
            <a:r>
              <a:rPr lang="zh-CN" altLang="en-US" dirty="0" smtClean="0"/>
              <a:t>标题</a:t>
            </a:r>
            <a:endParaRPr lang="zh-CN" altLang="en-US" dirty="0"/>
          </a:p>
        </p:txBody>
      </p:sp>
      <p:sp>
        <p:nvSpPr>
          <p:cNvPr id="16" name="内容占位符 13"/>
          <p:cNvSpPr>
            <a:spLocks noGrp="1"/>
          </p:cNvSpPr>
          <p:nvPr>
            <p:ph sz="quarter" idx="21" hasCustomPrompt="1"/>
          </p:nvPr>
        </p:nvSpPr>
        <p:spPr>
          <a:xfrm>
            <a:off x="334434" y="4572008"/>
            <a:ext cx="2427817" cy="1214438"/>
          </a:xfrm>
          <a:prstGeom prst="homePlate">
            <a:avLst/>
          </a:prstGeom>
          <a:solidFill>
            <a:schemeClr val="bg1">
              <a:lumMod val="85000"/>
            </a:schemeClr>
          </a:solidFill>
        </p:spPr>
        <p:txBody>
          <a:bodyPr anchor="ctr"/>
          <a:lstStyle>
            <a:lvl1pPr>
              <a:defRPr/>
            </a:lvl1pPr>
          </a:lstStyle>
          <a:p>
            <a:pPr lvl="0"/>
            <a:r>
              <a:rPr lang="zh-CN" altLang="en-US" dirty="0" smtClean="0"/>
              <a:t>标题</a:t>
            </a:r>
            <a:endParaRPr lang="zh-CN" altLang="en-US" dirty="0"/>
          </a:p>
        </p:txBody>
      </p:sp>
    </p:spTree>
    <p:extLst>
      <p:ext uri="{BB962C8B-B14F-4D97-AF65-F5344CB8AC3E}">
        <p14:creationId xmlns:p14="http://schemas.microsoft.com/office/powerpoint/2010/main" val="1893676357"/>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封面">
    <p:spTree>
      <p:nvGrpSpPr>
        <p:cNvPr id="1" name=""/>
        <p:cNvGrpSpPr/>
        <p:nvPr/>
      </p:nvGrpSpPr>
      <p:grpSpPr>
        <a:xfrm>
          <a:off x="0" y="0"/>
          <a:ext cx="0" cy="0"/>
          <a:chOff x="0" y="0"/>
          <a:chExt cx="0" cy="0"/>
        </a:xfrm>
      </p:grpSpPr>
      <p:pic>
        <p:nvPicPr>
          <p:cNvPr id="4" name="图片 4" descr="fhxxxxx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ctrTitle"/>
          </p:nvPr>
        </p:nvSpPr>
        <p:spPr>
          <a:xfrm>
            <a:off x="1047715" y="1571612"/>
            <a:ext cx="10001320" cy="1285884"/>
          </a:xfrm>
        </p:spPr>
        <p:txBody>
          <a:bodyPr>
            <a:normAutofit/>
          </a:bodyPr>
          <a:lstStyle>
            <a:lvl1pPr algn="ctr">
              <a:defRPr sz="4800" b="1">
                <a:ln>
                  <a:noFill/>
                </a:ln>
                <a:solidFill>
                  <a:schemeClr val="tx1"/>
                </a:solidFill>
                <a:effectLst/>
                <a:latin typeface="黑体" pitchFamily="2" charset="-122"/>
                <a:ea typeface="黑体" pitchFamily="2" charset="-122"/>
              </a:defRPr>
            </a:lvl1pPr>
          </a:lstStyle>
          <a:p>
            <a:r>
              <a:rPr lang="zh-CN" altLang="en-US" smtClean="0"/>
              <a:t>单击此处编辑母版标题样式</a:t>
            </a:r>
            <a:endParaRPr lang="zh-CN" altLang="en-US" dirty="0"/>
          </a:p>
        </p:txBody>
      </p:sp>
      <p:sp>
        <p:nvSpPr>
          <p:cNvPr id="3" name="副标题 2"/>
          <p:cNvSpPr>
            <a:spLocks noGrp="1"/>
          </p:cNvSpPr>
          <p:nvPr>
            <p:ph type="subTitle" idx="1"/>
          </p:nvPr>
        </p:nvSpPr>
        <p:spPr>
          <a:xfrm>
            <a:off x="1714470" y="2928934"/>
            <a:ext cx="8191557" cy="1000132"/>
          </a:xfrm>
        </p:spPr>
        <p:txBody>
          <a:bodyPr/>
          <a:lstStyle>
            <a:lvl1pPr marL="0" indent="0" algn="ctr">
              <a:buNone/>
              <a:defRPr b="0">
                <a:solidFill>
                  <a:schemeClr val="tx1"/>
                </a:solidFill>
                <a:latin typeface="黑体" pitchFamily="2" charset="-122"/>
                <a:ea typeface="黑体" pitchFamily="2"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Tree>
    <p:extLst>
      <p:ext uri="{BB962C8B-B14F-4D97-AF65-F5344CB8AC3E}">
        <p14:creationId xmlns:p14="http://schemas.microsoft.com/office/powerpoint/2010/main" val="338321359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5" name="文本占位符 2"/>
          <p:cNvSpPr>
            <a:spLocks noGrp="1"/>
          </p:cNvSpPr>
          <p:nvPr>
            <p:ph idx="1"/>
          </p:nvPr>
        </p:nvSpPr>
        <p:spPr bwMode="auto">
          <a:xfrm>
            <a:off x="2381224" y="1571612"/>
            <a:ext cx="7239051" cy="3929090"/>
          </a:xfrm>
          <a:prstGeom prst="rect">
            <a:avLst/>
          </a:prstGeom>
          <a:noFill/>
          <a:ln w="9525">
            <a:noFill/>
            <a:miter lim="800000"/>
            <a:headEnd/>
            <a:tailEnd/>
          </a:ln>
        </p:spPr>
        <p:txBody>
          <a:bodyPr/>
          <a:lstStyle>
            <a:lvl1pPr algn="l">
              <a:lnSpc>
                <a:spcPct val="150000"/>
              </a:lnSpc>
              <a:buFont typeface="Wingdings" pitchFamily="2" charset="2"/>
              <a:buChar char="n"/>
              <a:defRPr sz="2800" b="1">
                <a:solidFill>
                  <a:srgbClr val="0070C0"/>
                </a:solidFill>
                <a:latin typeface="黑体" pitchFamily="2" charset="-122"/>
                <a:ea typeface="黑体" pitchFamily="2" charset="-122"/>
              </a:defRPr>
            </a:lvl1pPr>
            <a:lvl2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2pPr>
            <a:lvl3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3pPr>
            <a:lvl4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4pPr>
            <a:lvl5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p:txBody>
      </p:sp>
      <p:sp>
        <p:nvSpPr>
          <p:cNvPr id="9"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Arial Black" pitchFamily="34" charset="0"/>
                <a:ea typeface="黑体" pitchFamily="2" charset="-122"/>
              </a:defRPr>
            </a:lvl1pPr>
          </a:lstStyle>
          <a:p>
            <a:r>
              <a:rPr lang="zh-CN" altLang="en-US" smtClean="0"/>
              <a:t>单击此处编辑母版标题样式</a:t>
            </a:r>
            <a:endParaRPr lang="zh-CN" altLang="en-US" dirty="0"/>
          </a:p>
        </p:txBody>
      </p:sp>
      <p:sp>
        <p:nvSpPr>
          <p:cNvPr id="6"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68031405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963084" y="4406901"/>
            <a:ext cx="10363200" cy="1362075"/>
          </a:xfrm>
        </p:spPr>
        <p:txBody>
          <a:bodyPr anchor="t"/>
          <a:lstStyle>
            <a:lvl1pPr algn="l">
              <a:defRPr sz="4000" b="1" cap="all">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46235897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标题和列项">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260492"/>
            <a:ext cx="10972800" cy="5097467"/>
          </a:xfrm>
        </p:spPr>
        <p:txBody>
          <a:bodyPr/>
          <a:lstStyle>
            <a:lvl1pPr>
              <a:lnSpc>
                <a:spcPct val="150000"/>
              </a:lnSpc>
              <a:buFontTx/>
              <a:buBlip>
                <a:blip r:embed="rId3"/>
              </a:buBlip>
              <a:defRPr sz="2000" b="0">
                <a:solidFill>
                  <a:srgbClr val="0070C0"/>
                </a:solidFill>
                <a:latin typeface="黑体" pitchFamily="2" charset="-122"/>
                <a:ea typeface="黑体" pitchFamily="2" charset="-122"/>
              </a:defRPr>
            </a:lvl1pPr>
            <a:lvl2pPr>
              <a:lnSpc>
                <a:spcPts val="2000"/>
              </a:lnSpc>
              <a:spcBef>
                <a:spcPts val="300"/>
              </a:spcBef>
              <a:spcAft>
                <a:spcPts val="300"/>
              </a:spcAft>
              <a:buFont typeface="Calibri" pitchFamily="34" charset="0"/>
              <a:buChar char="–"/>
              <a:defRPr sz="1600">
                <a:latin typeface="华文细黑" pitchFamily="2" charset="-122"/>
                <a:ea typeface="华文细黑" pitchFamily="2" charset="-122"/>
              </a:defRPr>
            </a:lvl2pPr>
            <a:lvl3pPr>
              <a:lnSpc>
                <a:spcPts val="2000"/>
              </a:lnSpc>
              <a:spcBef>
                <a:spcPts val="300"/>
              </a:spcBef>
              <a:spcAft>
                <a:spcPts val="300"/>
              </a:spcAft>
              <a:buFont typeface="Calibri" pitchFamily="34" charset="0"/>
              <a:buChar char="»"/>
              <a:defRPr sz="1400">
                <a:latin typeface="华文细黑" pitchFamily="2" charset="-122"/>
                <a:ea typeface="华文细黑" pitchFamily="2" charset="-122"/>
              </a:defRPr>
            </a:lvl3pPr>
            <a:lvl4pPr>
              <a:defRPr sz="1800"/>
            </a:lvl4pPr>
            <a:lvl5pPr>
              <a:defRPr sz="1600"/>
            </a:lvl5pPr>
          </a:lstStyle>
          <a:p>
            <a:pPr lvl="0"/>
            <a:r>
              <a:rPr lang="zh-CN" altLang="en-US" dirty="0" smtClean="0"/>
              <a:t>单击此处编辑母版文本样式</a:t>
            </a:r>
            <a:endParaRPr lang="en-US" altLang="zh-CN" dirty="0" smtClean="0"/>
          </a:p>
          <a:p>
            <a:pPr lvl="1"/>
            <a:r>
              <a:rPr lang="zh-CN" altLang="en-US" dirty="0" smtClean="0"/>
              <a:t>第二级</a:t>
            </a:r>
            <a:endParaRPr lang="en-US" altLang="zh-CN" dirty="0" smtClean="0"/>
          </a:p>
          <a:p>
            <a:pPr lvl="2"/>
            <a:r>
              <a:rPr lang="zh-CN" altLang="en-US" dirty="0" smtClean="0"/>
              <a:t>第三级</a:t>
            </a:r>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36884724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标题和文本">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260492"/>
            <a:ext cx="10972800" cy="5097467"/>
          </a:xfrm>
        </p:spPr>
        <p:txBody>
          <a:bodyPr/>
          <a:lstStyle>
            <a:lvl1pPr>
              <a:lnSpc>
                <a:spcPct val="150000"/>
              </a:lnSpc>
              <a:buFontTx/>
              <a:buBlip>
                <a:blip r:embed="rId3"/>
              </a:buBlip>
              <a:defRPr sz="2000" b="0">
                <a:solidFill>
                  <a:srgbClr val="0070C0"/>
                </a:solidFill>
                <a:latin typeface="黑体" pitchFamily="2" charset="-122"/>
                <a:ea typeface="黑体" pitchFamily="2" charset="-122"/>
              </a:defRPr>
            </a:lvl1pPr>
            <a:lvl2pPr marL="0" indent="399600">
              <a:lnSpc>
                <a:spcPts val="2000"/>
              </a:lnSpc>
              <a:spcBef>
                <a:spcPts val="300"/>
              </a:spcBef>
              <a:spcAft>
                <a:spcPts val="300"/>
              </a:spcAft>
              <a:buFont typeface="Calibri" pitchFamily="34" charset="0"/>
              <a:buNone/>
              <a:defRPr sz="1600">
                <a:latin typeface="华文细黑" pitchFamily="2" charset="-122"/>
                <a:ea typeface="华文细黑" pitchFamily="2" charset="-122"/>
              </a:defRPr>
            </a:lvl2pPr>
            <a:lvl3pPr>
              <a:spcBef>
                <a:spcPts val="300"/>
              </a:spcBef>
              <a:spcAft>
                <a:spcPts val="300"/>
              </a:spcAft>
              <a:buFont typeface="Calibri" pitchFamily="34" charset="0"/>
              <a:buNone/>
              <a:defRPr sz="1400">
                <a:latin typeface="华文细黑" pitchFamily="2" charset="-122"/>
                <a:ea typeface="华文细黑" pitchFamily="2" charset="-122"/>
              </a:defRPr>
            </a:lvl3pPr>
            <a:lvl4pPr>
              <a:defRPr sz="1800"/>
            </a:lvl4pPr>
            <a:lvl5pPr>
              <a:defRPr sz="1600"/>
            </a:lvl5pPr>
          </a:lstStyle>
          <a:p>
            <a:pPr lvl="0"/>
            <a:r>
              <a:rPr lang="zh-CN" altLang="en-US" dirty="0" smtClean="0"/>
              <a:t>单击此处编辑母版文本样式</a:t>
            </a:r>
          </a:p>
          <a:p>
            <a:pPr lvl="1"/>
            <a:r>
              <a:rPr lang="zh-CN" altLang="en-US" dirty="0" smtClean="0"/>
              <a:t>文本输入文本输入文本输入文本输入文本输入文本输入文本输入文本输入文本输入文本输入文本输入</a:t>
            </a:r>
            <a:endParaRPr lang="en-US" altLang="zh-CN" dirty="0" smtClean="0"/>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1805807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3"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5"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4"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419416019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427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204541805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5" name="图片 6"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6" name="标题 1"/>
          <p:cNvSpPr txBox="1">
            <a:spLocks/>
          </p:cNvSpPr>
          <p:nvPr userDrawn="1"/>
        </p:nvSpPr>
        <p:spPr>
          <a:xfrm>
            <a:off x="609600" y="439739"/>
            <a:ext cx="10972800" cy="631825"/>
          </a:xfrm>
          <a:prstGeom prst="rect">
            <a:avLst/>
          </a:prstGeom>
        </p:spPr>
        <p:txBody>
          <a:bodyPr anchor="ctr"/>
          <a:lstStyle>
            <a:lvl1pPr algn="l">
              <a:defRPr sz="2800" b="1">
                <a:solidFill>
                  <a:srgbClr val="0070C0"/>
                </a:solidFill>
                <a:latin typeface="黑体" pitchFamily="2" charset="-122"/>
                <a:ea typeface="黑体" pitchFamily="2" charset="-122"/>
              </a:defRPr>
            </a:lvl1pPr>
          </a:lstStyle>
          <a:p>
            <a:pPr>
              <a:spcBef>
                <a:spcPct val="0"/>
              </a:spcBef>
              <a:defRPr/>
            </a:pPr>
            <a:r>
              <a:rPr lang="zh-CN" altLang="en-US" sz="3200" dirty="0" smtClean="0">
                <a:cs typeface="+mj-cs"/>
              </a:rPr>
              <a:t>单击此处添加标题</a:t>
            </a:r>
            <a:endParaRPr lang="zh-CN" altLang="en-US" sz="3200" dirty="0">
              <a:cs typeface="+mj-cs"/>
            </a:endParaRPr>
          </a:p>
        </p:txBody>
      </p:sp>
      <p:sp>
        <p:nvSpPr>
          <p:cNvPr id="3" name="内容占位符 2"/>
          <p:cNvSpPr>
            <a:spLocks noGrp="1"/>
          </p:cNvSpPr>
          <p:nvPr>
            <p:ph sz="half" idx="1"/>
          </p:nvPr>
        </p:nvSpPr>
        <p:spPr>
          <a:xfrm>
            <a:off x="609600" y="1214423"/>
            <a:ext cx="5384800" cy="4911741"/>
          </a:xfrm>
        </p:spPr>
        <p:txBody>
          <a:bodyPr/>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Calibri" pitchFamily="34" charset="0"/>
              <a:buChar char="»"/>
              <a:defRPr sz="1400">
                <a:latin typeface="华文细黑" pitchFamily="2" charset="-122"/>
                <a:ea typeface="华文细黑" pitchFamily="2" charset="-122"/>
              </a:defRPr>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4" name="内容占位符 3"/>
          <p:cNvSpPr>
            <a:spLocks noGrp="1"/>
          </p:cNvSpPr>
          <p:nvPr>
            <p:ph sz="half" idx="2"/>
          </p:nvPr>
        </p:nvSpPr>
        <p:spPr>
          <a:xfrm>
            <a:off x="6197600" y="1214423"/>
            <a:ext cx="5384800" cy="4911741"/>
          </a:xfrm>
        </p:spPr>
        <p:txBody>
          <a:bodyPr/>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7" name="页脚占位符 5"/>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98668485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7"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8" name="标题 1"/>
          <p:cNvSpPr txBox="1">
            <a:spLocks/>
          </p:cNvSpPr>
          <p:nvPr userDrawn="1"/>
        </p:nvSpPr>
        <p:spPr>
          <a:xfrm>
            <a:off x="609600" y="439739"/>
            <a:ext cx="10972800" cy="631825"/>
          </a:xfrm>
          <a:prstGeom prst="rect">
            <a:avLst/>
          </a:prstGeom>
        </p:spPr>
        <p:txBody>
          <a:bodyPr anchor="ctr"/>
          <a:lstStyle>
            <a:lvl1pPr algn="l">
              <a:defRPr sz="2800" b="1">
                <a:solidFill>
                  <a:srgbClr val="0070C0"/>
                </a:solidFill>
                <a:latin typeface="黑体" pitchFamily="2" charset="-122"/>
                <a:ea typeface="黑体" pitchFamily="2" charset="-122"/>
              </a:defRPr>
            </a:lvl1pPr>
          </a:lstStyle>
          <a:p>
            <a:pPr>
              <a:spcBef>
                <a:spcPct val="0"/>
              </a:spcBef>
              <a:defRPr/>
            </a:pPr>
            <a:r>
              <a:rPr lang="zh-CN" altLang="en-US" sz="3200" dirty="0" smtClean="0">
                <a:cs typeface="+mj-cs"/>
              </a:rPr>
              <a:t>单击此处添加标题</a:t>
            </a:r>
            <a:endParaRPr lang="zh-CN" altLang="en-US" sz="3200" dirty="0">
              <a:cs typeface="+mj-cs"/>
            </a:endParaRPr>
          </a:p>
        </p:txBody>
      </p:sp>
      <p:sp>
        <p:nvSpPr>
          <p:cNvPr id="3" name="文本占位符 2"/>
          <p:cNvSpPr>
            <a:spLocks noGrp="1"/>
          </p:cNvSpPr>
          <p:nvPr>
            <p:ph type="body" idx="1"/>
          </p:nvPr>
        </p:nvSpPr>
        <p:spPr>
          <a:xfrm>
            <a:off x="609600" y="1231975"/>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609600" y="1871736"/>
            <a:ext cx="5386917" cy="4271908"/>
          </a:xfrm>
        </p:spPr>
        <p:txBody>
          <a:bodyPr/>
          <a:lstStyle>
            <a:lvl1pPr>
              <a:lnSpc>
                <a:spcPct val="150000"/>
              </a:lnSpc>
              <a:spcBef>
                <a:spcPts val="0"/>
              </a:spcBef>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lnSpc>
                <a:spcPct val="100000"/>
              </a:lnSpc>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5" name="文本占位符 4"/>
          <p:cNvSpPr>
            <a:spLocks noGrp="1"/>
          </p:cNvSpPr>
          <p:nvPr>
            <p:ph type="body" sz="quarter" idx="3"/>
          </p:nvPr>
        </p:nvSpPr>
        <p:spPr>
          <a:xfrm>
            <a:off x="6193368" y="1214422"/>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1854184"/>
            <a:ext cx="5389033" cy="4289460"/>
          </a:xfrm>
        </p:spPr>
        <p:txBody>
          <a:bodyPr/>
          <a:lstStyle>
            <a:lvl1pPr>
              <a:lnSpc>
                <a:spcPct val="150000"/>
              </a:lnSpc>
              <a:spcBef>
                <a:spcPts val="0"/>
              </a:spcBef>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9" name="页脚占位符 7"/>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61159253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5" name="图片 6"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609600" y="428604"/>
            <a:ext cx="4629144" cy="642942"/>
          </a:xfrm>
        </p:spPr>
        <p:txBody>
          <a:bodyPr anchor="b">
            <a:noAutofit/>
          </a:bodyPr>
          <a:lstStyle>
            <a:lvl1pPr algn="l">
              <a:defRPr sz="3200" b="1">
                <a:solidFill>
                  <a:srgbClr val="0070C0"/>
                </a:solidFill>
                <a:latin typeface="黑体" pitchFamily="2" charset="-122"/>
                <a:ea typeface="黑体" pitchFamily="2"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5429245" y="428605"/>
            <a:ext cx="6153155" cy="5697559"/>
          </a:xfrm>
        </p:spPr>
        <p:txBody>
          <a:bodyPr/>
          <a:lstStyle>
            <a:lvl1pPr>
              <a:lnSpc>
                <a:spcPct val="150000"/>
              </a:lnSpc>
              <a:spcBef>
                <a:spcPts val="0"/>
              </a:spcBef>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2000"/>
            </a:lvl4pPr>
            <a:lvl5pPr>
              <a:defRPr sz="2000"/>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4" name="文本占位符 3"/>
          <p:cNvSpPr>
            <a:spLocks noGrp="1"/>
          </p:cNvSpPr>
          <p:nvPr>
            <p:ph type="body" sz="half" idx="2"/>
          </p:nvPr>
        </p:nvSpPr>
        <p:spPr>
          <a:xfrm>
            <a:off x="609600" y="1071546"/>
            <a:ext cx="4629144" cy="5072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6"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40074694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5" name="图片 6"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2389717" y="4800600"/>
            <a:ext cx="7315200" cy="566738"/>
          </a:xfrm>
        </p:spPr>
        <p:txBody>
          <a:bodyPr anchor="b">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6" name="页脚占位符 5"/>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9785228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5" name="标题 1"/>
          <p:cNvSpPr txBox="1">
            <a:spLocks/>
          </p:cNvSpPr>
          <p:nvPr userDrawn="1"/>
        </p:nvSpPr>
        <p:spPr>
          <a:xfrm>
            <a:off x="609600" y="439739"/>
            <a:ext cx="10972800" cy="631825"/>
          </a:xfrm>
          <a:prstGeom prst="rect">
            <a:avLst/>
          </a:prstGeom>
        </p:spPr>
        <p:txBody>
          <a:bodyPr anchor="ctr"/>
          <a:lstStyle>
            <a:lvl1pPr algn="l">
              <a:defRPr sz="2800" b="1">
                <a:solidFill>
                  <a:srgbClr val="0070C0"/>
                </a:solidFill>
                <a:latin typeface="黑体" pitchFamily="2" charset="-122"/>
                <a:ea typeface="黑体" pitchFamily="2" charset="-122"/>
              </a:defRPr>
            </a:lvl1pPr>
          </a:lstStyle>
          <a:p>
            <a:pPr>
              <a:spcBef>
                <a:spcPct val="0"/>
              </a:spcBef>
              <a:defRPr/>
            </a:pPr>
            <a:r>
              <a:rPr lang="zh-CN" altLang="en-US" sz="2800" dirty="0" smtClean="0">
                <a:cs typeface="+mj-cs"/>
              </a:rPr>
              <a:t>单击此处添加标题</a:t>
            </a:r>
            <a:endParaRPr lang="zh-CN" altLang="en-US" sz="2800" dirty="0">
              <a:cs typeface="+mj-cs"/>
            </a:endParaRPr>
          </a:p>
        </p:txBody>
      </p:sp>
      <p:sp>
        <p:nvSpPr>
          <p:cNvPr id="3" name="竖排文字占位符 2"/>
          <p:cNvSpPr>
            <a:spLocks noGrp="1"/>
          </p:cNvSpPr>
          <p:nvPr>
            <p:ph type="body" orient="vert" idx="1"/>
          </p:nvPr>
        </p:nvSpPr>
        <p:spPr>
          <a:xfrm>
            <a:off x="609600" y="1285861"/>
            <a:ext cx="10972800" cy="4840303"/>
          </a:xfrm>
        </p:spPr>
        <p:txBody>
          <a:bodyPr vert="eaVert"/>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6"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25741749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竖排标题 1"/>
          <p:cNvSpPr>
            <a:spLocks noGrp="1"/>
          </p:cNvSpPr>
          <p:nvPr>
            <p:ph type="title" orient="vert"/>
          </p:nvPr>
        </p:nvSpPr>
        <p:spPr>
          <a:xfrm>
            <a:off x="8839200" y="428605"/>
            <a:ext cx="2743200" cy="5851525"/>
          </a:xfrm>
        </p:spPr>
        <p:txBody>
          <a:bodyPr vert="eaVert">
            <a:normAutofit/>
          </a:bodyPr>
          <a:lstStyle>
            <a:lvl1pPr>
              <a:defRPr sz="3200">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609600" y="434996"/>
            <a:ext cx="8026400" cy="5851525"/>
          </a:xfrm>
        </p:spPr>
        <p:txBody>
          <a:bodyPr vert="eaVert"/>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6630536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pic>
        <p:nvPicPr>
          <p:cNvPr id="2" name="图片 2" descr="fhxxxxx2-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Tree>
    <p:extLst>
      <p:ext uri="{BB962C8B-B14F-4D97-AF65-F5344CB8AC3E}">
        <p14:creationId xmlns:p14="http://schemas.microsoft.com/office/powerpoint/2010/main" val="326508338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a:prstGeom prst="rect">
            <a:avLst/>
          </a:prstGeom>
        </p:spPr>
        <p:txBody>
          <a:bodyPr/>
          <a:lstStyle/>
          <a:p>
            <a:fld id="{4383A528-5EDB-49FE-B24B-F00B66609B34}" type="datetime1">
              <a:rPr lang="zh-CN" altLang="en-US" smtClean="0">
                <a:solidFill>
                  <a:prstClr val="black">
                    <a:tint val="75000"/>
                  </a:prstClr>
                </a:solidFill>
              </a:rPr>
              <a:pPr/>
              <a:t>2014/2/19</a:t>
            </a:fld>
            <a:endParaRPr lang="zh-CN" altLang="en-US">
              <a:solidFill>
                <a:prstClr val="black">
                  <a:tint val="75000"/>
                </a:prstClr>
              </a:solidFill>
            </a:endParaRPr>
          </a:p>
        </p:txBody>
      </p:sp>
      <p:sp>
        <p:nvSpPr>
          <p:cNvPr id="3" name="页脚占位符 2"/>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7600" y="6356351"/>
            <a:ext cx="2844800" cy="365125"/>
          </a:xfrm>
          <a:prstGeom prst="rect">
            <a:avLst/>
          </a:prstGeom>
        </p:spPr>
        <p:txBody>
          <a:bodyPr/>
          <a:lstStyle/>
          <a:p>
            <a:fld id="{4F85D134-26F0-457D-97BD-CBBFDCF6D952}"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0" name="文本占位符 9"/>
          <p:cNvSpPr>
            <a:spLocks noGrp="1"/>
          </p:cNvSpPr>
          <p:nvPr>
            <p:ph type="body" sz="quarter" idx="16"/>
          </p:nvPr>
        </p:nvSpPr>
        <p:spPr>
          <a:xfrm>
            <a:off x="3094543" y="857232"/>
            <a:ext cx="8763024" cy="1643074"/>
          </a:xfrm>
          <a:solidFill>
            <a:schemeClr val="bg1">
              <a:lumMod val="85000"/>
            </a:schemeClr>
          </a:solidFill>
        </p:spPr>
        <p:txBody>
          <a:bodyPr/>
          <a:lstStyle/>
          <a:p>
            <a:pPr lvl="0"/>
            <a:r>
              <a:rPr lang="zh-CN" altLang="en-US" dirty="0" smtClean="0"/>
              <a:t>单击此处编辑母版文本样式</a:t>
            </a:r>
          </a:p>
          <a:p>
            <a:pPr lvl="1"/>
            <a:r>
              <a:rPr lang="zh-CN" altLang="en-US" dirty="0" smtClean="0"/>
              <a:t>第二级</a:t>
            </a:r>
            <a:endParaRPr lang="zh-CN" altLang="en-US" dirty="0"/>
          </a:p>
        </p:txBody>
      </p:sp>
      <p:sp>
        <p:nvSpPr>
          <p:cNvPr id="11" name="文本占位符 9"/>
          <p:cNvSpPr>
            <a:spLocks noGrp="1"/>
          </p:cNvSpPr>
          <p:nvPr>
            <p:ph type="body" sz="quarter" idx="17"/>
          </p:nvPr>
        </p:nvSpPr>
        <p:spPr>
          <a:xfrm>
            <a:off x="3094543" y="2607463"/>
            <a:ext cx="8763024" cy="1643074"/>
          </a:xfrm>
          <a:solidFill>
            <a:schemeClr val="bg1">
              <a:lumMod val="85000"/>
            </a:schemeClr>
          </a:solidFill>
        </p:spPr>
        <p:txBody>
          <a:bodyPr/>
          <a:lstStyle/>
          <a:p>
            <a:pPr lvl="0"/>
            <a:r>
              <a:rPr lang="zh-CN" altLang="en-US" dirty="0" smtClean="0"/>
              <a:t>单击此处编辑母版文本样式</a:t>
            </a:r>
          </a:p>
          <a:p>
            <a:pPr lvl="1"/>
            <a:r>
              <a:rPr lang="zh-CN" altLang="en-US" dirty="0" smtClean="0"/>
              <a:t>第二级</a:t>
            </a:r>
            <a:endParaRPr lang="zh-CN" altLang="en-US" dirty="0"/>
          </a:p>
        </p:txBody>
      </p:sp>
      <p:sp>
        <p:nvSpPr>
          <p:cNvPr id="12" name="文本占位符 9"/>
          <p:cNvSpPr>
            <a:spLocks noGrp="1"/>
          </p:cNvSpPr>
          <p:nvPr>
            <p:ph type="body" sz="quarter" idx="18"/>
          </p:nvPr>
        </p:nvSpPr>
        <p:spPr>
          <a:xfrm>
            <a:off x="3094543" y="4357694"/>
            <a:ext cx="8763024" cy="1643074"/>
          </a:xfrm>
          <a:solidFill>
            <a:schemeClr val="bg1">
              <a:lumMod val="85000"/>
            </a:schemeClr>
          </a:solidFill>
        </p:spPr>
        <p:txBody>
          <a:bodyPr/>
          <a:lstStyle/>
          <a:p>
            <a:pPr lvl="0"/>
            <a:r>
              <a:rPr lang="zh-CN" altLang="en-US" dirty="0" smtClean="0"/>
              <a:t>单击此处编辑母版文本样式</a:t>
            </a:r>
          </a:p>
          <a:p>
            <a:pPr lvl="1"/>
            <a:r>
              <a:rPr lang="zh-CN" altLang="en-US" dirty="0" smtClean="0"/>
              <a:t>第二级</a:t>
            </a:r>
            <a:endParaRPr lang="zh-CN" altLang="en-US" dirty="0"/>
          </a:p>
        </p:txBody>
      </p:sp>
      <p:sp>
        <p:nvSpPr>
          <p:cNvPr id="14" name="内容占位符 13"/>
          <p:cNvSpPr>
            <a:spLocks noGrp="1"/>
          </p:cNvSpPr>
          <p:nvPr>
            <p:ph sz="quarter" idx="19" hasCustomPrompt="1"/>
          </p:nvPr>
        </p:nvSpPr>
        <p:spPr>
          <a:xfrm>
            <a:off x="334434" y="1071546"/>
            <a:ext cx="2427817" cy="1214438"/>
          </a:xfrm>
          <a:prstGeom prst="homePlate">
            <a:avLst/>
          </a:prstGeom>
          <a:solidFill>
            <a:schemeClr val="bg1">
              <a:lumMod val="85000"/>
            </a:schemeClr>
          </a:solidFill>
        </p:spPr>
        <p:txBody>
          <a:bodyPr anchor="ctr"/>
          <a:lstStyle>
            <a:lvl1pPr>
              <a:defRPr/>
            </a:lvl1pPr>
          </a:lstStyle>
          <a:p>
            <a:pPr lvl="0"/>
            <a:r>
              <a:rPr lang="zh-CN" altLang="en-US" dirty="0" smtClean="0"/>
              <a:t>标题</a:t>
            </a:r>
            <a:endParaRPr lang="zh-CN" altLang="en-US" dirty="0"/>
          </a:p>
        </p:txBody>
      </p:sp>
      <p:sp>
        <p:nvSpPr>
          <p:cNvPr id="15" name="内容占位符 13"/>
          <p:cNvSpPr>
            <a:spLocks noGrp="1"/>
          </p:cNvSpPr>
          <p:nvPr>
            <p:ph sz="quarter" idx="20" hasCustomPrompt="1"/>
          </p:nvPr>
        </p:nvSpPr>
        <p:spPr>
          <a:xfrm>
            <a:off x="334434" y="2821781"/>
            <a:ext cx="2427817" cy="1214438"/>
          </a:xfrm>
          <a:prstGeom prst="homePlate">
            <a:avLst/>
          </a:prstGeom>
          <a:solidFill>
            <a:schemeClr val="bg1">
              <a:lumMod val="85000"/>
            </a:schemeClr>
          </a:solidFill>
        </p:spPr>
        <p:txBody>
          <a:bodyPr anchor="ctr"/>
          <a:lstStyle>
            <a:lvl1pPr>
              <a:defRPr/>
            </a:lvl1pPr>
          </a:lstStyle>
          <a:p>
            <a:pPr lvl="0"/>
            <a:r>
              <a:rPr lang="zh-CN" altLang="en-US" dirty="0" smtClean="0"/>
              <a:t>标题</a:t>
            </a:r>
            <a:endParaRPr lang="zh-CN" altLang="en-US" dirty="0"/>
          </a:p>
        </p:txBody>
      </p:sp>
      <p:sp>
        <p:nvSpPr>
          <p:cNvPr id="16" name="内容占位符 13"/>
          <p:cNvSpPr>
            <a:spLocks noGrp="1"/>
          </p:cNvSpPr>
          <p:nvPr>
            <p:ph sz="quarter" idx="21" hasCustomPrompt="1"/>
          </p:nvPr>
        </p:nvSpPr>
        <p:spPr>
          <a:xfrm>
            <a:off x="334434" y="4572008"/>
            <a:ext cx="2427817" cy="1214438"/>
          </a:xfrm>
          <a:prstGeom prst="homePlate">
            <a:avLst/>
          </a:prstGeom>
          <a:solidFill>
            <a:schemeClr val="bg1">
              <a:lumMod val="85000"/>
            </a:schemeClr>
          </a:solidFill>
        </p:spPr>
        <p:txBody>
          <a:bodyPr anchor="ctr"/>
          <a:lstStyle>
            <a:lvl1pPr>
              <a:defRPr/>
            </a:lvl1pPr>
          </a:lstStyle>
          <a:p>
            <a:pPr lvl="0"/>
            <a:r>
              <a:rPr lang="zh-CN" altLang="en-US" dirty="0" smtClean="0"/>
              <a:t>标题</a:t>
            </a:r>
            <a:endParaRPr lang="zh-CN" altLang="en-US" dirty="0"/>
          </a:p>
        </p:txBody>
      </p:sp>
    </p:spTree>
    <p:extLst>
      <p:ext uri="{BB962C8B-B14F-4D97-AF65-F5344CB8AC3E}">
        <p14:creationId xmlns:p14="http://schemas.microsoft.com/office/powerpoint/2010/main" val="2241468587"/>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347693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4924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044"/>
          <p:cNvPicPr>
            <a:picLocks noChangeAspect="1" noChangeArrowheads="1"/>
          </p:cNvPicPr>
          <p:nvPr userDrawn="1"/>
        </p:nvPicPr>
        <p:blipFill>
          <a:blip r:embed="rId2"/>
          <a:srcRect r="194"/>
          <a:stretch>
            <a:fillRect/>
          </a:stretch>
        </p:blipFill>
        <p:spPr bwMode="auto">
          <a:xfrm>
            <a:off x="-4233" y="0"/>
            <a:ext cx="12196233" cy="5327650"/>
          </a:xfrm>
          <a:prstGeom prst="rect">
            <a:avLst/>
          </a:prstGeom>
          <a:noFill/>
          <a:ln w="9525">
            <a:noFill/>
            <a:miter lim="800000"/>
            <a:headEnd/>
            <a:tailEnd/>
          </a:ln>
        </p:spPr>
      </p:pic>
      <p:pic>
        <p:nvPicPr>
          <p:cNvPr id="5" name="Picture 1047" descr="PPT1"/>
          <p:cNvPicPr>
            <a:picLocks noChangeAspect="1" noChangeArrowheads="1"/>
          </p:cNvPicPr>
          <p:nvPr userDrawn="1"/>
        </p:nvPicPr>
        <p:blipFill>
          <a:blip r:embed="rId3"/>
          <a:srcRect/>
          <a:stretch>
            <a:fillRect/>
          </a:stretch>
        </p:blipFill>
        <p:spPr bwMode="auto">
          <a:xfrm>
            <a:off x="831851" y="5572126"/>
            <a:ext cx="4076700" cy="862013"/>
          </a:xfrm>
          <a:prstGeom prst="rect">
            <a:avLst/>
          </a:prstGeom>
          <a:noFill/>
          <a:ln w="9525">
            <a:noFill/>
            <a:miter lim="800000"/>
            <a:headEnd/>
            <a:tailEnd/>
          </a:ln>
        </p:spPr>
      </p:pic>
      <p:pic>
        <p:nvPicPr>
          <p:cNvPr id="6" name="Picture 1058"/>
          <p:cNvPicPr>
            <a:picLocks noChangeAspect="1" noChangeArrowheads="1"/>
          </p:cNvPicPr>
          <p:nvPr userDrawn="1"/>
        </p:nvPicPr>
        <p:blipFill>
          <a:blip r:embed="rId4"/>
          <a:srcRect/>
          <a:stretch>
            <a:fillRect/>
          </a:stretch>
        </p:blipFill>
        <p:spPr bwMode="auto">
          <a:xfrm>
            <a:off x="8015818" y="6211889"/>
            <a:ext cx="3202516" cy="153987"/>
          </a:xfrm>
          <a:prstGeom prst="rect">
            <a:avLst/>
          </a:prstGeom>
          <a:noFill/>
          <a:ln w="9525">
            <a:noFill/>
            <a:miter lim="800000"/>
            <a:headEnd/>
            <a:tailEnd/>
          </a:ln>
        </p:spPr>
      </p:pic>
      <p:sp>
        <p:nvSpPr>
          <p:cNvPr id="234499" name="Rectangle 1027"/>
          <p:cNvSpPr>
            <a:spLocks noGrp="1" noChangeArrowheads="1"/>
          </p:cNvSpPr>
          <p:nvPr>
            <p:ph type="ctrTitle"/>
          </p:nvPr>
        </p:nvSpPr>
        <p:spPr>
          <a:xfrm>
            <a:off x="840317" y="979489"/>
            <a:ext cx="10378016" cy="866775"/>
          </a:xfrm>
        </p:spPr>
        <p:txBody>
          <a:bodyPr/>
          <a:lstStyle>
            <a:lvl1pPr fontAlgn="t">
              <a:defRPr sz="3000">
                <a:solidFill>
                  <a:schemeClr val="tx1"/>
                </a:solidFill>
              </a:defRPr>
            </a:lvl1pPr>
          </a:lstStyle>
          <a:p>
            <a:r>
              <a:rPr lang="en-US" altLang="zh-CN"/>
              <a:t>Click to edit Master title style</a:t>
            </a:r>
          </a:p>
        </p:txBody>
      </p:sp>
      <p:sp>
        <p:nvSpPr>
          <p:cNvPr id="234500" name="Rectangle 1028"/>
          <p:cNvSpPr>
            <a:spLocks noGrp="1" noChangeArrowheads="1"/>
          </p:cNvSpPr>
          <p:nvPr>
            <p:ph type="subTitle" idx="1"/>
          </p:nvPr>
        </p:nvSpPr>
        <p:spPr>
          <a:xfrm>
            <a:off x="836084" y="1704975"/>
            <a:ext cx="10378016" cy="960438"/>
          </a:xfrm>
        </p:spPr>
        <p:txBody>
          <a:bodyPr/>
          <a:lstStyle>
            <a:lvl1pPr marL="0" indent="0">
              <a:defRPr sz="1800">
                <a:solidFill>
                  <a:srgbClr val="7B7B7B"/>
                </a:solidFill>
              </a:defRPr>
            </a:lvl1pPr>
          </a:lstStyle>
          <a:p>
            <a:r>
              <a:rPr lang="en-US" altLang="zh-CN"/>
              <a:t>Click to edit Master subtitle style</a:t>
            </a:r>
          </a:p>
        </p:txBody>
      </p:sp>
    </p:spTree>
    <p:extLst>
      <p:ext uri="{BB962C8B-B14F-4D97-AF65-F5344CB8AC3E}">
        <p14:creationId xmlns:p14="http://schemas.microsoft.com/office/powerpoint/2010/main" val="184172126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02363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99668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58228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86635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61930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91038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31531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32825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619489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233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B3946AC0-E574-41BB-9898-7E9E24985CFD}" type="slidenum">
              <a:rPr lang="en-US" altLang="zh-CN"/>
              <a:pPr>
                <a:defRPr/>
              </a:pPr>
              <a:t>‹#›</a:t>
            </a:fld>
            <a:endParaRPr lang="en-US" altLang="zh-CN"/>
          </a:p>
        </p:txBody>
      </p:sp>
    </p:spTree>
    <p:extLst>
      <p:ext uri="{BB962C8B-B14F-4D97-AF65-F5344CB8AC3E}">
        <p14:creationId xmlns:p14="http://schemas.microsoft.com/office/powerpoint/2010/main" val="408761380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3981864"/>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51225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17165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401603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399226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7686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5315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763335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895244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4906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0749FA59-1C9D-44AE-B8E9-6BA60F7E568B}" type="slidenum">
              <a:rPr lang="en-US" altLang="zh-CN"/>
              <a:pPr>
                <a:defRPr/>
              </a:pPr>
              <a:t>‹#›</a:t>
            </a:fld>
            <a:endParaRPr lang="en-US" altLang="zh-CN"/>
          </a:p>
        </p:txBody>
      </p:sp>
    </p:spTree>
    <p:extLst>
      <p:ext uri="{BB962C8B-B14F-4D97-AF65-F5344CB8AC3E}">
        <p14:creationId xmlns:p14="http://schemas.microsoft.com/office/powerpoint/2010/main" val="170708446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31831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9151" y="1371600"/>
            <a:ext cx="508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02351" y="1371600"/>
            <a:ext cx="508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5471725-E54F-40FE-9F39-C39C901F3EBC}" type="slidenum">
              <a:rPr lang="en-US" altLang="zh-CN"/>
              <a:pPr>
                <a:defRPr/>
              </a:pPr>
              <a:t>‹#›</a:t>
            </a:fld>
            <a:endParaRPr lang="en-US" altLang="zh-CN"/>
          </a:p>
        </p:txBody>
      </p:sp>
    </p:spTree>
    <p:extLst>
      <p:ext uri="{BB962C8B-B14F-4D97-AF65-F5344CB8AC3E}">
        <p14:creationId xmlns:p14="http://schemas.microsoft.com/office/powerpoint/2010/main" val="2131473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704C0F68-8FB7-47C2-8443-A63A4A5D662C}" type="slidenum">
              <a:rPr lang="en-US" altLang="zh-CN"/>
              <a:pPr>
                <a:defRPr/>
              </a:pPr>
              <a:t>‹#›</a:t>
            </a:fld>
            <a:endParaRPr lang="en-US" altLang="zh-CN"/>
          </a:p>
        </p:txBody>
      </p:sp>
    </p:spTree>
    <p:extLst>
      <p:ext uri="{BB962C8B-B14F-4D97-AF65-F5344CB8AC3E}">
        <p14:creationId xmlns:p14="http://schemas.microsoft.com/office/powerpoint/2010/main" val="3290551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5C93E4D1-7BC5-4421-BBFD-EC6313414F16}" type="slidenum">
              <a:rPr lang="en-US" altLang="zh-CN"/>
              <a:pPr>
                <a:defRPr/>
              </a:pPr>
              <a:t>‹#›</a:t>
            </a:fld>
            <a:endParaRPr lang="en-US" altLang="zh-CN"/>
          </a:p>
        </p:txBody>
      </p:sp>
    </p:spTree>
    <p:extLst>
      <p:ext uri="{BB962C8B-B14F-4D97-AF65-F5344CB8AC3E}">
        <p14:creationId xmlns:p14="http://schemas.microsoft.com/office/powerpoint/2010/main" val="2629693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0BF0759-A996-4E16-ABF1-74467B3DF076}" type="slidenum">
              <a:rPr lang="en-US" altLang="zh-CN"/>
              <a:pPr>
                <a:defRPr/>
              </a:pPr>
              <a:t>‹#›</a:t>
            </a:fld>
            <a:endParaRPr lang="en-US" altLang="zh-CN"/>
          </a:p>
        </p:txBody>
      </p:sp>
    </p:spTree>
    <p:extLst>
      <p:ext uri="{BB962C8B-B14F-4D97-AF65-F5344CB8AC3E}">
        <p14:creationId xmlns:p14="http://schemas.microsoft.com/office/powerpoint/2010/main" val="1175330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87F42C28-5E42-49A1-AB5B-3EA24585B905}" type="slidenum">
              <a:rPr lang="en-US" altLang="zh-CN"/>
              <a:pPr>
                <a:defRPr/>
              </a:pPr>
              <a:t>‹#›</a:t>
            </a:fld>
            <a:endParaRPr lang="en-US" altLang="zh-CN"/>
          </a:p>
        </p:txBody>
      </p:sp>
    </p:spTree>
    <p:extLst>
      <p:ext uri="{BB962C8B-B14F-4D97-AF65-F5344CB8AC3E}">
        <p14:creationId xmlns:p14="http://schemas.microsoft.com/office/powerpoint/2010/main" val="1337392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42617684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F6708357-6751-42D6-87D9-96254781E424}" type="slidenum">
              <a:rPr lang="en-US" altLang="zh-CN"/>
              <a:pPr>
                <a:defRPr/>
              </a:pPr>
              <a:t>‹#›</a:t>
            </a:fld>
            <a:endParaRPr lang="en-US" altLang="zh-CN"/>
          </a:p>
        </p:txBody>
      </p:sp>
    </p:spTree>
    <p:extLst>
      <p:ext uri="{BB962C8B-B14F-4D97-AF65-F5344CB8AC3E}">
        <p14:creationId xmlns:p14="http://schemas.microsoft.com/office/powerpoint/2010/main" val="27058749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78056591-4713-4D33-8689-3C7C5FCFD773}" type="slidenum">
              <a:rPr lang="en-US" altLang="zh-CN"/>
              <a:pPr>
                <a:defRPr/>
              </a:pPr>
              <a:t>‹#›</a:t>
            </a:fld>
            <a:endParaRPr lang="en-US" altLang="zh-CN"/>
          </a:p>
        </p:txBody>
      </p:sp>
    </p:spTree>
    <p:extLst>
      <p:ext uri="{BB962C8B-B14F-4D97-AF65-F5344CB8AC3E}">
        <p14:creationId xmlns:p14="http://schemas.microsoft.com/office/powerpoint/2010/main" val="912424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591551" y="314326"/>
            <a:ext cx="2590800" cy="57816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9151" y="314326"/>
            <a:ext cx="7569200" cy="57816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CFBE3438-5960-439A-9C15-D571DB48BEC7}" type="slidenum">
              <a:rPr lang="en-US" altLang="zh-CN"/>
              <a:pPr>
                <a:defRPr/>
              </a:pPr>
              <a:t>‹#›</a:t>
            </a:fld>
            <a:endParaRPr lang="en-US" altLang="zh-CN"/>
          </a:p>
        </p:txBody>
      </p:sp>
    </p:spTree>
    <p:extLst>
      <p:ext uri="{BB962C8B-B14F-4D97-AF65-F5344CB8AC3E}">
        <p14:creationId xmlns:p14="http://schemas.microsoft.com/office/powerpoint/2010/main" val="1356269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
            <a:ext cx="12192000" cy="1431925"/>
          </a:xfrm>
          <a:prstGeom prst="rect">
            <a:avLst/>
          </a:prstGeom>
          <a:gradFill rotWithShape="1">
            <a:gsLst>
              <a:gs pos="0">
                <a:schemeClr val="accent1"/>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defRPr/>
            </a:pPr>
            <a:endParaRPr lang="zh-CN" altLang="en-US" sz="1400">
              <a:solidFill>
                <a:srgbClr val="FF5050"/>
              </a:solidFill>
              <a:latin typeface="黑体" pitchFamily="2" charset="-122"/>
              <a:ea typeface="黑体" pitchFamily="2" charset="-122"/>
            </a:endParaRPr>
          </a:p>
        </p:txBody>
      </p:sp>
      <p:sp>
        <p:nvSpPr>
          <p:cNvPr id="137219" name="Rectangle 3"/>
          <p:cNvSpPr>
            <a:spLocks noGrp="1" noChangeArrowheads="1"/>
          </p:cNvSpPr>
          <p:nvPr>
            <p:ph type="ctrTitle"/>
          </p:nvPr>
        </p:nvSpPr>
        <p:spPr>
          <a:xfrm>
            <a:off x="1363134" y="1539875"/>
            <a:ext cx="10363200" cy="1047750"/>
          </a:xfrm>
          <a:ln algn="ctr"/>
          <a:effectLst>
            <a:outerShdw dist="45791" dir="2021404" algn="ctr" rotWithShape="0">
              <a:schemeClr val="bg2">
                <a:alpha val="50000"/>
              </a:schemeClr>
            </a:outerShdw>
          </a:effectLst>
        </p:spPr>
        <p:txBody>
          <a:bodyPr/>
          <a:lstStyle>
            <a:lvl1pPr>
              <a:defRPr sz="4400"/>
            </a:lvl1pPr>
          </a:lstStyle>
          <a:p>
            <a:r>
              <a:rPr lang="zh-CN" altLang="en-US"/>
              <a:t>单击此处编辑母版标题样式</a:t>
            </a:r>
          </a:p>
        </p:txBody>
      </p:sp>
      <p:sp>
        <p:nvSpPr>
          <p:cNvPr id="137220" name="Rectangle 4"/>
          <p:cNvSpPr>
            <a:spLocks noGrp="1" noChangeArrowheads="1"/>
          </p:cNvSpPr>
          <p:nvPr>
            <p:ph type="subTitle" idx="1"/>
          </p:nvPr>
        </p:nvSpPr>
        <p:spPr>
          <a:xfrm>
            <a:off x="3234267" y="2944813"/>
            <a:ext cx="8534400" cy="881062"/>
          </a:xfrm>
        </p:spPr>
        <p:txBody>
          <a:bodyPr anchor="ctr" anchorCtr="1"/>
          <a:lstStyle>
            <a:lvl1pPr marL="0" indent="0" algn="ctr">
              <a:buFontTx/>
              <a:buNone/>
              <a:defRPr/>
            </a:lvl1pPr>
          </a:lstStyle>
          <a:p>
            <a:r>
              <a:rPr lang="zh-CN" altLang="en-US"/>
              <a:t>单击此处编辑母版副标题样式</a:t>
            </a:r>
          </a:p>
        </p:txBody>
      </p:sp>
      <p:sp>
        <p:nvSpPr>
          <p:cNvPr id="5" name="Rectangle 5"/>
          <p:cNvSpPr>
            <a:spLocks noGrp="1" noChangeArrowheads="1"/>
          </p:cNvSpPr>
          <p:nvPr>
            <p:ph type="dt" sz="half" idx="10"/>
          </p:nvPr>
        </p:nvSpPr>
        <p:spPr>
          <a:xfrm>
            <a:off x="609600" y="6245225"/>
            <a:ext cx="2844800" cy="476250"/>
          </a:xfrm>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ftr" sz="quarter" idx="11"/>
          </p:nvPr>
        </p:nvSpPr>
        <p:spPr>
          <a:xfrm>
            <a:off x="4165600" y="6245225"/>
            <a:ext cx="3860800" cy="476250"/>
          </a:xfrm>
        </p:spPr>
        <p:txBody>
          <a:bodyPr/>
          <a:lstStyle>
            <a:lvl1pPr>
              <a:defRPr/>
            </a:lvl1pPr>
          </a:lstStyle>
          <a:p>
            <a:pPr>
              <a:defRPr/>
            </a:pPr>
            <a:r>
              <a:rPr lang="en-US" altLang="zh-CN">
                <a:solidFill>
                  <a:srgbClr val="000000"/>
                </a:solidFill>
              </a:rPr>
              <a:t>上海市电力公司</a:t>
            </a:r>
          </a:p>
        </p:txBody>
      </p:sp>
      <p:sp>
        <p:nvSpPr>
          <p:cNvPr id="7" name="Rectangle 7"/>
          <p:cNvSpPr>
            <a:spLocks noGrp="1" noChangeArrowheads="1"/>
          </p:cNvSpPr>
          <p:nvPr>
            <p:ph type="sldNum" sz="quarter" idx="12"/>
          </p:nvPr>
        </p:nvSpPr>
        <p:spPr>
          <a:xfrm>
            <a:off x="8737600" y="6245225"/>
            <a:ext cx="2844800" cy="476250"/>
          </a:xfrm>
        </p:spPr>
        <p:txBody>
          <a:bodyPr/>
          <a:lstStyle>
            <a:lvl1pPr>
              <a:defRPr/>
            </a:lvl1pPr>
          </a:lstStyle>
          <a:p>
            <a:fld id="{B180BA59-4F26-428F-AA59-9AF864151235}"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8893455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EC87408B-871B-4187-B5FE-0E057E3C2609}"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9868367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8"/>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72C7C1E4-1641-4203-840E-8D6E61816A0E}"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535567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5" y="1444625"/>
            <a:ext cx="5543551"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56351" y="1444625"/>
            <a:ext cx="5543550"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41E16BDD-7867-4E4A-A54E-1C979954C4B5}"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54329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1"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1"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9" name="Rectangle 6"/>
          <p:cNvSpPr>
            <a:spLocks noGrp="1" noChangeArrowheads="1"/>
          </p:cNvSpPr>
          <p:nvPr>
            <p:ph type="sldNum" sz="quarter" idx="12"/>
          </p:nvPr>
        </p:nvSpPr>
        <p:spPr>
          <a:ln/>
        </p:spPr>
        <p:txBody>
          <a:bodyPr/>
          <a:lstStyle>
            <a:lvl1pPr>
              <a:defRPr/>
            </a:lvl1pPr>
          </a:lstStyle>
          <a:p>
            <a:fld id="{55D0F1FA-C856-41B7-8F62-95607FFBB83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5706403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5" name="Rectangle 6"/>
          <p:cNvSpPr>
            <a:spLocks noGrp="1" noChangeArrowheads="1"/>
          </p:cNvSpPr>
          <p:nvPr>
            <p:ph type="sldNum" sz="quarter" idx="12"/>
          </p:nvPr>
        </p:nvSpPr>
        <p:spPr>
          <a:ln/>
        </p:spPr>
        <p:txBody>
          <a:bodyPr/>
          <a:lstStyle>
            <a:lvl1pPr>
              <a:defRPr/>
            </a:lvl1pPr>
          </a:lstStyle>
          <a:p>
            <a:fld id="{281BA9AA-7499-4FFA-A580-3AABAF58B33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4903772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4" name="Rectangle 6"/>
          <p:cNvSpPr>
            <a:spLocks noGrp="1" noChangeArrowheads="1"/>
          </p:cNvSpPr>
          <p:nvPr>
            <p:ph type="sldNum" sz="quarter" idx="12"/>
          </p:nvPr>
        </p:nvSpPr>
        <p:spPr>
          <a:ln/>
        </p:spPr>
        <p:txBody>
          <a:bodyPr/>
          <a:lstStyle>
            <a:lvl1pPr>
              <a:defRPr/>
            </a:lvl1pPr>
          </a:lstStyle>
          <a:p>
            <a:fld id="{F41F9255-36C4-4B05-9093-40F8C8805167}"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601844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14978612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6" y="273054"/>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A87B4358-9872-4B69-AB5C-22E953B98F9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4523306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6AC9724C-40DE-42C6-BF95-2E51529EA11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167882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AA13F022-9B7A-48FB-BECC-52562D2FAFA8}"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3203159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78384" y="211142"/>
            <a:ext cx="2821516" cy="60975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11142"/>
            <a:ext cx="8265584" cy="60975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2B2F81CA-E890-4D15-B359-1D35EF094CFE}"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0428507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2156884" y="211138"/>
            <a:ext cx="9734549" cy="9318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5" y="1444625"/>
            <a:ext cx="5543551" cy="48641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356351" y="1444625"/>
            <a:ext cx="5543550" cy="23558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356351" y="3952875"/>
            <a:ext cx="5543550" cy="23558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8" name="Rectangle 6"/>
          <p:cNvSpPr>
            <a:spLocks noGrp="1" noChangeArrowheads="1"/>
          </p:cNvSpPr>
          <p:nvPr>
            <p:ph type="sldNum" sz="quarter" idx="12"/>
          </p:nvPr>
        </p:nvSpPr>
        <p:spPr>
          <a:ln/>
        </p:spPr>
        <p:txBody>
          <a:bodyPr/>
          <a:lstStyle>
            <a:lvl1pPr>
              <a:defRPr/>
            </a:lvl1pPr>
          </a:lstStyle>
          <a:p>
            <a:fld id="{47BBFB6D-A1A6-4FF4-BFBC-9DE24D9B648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7623346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2156884" y="211138"/>
            <a:ext cx="9734549" cy="9318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5" y="1444625"/>
            <a:ext cx="5543551" cy="48641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56351" y="1444625"/>
            <a:ext cx="5543550" cy="48641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FCA956B9-52CD-44AC-A6A6-55419E85D25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3782353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6" y="211142"/>
            <a:ext cx="11290300" cy="60975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5" name="Rectangle 6"/>
          <p:cNvSpPr>
            <a:spLocks noGrp="1" noChangeArrowheads="1"/>
          </p:cNvSpPr>
          <p:nvPr>
            <p:ph type="sldNum" sz="quarter" idx="12"/>
          </p:nvPr>
        </p:nvSpPr>
        <p:spPr>
          <a:ln/>
        </p:spPr>
        <p:txBody>
          <a:bodyPr/>
          <a:lstStyle>
            <a:lvl1pPr>
              <a:defRPr/>
            </a:lvl1pPr>
          </a:lstStyle>
          <a:p>
            <a:fld id="{EDBA9F34-7BD9-4BDC-9713-FB8AE06E7F4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4526593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1044"/>
          <p:cNvPicPr>
            <a:picLocks noChangeAspect="1" noChangeArrowheads="1"/>
          </p:cNvPicPr>
          <p:nvPr userDrawn="1"/>
        </p:nvPicPr>
        <p:blipFill>
          <a:blip r:embed="rId2"/>
          <a:srcRect r="194"/>
          <a:stretch>
            <a:fillRect/>
          </a:stretch>
        </p:blipFill>
        <p:spPr bwMode="auto">
          <a:xfrm>
            <a:off x="-4233" y="0"/>
            <a:ext cx="12196233" cy="5327650"/>
          </a:xfrm>
          <a:prstGeom prst="rect">
            <a:avLst/>
          </a:prstGeom>
          <a:noFill/>
          <a:ln w="9525">
            <a:noFill/>
            <a:miter lim="800000"/>
            <a:headEnd/>
            <a:tailEnd/>
          </a:ln>
        </p:spPr>
      </p:pic>
      <p:pic>
        <p:nvPicPr>
          <p:cNvPr id="5" name="Picture 1047" descr="PPT1"/>
          <p:cNvPicPr>
            <a:picLocks noChangeAspect="1" noChangeArrowheads="1"/>
          </p:cNvPicPr>
          <p:nvPr userDrawn="1"/>
        </p:nvPicPr>
        <p:blipFill>
          <a:blip r:embed="rId3"/>
          <a:srcRect/>
          <a:stretch>
            <a:fillRect/>
          </a:stretch>
        </p:blipFill>
        <p:spPr bwMode="auto">
          <a:xfrm>
            <a:off x="831851" y="5572126"/>
            <a:ext cx="4076700" cy="862013"/>
          </a:xfrm>
          <a:prstGeom prst="rect">
            <a:avLst/>
          </a:prstGeom>
          <a:noFill/>
          <a:ln w="9525">
            <a:noFill/>
            <a:miter lim="800000"/>
            <a:headEnd/>
            <a:tailEnd/>
          </a:ln>
        </p:spPr>
      </p:pic>
      <p:pic>
        <p:nvPicPr>
          <p:cNvPr id="6" name="Picture 1058"/>
          <p:cNvPicPr>
            <a:picLocks noChangeAspect="1" noChangeArrowheads="1"/>
          </p:cNvPicPr>
          <p:nvPr userDrawn="1"/>
        </p:nvPicPr>
        <p:blipFill>
          <a:blip r:embed="rId4"/>
          <a:srcRect/>
          <a:stretch>
            <a:fillRect/>
          </a:stretch>
        </p:blipFill>
        <p:spPr bwMode="auto">
          <a:xfrm>
            <a:off x="8015818" y="6211889"/>
            <a:ext cx="3202516" cy="153987"/>
          </a:xfrm>
          <a:prstGeom prst="rect">
            <a:avLst/>
          </a:prstGeom>
          <a:noFill/>
          <a:ln w="9525">
            <a:noFill/>
            <a:miter lim="800000"/>
            <a:headEnd/>
            <a:tailEnd/>
          </a:ln>
        </p:spPr>
      </p:pic>
      <p:sp>
        <p:nvSpPr>
          <p:cNvPr id="234499" name="Rectangle 1027"/>
          <p:cNvSpPr>
            <a:spLocks noGrp="1" noChangeArrowheads="1"/>
          </p:cNvSpPr>
          <p:nvPr>
            <p:ph type="ctrTitle"/>
          </p:nvPr>
        </p:nvSpPr>
        <p:spPr>
          <a:xfrm>
            <a:off x="840317" y="979489"/>
            <a:ext cx="10378016" cy="866775"/>
          </a:xfrm>
        </p:spPr>
        <p:txBody>
          <a:bodyPr/>
          <a:lstStyle>
            <a:lvl1pPr fontAlgn="t">
              <a:defRPr sz="3000">
                <a:solidFill>
                  <a:schemeClr val="tx1"/>
                </a:solidFill>
              </a:defRPr>
            </a:lvl1pPr>
          </a:lstStyle>
          <a:p>
            <a:r>
              <a:rPr lang="en-US" altLang="zh-CN"/>
              <a:t>Click to edit Master title style</a:t>
            </a:r>
          </a:p>
        </p:txBody>
      </p:sp>
      <p:sp>
        <p:nvSpPr>
          <p:cNvPr id="234500" name="Rectangle 1028"/>
          <p:cNvSpPr>
            <a:spLocks noGrp="1" noChangeArrowheads="1"/>
          </p:cNvSpPr>
          <p:nvPr>
            <p:ph type="subTitle" idx="1"/>
          </p:nvPr>
        </p:nvSpPr>
        <p:spPr>
          <a:xfrm>
            <a:off x="836084" y="1704975"/>
            <a:ext cx="10378016" cy="960438"/>
          </a:xfrm>
        </p:spPr>
        <p:txBody>
          <a:bodyPr/>
          <a:lstStyle>
            <a:lvl1pPr marL="0" indent="0">
              <a:defRPr sz="1800">
                <a:solidFill>
                  <a:srgbClr val="7B7B7B"/>
                </a:solidFill>
              </a:defRPr>
            </a:lvl1pPr>
          </a:lstStyle>
          <a:p>
            <a:r>
              <a:rPr lang="en-US" altLang="zh-CN"/>
              <a:t>Click to edit Master subtitle style</a:t>
            </a:r>
          </a:p>
        </p:txBody>
      </p:sp>
    </p:spTree>
    <p:extLst>
      <p:ext uri="{BB962C8B-B14F-4D97-AF65-F5344CB8AC3E}">
        <p14:creationId xmlns:p14="http://schemas.microsoft.com/office/powerpoint/2010/main" val="17902395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B3946AC0-E574-41BB-9898-7E9E24985CFD}" type="slidenum">
              <a:rPr lang="en-US" altLang="zh-CN"/>
              <a:pPr>
                <a:defRPr/>
              </a:pPr>
              <a:t>‹#›</a:t>
            </a:fld>
            <a:endParaRPr lang="en-US" altLang="zh-CN"/>
          </a:p>
        </p:txBody>
      </p:sp>
    </p:spTree>
    <p:extLst>
      <p:ext uri="{BB962C8B-B14F-4D97-AF65-F5344CB8AC3E}">
        <p14:creationId xmlns:p14="http://schemas.microsoft.com/office/powerpoint/2010/main" val="22177663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0749FA59-1C9D-44AE-B8E9-6BA60F7E568B}" type="slidenum">
              <a:rPr lang="en-US" altLang="zh-CN"/>
              <a:pPr>
                <a:defRPr/>
              </a:pPr>
              <a:t>‹#›</a:t>
            </a:fld>
            <a:endParaRPr lang="en-US" altLang="zh-CN"/>
          </a:p>
        </p:txBody>
      </p:sp>
    </p:spTree>
    <p:extLst>
      <p:ext uri="{BB962C8B-B14F-4D97-AF65-F5344CB8AC3E}">
        <p14:creationId xmlns:p14="http://schemas.microsoft.com/office/powerpoint/2010/main" val="2029130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41750213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9151" y="1371600"/>
            <a:ext cx="508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02351" y="1371600"/>
            <a:ext cx="508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15471725-E54F-40FE-9F39-C39C901F3EBC}" type="slidenum">
              <a:rPr lang="en-US" altLang="zh-CN"/>
              <a:pPr>
                <a:defRPr/>
              </a:pPr>
              <a:t>‹#›</a:t>
            </a:fld>
            <a:endParaRPr lang="en-US" altLang="zh-CN"/>
          </a:p>
        </p:txBody>
      </p:sp>
    </p:spTree>
    <p:extLst>
      <p:ext uri="{BB962C8B-B14F-4D97-AF65-F5344CB8AC3E}">
        <p14:creationId xmlns:p14="http://schemas.microsoft.com/office/powerpoint/2010/main" val="14666672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704C0F68-8FB7-47C2-8443-A63A4A5D662C}" type="slidenum">
              <a:rPr lang="en-US" altLang="zh-CN"/>
              <a:pPr>
                <a:defRPr/>
              </a:pPr>
              <a:t>‹#›</a:t>
            </a:fld>
            <a:endParaRPr lang="en-US" altLang="zh-CN"/>
          </a:p>
        </p:txBody>
      </p:sp>
    </p:spTree>
    <p:extLst>
      <p:ext uri="{BB962C8B-B14F-4D97-AF65-F5344CB8AC3E}">
        <p14:creationId xmlns:p14="http://schemas.microsoft.com/office/powerpoint/2010/main" val="6643376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5C93E4D1-7BC5-4421-BBFD-EC6313414F16}" type="slidenum">
              <a:rPr lang="en-US" altLang="zh-CN"/>
              <a:pPr>
                <a:defRPr/>
              </a:pPr>
              <a:t>‹#›</a:t>
            </a:fld>
            <a:endParaRPr lang="en-US" altLang="zh-CN"/>
          </a:p>
        </p:txBody>
      </p:sp>
    </p:spTree>
    <p:extLst>
      <p:ext uri="{BB962C8B-B14F-4D97-AF65-F5344CB8AC3E}">
        <p14:creationId xmlns:p14="http://schemas.microsoft.com/office/powerpoint/2010/main" val="23217700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0BF0759-A996-4E16-ABF1-74467B3DF076}" type="slidenum">
              <a:rPr lang="en-US" altLang="zh-CN"/>
              <a:pPr>
                <a:defRPr/>
              </a:pPr>
              <a:t>‹#›</a:t>
            </a:fld>
            <a:endParaRPr lang="en-US" altLang="zh-CN"/>
          </a:p>
        </p:txBody>
      </p:sp>
    </p:spTree>
    <p:extLst>
      <p:ext uri="{BB962C8B-B14F-4D97-AF65-F5344CB8AC3E}">
        <p14:creationId xmlns:p14="http://schemas.microsoft.com/office/powerpoint/2010/main" val="25174889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87F42C28-5E42-49A1-AB5B-3EA24585B905}" type="slidenum">
              <a:rPr lang="en-US" altLang="zh-CN"/>
              <a:pPr>
                <a:defRPr/>
              </a:pPr>
              <a:t>‹#›</a:t>
            </a:fld>
            <a:endParaRPr lang="en-US" altLang="zh-CN"/>
          </a:p>
        </p:txBody>
      </p:sp>
    </p:spTree>
    <p:extLst>
      <p:ext uri="{BB962C8B-B14F-4D97-AF65-F5344CB8AC3E}">
        <p14:creationId xmlns:p14="http://schemas.microsoft.com/office/powerpoint/2010/main" val="18855424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F6708357-6751-42D6-87D9-96254781E424}" type="slidenum">
              <a:rPr lang="en-US" altLang="zh-CN"/>
              <a:pPr>
                <a:defRPr/>
              </a:pPr>
              <a:t>‹#›</a:t>
            </a:fld>
            <a:endParaRPr lang="en-US" altLang="zh-CN"/>
          </a:p>
        </p:txBody>
      </p:sp>
    </p:spTree>
    <p:extLst>
      <p:ext uri="{BB962C8B-B14F-4D97-AF65-F5344CB8AC3E}">
        <p14:creationId xmlns:p14="http://schemas.microsoft.com/office/powerpoint/2010/main" val="1512542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78056591-4713-4D33-8689-3C7C5FCFD773}" type="slidenum">
              <a:rPr lang="en-US" altLang="zh-CN"/>
              <a:pPr>
                <a:defRPr/>
              </a:pPr>
              <a:t>‹#›</a:t>
            </a:fld>
            <a:endParaRPr lang="en-US" altLang="zh-CN"/>
          </a:p>
        </p:txBody>
      </p:sp>
    </p:spTree>
    <p:extLst>
      <p:ext uri="{BB962C8B-B14F-4D97-AF65-F5344CB8AC3E}">
        <p14:creationId xmlns:p14="http://schemas.microsoft.com/office/powerpoint/2010/main" val="41379579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591551" y="314326"/>
            <a:ext cx="2590800" cy="57816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9151" y="314326"/>
            <a:ext cx="7569200" cy="57816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CFBE3438-5960-439A-9C15-D571DB48BEC7}" type="slidenum">
              <a:rPr lang="en-US" altLang="zh-CN"/>
              <a:pPr>
                <a:defRPr/>
              </a:pPr>
              <a:t>‹#›</a:t>
            </a:fld>
            <a:endParaRPr lang="en-US" altLang="zh-CN"/>
          </a:p>
        </p:txBody>
      </p:sp>
    </p:spTree>
    <p:extLst>
      <p:ext uri="{BB962C8B-B14F-4D97-AF65-F5344CB8AC3E}">
        <p14:creationId xmlns:p14="http://schemas.microsoft.com/office/powerpoint/2010/main" val="21570486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
            <a:ext cx="12192000" cy="1431925"/>
          </a:xfrm>
          <a:prstGeom prst="rect">
            <a:avLst/>
          </a:prstGeom>
          <a:gradFill rotWithShape="1">
            <a:gsLst>
              <a:gs pos="0">
                <a:schemeClr val="accent1"/>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defRPr/>
            </a:pPr>
            <a:endParaRPr lang="zh-CN" altLang="en-US" sz="1400">
              <a:solidFill>
                <a:srgbClr val="FF5050"/>
              </a:solidFill>
              <a:latin typeface="黑体" pitchFamily="2" charset="-122"/>
              <a:ea typeface="黑体" pitchFamily="2" charset="-122"/>
            </a:endParaRPr>
          </a:p>
        </p:txBody>
      </p:sp>
      <p:sp>
        <p:nvSpPr>
          <p:cNvPr id="137219" name="Rectangle 3"/>
          <p:cNvSpPr>
            <a:spLocks noGrp="1" noChangeArrowheads="1"/>
          </p:cNvSpPr>
          <p:nvPr>
            <p:ph type="ctrTitle"/>
          </p:nvPr>
        </p:nvSpPr>
        <p:spPr>
          <a:xfrm>
            <a:off x="1363134" y="1539875"/>
            <a:ext cx="10363200" cy="1047750"/>
          </a:xfrm>
          <a:ln algn="ctr"/>
          <a:effectLst>
            <a:outerShdw dist="45791" dir="2021404" algn="ctr" rotWithShape="0">
              <a:schemeClr val="bg2">
                <a:alpha val="50000"/>
              </a:schemeClr>
            </a:outerShdw>
          </a:effectLst>
        </p:spPr>
        <p:txBody>
          <a:bodyPr/>
          <a:lstStyle>
            <a:lvl1pPr>
              <a:defRPr sz="4400"/>
            </a:lvl1pPr>
          </a:lstStyle>
          <a:p>
            <a:r>
              <a:rPr lang="zh-CN" altLang="en-US"/>
              <a:t>单击此处编辑母版标题样式</a:t>
            </a:r>
          </a:p>
        </p:txBody>
      </p:sp>
      <p:sp>
        <p:nvSpPr>
          <p:cNvPr id="137220" name="Rectangle 4"/>
          <p:cNvSpPr>
            <a:spLocks noGrp="1" noChangeArrowheads="1"/>
          </p:cNvSpPr>
          <p:nvPr>
            <p:ph type="subTitle" idx="1"/>
          </p:nvPr>
        </p:nvSpPr>
        <p:spPr>
          <a:xfrm>
            <a:off x="3234267" y="2944813"/>
            <a:ext cx="8534400" cy="881062"/>
          </a:xfrm>
        </p:spPr>
        <p:txBody>
          <a:bodyPr anchor="ctr" anchorCtr="1"/>
          <a:lstStyle>
            <a:lvl1pPr marL="0" indent="0" algn="ctr">
              <a:buFontTx/>
              <a:buNone/>
              <a:defRPr/>
            </a:lvl1pPr>
          </a:lstStyle>
          <a:p>
            <a:r>
              <a:rPr lang="zh-CN" altLang="en-US"/>
              <a:t>单击此处编辑母版副标题样式</a:t>
            </a:r>
          </a:p>
        </p:txBody>
      </p:sp>
      <p:sp>
        <p:nvSpPr>
          <p:cNvPr id="5" name="Rectangle 5"/>
          <p:cNvSpPr>
            <a:spLocks noGrp="1" noChangeArrowheads="1"/>
          </p:cNvSpPr>
          <p:nvPr>
            <p:ph type="dt" sz="half" idx="10"/>
          </p:nvPr>
        </p:nvSpPr>
        <p:spPr>
          <a:xfrm>
            <a:off x="609600" y="6245225"/>
            <a:ext cx="2844800" cy="476250"/>
          </a:xfrm>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ftr" sz="quarter" idx="11"/>
          </p:nvPr>
        </p:nvSpPr>
        <p:spPr>
          <a:xfrm>
            <a:off x="4165600" y="6245225"/>
            <a:ext cx="3860800" cy="476250"/>
          </a:xfrm>
        </p:spPr>
        <p:txBody>
          <a:bodyPr/>
          <a:lstStyle>
            <a:lvl1pPr>
              <a:defRPr/>
            </a:lvl1pPr>
          </a:lstStyle>
          <a:p>
            <a:pPr>
              <a:defRPr/>
            </a:pPr>
            <a:r>
              <a:rPr lang="en-US" altLang="zh-CN">
                <a:solidFill>
                  <a:srgbClr val="000000"/>
                </a:solidFill>
              </a:rPr>
              <a:t>上海市电力公司</a:t>
            </a:r>
          </a:p>
        </p:txBody>
      </p:sp>
      <p:sp>
        <p:nvSpPr>
          <p:cNvPr id="7" name="Rectangle 7"/>
          <p:cNvSpPr>
            <a:spLocks noGrp="1" noChangeArrowheads="1"/>
          </p:cNvSpPr>
          <p:nvPr>
            <p:ph type="sldNum" sz="quarter" idx="12"/>
          </p:nvPr>
        </p:nvSpPr>
        <p:spPr>
          <a:xfrm>
            <a:off x="8737600" y="6245225"/>
            <a:ext cx="2844800" cy="476250"/>
          </a:xfrm>
        </p:spPr>
        <p:txBody>
          <a:bodyPr/>
          <a:lstStyle>
            <a:lvl1pPr>
              <a:defRPr/>
            </a:lvl1pPr>
          </a:lstStyle>
          <a:p>
            <a:fld id="{B180BA59-4F26-428F-AA59-9AF864151235}"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32314729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EC87408B-871B-4187-B5FE-0E057E3C2609}"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00061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36936360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8"/>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72C7C1E4-1641-4203-840E-8D6E61816A0E}"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0715413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5" y="1444625"/>
            <a:ext cx="5543551"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56351" y="1444625"/>
            <a:ext cx="5543550" cy="4864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41E16BDD-7867-4E4A-A54E-1C979954C4B5}"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9197258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1"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1"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9" name="Rectangle 6"/>
          <p:cNvSpPr>
            <a:spLocks noGrp="1" noChangeArrowheads="1"/>
          </p:cNvSpPr>
          <p:nvPr>
            <p:ph type="sldNum" sz="quarter" idx="12"/>
          </p:nvPr>
        </p:nvSpPr>
        <p:spPr>
          <a:ln/>
        </p:spPr>
        <p:txBody>
          <a:bodyPr/>
          <a:lstStyle>
            <a:lvl1pPr>
              <a:defRPr/>
            </a:lvl1pPr>
          </a:lstStyle>
          <a:p>
            <a:fld id="{55D0F1FA-C856-41B7-8F62-95607FFBB83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2703575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5" name="Rectangle 6"/>
          <p:cNvSpPr>
            <a:spLocks noGrp="1" noChangeArrowheads="1"/>
          </p:cNvSpPr>
          <p:nvPr>
            <p:ph type="sldNum" sz="quarter" idx="12"/>
          </p:nvPr>
        </p:nvSpPr>
        <p:spPr>
          <a:ln/>
        </p:spPr>
        <p:txBody>
          <a:bodyPr/>
          <a:lstStyle>
            <a:lvl1pPr>
              <a:defRPr/>
            </a:lvl1pPr>
          </a:lstStyle>
          <a:p>
            <a:fld id="{281BA9AA-7499-4FFA-A580-3AABAF58B33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69270998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4" name="Rectangle 6"/>
          <p:cNvSpPr>
            <a:spLocks noGrp="1" noChangeArrowheads="1"/>
          </p:cNvSpPr>
          <p:nvPr>
            <p:ph type="sldNum" sz="quarter" idx="12"/>
          </p:nvPr>
        </p:nvSpPr>
        <p:spPr>
          <a:ln/>
        </p:spPr>
        <p:txBody>
          <a:bodyPr/>
          <a:lstStyle>
            <a:lvl1pPr>
              <a:defRPr/>
            </a:lvl1pPr>
          </a:lstStyle>
          <a:p>
            <a:fld id="{F41F9255-36C4-4B05-9093-40F8C8805167}"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4013249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6" y="273054"/>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A87B4358-9872-4B69-AB5C-22E953B98F9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4398805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6AC9724C-40DE-42C6-BF95-2E51529EA11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172282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AA13F022-9B7A-48FB-BECC-52562D2FAFA8}"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4245993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78384" y="211142"/>
            <a:ext cx="2821516" cy="60975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11142"/>
            <a:ext cx="8265584" cy="60975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6" name="Rectangle 6"/>
          <p:cNvSpPr>
            <a:spLocks noGrp="1" noChangeArrowheads="1"/>
          </p:cNvSpPr>
          <p:nvPr>
            <p:ph type="sldNum" sz="quarter" idx="12"/>
          </p:nvPr>
        </p:nvSpPr>
        <p:spPr>
          <a:ln/>
        </p:spPr>
        <p:txBody>
          <a:bodyPr/>
          <a:lstStyle>
            <a:lvl1pPr>
              <a:defRPr/>
            </a:lvl1pPr>
          </a:lstStyle>
          <a:p>
            <a:fld id="{2B2F81CA-E890-4D15-B359-1D35EF094CFE}"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2780718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2156884" y="211138"/>
            <a:ext cx="9734549" cy="9318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5" y="1444625"/>
            <a:ext cx="5543551" cy="48641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356351" y="1444625"/>
            <a:ext cx="5543550" cy="23558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356351" y="3952875"/>
            <a:ext cx="5543550" cy="23558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8" name="Rectangle 6"/>
          <p:cNvSpPr>
            <a:spLocks noGrp="1" noChangeArrowheads="1"/>
          </p:cNvSpPr>
          <p:nvPr>
            <p:ph type="sldNum" sz="quarter" idx="12"/>
          </p:nvPr>
        </p:nvSpPr>
        <p:spPr>
          <a:ln/>
        </p:spPr>
        <p:txBody>
          <a:bodyPr/>
          <a:lstStyle>
            <a:lvl1pPr>
              <a:defRPr/>
            </a:lvl1pPr>
          </a:lstStyle>
          <a:p>
            <a:fld id="{47BBFB6D-A1A6-4FF4-BFBC-9DE24D9B648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992446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28031219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2156884" y="211138"/>
            <a:ext cx="9734549" cy="9318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5" y="1444625"/>
            <a:ext cx="5543551" cy="48641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356351" y="1444625"/>
            <a:ext cx="5543550" cy="48641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7" name="Rectangle 6"/>
          <p:cNvSpPr>
            <a:spLocks noGrp="1" noChangeArrowheads="1"/>
          </p:cNvSpPr>
          <p:nvPr>
            <p:ph type="sldNum" sz="quarter" idx="12"/>
          </p:nvPr>
        </p:nvSpPr>
        <p:spPr>
          <a:ln/>
        </p:spPr>
        <p:txBody>
          <a:bodyPr/>
          <a:lstStyle>
            <a:lvl1pPr>
              <a:defRPr/>
            </a:lvl1pPr>
          </a:lstStyle>
          <a:p>
            <a:fld id="{FCA956B9-52CD-44AC-A6A6-55419E85D25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5691658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6" y="211142"/>
            <a:ext cx="11290300" cy="60975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CN">
                <a:solidFill>
                  <a:srgbClr val="000000"/>
                </a:solidFill>
              </a:rPr>
              <a:t>上海市电力公司</a:t>
            </a:r>
          </a:p>
        </p:txBody>
      </p:sp>
      <p:sp>
        <p:nvSpPr>
          <p:cNvPr id="5" name="Rectangle 6"/>
          <p:cNvSpPr>
            <a:spLocks noGrp="1" noChangeArrowheads="1"/>
          </p:cNvSpPr>
          <p:nvPr>
            <p:ph type="sldNum" sz="quarter" idx="12"/>
          </p:nvPr>
        </p:nvSpPr>
        <p:spPr>
          <a:ln/>
        </p:spPr>
        <p:txBody>
          <a:bodyPr/>
          <a:lstStyle>
            <a:lvl1pPr>
              <a:defRPr/>
            </a:lvl1pPr>
          </a:lstStyle>
          <a:p>
            <a:fld id="{EDBA9F34-7BD9-4BDC-9713-FB8AE06E7F44}"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7380364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8" descr="PPT-4-1"/>
          <p:cNvPicPr>
            <a:picLocks noChangeAspect="1" noChangeArrowheads="1"/>
          </p:cNvPicPr>
          <p:nvPr/>
        </p:nvPicPr>
        <p:blipFill>
          <a:blip r:embed="rId2"/>
          <a:srcRect/>
          <a:stretch>
            <a:fillRect/>
          </a:stretch>
        </p:blipFill>
        <p:spPr bwMode="auto">
          <a:xfrm>
            <a:off x="0" y="1"/>
            <a:ext cx="12192000" cy="6791325"/>
          </a:xfrm>
          <a:prstGeom prst="rect">
            <a:avLst/>
          </a:prstGeom>
          <a:noFill/>
          <a:ln w="9525">
            <a:noFill/>
            <a:miter lim="800000"/>
            <a:headEnd/>
            <a:tailEnd/>
          </a:ln>
        </p:spPr>
      </p:pic>
      <p:sp>
        <p:nvSpPr>
          <p:cNvPr id="3" name="Text Box 9"/>
          <p:cNvSpPr txBox="1">
            <a:spLocks noChangeArrowheads="1"/>
          </p:cNvSpPr>
          <p:nvPr/>
        </p:nvSpPr>
        <p:spPr bwMode="white">
          <a:xfrm>
            <a:off x="0" y="5105401"/>
            <a:ext cx="1781908" cy="1604963"/>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fontAlgn="base" hangingPunct="1">
              <a:spcBef>
                <a:spcPct val="50000"/>
              </a:spcBef>
              <a:spcAft>
                <a:spcPct val="0"/>
              </a:spcAft>
              <a:defRPr/>
            </a:pPr>
            <a:endParaRPr lang="en-US" altLang="zh-CN" sz="1800" smtClean="0">
              <a:solidFill>
                <a:srgbClr val="000000"/>
              </a:solidFill>
            </a:endParaRPr>
          </a:p>
          <a:p>
            <a:pPr eaLnBrk="1" fontAlgn="base" hangingPunct="1">
              <a:spcBef>
                <a:spcPct val="50000"/>
              </a:spcBef>
              <a:spcAft>
                <a:spcPct val="0"/>
              </a:spcAft>
              <a:defRPr/>
            </a:pPr>
            <a:endParaRPr lang="en-US" altLang="zh-CN" sz="1800" smtClean="0">
              <a:solidFill>
                <a:srgbClr val="000000"/>
              </a:solidFill>
            </a:endParaRPr>
          </a:p>
          <a:p>
            <a:pPr eaLnBrk="1" fontAlgn="base" hangingPunct="1">
              <a:spcBef>
                <a:spcPct val="50000"/>
              </a:spcBef>
              <a:spcAft>
                <a:spcPct val="0"/>
              </a:spcAft>
              <a:defRPr/>
            </a:pPr>
            <a:endParaRPr lang="en-US" altLang="zh-CN" sz="1800" smtClean="0">
              <a:solidFill>
                <a:srgbClr val="000000"/>
              </a:solidFill>
            </a:endParaRPr>
          </a:p>
          <a:p>
            <a:pPr eaLnBrk="1" fontAlgn="base" hangingPunct="1">
              <a:spcBef>
                <a:spcPct val="50000"/>
              </a:spcBef>
              <a:spcAft>
                <a:spcPct val="0"/>
              </a:spcAft>
              <a:defRPr/>
            </a:pPr>
            <a:endParaRPr lang="en-US" altLang="zh-CN" sz="1800" smtClean="0">
              <a:solidFill>
                <a:srgbClr val="000000"/>
              </a:solidFill>
            </a:endParaRPr>
          </a:p>
        </p:txBody>
      </p:sp>
    </p:spTree>
    <p:extLst>
      <p:ext uri="{BB962C8B-B14F-4D97-AF65-F5344CB8AC3E}">
        <p14:creationId xmlns:p14="http://schemas.microsoft.com/office/powerpoint/2010/main" val="27127121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fld id="{F18D3142-4B8B-4E7E-B895-2849449B9A4D}"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126403496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47"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fld id="{56C16C1D-7072-4636-A60B-C64E178837D2}"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32417732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9261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89785" y="1600200"/>
            <a:ext cx="539261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fld id="{D0493815-934C-44E8-B52A-BAC388AE4932}" type="datetime1">
              <a:rPr lang="zh-CN" altLang="en-US">
                <a:solidFill>
                  <a:srgbClr val="000000"/>
                </a:solidFill>
              </a:rPr>
              <a:pPr>
                <a:defRPr/>
              </a:pPr>
              <a:t>2014/2/19</a:t>
            </a:fld>
            <a:endParaRPr lang="en-US" altLang="zh-CN">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15021459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75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693" y="1535113"/>
            <a:ext cx="538870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693"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fld id="{63331E94-952F-4E2B-9901-48FF4DBC413F}" type="datetime1">
              <a:rPr lang="zh-CN" altLang="en-US">
                <a:solidFill>
                  <a:srgbClr val="000000"/>
                </a:solidFill>
              </a:rPr>
              <a:pPr>
                <a:defRPr/>
              </a:pPr>
              <a:t>2014/2/19</a:t>
            </a:fld>
            <a:endParaRPr lang="en-US" altLang="zh-CN">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9570895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fld id="{E33CC8A8-271F-4C82-9610-EC7F94E6A002}" type="datetime1">
              <a:rPr lang="zh-CN" altLang="en-US">
                <a:solidFill>
                  <a:srgbClr val="000000"/>
                </a:solidFill>
              </a:rPr>
              <a:pPr>
                <a:defRPr/>
              </a:pPr>
              <a:t>2014/2/19</a:t>
            </a:fld>
            <a:endParaRPr lang="en-US" altLang="zh-CN">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54544091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3C986C7B-1C3D-4BF7-9407-B26D1CD83C05}" type="datetime1">
              <a:rPr lang="zh-CN" altLang="en-US">
                <a:solidFill>
                  <a:srgbClr val="000000"/>
                </a:solidFill>
              </a:rPr>
              <a:pPr>
                <a:defRPr/>
              </a:pPr>
              <a:t>2014/2/19</a:t>
            </a:fld>
            <a:endParaRPr lang="en-US" altLang="zh-CN">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36192688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85" y="273051"/>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1"/>
            <a:ext cx="401124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fld id="{620753A9-52CB-4406-8474-78143DAB65D0}" type="datetime1">
              <a:rPr lang="zh-CN" altLang="en-US">
                <a:solidFill>
                  <a:srgbClr val="000000"/>
                </a:solidFill>
              </a:rPr>
              <a:pPr>
                <a:defRPr/>
              </a:pPr>
              <a:t>2014/2/19</a:t>
            </a:fld>
            <a:endParaRPr lang="en-US" altLang="zh-CN">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337327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303560115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554"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554"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fld id="{F940E71B-B76C-4508-BBF7-657A5ED4635C}" type="datetime1">
              <a:rPr lang="zh-CN" altLang="en-US">
                <a:solidFill>
                  <a:srgbClr val="000000"/>
                </a:solidFill>
              </a:rPr>
              <a:pPr>
                <a:defRPr/>
              </a:pPr>
              <a:t>2014/2/19</a:t>
            </a:fld>
            <a:endParaRPr lang="en-US" altLang="zh-CN">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16737626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fld id="{96C95B46-400F-4E11-AB63-5F90012F0E9E}"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32348732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685800"/>
            <a:ext cx="27432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685800"/>
            <a:ext cx="8042031"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fld id="{2B14CD32-2C4C-46C3-A7BA-C5FD9DA87CF3}"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411108448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685800"/>
            <a:ext cx="9042400" cy="731838"/>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09600" y="1600200"/>
            <a:ext cx="10972800" cy="4495800"/>
          </a:xfrm>
        </p:spPr>
        <p:txBody>
          <a:bodyPr/>
          <a:lstStyle/>
          <a:p>
            <a:pPr lvl="0"/>
            <a:endParaRPr lang="zh-CN" altLang="en-US" noProof="0" smtClean="0"/>
          </a:p>
        </p:txBody>
      </p:sp>
      <p:sp>
        <p:nvSpPr>
          <p:cNvPr id="4" name="Rectangle 5"/>
          <p:cNvSpPr>
            <a:spLocks noGrp="1" noChangeArrowheads="1"/>
          </p:cNvSpPr>
          <p:nvPr>
            <p:ph type="dt" sz="half" idx="10"/>
          </p:nvPr>
        </p:nvSpPr>
        <p:spPr>
          <a:ln/>
        </p:spPr>
        <p:txBody>
          <a:bodyPr/>
          <a:lstStyle>
            <a:lvl1pPr>
              <a:defRPr/>
            </a:lvl1pPr>
          </a:lstStyle>
          <a:p>
            <a:pPr>
              <a:defRPr/>
            </a:pPr>
            <a:fld id="{98A79D90-063F-4699-9F96-2D6397701828}"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5515945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685800"/>
            <a:ext cx="10972800" cy="5410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fld id="{C0902E75-6D83-4C39-B047-0F583EC51246}" type="datetime1">
              <a:rPr lang="zh-CN" altLang="en-US">
                <a:solidFill>
                  <a:srgbClr val="000000"/>
                </a:solidFill>
              </a:rPr>
              <a:pPr>
                <a:defRPr/>
              </a:pPr>
              <a:t>2014/2/19</a:t>
            </a:fld>
            <a:endParaRPr lang="en-US" altLang="zh-CN">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75289890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8" descr="PPT-4-1"/>
          <p:cNvPicPr>
            <a:picLocks noChangeAspect="1" noChangeArrowheads="1"/>
          </p:cNvPicPr>
          <p:nvPr/>
        </p:nvPicPr>
        <p:blipFill>
          <a:blip r:embed="rId2"/>
          <a:srcRect/>
          <a:stretch>
            <a:fillRect/>
          </a:stretch>
        </p:blipFill>
        <p:spPr bwMode="auto">
          <a:xfrm>
            <a:off x="0" y="1"/>
            <a:ext cx="12192000" cy="6791325"/>
          </a:xfrm>
          <a:prstGeom prst="rect">
            <a:avLst/>
          </a:prstGeom>
          <a:noFill/>
          <a:ln w="9525">
            <a:noFill/>
            <a:miter lim="800000"/>
            <a:headEnd/>
            <a:tailEnd/>
          </a:ln>
        </p:spPr>
      </p:pic>
      <p:sp>
        <p:nvSpPr>
          <p:cNvPr id="3" name="Text Box 9"/>
          <p:cNvSpPr txBox="1">
            <a:spLocks noChangeArrowheads="1"/>
          </p:cNvSpPr>
          <p:nvPr/>
        </p:nvSpPr>
        <p:spPr bwMode="white">
          <a:xfrm>
            <a:off x="0" y="5105401"/>
            <a:ext cx="1781908" cy="1604963"/>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fontAlgn="base" hangingPunct="1">
              <a:spcBef>
                <a:spcPct val="50000"/>
              </a:spcBef>
              <a:spcAft>
                <a:spcPct val="0"/>
              </a:spcAft>
              <a:defRPr/>
            </a:pPr>
            <a:endParaRPr lang="en-US" altLang="zh-CN" sz="1800" smtClean="0">
              <a:solidFill>
                <a:srgbClr val="000000"/>
              </a:solidFill>
            </a:endParaRPr>
          </a:p>
          <a:p>
            <a:pPr eaLnBrk="1" fontAlgn="base" hangingPunct="1">
              <a:spcBef>
                <a:spcPct val="50000"/>
              </a:spcBef>
              <a:spcAft>
                <a:spcPct val="0"/>
              </a:spcAft>
              <a:defRPr/>
            </a:pPr>
            <a:endParaRPr lang="en-US" altLang="zh-CN" sz="1800" smtClean="0">
              <a:solidFill>
                <a:srgbClr val="000000"/>
              </a:solidFill>
            </a:endParaRPr>
          </a:p>
          <a:p>
            <a:pPr eaLnBrk="1" fontAlgn="base" hangingPunct="1">
              <a:spcBef>
                <a:spcPct val="50000"/>
              </a:spcBef>
              <a:spcAft>
                <a:spcPct val="0"/>
              </a:spcAft>
              <a:defRPr/>
            </a:pPr>
            <a:endParaRPr lang="en-US" altLang="zh-CN" sz="1800" smtClean="0">
              <a:solidFill>
                <a:srgbClr val="000000"/>
              </a:solidFill>
            </a:endParaRPr>
          </a:p>
          <a:p>
            <a:pPr eaLnBrk="1" fontAlgn="base" hangingPunct="1">
              <a:spcBef>
                <a:spcPct val="50000"/>
              </a:spcBef>
              <a:spcAft>
                <a:spcPct val="0"/>
              </a:spcAft>
              <a:defRPr/>
            </a:pPr>
            <a:endParaRPr lang="en-US" altLang="zh-CN" sz="1800" smtClean="0">
              <a:solidFill>
                <a:srgbClr val="000000"/>
              </a:solidFill>
            </a:endParaRPr>
          </a:p>
        </p:txBody>
      </p:sp>
    </p:spTree>
    <p:extLst>
      <p:ext uri="{BB962C8B-B14F-4D97-AF65-F5344CB8AC3E}">
        <p14:creationId xmlns:p14="http://schemas.microsoft.com/office/powerpoint/2010/main" val="139587282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fld id="{F18D3142-4B8B-4E7E-B895-2849449B9A4D}"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17953767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47"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47"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fld id="{56C16C1D-7072-4636-A60B-C64E178837D2}"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9930054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9261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89785" y="1600200"/>
            <a:ext cx="539261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fld id="{D0493815-934C-44E8-B52A-BAC388AE4932}" type="datetime1">
              <a:rPr lang="zh-CN" altLang="en-US">
                <a:solidFill>
                  <a:srgbClr val="000000"/>
                </a:solidFill>
              </a:rPr>
              <a:pPr>
                <a:defRPr/>
              </a:pPr>
              <a:t>2014/2/19</a:t>
            </a:fld>
            <a:endParaRPr lang="en-US" altLang="zh-CN">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06008009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75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693" y="1535113"/>
            <a:ext cx="538870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693"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fld id="{63331E94-952F-4E2B-9901-48FF4DBC413F}" type="datetime1">
              <a:rPr lang="zh-CN" altLang="en-US">
                <a:solidFill>
                  <a:srgbClr val="000000"/>
                </a:solidFill>
              </a:rPr>
              <a:pPr>
                <a:defRPr/>
              </a:pPr>
              <a:t>2014/2/19</a:t>
            </a:fld>
            <a:endParaRPr lang="en-US" altLang="zh-CN">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3903012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34242871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fld id="{E33CC8A8-271F-4C82-9610-EC7F94E6A002}" type="datetime1">
              <a:rPr lang="zh-CN" altLang="en-US">
                <a:solidFill>
                  <a:srgbClr val="000000"/>
                </a:solidFill>
              </a:rPr>
              <a:pPr>
                <a:defRPr/>
              </a:pPr>
              <a:t>2014/2/19</a:t>
            </a:fld>
            <a:endParaRPr lang="en-US" altLang="zh-CN">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9348400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3C986C7B-1C3D-4BF7-9407-B26D1CD83C05}" type="datetime1">
              <a:rPr lang="zh-CN" altLang="en-US">
                <a:solidFill>
                  <a:srgbClr val="000000"/>
                </a:solidFill>
              </a:rPr>
              <a:pPr>
                <a:defRPr/>
              </a:pPr>
              <a:t>2014/2/19</a:t>
            </a:fld>
            <a:endParaRPr lang="en-US" altLang="zh-CN">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190603724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247"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85" y="273051"/>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1"/>
            <a:ext cx="401124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fld id="{620753A9-52CB-4406-8474-78143DAB65D0}" type="datetime1">
              <a:rPr lang="zh-CN" altLang="en-US">
                <a:solidFill>
                  <a:srgbClr val="000000"/>
                </a:solidFill>
              </a:rPr>
              <a:pPr>
                <a:defRPr/>
              </a:pPr>
              <a:t>2014/2/19</a:t>
            </a:fld>
            <a:endParaRPr lang="en-US" altLang="zh-CN">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37553648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554"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554"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554"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fld id="{F940E71B-B76C-4508-BBF7-657A5ED4635C}" type="datetime1">
              <a:rPr lang="zh-CN" altLang="en-US">
                <a:solidFill>
                  <a:srgbClr val="000000"/>
                </a:solidFill>
              </a:rPr>
              <a:pPr>
                <a:defRPr/>
              </a:pPr>
              <a:t>2014/2/19</a:t>
            </a:fld>
            <a:endParaRPr lang="en-US" altLang="zh-CN">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81233097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fld id="{96C95B46-400F-4E11-AB63-5F90012F0E9E}"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9033853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685800"/>
            <a:ext cx="27432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685800"/>
            <a:ext cx="8042031"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fld id="{2B14CD32-2C4C-46C3-A7BA-C5FD9DA87CF3}"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539224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685800"/>
            <a:ext cx="9042400" cy="731838"/>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09600" y="1600200"/>
            <a:ext cx="10972800" cy="4495800"/>
          </a:xfrm>
        </p:spPr>
        <p:txBody>
          <a:bodyPr/>
          <a:lstStyle/>
          <a:p>
            <a:pPr lvl="0"/>
            <a:endParaRPr lang="zh-CN" altLang="en-US" noProof="0" smtClean="0"/>
          </a:p>
        </p:txBody>
      </p:sp>
      <p:sp>
        <p:nvSpPr>
          <p:cNvPr id="4" name="Rectangle 5"/>
          <p:cNvSpPr>
            <a:spLocks noGrp="1" noChangeArrowheads="1"/>
          </p:cNvSpPr>
          <p:nvPr>
            <p:ph type="dt" sz="half" idx="10"/>
          </p:nvPr>
        </p:nvSpPr>
        <p:spPr>
          <a:ln/>
        </p:spPr>
        <p:txBody>
          <a:bodyPr/>
          <a:lstStyle>
            <a:lvl1pPr>
              <a:defRPr/>
            </a:lvl1pPr>
          </a:lstStyle>
          <a:p>
            <a:pPr>
              <a:defRPr/>
            </a:pPr>
            <a:fld id="{98A79D90-063F-4699-9F96-2D6397701828}" type="datetime1">
              <a:rPr lang="zh-CN" altLang="en-US">
                <a:solidFill>
                  <a:srgbClr val="000000"/>
                </a:solidFill>
              </a:rPr>
              <a:pPr>
                <a:defRPr/>
              </a:pPr>
              <a:t>2014/2/19</a:t>
            </a:fld>
            <a:endParaRPr lang="en-US" altLang="zh-CN">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23077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685800"/>
            <a:ext cx="10972800" cy="5410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fld id="{C0902E75-6D83-4C39-B047-0F583EC51246}" type="datetime1">
              <a:rPr lang="zh-CN" altLang="en-US">
                <a:solidFill>
                  <a:srgbClr val="000000"/>
                </a:solidFill>
              </a:rPr>
              <a:pPr>
                <a:defRPr/>
              </a:pPr>
              <a:t>2014/2/19</a:t>
            </a:fld>
            <a:endParaRPr lang="en-US" altLang="zh-CN">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zh-CN">
                <a:solidFill>
                  <a:srgbClr val="000000"/>
                </a:solidFill>
              </a:rPr>
              <a:t>1</a:t>
            </a:r>
          </a:p>
        </p:txBody>
      </p:sp>
    </p:spTree>
    <p:extLst>
      <p:ext uri="{BB962C8B-B14F-4D97-AF65-F5344CB8AC3E}">
        <p14:creationId xmlns:p14="http://schemas.microsoft.com/office/powerpoint/2010/main" val="130680711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封面">
    <p:spTree>
      <p:nvGrpSpPr>
        <p:cNvPr id="1" name=""/>
        <p:cNvGrpSpPr/>
        <p:nvPr/>
      </p:nvGrpSpPr>
      <p:grpSpPr>
        <a:xfrm>
          <a:off x="0" y="0"/>
          <a:ext cx="0" cy="0"/>
          <a:chOff x="0" y="0"/>
          <a:chExt cx="0" cy="0"/>
        </a:xfrm>
      </p:grpSpPr>
      <p:pic>
        <p:nvPicPr>
          <p:cNvPr id="4" name="图片 4" descr="fhxxxxx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ctrTitle"/>
          </p:nvPr>
        </p:nvSpPr>
        <p:spPr>
          <a:xfrm>
            <a:off x="1047715" y="1571612"/>
            <a:ext cx="10001320" cy="1285884"/>
          </a:xfrm>
        </p:spPr>
        <p:txBody>
          <a:bodyPr>
            <a:normAutofit/>
          </a:bodyPr>
          <a:lstStyle>
            <a:lvl1pPr algn="ctr">
              <a:defRPr sz="4800" b="1">
                <a:ln>
                  <a:noFill/>
                </a:ln>
                <a:solidFill>
                  <a:schemeClr val="tx1"/>
                </a:solidFill>
                <a:effectLst/>
                <a:latin typeface="黑体" pitchFamily="2" charset="-122"/>
                <a:ea typeface="黑体" pitchFamily="2" charset="-122"/>
              </a:defRPr>
            </a:lvl1pPr>
          </a:lstStyle>
          <a:p>
            <a:r>
              <a:rPr lang="zh-CN" altLang="en-US" smtClean="0"/>
              <a:t>单击此处编辑母版标题样式</a:t>
            </a:r>
            <a:endParaRPr lang="zh-CN" altLang="en-US" dirty="0"/>
          </a:p>
        </p:txBody>
      </p:sp>
      <p:sp>
        <p:nvSpPr>
          <p:cNvPr id="3" name="副标题 2"/>
          <p:cNvSpPr>
            <a:spLocks noGrp="1"/>
          </p:cNvSpPr>
          <p:nvPr>
            <p:ph type="subTitle" idx="1"/>
          </p:nvPr>
        </p:nvSpPr>
        <p:spPr>
          <a:xfrm>
            <a:off x="1714470" y="2928934"/>
            <a:ext cx="8191557" cy="1000132"/>
          </a:xfrm>
        </p:spPr>
        <p:txBody>
          <a:bodyPr/>
          <a:lstStyle>
            <a:lvl1pPr marL="0" indent="0" algn="ctr">
              <a:buNone/>
              <a:defRPr b="0">
                <a:solidFill>
                  <a:schemeClr val="tx1"/>
                </a:solidFill>
                <a:latin typeface="黑体" pitchFamily="2" charset="-122"/>
                <a:ea typeface="黑体" pitchFamily="2"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Tree>
    <p:extLst>
      <p:ext uri="{BB962C8B-B14F-4D97-AF65-F5344CB8AC3E}">
        <p14:creationId xmlns:p14="http://schemas.microsoft.com/office/powerpoint/2010/main" val="25193540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5" name="文本占位符 2"/>
          <p:cNvSpPr>
            <a:spLocks noGrp="1"/>
          </p:cNvSpPr>
          <p:nvPr>
            <p:ph idx="1"/>
          </p:nvPr>
        </p:nvSpPr>
        <p:spPr bwMode="auto">
          <a:xfrm>
            <a:off x="2381224" y="1571612"/>
            <a:ext cx="7239051" cy="3929090"/>
          </a:xfrm>
          <a:prstGeom prst="rect">
            <a:avLst/>
          </a:prstGeom>
          <a:noFill/>
          <a:ln w="9525">
            <a:noFill/>
            <a:miter lim="800000"/>
            <a:headEnd/>
            <a:tailEnd/>
          </a:ln>
        </p:spPr>
        <p:txBody>
          <a:bodyPr/>
          <a:lstStyle>
            <a:lvl1pPr algn="l">
              <a:lnSpc>
                <a:spcPct val="150000"/>
              </a:lnSpc>
              <a:buFont typeface="Wingdings" pitchFamily="2" charset="2"/>
              <a:buChar char="n"/>
              <a:defRPr sz="2800" b="1">
                <a:solidFill>
                  <a:srgbClr val="0070C0"/>
                </a:solidFill>
                <a:latin typeface="黑体" pitchFamily="2" charset="-122"/>
                <a:ea typeface="黑体" pitchFamily="2" charset="-122"/>
              </a:defRPr>
            </a:lvl1pPr>
            <a:lvl2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2pPr>
            <a:lvl3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3pPr>
            <a:lvl4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4pPr>
            <a:lvl5pPr algn="l">
              <a:lnSpc>
                <a:spcPct val="200000"/>
              </a:lnSpc>
              <a:buFont typeface="Wingdings" pitchFamily="2" charset="2"/>
              <a:buChar char="n"/>
              <a:defRPr sz="2400" b="1">
                <a:solidFill>
                  <a:schemeClr val="bg1">
                    <a:lumMod val="65000"/>
                  </a:schemeClr>
                </a:solidFill>
                <a:latin typeface="黑体" pitchFamily="2" charset="-122"/>
                <a:ea typeface="黑体"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p:txBody>
      </p:sp>
      <p:sp>
        <p:nvSpPr>
          <p:cNvPr id="9"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Arial Black" pitchFamily="34" charset="0"/>
                <a:ea typeface="黑体" pitchFamily="2" charset="-122"/>
              </a:defRPr>
            </a:lvl1pPr>
          </a:lstStyle>
          <a:p>
            <a:r>
              <a:rPr lang="zh-CN" altLang="en-US" smtClean="0"/>
              <a:t>单击此处编辑母版标题样式</a:t>
            </a:r>
            <a:endParaRPr lang="zh-CN" altLang="en-US" dirty="0"/>
          </a:p>
        </p:txBody>
      </p:sp>
      <p:sp>
        <p:nvSpPr>
          <p:cNvPr id="6"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308169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A08AFE8-C09B-409F-93F0-ED9DD6400A66}" type="datetimeFigureOut">
              <a:rPr lang="zh-CN" altLang="en-US" smtClean="0"/>
              <a:t>2014/2/19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217579165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963084" y="4406901"/>
            <a:ext cx="10363200" cy="1362075"/>
          </a:xfrm>
        </p:spPr>
        <p:txBody>
          <a:bodyPr anchor="t"/>
          <a:lstStyle>
            <a:lvl1pPr algn="l">
              <a:defRPr sz="4000" b="1" cap="all">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11785396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标题和列项">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260492"/>
            <a:ext cx="10972800" cy="5097467"/>
          </a:xfrm>
        </p:spPr>
        <p:txBody>
          <a:bodyPr/>
          <a:lstStyle>
            <a:lvl1pPr>
              <a:lnSpc>
                <a:spcPct val="150000"/>
              </a:lnSpc>
              <a:buFontTx/>
              <a:buBlip>
                <a:blip r:embed="rId3"/>
              </a:buBlip>
              <a:defRPr sz="2000" b="0">
                <a:solidFill>
                  <a:srgbClr val="0070C0"/>
                </a:solidFill>
                <a:latin typeface="黑体" pitchFamily="2" charset="-122"/>
                <a:ea typeface="黑体" pitchFamily="2" charset="-122"/>
              </a:defRPr>
            </a:lvl1pPr>
            <a:lvl2pPr>
              <a:lnSpc>
                <a:spcPts val="2000"/>
              </a:lnSpc>
              <a:spcBef>
                <a:spcPts val="300"/>
              </a:spcBef>
              <a:spcAft>
                <a:spcPts val="300"/>
              </a:spcAft>
              <a:buFont typeface="Calibri" pitchFamily="34" charset="0"/>
              <a:buChar char="–"/>
              <a:defRPr sz="1600">
                <a:latin typeface="华文细黑" pitchFamily="2" charset="-122"/>
                <a:ea typeface="华文细黑" pitchFamily="2" charset="-122"/>
              </a:defRPr>
            </a:lvl2pPr>
            <a:lvl3pPr>
              <a:lnSpc>
                <a:spcPts val="2000"/>
              </a:lnSpc>
              <a:spcBef>
                <a:spcPts val="300"/>
              </a:spcBef>
              <a:spcAft>
                <a:spcPts val="300"/>
              </a:spcAft>
              <a:buFont typeface="Calibri" pitchFamily="34" charset="0"/>
              <a:buChar char="»"/>
              <a:defRPr sz="1400">
                <a:latin typeface="华文细黑" pitchFamily="2" charset="-122"/>
                <a:ea typeface="华文细黑" pitchFamily="2" charset="-122"/>
              </a:defRPr>
            </a:lvl3pPr>
            <a:lvl4pPr>
              <a:defRPr sz="1800"/>
            </a:lvl4pPr>
            <a:lvl5pPr>
              <a:defRPr sz="1600"/>
            </a:lvl5pPr>
          </a:lstStyle>
          <a:p>
            <a:pPr lvl="0"/>
            <a:r>
              <a:rPr lang="zh-CN" altLang="en-US" dirty="0" smtClean="0"/>
              <a:t>单击此处编辑母版文本样式</a:t>
            </a:r>
            <a:endParaRPr lang="en-US" altLang="zh-CN" dirty="0" smtClean="0"/>
          </a:p>
          <a:p>
            <a:pPr lvl="1"/>
            <a:r>
              <a:rPr lang="zh-CN" altLang="en-US" dirty="0" smtClean="0"/>
              <a:t>第二级</a:t>
            </a:r>
            <a:endParaRPr lang="en-US" altLang="zh-CN" dirty="0" smtClean="0"/>
          </a:p>
          <a:p>
            <a:pPr lvl="2"/>
            <a:r>
              <a:rPr lang="zh-CN" altLang="en-US" dirty="0" smtClean="0"/>
              <a:t>第三级</a:t>
            </a:r>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56564293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标题和文本">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260492"/>
            <a:ext cx="10972800" cy="5097467"/>
          </a:xfrm>
        </p:spPr>
        <p:txBody>
          <a:bodyPr/>
          <a:lstStyle>
            <a:lvl1pPr>
              <a:lnSpc>
                <a:spcPct val="150000"/>
              </a:lnSpc>
              <a:buFontTx/>
              <a:buBlip>
                <a:blip r:embed="rId3"/>
              </a:buBlip>
              <a:defRPr sz="2000" b="0">
                <a:solidFill>
                  <a:srgbClr val="0070C0"/>
                </a:solidFill>
                <a:latin typeface="黑体" pitchFamily="2" charset="-122"/>
                <a:ea typeface="黑体" pitchFamily="2" charset="-122"/>
              </a:defRPr>
            </a:lvl1pPr>
            <a:lvl2pPr marL="0" indent="399600">
              <a:lnSpc>
                <a:spcPts val="2000"/>
              </a:lnSpc>
              <a:spcBef>
                <a:spcPts val="300"/>
              </a:spcBef>
              <a:spcAft>
                <a:spcPts val="300"/>
              </a:spcAft>
              <a:buFont typeface="Calibri" pitchFamily="34" charset="0"/>
              <a:buNone/>
              <a:defRPr sz="1600">
                <a:latin typeface="华文细黑" pitchFamily="2" charset="-122"/>
                <a:ea typeface="华文细黑" pitchFamily="2" charset="-122"/>
              </a:defRPr>
            </a:lvl2pPr>
            <a:lvl3pPr>
              <a:spcBef>
                <a:spcPts val="300"/>
              </a:spcBef>
              <a:spcAft>
                <a:spcPts val="300"/>
              </a:spcAft>
              <a:buFont typeface="Calibri" pitchFamily="34" charset="0"/>
              <a:buNone/>
              <a:defRPr sz="1400">
                <a:latin typeface="华文细黑" pitchFamily="2" charset="-122"/>
                <a:ea typeface="华文细黑" pitchFamily="2" charset="-122"/>
              </a:defRPr>
            </a:lvl3pPr>
            <a:lvl4pPr>
              <a:defRPr sz="1800"/>
            </a:lvl4pPr>
            <a:lvl5pPr>
              <a:defRPr sz="1600"/>
            </a:lvl5pPr>
          </a:lstStyle>
          <a:p>
            <a:pPr lvl="0"/>
            <a:r>
              <a:rPr lang="zh-CN" altLang="en-US" dirty="0" smtClean="0"/>
              <a:t>单击此处编辑母版文本样式</a:t>
            </a:r>
          </a:p>
          <a:p>
            <a:pPr lvl="1"/>
            <a:r>
              <a:rPr lang="zh-CN" altLang="en-US" dirty="0" smtClean="0"/>
              <a:t>文本输入文本输入文本输入文本输入文本输入文本输入文本输入文本输入文本输入文本输入文本输入</a:t>
            </a:r>
            <a:endParaRPr lang="en-US" altLang="zh-CN" dirty="0" smtClean="0"/>
          </a:p>
        </p:txBody>
      </p:sp>
      <p:sp>
        <p:nvSpPr>
          <p:cNvPr id="5"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58285610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3"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5" name="标题 1"/>
          <p:cNvSpPr>
            <a:spLocks noGrp="1"/>
          </p:cNvSpPr>
          <p:nvPr>
            <p:ph type="title"/>
          </p:nvPr>
        </p:nvSpPr>
        <p:spPr>
          <a:xfrm>
            <a:off x="609600" y="439702"/>
            <a:ext cx="10972800" cy="631844"/>
          </a:xfrm>
        </p:spPr>
        <p:txBody>
          <a:bodyPr>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4"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33750050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95006177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5" name="图片 6"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6" name="标题 1"/>
          <p:cNvSpPr txBox="1">
            <a:spLocks/>
          </p:cNvSpPr>
          <p:nvPr userDrawn="1"/>
        </p:nvSpPr>
        <p:spPr>
          <a:xfrm>
            <a:off x="609600" y="439739"/>
            <a:ext cx="10972800" cy="631825"/>
          </a:xfrm>
          <a:prstGeom prst="rect">
            <a:avLst/>
          </a:prstGeom>
        </p:spPr>
        <p:txBody>
          <a:bodyPr anchor="ctr"/>
          <a:lstStyle>
            <a:lvl1pPr algn="l">
              <a:defRPr sz="2800" b="1">
                <a:solidFill>
                  <a:srgbClr val="0070C0"/>
                </a:solidFill>
                <a:latin typeface="黑体" pitchFamily="2" charset="-122"/>
                <a:ea typeface="黑体" pitchFamily="2" charset="-122"/>
              </a:defRPr>
            </a:lvl1pPr>
          </a:lstStyle>
          <a:p>
            <a:pPr>
              <a:spcBef>
                <a:spcPct val="0"/>
              </a:spcBef>
              <a:defRPr/>
            </a:pPr>
            <a:r>
              <a:rPr lang="zh-CN" altLang="en-US" sz="3200" dirty="0" smtClean="0">
                <a:cs typeface="+mj-cs"/>
              </a:rPr>
              <a:t>单击此处添加标题</a:t>
            </a:r>
            <a:endParaRPr lang="zh-CN" altLang="en-US" sz="3200" dirty="0">
              <a:cs typeface="+mj-cs"/>
            </a:endParaRPr>
          </a:p>
        </p:txBody>
      </p:sp>
      <p:sp>
        <p:nvSpPr>
          <p:cNvPr id="3" name="内容占位符 2"/>
          <p:cNvSpPr>
            <a:spLocks noGrp="1"/>
          </p:cNvSpPr>
          <p:nvPr>
            <p:ph sz="half" idx="1"/>
          </p:nvPr>
        </p:nvSpPr>
        <p:spPr>
          <a:xfrm>
            <a:off x="609600" y="1214423"/>
            <a:ext cx="5384800" cy="4911741"/>
          </a:xfrm>
        </p:spPr>
        <p:txBody>
          <a:bodyPr/>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Calibri" pitchFamily="34" charset="0"/>
              <a:buChar char="»"/>
              <a:defRPr sz="1400">
                <a:latin typeface="华文细黑" pitchFamily="2" charset="-122"/>
                <a:ea typeface="华文细黑" pitchFamily="2" charset="-122"/>
              </a:defRPr>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4" name="内容占位符 3"/>
          <p:cNvSpPr>
            <a:spLocks noGrp="1"/>
          </p:cNvSpPr>
          <p:nvPr>
            <p:ph sz="half" idx="2"/>
          </p:nvPr>
        </p:nvSpPr>
        <p:spPr>
          <a:xfrm>
            <a:off x="6197600" y="1214423"/>
            <a:ext cx="5384800" cy="4911741"/>
          </a:xfrm>
        </p:spPr>
        <p:txBody>
          <a:bodyPr/>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7" name="页脚占位符 5"/>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14229823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7"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8" name="标题 1"/>
          <p:cNvSpPr txBox="1">
            <a:spLocks/>
          </p:cNvSpPr>
          <p:nvPr userDrawn="1"/>
        </p:nvSpPr>
        <p:spPr>
          <a:xfrm>
            <a:off x="609600" y="439739"/>
            <a:ext cx="10972800" cy="631825"/>
          </a:xfrm>
          <a:prstGeom prst="rect">
            <a:avLst/>
          </a:prstGeom>
        </p:spPr>
        <p:txBody>
          <a:bodyPr anchor="ctr"/>
          <a:lstStyle>
            <a:lvl1pPr algn="l">
              <a:defRPr sz="2800" b="1">
                <a:solidFill>
                  <a:srgbClr val="0070C0"/>
                </a:solidFill>
                <a:latin typeface="黑体" pitchFamily="2" charset="-122"/>
                <a:ea typeface="黑体" pitchFamily="2" charset="-122"/>
              </a:defRPr>
            </a:lvl1pPr>
          </a:lstStyle>
          <a:p>
            <a:pPr>
              <a:spcBef>
                <a:spcPct val="0"/>
              </a:spcBef>
              <a:defRPr/>
            </a:pPr>
            <a:r>
              <a:rPr lang="zh-CN" altLang="en-US" sz="3200" dirty="0" smtClean="0">
                <a:cs typeface="+mj-cs"/>
              </a:rPr>
              <a:t>单击此处添加标题</a:t>
            </a:r>
            <a:endParaRPr lang="zh-CN" altLang="en-US" sz="3200" dirty="0">
              <a:cs typeface="+mj-cs"/>
            </a:endParaRPr>
          </a:p>
        </p:txBody>
      </p:sp>
      <p:sp>
        <p:nvSpPr>
          <p:cNvPr id="3" name="文本占位符 2"/>
          <p:cNvSpPr>
            <a:spLocks noGrp="1"/>
          </p:cNvSpPr>
          <p:nvPr>
            <p:ph type="body" idx="1"/>
          </p:nvPr>
        </p:nvSpPr>
        <p:spPr>
          <a:xfrm>
            <a:off x="609600" y="1231975"/>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609600" y="1871736"/>
            <a:ext cx="5386917" cy="4271908"/>
          </a:xfrm>
        </p:spPr>
        <p:txBody>
          <a:bodyPr/>
          <a:lstStyle>
            <a:lvl1pPr>
              <a:lnSpc>
                <a:spcPct val="150000"/>
              </a:lnSpc>
              <a:spcBef>
                <a:spcPts val="0"/>
              </a:spcBef>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lnSpc>
                <a:spcPct val="100000"/>
              </a:lnSpc>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5" name="文本占位符 4"/>
          <p:cNvSpPr>
            <a:spLocks noGrp="1"/>
          </p:cNvSpPr>
          <p:nvPr>
            <p:ph type="body" sz="quarter" idx="3"/>
          </p:nvPr>
        </p:nvSpPr>
        <p:spPr>
          <a:xfrm>
            <a:off x="6193368" y="1214422"/>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1854184"/>
            <a:ext cx="5389033" cy="4289460"/>
          </a:xfrm>
        </p:spPr>
        <p:txBody>
          <a:bodyPr/>
          <a:lstStyle>
            <a:lvl1pPr>
              <a:lnSpc>
                <a:spcPct val="150000"/>
              </a:lnSpc>
              <a:spcBef>
                <a:spcPts val="0"/>
              </a:spcBef>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9" name="页脚占位符 7"/>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66031136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5" name="图片 6"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609600" y="428604"/>
            <a:ext cx="4629144" cy="642942"/>
          </a:xfrm>
        </p:spPr>
        <p:txBody>
          <a:bodyPr anchor="b">
            <a:noAutofit/>
          </a:bodyPr>
          <a:lstStyle>
            <a:lvl1pPr algn="l">
              <a:defRPr sz="3200" b="1">
                <a:solidFill>
                  <a:srgbClr val="0070C0"/>
                </a:solidFill>
                <a:latin typeface="黑体" pitchFamily="2" charset="-122"/>
                <a:ea typeface="黑体" pitchFamily="2" charset="-122"/>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5429245" y="428605"/>
            <a:ext cx="6153155" cy="5697559"/>
          </a:xfrm>
        </p:spPr>
        <p:txBody>
          <a:bodyPr/>
          <a:lstStyle>
            <a:lvl1pPr>
              <a:lnSpc>
                <a:spcPct val="150000"/>
              </a:lnSpc>
              <a:spcBef>
                <a:spcPts val="0"/>
              </a:spcBef>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vl4pPr>
              <a:defRPr sz="2000"/>
            </a:lvl4pPr>
            <a:lvl5pPr>
              <a:defRPr sz="2000"/>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4" name="文本占位符 3"/>
          <p:cNvSpPr>
            <a:spLocks noGrp="1"/>
          </p:cNvSpPr>
          <p:nvPr>
            <p:ph type="body" sz="half" idx="2"/>
          </p:nvPr>
        </p:nvSpPr>
        <p:spPr>
          <a:xfrm>
            <a:off x="609600" y="1071546"/>
            <a:ext cx="4629144" cy="5072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6" name="页脚占位符 3"/>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391636280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5" name="图片 6"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标题 1"/>
          <p:cNvSpPr>
            <a:spLocks noGrp="1"/>
          </p:cNvSpPr>
          <p:nvPr>
            <p:ph type="title"/>
          </p:nvPr>
        </p:nvSpPr>
        <p:spPr>
          <a:xfrm>
            <a:off x="2389717" y="4800600"/>
            <a:ext cx="7315200" cy="566738"/>
          </a:xfrm>
        </p:spPr>
        <p:txBody>
          <a:bodyPr anchor="b">
            <a:noAutofit/>
          </a:bodyPr>
          <a:lstStyle>
            <a:lvl1pPr algn="l">
              <a:defRPr sz="3200" b="1">
                <a:solidFill>
                  <a:srgbClr val="0070C0"/>
                </a:solidFill>
                <a:latin typeface="黑体" pitchFamily="2" charset="-122"/>
                <a:ea typeface="黑体" pitchFamily="2"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
        <p:nvSpPr>
          <p:cNvPr id="6" name="页脚占位符 5"/>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19119427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pic>
        <p:nvPicPr>
          <p:cNvPr id="4" name="图片 4" descr="fhxxxxx3-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5" name="标题 1"/>
          <p:cNvSpPr txBox="1">
            <a:spLocks/>
          </p:cNvSpPr>
          <p:nvPr userDrawn="1"/>
        </p:nvSpPr>
        <p:spPr>
          <a:xfrm>
            <a:off x="609600" y="439739"/>
            <a:ext cx="10972800" cy="631825"/>
          </a:xfrm>
          <a:prstGeom prst="rect">
            <a:avLst/>
          </a:prstGeom>
        </p:spPr>
        <p:txBody>
          <a:bodyPr anchor="ctr"/>
          <a:lstStyle>
            <a:lvl1pPr algn="l">
              <a:defRPr sz="2800" b="1">
                <a:solidFill>
                  <a:srgbClr val="0070C0"/>
                </a:solidFill>
                <a:latin typeface="黑体" pitchFamily="2" charset="-122"/>
                <a:ea typeface="黑体" pitchFamily="2" charset="-122"/>
              </a:defRPr>
            </a:lvl1pPr>
          </a:lstStyle>
          <a:p>
            <a:pPr>
              <a:spcBef>
                <a:spcPct val="0"/>
              </a:spcBef>
              <a:defRPr/>
            </a:pPr>
            <a:r>
              <a:rPr lang="zh-CN" altLang="en-US" sz="2800" dirty="0" smtClean="0">
                <a:cs typeface="+mj-cs"/>
              </a:rPr>
              <a:t>单击此处添加标题</a:t>
            </a:r>
            <a:endParaRPr lang="zh-CN" altLang="en-US" sz="2800" dirty="0">
              <a:cs typeface="+mj-cs"/>
            </a:endParaRPr>
          </a:p>
        </p:txBody>
      </p:sp>
      <p:sp>
        <p:nvSpPr>
          <p:cNvPr id="3" name="竖排文字占位符 2"/>
          <p:cNvSpPr>
            <a:spLocks noGrp="1"/>
          </p:cNvSpPr>
          <p:nvPr>
            <p:ph type="body" orient="vert" idx="1"/>
          </p:nvPr>
        </p:nvSpPr>
        <p:spPr>
          <a:xfrm>
            <a:off x="609600" y="1285861"/>
            <a:ext cx="10972800" cy="4840303"/>
          </a:xfrm>
        </p:spPr>
        <p:txBody>
          <a:bodyPr vert="eaVert"/>
          <a:lstStyle>
            <a:lvl1pPr>
              <a:lnSpc>
                <a:spcPct val="150000"/>
              </a:lnSpc>
              <a:buFontTx/>
              <a:buBlip>
                <a:blip r:embed="rId3"/>
              </a:buBlip>
              <a:defRPr sz="2000">
                <a:solidFill>
                  <a:srgbClr val="0070C0"/>
                </a:solidFill>
                <a:latin typeface="黑体" pitchFamily="2" charset="-122"/>
                <a:ea typeface="黑体" pitchFamily="2" charset="-122"/>
              </a:defRPr>
            </a:lvl1pPr>
            <a:lvl2pPr>
              <a:spcBef>
                <a:spcPts val="300"/>
              </a:spcBef>
              <a:spcAft>
                <a:spcPts val="300"/>
              </a:spcAft>
              <a:buFont typeface="Calibri" pitchFamily="34" charset="0"/>
              <a:buChar char="–"/>
              <a:defRPr sz="1600">
                <a:latin typeface="华文细黑" pitchFamily="2" charset="-122"/>
                <a:ea typeface="华文细黑" pitchFamily="2" charset="-122"/>
              </a:defRPr>
            </a:lvl2pPr>
            <a:lvl3pPr>
              <a:spcBef>
                <a:spcPts val="300"/>
              </a:spcBef>
              <a:spcAft>
                <a:spcPts val="300"/>
              </a:spcAft>
              <a:buFont typeface="华文细黑" pitchFamily="2" charset="-122"/>
              <a:buChar char="»"/>
              <a:defRPr sz="1400">
                <a:latin typeface="华文细黑" pitchFamily="2" charset="-122"/>
                <a:ea typeface="华文细黑" pitchFamily="2" charset="-122"/>
              </a:defRPr>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p>
        </p:txBody>
      </p:sp>
      <p:sp>
        <p:nvSpPr>
          <p:cNvPr id="6" name="页脚占位符 4"/>
          <p:cNvSpPr>
            <a:spLocks noGrp="1"/>
          </p:cNvSpPr>
          <p:nvPr>
            <p:ph type="ftr" sz="quarter" idx="10"/>
          </p:nvPr>
        </p:nvSpPr>
        <p:spPr>
          <a:xfrm>
            <a:off x="4191000" y="6492876"/>
            <a:ext cx="3860800" cy="365125"/>
          </a:xfrm>
        </p:spPr>
        <p:txBody>
          <a:bodyPr/>
          <a:lstStyle>
            <a:lvl1pPr>
              <a:defRPr/>
            </a:lvl1pPr>
          </a:lstStyle>
          <a:p>
            <a:pPr>
              <a:defRPr/>
            </a:pPr>
            <a:endParaRPr lang="zh-CN" altLang="en-US">
              <a:solidFill>
                <a:prstClr val="black">
                  <a:tint val="75000"/>
                </a:prstClr>
              </a:solidFill>
            </a:endParaRPr>
          </a:p>
        </p:txBody>
      </p:sp>
    </p:spTree>
    <p:extLst>
      <p:ext uri="{BB962C8B-B14F-4D97-AF65-F5344CB8AC3E}">
        <p14:creationId xmlns:p14="http://schemas.microsoft.com/office/powerpoint/2010/main" val="2028736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5.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theme" Target="../theme/theme10.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theme" Target="../theme/theme11.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6.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1.jpe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6" Type="http://schemas.openxmlformats.org/officeDocument/2006/relationships/image" Target="../media/image6.jpe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theme" Target="../theme/theme5.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image" Target="../media/image7.jpeg"/><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image" Target="../media/image7.jpeg"/><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theme" Target="../theme/theme8.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slideLayout" Target="../slideLayouts/slideLayout10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6" Type="http://schemas.openxmlformats.org/officeDocument/2006/relationships/theme" Target="../theme/theme9.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08AFE8-C09B-409F-93F0-ED9DD6400A66}" type="datetimeFigureOut">
              <a:rPr lang="zh-CN" altLang="en-US" smtClean="0"/>
              <a:t>2014/2/19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E9FB7-E6AB-4053-B2F6-868E5DC89C4C}" type="slidenum">
              <a:rPr lang="zh-CN" altLang="en-US" smtClean="0"/>
              <a:t>‹#›</a:t>
            </a:fld>
            <a:endParaRPr lang="zh-CN" altLang="en-US"/>
          </a:p>
        </p:txBody>
      </p:sp>
    </p:spTree>
    <p:extLst>
      <p:ext uri="{BB962C8B-B14F-4D97-AF65-F5344CB8AC3E}">
        <p14:creationId xmlns:p14="http://schemas.microsoft.com/office/powerpoint/2010/main" val="1272293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BB864-B637-4778-A059-7718F3F51CB7}"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069674"/>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5AD669-3FC2-414A-943B-29B870DD011E}" type="datetimeFigureOut">
              <a:rPr lang="zh-CN" altLang="en-US" smtClean="0">
                <a:solidFill>
                  <a:prstClr val="black">
                    <a:tint val="75000"/>
                  </a:prstClr>
                </a:solidFill>
              </a:rPr>
              <a:pPr/>
              <a:t>2014/2/19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288605"/>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8" descr="3333"/>
          <p:cNvPicPr>
            <a:picLocks noChangeAspect="1" noChangeArrowheads="1"/>
          </p:cNvPicPr>
          <p:nvPr userDrawn="1"/>
        </p:nvPicPr>
        <p:blipFill>
          <a:blip r:embed="rId13"/>
          <a:srcRect r="35268"/>
          <a:stretch>
            <a:fillRect/>
          </a:stretch>
        </p:blipFill>
        <p:spPr bwMode="auto">
          <a:xfrm>
            <a:off x="2446867" y="6273800"/>
            <a:ext cx="9745133" cy="5842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819151" y="314325"/>
            <a:ext cx="10363200" cy="839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a:t>
            </a:r>
            <a:br>
              <a:rPr lang="en-US" altLang="zh-CN" smtClean="0"/>
            </a:br>
            <a:r>
              <a:rPr lang="en-US" altLang="zh-CN" smtClean="0"/>
              <a:t>Master title style</a:t>
            </a:r>
            <a:endParaRPr lang="zh-CN" altLang="en-US" smtClean="0"/>
          </a:p>
        </p:txBody>
      </p:sp>
      <p:sp>
        <p:nvSpPr>
          <p:cNvPr id="1028" name="Rectangle 3"/>
          <p:cNvSpPr>
            <a:spLocks noGrp="1" noChangeArrowheads="1"/>
          </p:cNvSpPr>
          <p:nvPr>
            <p:ph type="body" idx="1"/>
          </p:nvPr>
        </p:nvSpPr>
        <p:spPr bwMode="auto">
          <a:xfrm>
            <a:off x="819151" y="1371600"/>
            <a:ext cx="10363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1270" name="Rectangle 6"/>
          <p:cNvSpPr>
            <a:spLocks noGrp="1" noChangeArrowheads="1"/>
          </p:cNvSpPr>
          <p:nvPr>
            <p:ph type="sldNum" sz="quarter" idx="4"/>
          </p:nvPr>
        </p:nvSpPr>
        <p:spPr bwMode="auto">
          <a:xfrm>
            <a:off x="10706100" y="6423026"/>
            <a:ext cx="575733" cy="206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64AC"/>
                </a:solidFill>
                <a:latin typeface="+mn-lt"/>
                <a:ea typeface="+mj-ea"/>
              </a:defRPr>
            </a:lvl1pPr>
          </a:lstStyle>
          <a:p>
            <a:pPr eaLnBrk="0" fontAlgn="base" hangingPunct="0">
              <a:spcBef>
                <a:spcPct val="0"/>
              </a:spcBef>
              <a:spcAft>
                <a:spcPct val="0"/>
              </a:spcAft>
              <a:defRPr/>
            </a:pPr>
            <a:fld id="{2A143E17-27BE-4E1F-9A3F-A1B5F9DB73CA}" type="slidenum">
              <a:rPr lang="en-US" altLang="zh-CN"/>
              <a:pPr eaLnBrk="0" fontAlgn="base" hangingPunct="0">
                <a:spcBef>
                  <a:spcPct val="0"/>
                </a:spcBef>
                <a:spcAft>
                  <a:spcPct val="0"/>
                </a:spcAft>
                <a:defRPr/>
              </a:pPr>
              <a:t>‹#›</a:t>
            </a:fld>
            <a:endParaRPr lang="en-US" altLang="zh-CN"/>
          </a:p>
        </p:txBody>
      </p:sp>
      <p:pic>
        <p:nvPicPr>
          <p:cNvPr id="1030" name="Picture 30" descr="PPT1"/>
          <p:cNvPicPr>
            <a:picLocks noChangeAspect="1" noChangeArrowheads="1"/>
          </p:cNvPicPr>
          <p:nvPr userDrawn="1"/>
        </p:nvPicPr>
        <p:blipFill>
          <a:blip r:embed="rId14"/>
          <a:srcRect/>
          <a:stretch>
            <a:fillRect/>
          </a:stretch>
        </p:blipFill>
        <p:spPr bwMode="auto">
          <a:xfrm>
            <a:off x="872067" y="6237289"/>
            <a:ext cx="2237317" cy="473075"/>
          </a:xfrm>
          <a:prstGeom prst="rect">
            <a:avLst/>
          </a:prstGeom>
          <a:noFill/>
          <a:ln w="9525">
            <a:noFill/>
            <a:miter lim="800000"/>
            <a:headEnd/>
            <a:tailEnd/>
          </a:ln>
        </p:spPr>
      </p:pic>
      <p:sp>
        <p:nvSpPr>
          <p:cNvPr id="11303" name="Line 39"/>
          <p:cNvSpPr>
            <a:spLocks noChangeShapeType="1"/>
          </p:cNvSpPr>
          <p:nvPr userDrawn="1"/>
        </p:nvSpPr>
        <p:spPr bwMode="auto">
          <a:xfrm>
            <a:off x="952501" y="1246188"/>
            <a:ext cx="10284884" cy="0"/>
          </a:xfrm>
          <a:prstGeom prst="line">
            <a:avLst/>
          </a:prstGeom>
          <a:noFill/>
          <a:ln w="12700">
            <a:solidFill>
              <a:schemeClr val="bg2"/>
            </a:solidFill>
            <a:round/>
            <a:headEnd/>
            <a:tailEnd/>
          </a:ln>
          <a:effectLst/>
        </p:spPr>
        <p:txBody>
          <a:bodyPr wrap="none" anchor="ctr"/>
          <a:lstStyle/>
          <a:p>
            <a:pPr eaLnBrk="0" fontAlgn="base" hangingPunct="0">
              <a:spcBef>
                <a:spcPct val="0"/>
              </a:spcBef>
              <a:spcAft>
                <a:spcPct val="0"/>
              </a:spcAft>
              <a:defRPr/>
            </a:pPr>
            <a:endParaRPr lang="zh-CN" altLang="en-US" sz="2400">
              <a:solidFill>
                <a:srgbClr val="000000"/>
              </a:solidFill>
              <a:latin typeface="Arial" charset="0"/>
              <a:ea typeface="MS PGothic" pitchFamily="34" charset="-128"/>
            </a:endParaRPr>
          </a:p>
        </p:txBody>
      </p:sp>
    </p:spTree>
    <p:extLst>
      <p:ext uri="{BB962C8B-B14F-4D97-AF65-F5344CB8AC3E}">
        <p14:creationId xmlns:p14="http://schemas.microsoft.com/office/powerpoint/2010/main" val="30572119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spcBef>
          <a:spcPct val="0"/>
        </a:spcBef>
        <a:spcAft>
          <a:spcPct val="0"/>
        </a:spcAft>
        <a:defRPr sz="2600">
          <a:solidFill>
            <a:srgbClr val="0064AC"/>
          </a:solidFill>
          <a:latin typeface="+mj-lt"/>
          <a:ea typeface="+mj-ea"/>
          <a:cs typeface="+mj-cs"/>
        </a:defRPr>
      </a:lvl1pPr>
      <a:lvl2pPr algn="l" rtl="0" eaLnBrk="0" fontAlgn="base" hangingPunct="0">
        <a:spcBef>
          <a:spcPct val="0"/>
        </a:spcBef>
        <a:spcAft>
          <a:spcPct val="0"/>
        </a:spcAft>
        <a:defRPr sz="2600">
          <a:solidFill>
            <a:srgbClr val="0064AC"/>
          </a:solidFill>
          <a:latin typeface="Myriad Pro" pitchFamily="34" charset="0"/>
          <a:ea typeface="黑体" pitchFamily="2" charset="-122"/>
        </a:defRPr>
      </a:lvl2pPr>
      <a:lvl3pPr algn="l" rtl="0" eaLnBrk="0" fontAlgn="base" hangingPunct="0">
        <a:spcBef>
          <a:spcPct val="0"/>
        </a:spcBef>
        <a:spcAft>
          <a:spcPct val="0"/>
        </a:spcAft>
        <a:defRPr sz="2600">
          <a:solidFill>
            <a:srgbClr val="0064AC"/>
          </a:solidFill>
          <a:latin typeface="Myriad Pro" pitchFamily="34" charset="0"/>
          <a:ea typeface="黑体" pitchFamily="2" charset="-122"/>
        </a:defRPr>
      </a:lvl3pPr>
      <a:lvl4pPr algn="l" rtl="0" eaLnBrk="0" fontAlgn="base" hangingPunct="0">
        <a:spcBef>
          <a:spcPct val="0"/>
        </a:spcBef>
        <a:spcAft>
          <a:spcPct val="0"/>
        </a:spcAft>
        <a:defRPr sz="2600">
          <a:solidFill>
            <a:srgbClr val="0064AC"/>
          </a:solidFill>
          <a:latin typeface="Myriad Pro" pitchFamily="34" charset="0"/>
          <a:ea typeface="黑体" pitchFamily="2" charset="-122"/>
        </a:defRPr>
      </a:lvl4pPr>
      <a:lvl5pPr algn="l" rtl="0" eaLnBrk="0" fontAlgn="base" hangingPunct="0">
        <a:spcBef>
          <a:spcPct val="0"/>
        </a:spcBef>
        <a:spcAft>
          <a:spcPct val="0"/>
        </a:spcAft>
        <a:defRPr sz="2600">
          <a:solidFill>
            <a:srgbClr val="0064AC"/>
          </a:solidFill>
          <a:latin typeface="Myriad Pro" pitchFamily="34" charset="0"/>
          <a:ea typeface="黑体" pitchFamily="2" charset="-122"/>
        </a:defRPr>
      </a:lvl5pPr>
      <a:lvl6pPr marL="457200" algn="l" rtl="0" fontAlgn="base">
        <a:spcBef>
          <a:spcPct val="0"/>
        </a:spcBef>
        <a:spcAft>
          <a:spcPct val="0"/>
        </a:spcAft>
        <a:defRPr sz="2600">
          <a:solidFill>
            <a:srgbClr val="0064AC"/>
          </a:solidFill>
          <a:latin typeface="Myriad Pro" pitchFamily="34" charset="0"/>
          <a:ea typeface="黑体" pitchFamily="2" charset="-122"/>
        </a:defRPr>
      </a:lvl6pPr>
      <a:lvl7pPr marL="914400" algn="l" rtl="0" fontAlgn="base">
        <a:spcBef>
          <a:spcPct val="0"/>
        </a:spcBef>
        <a:spcAft>
          <a:spcPct val="0"/>
        </a:spcAft>
        <a:defRPr sz="2600">
          <a:solidFill>
            <a:srgbClr val="0064AC"/>
          </a:solidFill>
          <a:latin typeface="Myriad Pro" pitchFamily="34" charset="0"/>
          <a:ea typeface="黑体" pitchFamily="2" charset="-122"/>
        </a:defRPr>
      </a:lvl7pPr>
      <a:lvl8pPr marL="1371600" algn="l" rtl="0" fontAlgn="base">
        <a:spcBef>
          <a:spcPct val="0"/>
        </a:spcBef>
        <a:spcAft>
          <a:spcPct val="0"/>
        </a:spcAft>
        <a:defRPr sz="2600">
          <a:solidFill>
            <a:srgbClr val="0064AC"/>
          </a:solidFill>
          <a:latin typeface="Myriad Pro" pitchFamily="34" charset="0"/>
          <a:ea typeface="黑体" pitchFamily="2" charset="-122"/>
        </a:defRPr>
      </a:lvl8pPr>
      <a:lvl9pPr marL="1828800" algn="l" rtl="0" fontAlgn="base">
        <a:spcBef>
          <a:spcPct val="0"/>
        </a:spcBef>
        <a:spcAft>
          <a:spcPct val="0"/>
        </a:spcAft>
        <a:defRPr sz="2600">
          <a:solidFill>
            <a:srgbClr val="0064AC"/>
          </a:solidFill>
          <a:latin typeface="Myriad Pro" pitchFamily="34" charset="0"/>
          <a:ea typeface="黑体" pitchFamily="2" charset="-122"/>
        </a:defRPr>
      </a:lvl9pPr>
    </p:titleStyle>
    <p:bodyStyle>
      <a:lvl1pPr marL="342900" indent="-342900" algn="l" rtl="0" eaLnBrk="0" fontAlgn="base" hangingPunct="0">
        <a:spcBef>
          <a:spcPct val="20000"/>
        </a:spcBef>
        <a:spcAft>
          <a:spcPct val="0"/>
        </a:spcAft>
        <a:buFont typeface="Helvetica CE" pitchFamily="-96" charset="-18"/>
        <a:defRPr sz="2000">
          <a:solidFill>
            <a:srgbClr val="3A3A3A"/>
          </a:solidFill>
          <a:latin typeface="+mn-lt"/>
          <a:ea typeface="+mn-ea"/>
          <a:cs typeface="+mn-cs"/>
        </a:defRPr>
      </a:lvl1pPr>
      <a:lvl2pPr marL="742950" indent="-285750" algn="l" rtl="0" eaLnBrk="0" fontAlgn="base" hangingPunct="0">
        <a:spcBef>
          <a:spcPct val="20000"/>
        </a:spcBef>
        <a:spcAft>
          <a:spcPct val="0"/>
        </a:spcAft>
        <a:buChar char="»"/>
        <a:defRPr>
          <a:solidFill>
            <a:srgbClr val="3A3A3A"/>
          </a:solidFill>
          <a:latin typeface="+mn-lt"/>
          <a:ea typeface="+mn-ea"/>
        </a:defRPr>
      </a:lvl2pPr>
      <a:lvl3pPr marL="1143000" indent="-228600" algn="l" rtl="0" eaLnBrk="0" fontAlgn="base" hangingPunct="0">
        <a:spcBef>
          <a:spcPct val="20000"/>
        </a:spcBef>
        <a:spcAft>
          <a:spcPct val="0"/>
        </a:spcAft>
        <a:buChar char="»"/>
        <a:defRPr sz="1600">
          <a:solidFill>
            <a:srgbClr val="3A3A3A"/>
          </a:solidFill>
          <a:latin typeface="+mn-lt"/>
          <a:ea typeface="+mn-ea"/>
        </a:defRPr>
      </a:lvl3pPr>
      <a:lvl4pPr marL="1600200" indent="-228600" algn="l" rtl="0" eaLnBrk="0" fontAlgn="base" hangingPunct="0">
        <a:spcBef>
          <a:spcPct val="20000"/>
        </a:spcBef>
        <a:spcAft>
          <a:spcPct val="0"/>
        </a:spcAft>
        <a:buChar char="»"/>
        <a:defRPr sz="1400">
          <a:solidFill>
            <a:srgbClr val="3A3A3A"/>
          </a:solidFill>
          <a:latin typeface="+mn-lt"/>
          <a:ea typeface="+mn-ea"/>
        </a:defRPr>
      </a:lvl4pPr>
      <a:lvl5pPr marL="2057400" indent="-228600" algn="l" rtl="0" eaLnBrk="0" fontAlgn="base" hangingPunct="0">
        <a:spcBef>
          <a:spcPct val="20000"/>
        </a:spcBef>
        <a:spcAft>
          <a:spcPct val="0"/>
        </a:spcAft>
        <a:buChar char="»"/>
        <a:defRPr sz="1400">
          <a:solidFill>
            <a:srgbClr val="3A3A3A"/>
          </a:solidFill>
          <a:latin typeface="+mn-lt"/>
          <a:ea typeface="+mn-ea"/>
        </a:defRPr>
      </a:lvl5pPr>
      <a:lvl6pPr marL="2514600" indent="-228600" algn="l" rtl="0" fontAlgn="base">
        <a:spcBef>
          <a:spcPct val="20000"/>
        </a:spcBef>
        <a:spcAft>
          <a:spcPct val="0"/>
        </a:spcAft>
        <a:buChar char="»"/>
        <a:defRPr sz="1400">
          <a:solidFill>
            <a:srgbClr val="3A3A3A"/>
          </a:solidFill>
          <a:latin typeface="+mn-lt"/>
          <a:ea typeface="+mn-ea"/>
        </a:defRPr>
      </a:lvl6pPr>
      <a:lvl7pPr marL="2971800" indent="-228600" algn="l" rtl="0" fontAlgn="base">
        <a:spcBef>
          <a:spcPct val="20000"/>
        </a:spcBef>
        <a:spcAft>
          <a:spcPct val="0"/>
        </a:spcAft>
        <a:buChar char="»"/>
        <a:defRPr sz="1400">
          <a:solidFill>
            <a:srgbClr val="3A3A3A"/>
          </a:solidFill>
          <a:latin typeface="+mn-lt"/>
          <a:ea typeface="+mn-ea"/>
        </a:defRPr>
      </a:lvl7pPr>
      <a:lvl8pPr marL="3429000" indent="-228600" algn="l" rtl="0" fontAlgn="base">
        <a:spcBef>
          <a:spcPct val="20000"/>
        </a:spcBef>
        <a:spcAft>
          <a:spcPct val="0"/>
        </a:spcAft>
        <a:buChar char="»"/>
        <a:defRPr sz="1400">
          <a:solidFill>
            <a:srgbClr val="3A3A3A"/>
          </a:solidFill>
          <a:latin typeface="+mn-lt"/>
          <a:ea typeface="+mn-ea"/>
        </a:defRPr>
      </a:lvl8pPr>
      <a:lvl9pPr marL="3886200" indent="-228600" algn="l" rtl="0" fontAlgn="base">
        <a:spcBef>
          <a:spcPct val="20000"/>
        </a:spcBef>
        <a:spcAft>
          <a:spcPct val="0"/>
        </a:spcAft>
        <a:buChar char="»"/>
        <a:defRPr sz="1400">
          <a:solidFill>
            <a:srgbClr val="3A3A3A"/>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bwMode="auto">
          <a:xfrm>
            <a:off x="2157047" y="211138"/>
            <a:ext cx="9734062" cy="931862"/>
          </a:xfrm>
          <a:prstGeom prst="rect">
            <a:avLst/>
          </a:prstGeom>
          <a:noFill/>
          <a:ln w="9525">
            <a:noFill/>
            <a:miter lim="800000"/>
            <a:headEnd/>
            <a:tailEnd/>
          </a:ln>
          <a:effectLst>
            <a:outerShdw dist="35921" dir="2700000" algn="ctr" rotWithShape="0">
              <a:schemeClr val="bg2">
                <a:alpha val="50000"/>
              </a:schemeClr>
            </a:outerShdw>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09600" y="1444625"/>
            <a:ext cx="11291278" cy="486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6196" name="Rectangle 4"/>
          <p:cNvSpPr>
            <a:spLocks noGrp="1" noChangeArrowheads="1"/>
          </p:cNvSpPr>
          <p:nvPr>
            <p:ph type="dt" sz="half" idx="2"/>
          </p:nvPr>
        </p:nvSpPr>
        <p:spPr bwMode="auto">
          <a:xfrm>
            <a:off x="609600" y="6591300"/>
            <a:ext cx="28448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400" b="0">
                <a:solidFill>
                  <a:schemeClr val="tx1"/>
                </a:solidFill>
                <a:latin typeface="+mn-lt"/>
                <a:ea typeface="+mn-ea"/>
              </a:defRPr>
            </a:lvl1pPr>
          </a:lstStyle>
          <a:p>
            <a:pPr fontAlgn="base">
              <a:spcAft>
                <a:spcPct val="0"/>
              </a:spcAft>
              <a:defRPr/>
            </a:pPr>
            <a:endParaRPr lang="en-US" altLang="zh-CN">
              <a:solidFill>
                <a:srgbClr val="000000"/>
              </a:solidFill>
            </a:endParaRPr>
          </a:p>
        </p:txBody>
      </p:sp>
      <p:sp>
        <p:nvSpPr>
          <p:cNvPr id="136197" name="Rectangle 5"/>
          <p:cNvSpPr>
            <a:spLocks noGrp="1" noChangeArrowheads="1"/>
          </p:cNvSpPr>
          <p:nvPr>
            <p:ph type="ftr" sz="quarter" idx="3"/>
          </p:nvPr>
        </p:nvSpPr>
        <p:spPr bwMode="auto">
          <a:xfrm>
            <a:off x="4165600" y="6591300"/>
            <a:ext cx="38608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buFontTx/>
              <a:buNone/>
              <a:defRPr sz="1400" b="0">
                <a:solidFill>
                  <a:schemeClr val="tx1"/>
                </a:solidFill>
                <a:latin typeface="+mn-lt"/>
                <a:ea typeface="+mn-ea"/>
              </a:defRPr>
            </a:lvl1pPr>
          </a:lstStyle>
          <a:p>
            <a:pPr fontAlgn="base">
              <a:spcAft>
                <a:spcPct val="0"/>
              </a:spcAft>
              <a:defRPr/>
            </a:pPr>
            <a:r>
              <a:rPr lang="en-US" altLang="zh-CN">
                <a:solidFill>
                  <a:srgbClr val="000000"/>
                </a:solidFill>
              </a:rPr>
              <a:t>上海市电力公司</a:t>
            </a:r>
          </a:p>
        </p:txBody>
      </p:sp>
      <p:sp>
        <p:nvSpPr>
          <p:cNvPr id="136198" name="Rectangle 6"/>
          <p:cNvSpPr>
            <a:spLocks noGrp="1" noChangeArrowheads="1"/>
          </p:cNvSpPr>
          <p:nvPr>
            <p:ph type="sldNum" sz="quarter" idx="4"/>
          </p:nvPr>
        </p:nvSpPr>
        <p:spPr bwMode="auto">
          <a:xfrm>
            <a:off x="8737600" y="6591300"/>
            <a:ext cx="28448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anose="020B0604020202020204" pitchFamily="34" charset="0"/>
                <a:ea typeface="宋体" panose="02010600030101010101" pitchFamily="2" charset="-122"/>
              </a:defRPr>
            </a:lvl1pPr>
          </a:lstStyle>
          <a:p>
            <a:pPr fontAlgn="base">
              <a:spcBef>
                <a:spcPct val="0"/>
              </a:spcBef>
              <a:spcAft>
                <a:spcPct val="0"/>
              </a:spcAft>
            </a:pPr>
            <a:fld id="{15938838-A9C8-4159-A55C-951CE28B68B3}" type="slidenum">
              <a:rPr lang="en-US" altLang="zh-CN" sz="1400">
                <a:solidFill>
                  <a:srgbClr val="000000"/>
                </a:solidFill>
              </a:rPr>
              <a:pPr fontAlgn="base">
                <a:spcBef>
                  <a:spcPct val="0"/>
                </a:spcBef>
                <a:spcAft>
                  <a:spcPct val="0"/>
                </a:spcAft>
              </a:pPr>
              <a:t>‹#›</a:t>
            </a:fld>
            <a:endParaRPr lang="en-US" altLang="zh-CN" sz="1400">
              <a:solidFill>
                <a:srgbClr val="000000"/>
              </a:solidFill>
            </a:endParaRPr>
          </a:p>
        </p:txBody>
      </p:sp>
    </p:spTree>
    <p:extLst>
      <p:ext uri="{BB962C8B-B14F-4D97-AF65-F5344CB8AC3E}">
        <p14:creationId xmlns:p14="http://schemas.microsoft.com/office/powerpoint/2010/main" val="17746445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iming>
    <p:tnLst>
      <p:par>
        <p:cTn id="1" dur="indefinite" restart="never" nodeType="tmRoot"/>
      </p:par>
    </p:tnLst>
  </p:timing>
  <p:hf hdr="0" dt="0"/>
  <p:txStyles>
    <p:titleStyle>
      <a:lvl1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2pPr>
      <a:lvl3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3pPr>
      <a:lvl4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4pPr>
      <a:lvl5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5pPr>
      <a:lvl6pPr marL="4572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6pPr>
      <a:lvl7pPr marL="9144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7pPr>
      <a:lvl8pPr marL="13716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8pPr>
      <a:lvl9pPr marL="18288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9pPr>
    </p:titleStyle>
    <p:bodyStyle>
      <a:lvl1pPr marL="342900" indent="-342900" algn="l" rtl="0" eaLnBrk="0" fontAlgn="base" hangingPunct="0">
        <a:spcBef>
          <a:spcPct val="20000"/>
        </a:spcBef>
        <a:spcAft>
          <a:spcPct val="0"/>
        </a:spcAft>
        <a:buChar char="•"/>
        <a:defRPr sz="3200" b="1">
          <a:solidFill>
            <a:srgbClr val="006666"/>
          </a:solidFill>
          <a:latin typeface="+mn-lt"/>
          <a:ea typeface="+mn-ea"/>
          <a:cs typeface="+mn-cs"/>
        </a:defRPr>
      </a:lvl1pPr>
      <a:lvl2pPr marL="742950" indent="-285750" algn="l" rtl="0" eaLnBrk="0" fontAlgn="base" hangingPunct="0">
        <a:spcBef>
          <a:spcPct val="20000"/>
        </a:spcBef>
        <a:spcAft>
          <a:spcPct val="0"/>
        </a:spcAft>
        <a:buChar char="–"/>
        <a:defRPr sz="2800" b="1">
          <a:solidFill>
            <a:srgbClr val="006666"/>
          </a:solidFill>
          <a:latin typeface="+mn-lt"/>
          <a:ea typeface="+mn-ea"/>
        </a:defRPr>
      </a:lvl2pPr>
      <a:lvl3pPr marL="1143000" indent="-228600" algn="l" rtl="0" eaLnBrk="0" fontAlgn="base" hangingPunct="0">
        <a:spcBef>
          <a:spcPct val="20000"/>
        </a:spcBef>
        <a:spcAft>
          <a:spcPct val="0"/>
        </a:spcAft>
        <a:buChar char="•"/>
        <a:defRPr sz="2400" b="1">
          <a:solidFill>
            <a:srgbClr val="006666"/>
          </a:solidFill>
          <a:latin typeface="+mn-lt"/>
          <a:ea typeface="+mn-ea"/>
        </a:defRPr>
      </a:lvl3pPr>
      <a:lvl4pPr marL="1600200" indent="-228600" algn="l" rtl="0" eaLnBrk="0" fontAlgn="base" hangingPunct="0">
        <a:spcBef>
          <a:spcPct val="20000"/>
        </a:spcBef>
        <a:spcAft>
          <a:spcPct val="0"/>
        </a:spcAft>
        <a:buChar char="–"/>
        <a:defRPr sz="2000" b="1">
          <a:solidFill>
            <a:srgbClr val="006666"/>
          </a:solidFill>
          <a:latin typeface="+mn-lt"/>
          <a:ea typeface="+mn-ea"/>
        </a:defRPr>
      </a:lvl4pPr>
      <a:lvl5pPr marL="2057400" indent="-228600" algn="l" rtl="0" eaLnBrk="0" fontAlgn="base" hangingPunct="0">
        <a:spcBef>
          <a:spcPct val="20000"/>
        </a:spcBef>
        <a:spcAft>
          <a:spcPct val="0"/>
        </a:spcAft>
        <a:buChar char="»"/>
        <a:defRPr sz="2000" b="1">
          <a:solidFill>
            <a:srgbClr val="006666"/>
          </a:solidFill>
          <a:latin typeface="+mn-lt"/>
          <a:ea typeface="+mn-ea"/>
        </a:defRPr>
      </a:lvl5pPr>
      <a:lvl6pPr marL="2514600" indent="-228600" algn="l" rtl="0" fontAlgn="base">
        <a:spcBef>
          <a:spcPct val="20000"/>
        </a:spcBef>
        <a:spcAft>
          <a:spcPct val="0"/>
        </a:spcAft>
        <a:buChar char="»"/>
        <a:defRPr sz="2000" b="1">
          <a:solidFill>
            <a:srgbClr val="006666"/>
          </a:solidFill>
          <a:latin typeface="+mn-lt"/>
          <a:ea typeface="+mn-ea"/>
        </a:defRPr>
      </a:lvl6pPr>
      <a:lvl7pPr marL="2971800" indent="-228600" algn="l" rtl="0" fontAlgn="base">
        <a:spcBef>
          <a:spcPct val="20000"/>
        </a:spcBef>
        <a:spcAft>
          <a:spcPct val="0"/>
        </a:spcAft>
        <a:buChar char="»"/>
        <a:defRPr sz="2000" b="1">
          <a:solidFill>
            <a:srgbClr val="006666"/>
          </a:solidFill>
          <a:latin typeface="+mn-lt"/>
          <a:ea typeface="+mn-ea"/>
        </a:defRPr>
      </a:lvl7pPr>
      <a:lvl8pPr marL="3429000" indent="-228600" algn="l" rtl="0" fontAlgn="base">
        <a:spcBef>
          <a:spcPct val="20000"/>
        </a:spcBef>
        <a:spcAft>
          <a:spcPct val="0"/>
        </a:spcAft>
        <a:buChar char="»"/>
        <a:defRPr sz="2000" b="1">
          <a:solidFill>
            <a:srgbClr val="006666"/>
          </a:solidFill>
          <a:latin typeface="+mn-lt"/>
          <a:ea typeface="+mn-ea"/>
        </a:defRPr>
      </a:lvl8pPr>
      <a:lvl9pPr marL="3886200" indent="-228600" algn="l" rtl="0" fontAlgn="base">
        <a:spcBef>
          <a:spcPct val="20000"/>
        </a:spcBef>
        <a:spcAft>
          <a:spcPct val="0"/>
        </a:spcAft>
        <a:buChar char="»"/>
        <a:defRPr sz="2000" b="1">
          <a:solidFill>
            <a:srgbClr val="006666"/>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8" descr="3333"/>
          <p:cNvPicPr>
            <a:picLocks noChangeAspect="1" noChangeArrowheads="1"/>
          </p:cNvPicPr>
          <p:nvPr userDrawn="1"/>
        </p:nvPicPr>
        <p:blipFill>
          <a:blip r:embed="rId13"/>
          <a:srcRect r="35268"/>
          <a:stretch>
            <a:fillRect/>
          </a:stretch>
        </p:blipFill>
        <p:spPr bwMode="auto">
          <a:xfrm>
            <a:off x="2446867" y="6273800"/>
            <a:ext cx="9745133" cy="5842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819151" y="314325"/>
            <a:ext cx="10363200" cy="839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a:t>
            </a:r>
            <a:br>
              <a:rPr lang="en-US" altLang="zh-CN" smtClean="0"/>
            </a:br>
            <a:r>
              <a:rPr lang="en-US" altLang="zh-CN" smtClean="0"/>
              <a:t>Master title style</a:t>
            </a:r>
            <a:endParaRPr lang="zh-CN" altLang="en-US" smtClean="0"/>
          </a:p>
        </p:txBody>
      </p:sp>
      <p:sp>
        <p:nvSpPr>
          <p:cNvPr id="1028" name="Rectangle 3"/>
          <p:cNvSpPr>
            <a:spLocks noGrp="1" noChangeArrowheads="1"/>
          </p:cNvSpPr>
          <p:nvPr>
            <p:ph type="body" idx="1"/>
          </p:nvPr>
        </p:nvSpPr>
        <p:spPr bwMode="auto">
          <a:xfrm>
            <a:off x="819151" y="1371600"/>
            <a:ext cx="10363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1270" name="Rectangle 6"/>
          <p:cNvSpPr>
            <a:spLocks noGrp="1" noChangeArrowheads="1"/>
          </p:cNvSpPr>
          <p:nvPr>
            <p:ph type="sldNum" sz="quarter" idx="4"/>
          </p:nvPr>
        </p:nvSpPr>
        <p:spPr bwMode="auto">
          <a:xfrm>
            <a:off x="10706100" y="6423026"/>
            <a:ext cx="575733" cy="206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64AC"/>
                </a:solidFill>
                <a:latin typeface="+mn-lt"/>
                <a:ea typeface="+mj-ea"/>
              </a:defRPr>
            </a:lvl1pPr>
          </a:lstStyle>
          <a:p>
            <a:pPr eaLnBrk="0" fontAlgn="base" hangingPunct="0">
              <a:spcBef>
                <a:spcPct val="0"/>
              </a:spcBef>
              <a:spcAft>
                <a:spcPct val="0"/>
              </a:spcAft>
              <a:defRPr/>
            </a:pPr>
            <a:fld id="{2A143E17-27BE-4E1F-9A3F-A1B5F9DB73CA}" type="slidenum">
              <a:rPr lang="en-US" altLang="zh-CN"/>
              <a:pPr eaLnBrk="0" fontAlgn="base" hangingPunct="0">
                <a:spcBef>
                  <a:spcPct val="0"/>
                </a:spcBef>
                <a:spcAft>
                  <a:spcPct val="0"/>
                </a:spcAft>
                <a:defRPr/>
              </a:pPr>
              <a:t>‹#›</a:t>
            </a:fld>
            <a:endParaRPr lang="en-US" altLang="zh-CN"/>
          </a:p>
        </p:txBody>
      </p:sp>
      <p:pic>
        <p:nvPicPr>
          <p:cNvPr id="1030" name="Picture 30" descr="PPT1"/>
          <p:cNvPicPr>
            <a:picLocks noChangeAspect="1" noChangeArrowheads="1"/>
          </p:cNvPicPr>
          <p:nvPr userDrawn="1"/>
        </p:nvPicPr>
        <p:blipFill>
          <a:blip r:embed="rId14"/>
          <a:srcRect/>
          <a:stretch>
            <a:fillRect/>
          </a:stretch>
        </p:blipFill>
        <p:spPr bwMode="auto">
          <a:xfrm>
            <a:off x="872067" y="6237289"/>
            <a:ext cx="2237317" cy="473075"/>
          </a:xfrm>
          <a:prstGeom prst="rect">
            <a:avLst/>
          </a:prstGeom>
          <a:noFill/>
          <a:ln w="9525">
            <a:noFill/>
            <a:miter lim="800000"/>
            <a:headEnd/>
            <a:tailEnd/>
          </a:ln>
        </p:spPr>
      </p:pic>
      <p:sp>
        <p:nvSpPr>
          <p:cNvPr id="11303" name="Line 39"/>
          <p:cNvSpPr>
            <a:spLocks noChangeShapeType="1"/>
          </p:cNvSpPr>
          <p:nvPr userDrawn="1"/>
        </p:nvSpPr>
        <p:spPr bwMode="auto">
          <a:xfrm>
            <a:off x="952501" y="1246188"/>
            <a:ext cx="10284884" cy="0"/>
          </a:xfrm>
          <a:prstGeom prst="line">
            <a:avLst/>
          </a:prstGeom>
          <a:noFill/>
          <a:ln w="12700">
            <a:solidFill>
              <a:schemeClr val="bg2"/>
            </a:solidFill>
            <a:round/>
            <a:headEnd/>
            <a:tailEnd/>
          </a:ln>
          <a:effectLst/>
        </p:spPr>
        <p:txBody>
          <a:bodyPr wrap="none" anchor="ctr"/>
          <a:lstStyle/>
          <a:p>
            <a:pPr eaLnBrk="0" fontAlgn="base" hangingPunct="0">
              <a:spcBef>
                <a:spcPct val="0"/>
              </a:spcBef>
              <a:spcAft>
                <a:spcPct val="0"/>
              </a:spcAft>
              <a:defRPr/>
            </a:pPr>
            <a:endParaRPr lang="zh-CN" altLang="en-US" sz="2400">
              <a:solidFill>
                <a:srgbClr val="000000"/>
              </a:solidFill>
              <a:latin typeface="Arial" charset="0"/>
              <a:ea typeface="MS PGothic" pitchFamily="34" charset="-128"/>
            </a:endParaRPr>
          </a:p>
        </p:txBody>
      </p:sp>
    </p:spTree>
    <p:extLst>
      <p:ext uri="{BB962C8B-B14F-4D97-AF65-F5344CB8AC3E}">
        <p14:creationId xmlns:p14="http://schemas.microsoft.com/office/powerpoint/2010/main" val="377535398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rtl="0" eaLnBrk="0" fontAlgn="base" hangingPunct="0">
        <a:spcBef>
          <a:spcPct val="0"/>
        </a:spcBef>
        <a:spcAft>
          <a:spcPct val="0"/>
        </a:spcAft>
        <a:defRPr sz="2600">
          <a:solidFill>
            <a:srgbClr val="0064AC"/>
          </a:solidFill>
          <a:latin typeface="+mj-lt"/>
          <a:ea typeface="+mj-ea"/>
          <a:cs typeface="+mj-cs"/>
        </a:defRPr>
      </a:lvl1pPr>
      <a:lvl2pPr algn="l" rtl="0" eaLnBrk="0" fontAlgn="base" hangingPunct="0">
        <a:spcBef>
          <a:spcPct val="0"/>
        </a:spcBef>
        <a:spcAft>
          <a:spcPct val="0"/>
        </a:spcAft>
        <a:defRPr sz="2600">
          <a:solidFill>
            <a:srgbClr val="0064AC"/>
          </a:solidFill>
          <a:latin typeface="Myriad Pro" pitchFamily="34" charset="0"/>
          <a:ea typeface="黑体" pitchFamily="2" charset="-122"/>
        </a:defRPr>
      </a:lvl2pPr>
      <a:lvl3pPr algn="l" rtl="0" eaLnBrk="0" fontAlgn="base" hangingPunct="0">
        <a:spcBef>
          <a:spcPct val="0"/>
        </a:spcBef>
        <a:spcAft>
          <a:spcPct val="0"/>
        </a:spcAft>
        <a:defRPr sz="2600">
          <a:solidFill>
            <a:srgbClr val="0064AC"/>
          </a:solidFill>
          <a:latin typeface="Myriad Pro" pitchFamily="34" charset="0"/>
          <a:ea typeface="黑体" pitchFamily="2" charset="-122"/>
        </a:defRPr>
      </a:lvl3pPr>
      <a:lvl4pPr algn="l" rtl="0" eaLnBrk="0" fontAlgn="base" hangingPunct="0">
        <a:spcBef>
          <a:spcPct val="0"/>
        </a:spcBef>
        <a:spcAft>
          <a:spcPct val="0"/>
        </a:spcAft>
        <a:defRPr sz="2600">
          <a:solidFill>
            <a:srgbClr val="0064AC"/>
          </a:solidFill>
          <a:latin typeface="Myriad Pro" pitchFamily="34" charset="0"/>
          <a:ea typeface="黑体" pitchFamily="2" charset="-122"/>
        </a:defRPr>
      </a:lvl4pPr>
      <a:lvl5pPr algn="l" rtl="0" eaLnBrk="0" fontAlgn="base" hangingPunct="0">
        <a:spcBef>
          <a:spcPct val="0"/>
        </a:spcBef>
        <a:spcAft>
          <a:spcPct val="0"/>
        </a:spcAft>
        <a:defRPr sz="2600">
          <a:solidFill>
            <a:srgbClr val="0064AC"/>
          </a:solidFill>
          <a:latin typeface="Myriad Pro" pitchFamily="34" charset="0"/>
          <a:ea typeface="黑体" pitchFamily="2" charset="-122"/>
        </a:defRPr>
      </a:lvl5pPr>
      <a:lvl6pPr marL="457200" algn="l" rtl="0" fontAlgn="base">
        <a:spcBef>
          <a:spcPct val="0"/>
        </a:spcBef>
        <a:spcAft>
          <a:spcPct val="0"/>
        </a:spcAft>
        <a:defRPr sz="2600">
          <a:solidFill>
            <a:srgbClr val="0064AC"/>
          </a:solidFill>
          <a:latin typeface="Myriad Pro" pitchFamily="34" charset="0"/>
          <a:ea typeface="黑体" pitchFamily="2" charset="-122"/>
        </a:defRPr>
      </a:lvl6pPr>
      <a:lvl7pPr marL="914400" algn="l" rtl="0" fontAlgn="base">
        <a:spcBef>
          <a:spcPct val="0"/>
        </a:spcBef>
        <a:spcAft>
          <a:spcPct val="0"/>
        </a:spcAft>
        <a:defRPr sz="2600">
          <a:solidFill>
            <a:srgbClr val="0064AC"/>
          </a:solidFill>
          <a:latin typeface="Myriad Pro" pitchFamily="34" charset="0"/>
          <a:ea typeface="黑体" pitchFamily="2" charset="-122"/>
        </a:defRPr>
      </a:lvl7pPr>
      <a:lvl8pPr marL="1371600" algn="l" rtl="0" fontAlgn="base">
        <a:spcBef>
          <a:spcPct val="0"/>
        </a:spcBef>
        <a:spcAft>
          <a:spcPct val="0"/>
        </a:spcAft>
        <a:defRPr sz="2600">
          <a:solidFill>
            <a:srgbClr val="0064AC"/>
          </a:solidFill>
          <a:latin typeface="Myriad Pro" pitchFamily="34" charset="0"/>
          <a:ea typeface="黑体" pitchFamily="2" charset="-122"/>
        </a:defRPr>
      </a:lvl8pPr>
      <a:lvl9pPr marL="1828800" algn="l" rtl="0" fontAlgn="base">
        <a:spcBef>
          <a:spcPct val="0"/>
        </a:spcBef>
        <a:spcAft>
          <a:spcPct val="0"/>
        </a:spcAft>
        <a:defRPr sz="2600">
          <a:solidFill>
            <a:srgbClr val="0064AC"/>
          </a:solidFill>
          <a:latin typeface="Myriad Pro" pitchFamily="34" charset="0"/>
          <a:ea typeface="黑体" pitchFamily="2" charset="-122"/>
        </a:defRPr>
      </a:lvl9pPr>
    </p:titleStyle>
    <p:bodyStyle>
      <a:lvl1pPr marL="342900" indent="-342900" algn="l" rtl="0" eaLnBrk="0" fontAlgn="base" hangingPunct="0">
        <a:spcBef>
          <a:spcPct val="20000"/>
        </a:spcBef>
        <a:spcAft>
          <a:spcPct val="0"/>
        </a:spcAft>
        <a:buFont typeface="Helvetica CE" pitchFamily="-96" charset="-18"/>
        <a:defRPr sz="2000">
          <a:solidFill>
            <a:srgbClr val="3A3A3A"/>
          </a:solidFill>
          <a:latin typeface="+mn-lt"/>
          <a:ea typeface="+mn-ea"/>
          <a:cs typeface="+mn-cs"/>
        </a:defRPr>
      </a:lvl1pPr>
      <a:lvl2pPr marL="742950" indent="-285750" algn="l" rtl="0" eaLnBrk="0" fontAlgn="base" hangingPunct="0">
        <a:spcBef>
          <a:spcPct val="20000"/>
        </a:spcBef>
        <a:spcAft>
          <a:spcPct val="0"/>
        </a:spcAft>
        <a:buChar char="»"/>
        <a:defRPr>
          <a:solidFill>
            <a:srgbClr val="3A3A3A"/>
          </a:solidFill>
          <a:latin typeface="+mn-lt"/>
          <a:ea typeface="+mn-ea"/>
        </a:defRPr>
      </a:lvl2pPr>
      <a:lvl3pPr marL="1143000" indent="-228600" algn="l" rtl="0" eaLnBrk="0" fontAlgn="base" hangingPunct="0">
        <a:spcBef>
          <a:spcPct val="20000"/>
        </a:spcBef>
        <a:spcAft>
          <a:spcPct val="0"/>
        </a:spcAft>
        <a:buChar char="»"/>
        <a:defRPr sz="1600">
          <a:solidFill>
            <a:srgbClr val="3A3A3A"/>
          </a:solidFill>
          <a:latin typeface="+mn-lt"/>
          <a:ea typeface="+mn-ea"/>
        </a:defRPr>
      </a:lvl3pPr>
      <a:lvl4pPr marL="1600200" indent="-228600" algn="l" rtl="0" eaLnBrk="0" fontAlgn="base" hangingPunct="0">
        <a:spcBef>
          <a:spcPct val="20000"/>
        </a:spcBef>
        <a:spcAft>
          <a:spcPct val="0"/>
        </a:spcAft>
        <a:buChar char="»"/>
        <a:defRPr sz="1400">
          <a:solidFill>
            <a:srgbClr val="3A3A3A"/>
          </a:solidFill>
          <a:latin typeface="+mn-lt"/>
          <a:ea typeface="+mn-ea"/>
        </a:defRPr>
      </a:lvl4pPr>
      <a:lvl5pPr marL="2057400" indent="-228600" algn="l" rtl="0" eaLnBrk="0" fontAlgn="base" hangingPunct="0">
        <a:spcBef>
          <a:spcPct val="20000"/>
        </a:spcBef>
        <a:spcAft>
          <a:spcPct val="0"/>
        </a:spcAft>
        <a:buChar char="»"/>
        <a:defRPr sz="1400">
          <a:solidFill>
            <a:srgbClr val="3A3A3A"/>
          </a:solidFill>
          <a:latin typeface="+mn-lt"/>
          <a:ea typeface="+mn-ea"/>
        </a:defRPr>
      </a:lvl5pPr>
      <a:lvl6pPr marL="2514600" indent="-228600" algn="l" rtl="0" fontAlgn="base">
        <a:spcBef>
          <a:spcPct val="20000"/>
        </a:spcBef>
        <a:spcAft>
          <a:spcPct val="0"/>
        </a:spcAft>
        <a:buChar char="»"/>
        <a:defRPr sz="1400">
          <a:solidFill>
            <a:srgbClr val="3A3A3A"/>
          </a:solidFill>
          <a:latin typeface="+mn-lt"/>
          <a:ea typeface="+mn-ea"/>
        </a:defRPr>
      </a:lvl6pPr>
      <a:lvl7pPr marL="2971800" indent="-228600" algn="l" rtl="0" fontAlgn="base">
        <a:spcBef>
          <a:spcPct val="20000"/>
        </a:spcBef>
        <a:spcAft>
          <a:spcPct val="0"/>
        </a:spcAft>
        <a:buChar char="»"/>
        <a:defRPr sz="1400">
          <a:solidFill>
            <a:srgbClr val="3A3A3A"/>
          </a:solidFill>
          <a:latin typeface="+mn-lt"/>
          <a:ea typeface="+mn-ea"/>
        </a:defRPr>
      </a:lvl7pPr>
      <a:lvl8pPr marL="3429000" indent="-228600" algn="l" rtl="0" fontAlgn="base">
        <a:spcBef>
          <a:spcPct val="20000"/>
        </a:spcBef>
        <a:spcAft>
          <a:spcPct val="0"/>
        </a:spcAft>
        <a:buChar char="»"/>
        <a:defRPr sz="1400">
          <a:solidFill>
            <a:srgbClr val="3A3A3A"/>
          </a:solidFill>
          <a:latin typeface="+mn-lt"/>
          <a:ea typeface="+mn-ea"/>
        </a:defRPr>
      </a:lvl8pPr>
      <a:lvl9pPr marL="3886200" indent="-228600" algn="l" rtl="0" fontAlgn="base">
        <a:spcBef>
          <a:spcPct val="20000"/>
        </a:spcBef>
        <a:spcAft>
          <a:spcPct val="0"/>
        </a:spcAft>
        <a:buChar char="»"/>
        <a:defRPr sz="1400">
          <a:solidFill>
            <a:srgbClr val="3A3A3A"/>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bwMode="auto">
          <a:xfrm>
            <a:off x="2157047" y="211138"/>
            <a:ext cx="9734062" cy="931862"/>
          </a:xfrm>
          <a:prstGeom prst="rect">
            <a:avLst/>
          </a:prstGeom>
          <a:noFill/>
          <a:ln w="9525">
            <a:noFill/>
            <a:miter lim="800000"/>
            <a:headEnd/>
            <a:tailEnd/>
          </a:ln>
          <a:effectLst>
            <a:outerShdw dist="35921" dir="2700000" algn="ctr" rotWithShape="0">
              <a:schemeClr val="bg2">
                <a:alpha val="50000"/>
              </a:schemeClr>
            </a:outerShdw>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09600" y="1444625"/>
            <a:ext cx="11291278" cy="486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6196" name="Rectangle 4"/>
          <p:cNvSpPr>
            <a:spLocks noGrp="1" noChangeArrowheads="1"/>
          </p:cNvSpPr>
          <p:nvPr>
            <p:ph type="dt" sz="half" idx="2"/>
          </p:nvPr>
        </p:nvSpPr>
        <p:spPr bwMode="auto">
          <a:xfrm>
            <a:off x="609600" y="6591300"/>
            <a:ext cx="28448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400" b="0">
                <a:solidFill>
                  <a:schemeClr val="tx1"/>
                </a:solidFill>
                <a:latin typeface="+mn-lt"/>
                <a:ea typeface="+mn-ea"/>
              </a:defRPr>
            </a:lvl1pPr>
          </a:lstStyle>
          <a:p>
            <a:pPr fontAlgn="base">
              <a:spcAft>
                <a:spcPct val="0"/>
              </a:spcAft>
              <a:defRPr/>
            </a:pPr>
            <a:endParaRPr lang="en-US" altLang="zh-CN">
              <a:solidFill>
                <a:srgbClr val="000000"/>
              </a:solidFill>
            </a:endParaRPr>
          </a:p>
        </p:txBody>
      </p:sp>
      <p:sp>
        <p:nvSpPr>
          <p:cNvPr id="136197" name="Rectangle 5"/>
          <p:cNvSpPr>
            <a:spLocks noGrp="1" noChangeArrowheads="1"/>
          </p:cNvSpPr>
          <p:nvPr>
            <p:ph type="ftr" sz="quarter" idx="3"/>
          </p:nvPr>
        </p:nvSpPr>
        <p:spPr bwMode="auto">
          <a:xfrm>
            <a:off x="4165600" y="6591300"/>
            <a:ext cx="38608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buFontTx/>
              <a:buNone/>
              <a:defRPr sz="1400" b="0">
                <a:solidFill>
                  <a:schemeClr val="tx1"/>
                </a:solidFill>
                <a:latin typeface="+mn-lt"/>
                <a:ea typeface="+mn-ea"/>
              </a:defRPr>
            </a:lvl1pPr>
          </a:lstStyle>
          <a:p>
            <a:pPr fontAlgn="base">
              <a:spcAft>
                <a:spcPct val="0"/>
              </a:spcAft>
              <a:defRPr/>
            </a:pPr>
            <a:r>
              <a:rPr lang="en-US" altLang="zh-CN">
                <a:solidFill>
                  <a:srgbClr val="000000"/>
                </a:solidFill>
              </a:rPr>
              <a:t>上海市电力公司</a:t>
            </a:r>
          </a:p>
        </p:txBody>
      </p:sp>
      <p:sp>
        <p:nvSpPr>
          <p:cNvPr id="136198" name="Rectangle 6"/>
          <p:cNvSpPr>
            <a:spLocks noGrp="1" noChangeArrowheads="1"/>
          </p:cNvSpPr>
          <p:nvPr>
            <p:ph type="sldNum" sz="quarter" idx="4"/>
          </p:nvPr>
        </p:nvSpPr>
        <p:spPr bwMode="auto">
          <a:xfrm>
            <a:off x="8737600" y="6591300"/>
            <a:ext cx="2844800" cy="222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anose="020B0604020202020204" pitchFamily="34" charset="0"/>
                <a:ea typeface="宋体" panose="02010600030101010101" pitchFamily="2" charset="-122"/>
              </a:defRPr>
            </a:lvl1pPr>
          </a:lstStyle>
          <a:p>
            <a:pPr fontAlgn="base">
              <a:spcBef>
                <a:spcPct val="0"/>
              </a:spcBef>
              <a:spcAft>
                <a:spcPct val="0"/>
              </a:spcAft>
            </a:pPr>
            <a:fld id="{15938838-A9C8-4159-A55C-951CE28B68B3}" type="slidenum">
              <a:rPr lang="en-US" altLang="zh-CN" sz="1400">
                <a:solidFill>
                  <a:srgbClr val="000000"/>
                </a:solidFill>
              </a:rPr>
              <a:pPr fontAlgn="base">
                <a:spcBef>
                  <a:spcPct val="0"/>
                </a:spcBef>
                <a:spcAft>
                  <a:spcPct val="0"/>
                </a:spcAft>
              </a:pPr>
              <a:t>‹#›</a:t>
            </a:fld>
            <a:endParaRPr lang="en-US" altLang="zh-CN" sz="1400">
              <a:solidFill>
                <a:srgbClr val="000000"/>
              </a:solidFill>
            </a:endParaRPr>
          </a:p>
        </p:txBody>
      </p:sp>
    </p:spTree>
    <p:extLst>
      <p:ext uri="{BB962C8B-B14F-4D97-AF65-F5344CB8AC3E}">
        <p14:creationId xmlns:p14="http://schemas.microsoft.com/office/powerpoint/2010/main" val="195720127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Lst>
  <p:timing>
    <p:tnLst>
      <p:par>
        <p:cTn id="1" dur="indefinite" restart="never" nodeType="tmRoot"/>
      </p:par>
    </p:tnLst>
  </p:timing>
  <p:hf hdr="0" dt="0"/>
  <p:txStyles>
    <p:titleStyle>
      <a:lvl1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2pPr>
      <a:lvl3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3pPr>
      <a:lvl4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4pPr>
      <a:lvl5pPr algn="r" rtl="0" eaLnBrk="0" fontAlgn="base" hangingPunct="0">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5pPr>
      <a:lvl6pPr marL="4572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6pPr>
      <a:lvl7pPr marL="9144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7pPr>
      <a:lvl8pPr marL="13716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8pPr>
      <a:lvl9pPr marL="1828800" algn="r" rtl="0" fontAlgn="base">
        <a:spcBef>
          <a:spcPct val="0"/>
        </a:spcBef>
        <a:spcAft>
          <a:spcPct val="0"/>
        </a:spcAft>
        <a:defRPr sz="4000" b="1">
          <a:solidFill>
            <a:srgbClr val="006666"/>
          </a:solidFill>
          <a:effectLst>
            <a:outerShdw blurRad="38100" dist="38100" dir="2700000" algn="tl">
              <a:srgbClr val="C0C0C0"/>
            </a:outerShdw>
          </a:effectLst>
          <a:latin typeface="Arial" charset="0"/>
          <a:ea typeface="方正大标宋简体" pitchFamily="2" charset="-122"/>
        </a:defRPr>
      </a:lvl9pPr>
    </p:titleStyle>
    <p:bodyStyle>
      <a:lvl1pPr marL="342900" indent="-342900" algn="l" rtl="0" eaLnBrk="0" fontAlgn="base" hangingPunct="0">
        <a:spcBef>
          <a:spcPct val="20000"/>
        </a:spcBef>
        <a:spcAft>
          <a:spcPct val="0"/>
        </a:spcAft>
        <a:buChar char="•"/>
        <a:defRPr sz="3200" b="1">
          <a:solidFill>
            <a:srgbClr val="006666"/>
          </a:solidFill>
          <a:latin typeface="+mn-lt"/>
          <a:ea typeface="+mn-ea"/>
          <a:cs typeface="+mn-cs"/>
        </a:defRPr>
      </a:lvl1pPr>
      <a:lvl2pPr marL="742950" indent="-285750" algn="l" rtl="0" eaLnBrk="0" fontAlgn="base" hangingPunct="0">
        <a:spcBef>
          <a:spcPct val="20000"/>
        </a:spcBef>
        <a:spcAft>
          <a:spcPct val="0"/>
        </a:spcAft>
        <a:buChar char="–"/>
        <a:defRPr sz="2800" b="1">
          <a:solidFill>
            <a:srgbClr val="006666"/>
          </a:solidFill>
          <a:latin typeface="+mn-lt"/>
          <a:ea typeface="+mn-ea"/>
        </a:defRPr>
      </a:lvl2pPr>
      <a:lvl3pPr marL="1143000" indent="-228600" algn="l" rtl="0" eaLnBrk="0" fontAlgn="base" hangingPunct="0">
        <a:spcBef>
          <a:spcPct val="20000"/>
        </a:spcBef>
        <a:spcAft>
          <a:spcPct val="0"/>
        </a:spcAft>
        <a:buChar char="•"/>
        <a:defRPr sz="2400" b="1">
          <a:solidFill>
            <a:srgbClr val="006666"/>
          </a:solidFill>
          <a:latin typeface="+mn-lt"/>
          <a:ea typeface="+mn-ea"/>
        </a:defRPr>
      </a:lvl3pPr>
      <a:lvl4pPr marL="1600200" indent="-228600" algn="l" rtl="0" eaLnBrk="0" fontAlgn="base" hangingPunct="0">
        <a:spcBef>
          <a:spcPct val="20000"/>
        </a:spcBef>
        <a:spcAft>
          <a:spcPct val="0"/>
        </a:spcAft>
        <a:buChar char="–"/>
        <a:defRPr sz="2000" b="1">
          <a:solidFill>
            <a:srgbClr val="006666"/>
          </a:solidFill>
          <a:latin typeface="+mn-lt"/>
          <a:ea typeface="+mn-ea"/>
        </a:defRPr>
      </a:lvl4pPr>
      <a:lvl5pPr marL="2057400" indent="-228600" algn="l" rtl="0" eaLnBrk="0" fontAlgn="base" hangingPunct="0">
        <a:spcBef>
          <a:spcPct val="20000"/>
        </a:spcBef>
        <a:spcAft>
          <a:spcPct val="0"/>
        </a:spcAft>
        <a:buChar char="»"/>
        <a:defRPr sz="2000" b="1">
          <a:solidFill>
            <a:srgbClr val="006666"/>
          </a:solidFill>
          <a:latin typeface="+mn-lt"/>
          <a:ea typeface="+mn-ea"/>
        </a:defRPr>
      </a:lvl5pPr>
      <a:lvl6pPr marL="2514600" indent="-228600" algn="l" rtl="0" fontAlgn="base">
        <a:spcBef>
          <a:spcPct val="20000"/>
        </a:spcBef>
        <a:spcAft>
          <a:spcPct val="0"/>
        </a:spcAft>
        <a:buChar char="»"/>
        <a:defRPr sz="2000" b="1">
          <a:solidFill>
            <a:srgbClr val="006666"/>
          </a:solidFill>
          <a:latin typeface="+mn-lt"/>
          <a:ea typeface="+mn-ea"/>
        </a:defRPr>
      </a:lvl6pPr>
      <a:lvl7pPr marL="2971800" indent="-228600" algn="l" rtl="0" fontAlgn="base">
        <a:spcBef>
          <a:spcPct val="20000"/>
        </a:spcBef>
        <a:spcAft>
          <a:spcPct val="0"/>
        </a:spcAft>
        <a:buChar char="»"/>
        <a:defRPr sz="2000" b="1">
          <a:solidFill>
            <a:srgbClr val="006666"/>
          </a:solidFill>
          <a:latin typeface="+mn-lt"/>
          <a:ea typeface="+mn-ea"/>
        </a:defRPr>
      </a:lvl7pPr>
      <a:lvl8pPr marL="3429000" indent="-228600" algn="l" rtl="0" fontAlgn="base">
        <a:spcBef>
          <a:spcPct val="20000"/>
        </a:spcBef>
        <a:spcAft>
          <a:spcPct val="0"/>
        </a:spcAft>
        <a:buChar char="»"/>
        <a:defRPr sz="2000" b="1">
          <a:solidFill>
            <a:srgbClr val="006666"/>
          </a:solidFill>
          <a:latin typeface="+mn-lt"/>
          <a:ea typeface="+mn-ea"/>
        </a:defRPr>
      </a:lvl8pPr>
      <a:lvl9pPr marL="3886200" indent="-228600" algn="l" rtl="0" fontAlgn="base">
        <a:spcBef>
          <a:spcPct val="20000"/>
        </a:spcBef>
        <a:spcAft>
          <a:spcPct val="0"/>
        </a:spcAft>
        <a:buChar char="»"/>
        <a:defRPr sz="2000" b="1">
          <a:solidFill>
            <a:srgbClr val="006666"/>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pptok-2"/>
          <p:cNvPicPr>
            <a:picLocks noChangeAspect="1" noChangeArrowheads="1"/>
          </p:cNvPicPr>
          <p:nvPr/>
        </p:nvPicPr>
        <p:blipFill>
          <a:blip r:embed="rId15"/>
          <a:srcRect/>
          <a:stretch>
            <a:fillRect/>
          </a:stretch>
        </p:blipFill>
        <p:spPr bwMode="auto">
          <a:xfrm>
            <a:off x="0" y="1"/>
            <a:ext cx="12192000" cy="67913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685800"/>
            <a:ext cx="90424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609600" y="1600200"/>
            <a:ext cx="109728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1269" name="Rectangle 5"/>
          <p:cNvSpPr>
            <a:spLocks noGrp="1" noChangeArrowheads="1"/>
          </p:cNvSpPr>
          <p:nvPr>
            <p:ph type="dt" sz="half" idx="2"/>
          </p:nvPr>
        </p:nvSpPr>
        <p:spPr bwMode="auto">
          <a:xfrm>
            <a:off x="562708" y="6248400"/>
            <a:ext cx="2844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000">
                <a:solidFill>
                  <a:schemeClr val="tx1"/>
                </a:solidFill>
                <a:latin typeface="Arial" charset="0"/>
                <a:ea typeface="宋体" pitchFamily="2" charset="-122"/>
              </a:defRPr>
            </a:lvl1pPr>
          </a:lstStyle>
          <a:p>
            <a:pPr fontAlgn="base">
              <a:spcBef>
                <a:spcPct val="0"/>
              </a:spcBef>
              <a:spcAft>
                <a:spcPct val="0"/>
              </a:spcAft>
              <a:defRPr/>
            </a:pPr>
            <a:fld id="{695CD715-B52A-4C1F-9525-258B32B78CC5}" type="datetime1">
              <a:rPr lang="zh-CN" altLang="en-US">
                <a:solidFill>
                  <a:srgbClr val="000000"/>
                </a:solidFill>
              </a:rPr>
              <a:pPr fontAlgn="base">
                <a:spcBef>
                  <a:spcPct val="0"/>
                </a:spcBef>
                <a:spcAft>
                  <a:spcPct val="0"/>
                </a:spcAft>
                <a:defRPr/>
              </a:pPr>
              <a:t>2014/2/19</a:t>
            </a:fld>
            <a:endParaRPr lang="en-US" altLang="zh-CN">
              <a:solidFill>
                <a:srgbClr val="000000"/>
              </a:solidFill>
            </a:endParaRPr>
          </a:p>
        </p:txBody>
      </p:sp>
      <p:sp>
        <p:nvSpPr>
          <p:cNvPr id="11270" name="Rectangle 6"/>
          <p:cNvSpPr>
            <a:spLocks noGrp="1" noChangeArrowheads="1"/>
          </p:cNvSpPr>
          <p:nvPr>
            <p:ph type="ftr" sz="quarter" idx="3"/>
          </p:nvPr>
        </p:nvSpPr>
        <p:spPr bwMode="auto">
          <a:xfrm>
            <a:off x="4165600" y="6245225"/>
            <a:ext cx="3860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chemeClr val="tx1"/>
                </a:solidFill>
                <a:latin typeface="Arial" charset="0"/>
                <a:ea typeface="宋体" charset="-122"/>
              </a:defRPr>
            </a:lvl1pPr>
          </a:lstStyle>
          <a:p>
            <a:pPr fontAlgn="base">
              <a:spcBef>
                <a:spcPct val="0"/>
              </a:spcBef>
              <a:spcAft>
                <a:spcPct val="0"/>
              </a:spcAft>
              <a:defRPr/>
            </a:pPr>
            <a:r>
              <a:rPr lang="en-US" altLang="zh-CN">
                <a:solidFill>
                  <a:srgbClr val="000000"/>
                </a:solidFill>
              </a:rPr>
              <a:t>1</a:t>
            </a:r>
          </a:p>
        </p:txBody>
      </p:sp>
      <p:sp>
        <p:nvSpPr>
          <p:cNvPr id="1032" name="Text Box 8"/>
          <p:cNvSpPr txBox="1">
            <a:spLocks noChangeArrowheads="1"/>
          </p:cNvSpPr>
          <p:nvPr/>
        </p:nvSpPr>
        <p:spPr bwMode="white">
          <a:xfrm>
            <a:off x="375139" y="6248400"/>
            <a:ext cx="656492" cy="579438"/>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fontAlgn="base" hangingPunct="1">
              <a:spcBef>
                <a:spcPct val="50000"/>
              </a:spcBef>
              <a:spcAft>
                <a:spcPct val="0"/>
              </a:spcAft>
              <a:defRPr/>
            </a:pPr>
            <a:endParaRPr lang="zh-CN" altLang="zh-CN" sz="3200" smtClean="0">
              <a:solidFill>
                <a:srgbClr val="000000"/>
              </a:solidFill>
            </a:endParaRPr>
          </a:p>
        </p:txBody>
      </p:sp>
      <p:sp>
        <p:nvSpPr>
          <p:cNvPr id="5128" name="Rectangle 8"/>
          <p:cNvSpPr>
            <a:spLocks noChangeArrowheads="1"/>
          </p:cNvSpPr>
          <p:nvPr/>
        </p:nvSpPr>
        <p:spPr bwMode="auto">
          <a:xfrm>
            <a:off x="656492" y="6248400"/>
            <a:ext cx="2438400" cy="304800"/>
          </a:xfrm>
          <a:prstGeom prst="rect">
            <a:avLst/>
          </a:prstGeom>
          <a:noFill/>
          <a:ln w="9525" algn="ctr">
            <a:noFill/>
            <a:miter lim="800000"/>
            <a:headEnd/>
            <a:tailEnd/>
          </a:ln>
          <a:effectLst/>
        </p:spPr>
        <p:txBody>
          <a:bodyPr wrap="none" anchor="ctr"/>
          <a:lstStyle/>
          <a:p>
            <a:pPr algn="ctr" fontAlgn="base">
              <a:spcBef>
                <a:spcPct val="0"/>
              </a:spcBef>
              <a:spcAft>
                <a:spcPct val="0"/>
              </a:spcAft>
              <a:defRPr/>
            </a:pPr>
            <a:r>
              <a:rPr lang="zh-CN" altLang="en-US" sz="1400" b="1">
                <a:solidFill>
                  <a:srgbClr val="000000"/>
                </a:solidFill>
                <a:latin typeface="黑体" pitchFamily="2" charset="-122"/>
                <a:ea typeface="黑体" pitchFamily="2" charset="-122"/>
              </a:rPr>
              <a:t>上海</a:t>
            </a:r>
            <a:r>
              <a:rPr lang="en-US" altLang="zh-CN" sz="1400" b="1">
                <a:solidFill>
                  <a:srgbClr val="000000"/>
                </a:solidFill>
                <a:ea typeface="黑体" pitchFamily="2" charset="-122"/>
              </a:rPr>
              <a:t>RBO </a:t>
            </a:r>
            <a:r>
              <a:rPr lang="zh-CN" altLang="en-US" sz="1400" b="1">
                <a:solidFill>
                  <a:srgbClr val="000000"/>
                </a:solidFill>
                <a:ea typeface="黑体" pitchFamily="2" charset="-122"/>
              </a:rPr>
              <a:t>售后</a:t>
            </a:r>
          </a:p>
        </p:txBody>
      </p:sp>
    </p:spTree>
    <p:extLst>
      <p:ext uri="{BB962C8B-B14F-4D97-AF65-F5344CB8AC3E}">
        <p14:creationId xmlns:p14="http://schemas.microsoft.com/office/powerpoint/2010/main" val="313238826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hf sldNum="0" hdr="0" dt="0"/>
  <p:txStyles>
    <p:titleStyle>
      <a:lvl1pPr algn="ctr" rtl="0" eaLnBrk="0" fontAlgn="base" hangingPunct="0">
        <a:spcBef>
          <a:spcPct val="0"/>
        </a:spcBef>
        <a:spcAft>
          <a:spcPct val="0"/>
        </a:spcAft>
        <a:defRPr sz="2800">
          <a:solidFill>
            <a:schemeClr val="tx2"/>
          </a:solidFill>
          <a:latin typeface="+mj-lt"/>
          <a:ea typeface="+mj-ea"/>
          <a:cs typeface="+mj-cs"/>
        </a:defRPr>
      </a:lvl1pPr>
      <a:lvl2pPr algn="ctr" rtl="0" eaLnBrk="0" fontAlgn="base" hangingPunct="0">
        <a:spcBef>
          <a:spcPct val="0"/>
        </a:spcBef>
        <a:spcAft>
          <a:spcPct val="0"/>
        </a:spcAft>
        <a:defRPr sz="2800">
          <a:solidFill>
            <a:schemeClr val="tx2"/>
          </a:solidFill>
          <a:latin typeface="Arial" charset="0"/>
          <a:ea typeface="宋体" pitchFamily="2" charset="-122"/>
        </a:defRPr>
      </a:lvl2pPr>
      <a:lvl3pPr algn="ctr" rtl="0" eaLnBrk="0" fontAlgn="base" hangingPunct="0">
        <a:spcBef>
          <a:spcPct val="0"/>
        </a:spcBef>
        <a:spcAft>
          <a:spcPct val="0"/>
        </a:spcAft>
        <a:defRPr sz="2800">
          <a:solidFill>
            <a:schemeClr val="tx2"/>
          </a:solidFill>
          <a:latin typeface="Arial" charset="0"/>
          <a:ea typeface="宋体" pitchFamily="2" charset="-122"/>
        </a:defRPr>
      </a:lvl3pPr>
      <a:lvl4pPr algn="ctr" rtl="0" eaLnBrk="0" fontAlgn="base" hangingPunct="0">
        <a:spcBef>
          <a:spcPct val="0"/>
        </a:spcBef>
        <a:spcAft>
          <a:spcPct val="0"/>
        </a:spcAft>
        <a:defRPr sz="2800">
          <a:solidFill>
            <a:schemeClr val="tx2"/>
          </a:solidFill>
          <a:latin typeface="Arial" charset="0"/>
          <a:ea typeface="宋体" pitchFamily="2" charset="-122"/>
        </a:defRPr>
      </a:lvl4pPr>
      <a:lvl5pPr algn="ctr" rtl="0" eaLnBrk="0" fontAlgn="base" hangingPunct="0">
        <a:spcBef>
          <a:spcPct val="0"/>
        </a:spcBef>
        <a:spcAft>
          <a:spcPct val="0"/>
        </a:spcAft>
        <a:defRPr sz="2800">
          <a:solidFill>
            <a:schemeClr val="tx2"/>
          </a:solidFill>
          <a:latin typeface="Arial" charset="0"/>
          <a:ea typeface="宋体" pitchFamily="2" charset="-122"/>
        </a:defRPr>
      </a:lvl5pPr>
      <a:lvl6pPr marL="457200" algn="ctr" rtl="0" fontAlgn="base">
        <a:spcBef>
          <a:spcPct val="0"/>
        </a:spcBef>
        <a:spcAft>
          <a:spcPct val="0"/>
        </a:spcAft>
        <a:defRPr sz="2800">
          <a:solidFill>
            <a:schemeClr val="tx2"/>
          </a:solidFill>
          <a:latin typeface="Arial" charset="0"/>
          <a:ea typeface="宋体" pitchFamily="2" charset="-122"/>
        </a:defRPr>
      </a:lvl6pPr>
      <a:lvl7pPr marL="914400" algn="ctr" rtl="0" fontAlgn="base">
        <a:spcBef>
          <a:spcPct val="0"/>
        </a:spcBef>
        <a:spcAft>
          <a:spcPct val="0"/>
        </a:spcAft>
        <a:defRPr sz="2800">
          <a:solidFill>
            <a:schemeClr val="tx2"/>
          </a:solidFill>
          <a:latin typeface="Arial" charset="0"/>
          <a:ea typeface="宋体" pitchFamily="2" charset="-122"/>
        </a:defRPr>
      </a:lvl7pPr>
      <a:lvl8pPr marL="1371600" algn="ctr" rtl="0" fontAlgn="base">
        <a:spcBef>
          <a:spcPct val="0"/>
        </a:spcBef>
        <a:spcAft>
          <a:spcPct val="0"/>
        </a:spcAft>
        <a:defRPr sz="2800">
          <a:solidFill>
            <a:schemeClr val="tx2"/>
          </a:solidFill>
          <a:latin typeface="Arial" charset="0"/>
          <a:ea typeface="宋体" pitchFamily="2" charset="-122"/>
        </a:defRPr>
      </a:lvl8pPr>
      <a:lvl9pPr marL="1828800" algn="ctr" rtl="0" fontAlgn="base">
        <a:spcBef>
          <a:spcPct val="0"/>
        </a:spcBef>
        <a:spcAft>
          <a:spcPct val="0"/>
        </a:spcAft>
        <a:defRPr sz="28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400">
          <a:solidFill>
            <a:schemeClr val="tx1"/>
          </a:solidFill>
          <a:latin typeface="+mn-lt"/>
          <a:ea typeface="+mn-ea"/>
        </a:defRPr>
      </a:lvl4pPr>
      <a:lvl5pPr marL="2057400" indent="-228600" algn="l" rtl="0" eaLnBrk="0" fontAlgn="base" hangingPunct="0">
        <a:spcBef>
          <a:spcPct val="20000"/>
        </a:spcBef>
        <a:spcAft>
          <a:spcPct val="0"/>
        </a:spcAft>
        <a:buChar char="»"/>
        <a:defRPr sz="2400">
          <a:solidFill>
            <a:schemeClr val="tx1"/>
          </a:solidFill>
          <a:latin typeface="+mn-lt"/>
          <a:ea typeface="+mn-ea"/>
        </a:defRPr>
      </a:lvl5pPr>
      <a:lvl6pPr marL="2514600" indent="-228600" algn="l" rtl="0" fontAlgn="base">
        <a:spcBef>
          <a:spcPct val="20000"/>
        </a:spcBef>
        <a:spcAft>
          <a:spcPct val="0"/>
        </a:spcAft>
        <a:buChar char="»"/>
        <a:defRPr sz="2400">
          <a:solidFill>
            <a:schemeClr val="tx1"/>
          </a:solidFill>
          <a:latin typeface="+mn-lt"/>
          <a:ea typeface="+mn-ea"/>
        </a:defRPr>
      </a:lvl6pPr>
      <a:lvl7pPr marL="2971800" indent="-228600" algn="l" rtl="0" fontAlgn="base">
        <a:spcBef>
          <a:spcPct val="20000"/>
        </a:spcBef>
        <a:spcAft>
          <a:spcPct val="0"/>
        </a:spcAft>
        <a:buChar char="»"/>
        <a:defRPr sz="2400">
          <a:solidFill>
            <a:schemeClr val="tx1"/>
          </a:solidFill>
          <a:latin typeface="+mn-lt"/>
          <a:ea typeface="+mn-ea"/>
        </a:defRPr>
      </a:lvl7pPr>
      <a:lvl8pPr marL="3429000" indent="-228600" algn="l" rtl="0" fontAlgn="base">
        <a:spcBef>
          <a:spcPct val="20000"/>
        </a:spcBef>
        <a:spcAft>
          <a:spcPct val="0"/>
        </a:spcAft>
        <a:buChar char="»"/>
        <a:defRPr sz="2400">
          <a:solidFill>
            <a:schemeClr val="tx1"/>
          </a:solidFill>
          <a:latin typeface="+mn-lt"/>
          <a:ea typeface="+mn-ea"/>
        </a:defRPr>
      </a:lvl8pPr>
      <a:lvl9pPr marL="3886200" indent="-228600" algn="l" rtl="0" fontAlgn="base">
        <a:spcBef>
          <a:spcPct val="20000"/>
        </a:spcBef>
        <a:spcAft>
          <a:spcPct val="0"/>
        </a:spcAft>
        <a:buChar char="»"/>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pptok-2"/>
          <p:cNvPicPr>
            <a:picLocks noChangeAspect="1" noChangeArrowheads="1"/>
          </p:cNvPicPr>
          <p:nvPr/>
        </p:nvPicPr>
        <p:blipFill>
          <a:blip r:embed="rId15"/>
          <a:srcRect/>
          <a:stretch>
            <a:fillRect/>
          </a:stretch>
        </p:blipFill>
        <p:spPr bwMode="auto">
          <a:xfrm>
            <a:off x="0" y="1"/>
            <a:ext cx="12192000" cy="67913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609600" y="685800"/>
            <a:ext cx="90424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8" name="Rectangle 4"/>
          <p:cNvSpPr>
            <a:spLocks noGrp="1" noChangeArrowheads="1"/>
          </p:cNvSpPr>
          <p:nvPr>
            <p:ph type="body" idx="1"/>
          </p:nvPr>
        </p:nvSpPr>
        <p:spPr bwMode="auto">
          <a:xfrm>
            <a:off x="609600" y="1600200"/>
            <a:ext cx="109728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1269" name="Rectangle 5"/>
          <p:cNvSpPr>
            <a:spLocks noGrp="1" noChangeArrowheads="1"/>
          </p:cNvSpPr>
          <p:nvPr>
            <p:ph type="dt" sz="half" idx="2"/>
          </p:nvPr>
        </p:nvSpPr>
        <p:spPr bwMode="auto">
          <a:xfrm>
            <a:off x="562708" y="6248400"/>
            <a:ext cx="2844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000">
                <a:solidFill>
                  <a:schemeClr val="tx1"/>
                </a:solidFill>
                <a:latin typeface="Arial" charset="0"/>
                <a:ea typeface="宋体" pitchFamily="2" charset="-122"/>
              </a:defRPr>
            </a:lvl1pPr>
          </a:lstStyle>
          <a:p>
            <a:pPr fontAlgn="base">
              <a:spcBef>
                <a:spcPct val="0"/>
              </a:spcBef>
              <a:spcAft>
                <a:spcPct val="0"/>
              </a:spcAft>
              <a:defRPr/>
            </a:pPr>
            <a:fld id="{695CD715-B52A-4C1F-9525-258B32B78CC5}" type="datetime1">
              <a:rPr lang="zh-CN" altLang="en-US">
                <a:solidFill>
                  <a:srgbClr val="000000"/>
                </a:solidFill>
              </a:rPr>
              <a:pPr fontAlgn="base">
                <a:spcBef>
                  <a:spcPct val="0"/>
                </a:spcBef>
                <a:spcAft>
                  <a:spcPct val="0"/>
                </a:spcAft>
                <a:defRPr/>
              </a:pPr>
              <a:t>2014/2/19</a:t>
            </a:fld>
            <a:endParaRPr lang="en-US" altLang="zh-CN">
              <a:solidFill>
                <a:srgbClr val="000000"/>
              </a:solidFill>
            </a:endParaRPr>
          </a:p>
        </p:txBody>
      </p:sp>
      <p:sp>
        <p:nvSpPr>
          <p:cNvPr id="11270" name="Rectangle 6"/>
          <p:cNvSpPr>
            <a:spLocks noGrp="1" noChangeArrowheads="1"/>
          </p:cNvSpPr>
          <p:nvPr>
            <p:ph type="ftr" sz="quarter" idx="3"/>
          </p:nvPr>
        </p:nvSpPr>
        <p:spPr bwMode="auto">
          <a:xfrm>
            <a:off x="4165600" y="6245225"/>
            <a:ext cx="3860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chemeClr val="tx1"/>
                </a:solidFill>
                <a:latin typeface="Arial" charset="0"/>
                <a:ea typeface="宋体" charset="-122"/>
              </a:defRPr>
            </a:lvl1pPr>
          </a:lstStyle>
          <a:p>
            <a:pPr fontAlgn="base">
              <a:spcBef>
                <a:spcPct val="0"/>
              </a:spcBef>
              <a:spcAft>
                <a:spcPct val="0"/>
              </a:spcAft>
              <a:defRPr/>
            </a:pPr>
            <a:r>
              <a:rPr lang="en-US" altLang="zh-CN">
                <a:solidFill>
                  <a:srgbClr val="000000"/>
                </a:solidFill>
              </a:rPr>
              <a:t>1</a:t>
            </a:r>
          </a:p>
        </p:txBody>
      </p:sp>
      <p:sp>
        <p:nvSpPr>
          <p:cNvPr id="1032" name="Text Box 8"/>
          <p:cNvSpPr txBox="1">
            <a:spLocks noChangeArrowheads="1"/>
          </p:cNvSpPr>
          <p:nvPr/>
        </p:nvSpPr>
        <p:spPr bwMode="white">
          <a:xfrm>
            <a:off x="375139" y="6248400"/>
            <a:ext cx="656492" cy="579438"/>
          </a:xfrm>
          <a:prstGeom prst="rect">
            <a:avLst/>
          </a:prstGeom>
          <a:solidFill>
            <a:schemeClr val="bg1"/>
          </a:solidFill>
          <a:ln>
            <a:noFill/>
          </a:ln>
          <a:effectLs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fontAlgn="base" hangingPunct="1">
              <a:spcBef>
                <a:spcPct val="50000"/>
              </a:spcBef>
              <a:spcAft>
                <a:spcPct val="0"/>
              </a:spcAft>
              <a:defRPr/>
            </a:pPr>
            <a:endParaRPr lang="zh-CN" altLang="zh-CN" sz="3200" smtClean="0">
              <a:solidFill>
                <a:srgbClr val="000000"/>
              </a:solidFill>
            </a:endParaRPr>
          </a:p>
        </p:txBody>
      </p:sp>
      <p:sp>
        <p:nvSpPr>
          <p:cNvPr id="5128" name="Rectangle 8"/>
          <p:cNvSpPr>
            <a:spLocks noChangeArrowheads="1"/>
          </p:cNvSpPr>
          <p:nvPr/>
        </p:nvSpPr>
        <p:spPr bwMode="auto">
          <a:xfrm>
            <a:off x="656492" y="6248400"/>
            <a:ext cx="2438400" cy="304800"/>
          </a:xfrm>
          <a:prstGeom prst="rect">
            <a:avLst/>
          </a:prstGeom>
          <a:noFill/>
          <a:ln w="9525" algn="ctr">
            <a:noFill/>
            <a:miter lim="800000"/>
            <a:headEnd/>
            <a:tailEnd/>
          </a:ln>
          <a:effectLst/>
        </p:spPr>
        <p:txBody>
          <a:bodyPr wrap="none" anchor="ctr"/>
          <a:lstStyle/>
          <a:p>
            <a:pPr algn="ctr" fontAlgn="base">
              <a:spcBef>
                <a:spcPct val="0"/>
              </a:spcBef>
              <a:spcAft>
                <a:spcPct val="0"/>
              </a:spcAft>
              <a:defRPr/>
            </a:pPr>
            <a:r>
              <a:rPr lang="zh-CN" altLang="en-US" sz="1400" b="1">
                <a:solidFill>
                  <a:srgbClr val="000000"/>
                </a:solidFill>
                <a:latin typeface="黑体" pitchFamily="2" charset="-122"/>
                <a:ea typeface="黑体" pitchFamily="2" charset="-122"/>
              </a:rPr>
              <a:t>上海</a:t>
            </a:r>
            <a:r>
              <a:rPr lang="en-US" altLang="zh-CN" sz="1400" b="1">
                <a:solidFill>
                  <a:srgbClr val="000000"/>
                </a:solidFill>
                <a:ea typeface="黑体" pitchFamily="2" charset="-122"/>
              </a:rPr>
              <a:t>RBO </a:t>
            </a:r>
            <a:r>
              <a:rPr lang="zh-CN" altLang="en-US" sz="1400" b="1">
                <a:solidFill>
                  <a:srgbClr val="000000"/>
                </a:solidFill>
                <a:ea typeface="黑体" pitchFamily="2" charset="-122"/>
              </a:rPr>
              <a:t>售后</a:t>
            </a:r>
          </a:p>
        </p:txBody>
      </p:sp>
    </p:spTree>
    <p:extLst>
      <p:ext uri="{BB962C8B-B14F-4D97-AF65-F5344CB8AC3E}">
        <p14:creationId xmlns:p14="http://schemas.microsoft.com/office/powerpoint/2010/main" val="1512505938"/>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hf sldNum="0" hdr="0" dt="0"/>
  <p:txStyles>
    <p:titleStyle>
      <a:lvl1pPr algn="ctr" rtl="0" eaLnBrk="0" fontAlgn="base" hangingPunct="0">
        <a:spcBef>
          <a:spcPct val="0"/>
        </a:spcBef>
        <a:spcAft>
          <a:spcPct val="0"/>
        </a:spcAft>
        <a:defRPr sz="2800">
          <a:solidFill>
            <a:schemeClr val="tx2"/>
          </a:solidFill>
          <a:latin typeface="+mj-lt"/>
          <a:ea typeface="+mj-ea"/>
          <a:cs typeface="+mj-cs"/>
        </a:defRPr>
      </a:lvl1pPr>
      <a:lvl2pPr algn="ctr" rtl="0" eaLnBrk="0" fontAlgn="base" hangingPunct="0">
        <a:spcBef>
          <a:spcPct val="0"/>
        </a:spcBef>
        <a:spcAft>
          <a:spcPct val="0"/>
        </a:spcAft>
        <a:defRPr sz="2800">
          <a:solidFill>
            <a:schemeClr val="tx2"/>
          </a:solidFill>
          <a:latin typeface="Arial" charset="0"/>
          <a:ea typeface="宋体" pitchFamily="2" charset="-122"/>
        </a:defRPr>
      </a:lvl2pPr>
      <a:lvl3pPr algn="ctr" rtl="0" eaLnBrk="0" fontAlgn="base" hangingPunct="0">
        <a:spcBef>
          <a:spcPct val="0"/>
        </a:spcBef>
        <a:spcAft>
          <a:spcPct val="0"/>
        </a:spcAft>
        <a:defRPr sz="2800">
          <a:solidFill>
            <a:schemeClr val="tx2"/>
          </a:solidFill>
          <a:latin typeface="Arial" charset="0"/>
          <a:ea typeface="宋体" pitchFamily="2" charset="-122"/>
        </a:defRPr>
      </a:lvl3pPr>
      <a:lvl4pPr algn="ctr" rtl="0" eaLnBrk="0" fontAlgn="base" hangingPunct="0">
        <a:spcBef>
          <a:spcPct val="0"/>
        </a:spcBef>
        <a:spcAft>
          <a:spcPct val="0"/>
        </a:spcAft>
        <a:defRPr sz="2800">
          <a:solidFill>
            <a:schemeClr val="tx2"/>
          </a:solidFill>
          <a:latin typeface="Arial" charset="0"/>
          <a:ea typeface="宋体" pitchFamily="2" charset="-122"/>
        </a:defRPr>
      </a:lvl4pPr>
      <a:lvl5pPr algn="ctr" rtl="0" eaLnBrk="0" fontAlgn="base" hangingPunct="0">
        <a:spcBef>
          <a:spcPct val="0"/>
        </a:spcBef>
        <a:spcAft>
          <a:spcPct val="0"/>
        </a:spcAft>
        <a:defRPr sz="2800">
          <a:solidFill>
            <a:schemeClr val="tx2"/>
          </a:solidFill>
          <a:latin typeface="Arial" charset="0"/>
          <a:ea typeface="宋体" pitchFamily="2" charset="-122"/>
        </a:defRPr>
      </a:lvl5pPr>
      <a:lvl6pPr marL="457200" algn="ctr" rtl="0" fontAlgn="base">
        <a:spcBef>
          <a:spcPct val="0"/>
        </a:spcBef>
        <a:spcAft>
          <a:spcPct val="0"/>
        </a:spcAft>
        <a:defRPr sz="2800">
          <a:solidFill>
            <a:schemeClr val="tx2"/>
          </a:solidFill>
          <a:latin typeface="Arial" charset="0"/>
          <a:ea typeface="宋体" pitchFamily="2" charset="-122"/>
        </a:defRPr>
      </a:lvl6pPr>
      <a:lvl7pPr marL="914400" algn="ctr" rtl="0" fontAlgn="base">
        <a:spcBef>
          <a:spcPct val="0"/>
        </a:spcBef>
        <a:spcAft>
          <a:spcPct val="0"/>
        </a:spcAft>
        <a:defRPr sz="2800">
          <a:solidFill>
            <a:schemeClr val="tx2"/>
          </a:solidFill>
          <a:latin typeface="Arial" charset="0"/>
          <a:ea typeface="宋体" pitchFamily="2" charset="-122"/>
        </a:defRPr>
      </a:lvl7pPr>
      <a:lvl8pPr marL="1371600" algn="ctr" rtl="0" fontAlgn="base">
        <a:spcBef>
          <a:spcPct val="0"/>
        </a:spcBef>
        <a:spcAft>
          <a:spcPct val="0"/>
        </a:spcAft>
        <a:defRPr sz="2800">
          <a:solidFill>
            <a:schemeClr val="tx2"/>
          </a:solidFill>
          <a:latin typeface="Arial" charset="0"/>
          <a:ea typeface="宋体" pitchFamily="2" charset="-122"/>
        </a:defRPr>
      </a:lvl8pPr>
      <a:lvl9pPr marL="1828800" algn="ctr" rtl="0" fontAlgn="base">
        <a:spcBef>
          <a:spcPct val="0"/>
        </a:spcBef>
        <a:spcAft>
          <a:spcPct val="0"/>
        </a:spcAft>
        <a:defRPr sz="28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400">
          <a:solidFill>
            <a:schemeClr val="tx1"/>
          </a:solidFill>
          <a:latin typeface="+mn-lt"/>
          <a:ea typeface="+mn-ea"/>
        </a:defRPr>
      </a:lvl4pPr>
      <a:lvl5pPr marL="2057400" indent="-228600" algn="l" rtl="0" eaLnBrk="0" fontAlgn="base" hangingPunct="0">
        <a:spcBef>
          <a:spcPct val="20000"/>
        </a:spcBef>
        <a:spcAft>
          <a:spcPct val="0"/>
        </a:spcAft>
        <a:buChar char="»"/>
        <a:defRPr sz="2400">
          <a:solidFill>
            <a:schemeClr val="tx1"/>
          </a:solidFill>
          <a:latin typeface="+mn-lt"/>
          <a:ea typeface="+mn-ea"/>
        </a:defRPr>
      </a:lvl5pPr>
      <a:lvl6pPr marL="2514600" indent="-228600" algn="l" rtl="0" fontAlgn="base">
        <a:spcBef>
          <a:spcPct val="20000"/>
        </a:spcBef>
        <a:spcAft>
          <a:spcPct val="0"/>
        </a:spcAft>
        <a:buChar char="»"/>
        <a:defRPr sz="2400">
          <a:solidFill>
            <a:schemeClr val="tx1"/>
          </a:solidFill>
          <a:latin typeface="+mn-lt"/>
          <a:ea typeface="+mn-ea"/>
        </a:defRPr>
      </a:lvl6pPr>
      <a:lvl7pPr marL="2971800" indent="-228600" algn="l" rtl="0" fontAlgn="base">
        <a:spcBef>
          <a:spcPct val="20000"/>
        </a:spcBef>
        <a:spcAft>
          <a:spcPct val="0"/>
        </a:spcAft>
        <a:buChar char="»"/>
        <a:defRPr sz="2400">
          <a:solidFill>
            <a:schemeClr val="tx1"/>
          </a:solidFill>
          <a:latin typeface="+mn-lt"/>
          <a:ea typeface="+mn-ea"/>
        </a:defRPr>
      </a:lvl7pPr>
      <a:lvl8pPr marL="3429000" indent="-228600" algn="l" rtl="0" fontAlgn="base">
        <a:spcBef>
          <a:spcPct val="20000"/>
        </a:spcBef>
        <a:spcAft>
          <a:spcPct val="0"/>
        </a:spcAft>
        <a:buChar char="»"/>
        <a:defRPr sz="2400">
          <a:solidFill>
            <a:schemeClr val="tx1"/>
          </a:solidFill>
          <a:latin typeface="+mn-lt"/>
          <a:ea typeface="+mn-ea"/>
        </a:defRPr>
      </a:lvl8pPr>
      <a:lvl9pPr marL="3886200" indent="-228600" algn="l" rtl="0" fontAlgn="base">
        <a:spcBef>
          <a:spcPct val="20000"/>
        </a:spcBef>
        <a:spcAft>
          <a:spcPct val="0"/>
        </a:spcAft>
        <a:buChar char="»"/>
        <a:defRPr sz="2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75FCA6A-6648-4C5D-B0F6-A4D71062FEA4}" type="datetimeFigureOut">
              <a:rPr lang="zh-CN" altLang="en-US">
                <a:solidFill>
                  <a:prstClr val="black">
                    <a:tint val="75000"/>
                  </a:prstClr>
                </a:solidFill>
              </a:rPr>
              <a:pPr>
                <a:defRPr/>
              </a:pPr>
              <a:t>2014/2/19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71954A80-AB35-418B-94E5-F29D3982A70C}"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2340572583"/>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75FCA6A-6648-4C5D-B0F6-A4D71062FEA4}" type="datetimeFigureOut">
              <a:rPr lang="zh-CN" altLang="en-US">
                <a:solidFill>
                  <a:prstClr val="black">
                    <a:tint val="75000"/>
                  </a:prstClr>
                </a:solidFill>
              </a:rPr>
              <a:pPr>
                <a:defRPr/>
              </a:pPr>
              <a:t>2014/2/19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71954A80-AB35-418B-94E5-F29D3982A70C}"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33258115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06028" y="2167989"/>
            <a:ext cx="2350122" cy="2480497"/>
          </a:xfrm>
          <a:prstGeom prst="rect">
            <a:avLst/>
          </a:prstGeom>
        </p:spPr>
      </p:pic>
      <p:cxnSp>
        <p:nvCxnSpPr>
          <p:cNvPr id="5" name="直接连接符 4"/>
          <p:cNvCxnSpPr/>
          <p:nvPr/>
        </p:nvCxnSpPr>
        <p:spPr>
          <a:xfrm>
            <a:off x="6462636" y="2279217"/>
            <a:ext cx="0" cy="2219807"/>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216539" y="2279217"/>
            <a:ext cx="954107" cy="400110"/>
          </a:xfrm>
          <a:prstGeom prst="rect">
            <a:avLst/>
          </a:prstGeom>
          <a:noFill/>
        </p:spPr>
        <p:txBody>
          <a:bodyPr wrap="none" rtlCol="0">
            <a:spAutoFit/>
          </a:bodyPr>
          <a:lstStyle/>
          <a:p>
            <a:r>
              <a:rPr lang="zh-CN" altLang="en-US" sz="2000" b="1" smtClean="0">
                <a:solidFill>
                  <a:prstClr val="black"/>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rPr>
              <a:t>第四讲</a:t>
            </a:r>
            <a:endParaRPr lang="zh-CN" altLang="en-US" sz="2000" b="1" dirty="0">
              <a:solidFill>
                <a:prstClr val="black"/>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7" name="文本框 6"/>
          <p:cNvSpPr txBox="1"/>
          <p:nvPr/>
        </p:nvSpPr>
        <p:spPr>
          <a:xfrm>
            <a:off x="3934136" y="2788877"/>
            <a:ext cx="2236510" cy="707886"/>
          </a:xfrm>
          <a:prstGeom prst="rect">
            <a:avLst/>
          </a:prstGeom>
          <a:noFill/>
        </p:spPr>
        <p:txBody>
          <a:bodyPr wrap="none" rtlCol="0">
            <a:spAutoFit/>
          </a:bodyPr>
          <a:lstStyle/>
          <a:p>
            <a:r>
              <a:rPr lang="zh-CN" altLang="en-US" sz="4000" b="1" dirty="0" smtClean="0">
                <a:solidFill>
                  <a:srgbClr val="E70012"/>
                </a:solidFill>
                <a:effectLst>
                  <a:innerShdw blurRad="63500" dist="114300" dir="16200000">
                    <a:prstClr val="black">
                      <a:alpha val="50000"/>
                    </a:prstClr>
                  </a:innerShdw>
                </a:effectLst>
                <a:latin typeface="微软雅黑" panose="020B0503020204020204" pitchFamily="34" charset="-122"/>
                <a:ea typeface="微软雅黑" panose="020B0503020204020204" pitchFamily="34" charset="-122"/>
              </a:rPr>
              <a:t>四步做好</a:t>
            </a:r>
            <a:endParaRPr lang="zh-CN" altLang="en-US" sz="4000" b="1" dirty="0">
              <a:solidFill>
                <a:srgbClr val="E70012"/>
              </a:solidFill>
              <a:effectLst>
                <a:innerShdw blurRad="63500" dist="114300" dir="16200000">
                  <a:prstClr val="black">
                    <a:alpha val="50000"/>
                  </a:prstClr>
                </a:innerShdw>
              </a:effectLst>
              <a:latin typeface="微软雅黑" panose="020B0503020204020204" pitchFamily="34" charset="-122"/>
              <a:ea typeface="微软雅黑" panose="020B0503020204020204" pitchFamily="34" charset="-122"/>
            </a:endParaRPr>
          </a:p>
        </p:txBody>
      </p:sp>
      <p:sp>
        <p:nvSpPr>
          <p:cNvPr id="9" name="文本框 8"/>
          <p:cNvSpPr txBox="1"/>
          <p:nvPr/>
        </p:nvSpPr>
        <p:spPr>
          <a:xfrm>
            <a:off x="4344505" y="3715863"/>
            <a:ext cx="1826141" cy="584775"/>
          </a:xfrm>
          <a:prstGeom prst="rect">
            <a:avLst/>
          </a:prstGeom>
          <a:noFill/>
        </p:spPr>
        <p:txBody>
          <a:bodyPr wrap="none" rtlCol="0">
            <a:spAutoFit/>
          </a:bodyPr>
          <a:lstStyle/>
          <a:p>
            <a:r>
              <a:rPr lang="zh-CN" altLang="en-US" sz="3200" b="1" dirty="0">
                <a:solidFill>
                  <a:prstClr val="black">
                    <a:lumMod val="85000"/>
                    <a:lumOff val="15000"/>
                  </a:prstClr>
                </a:solidFill>
                <a:latin typeface="微软雅黑" panose="020B0503020204020204" pitchFamily="34" charset="-122"/>
                <a:ea typeface="微软雅黑" panose="020B0503020204020204" pitchFamily="34" charset="-122"/>
              </a:rPr>
              <a:t>段落排版</a:t>
            </a:r>
          </a:p>
        </p:txBody>
      </p:sp>
      <p:grpSp>
        <p:nvGrpSpPr>
          <p:cNvPr id="43" name="组合 42"/>
          <p:cNvGrpSpPr/>
          <p:nvPr/>
        </p:nvGrpSpPr>
        <p:grpSpPr>
          <a:xfrm>
            <a:off x="3642145" y="3450261"/>
            <a:ext cx="2528500" cy="326418"/>
            <a:chOff x="3642145" y="3450261"/>
            <a:chExt cx="2528500" cy="326418"/>
          </a:xfrm>
        </p:grpSpPr>
        <p:sp>
          <p:nvSpPr>
            <p:cNvPr id="8" name="矩形 7"/>
            <p:cNvSpPr/>
            <p:nvPr/>
          </p:nvSpPr>
          <p:spPr>
            <a:xfrm>
              <a:off x="4430486" y="3496763"/>
              <a:ext cx="1740159" cy="155810"/>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a:off x="3642145" y="3496763"/>
              <a:ext cx="788339" cy="15581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4370556" y="3450261"/>
              <a:ext cx="144540" cy="263127"/>
            </a:xfrm>
            <a:custGeom>
              <a:avLst/>
              <a:gdLst>
                <a:gd name="connsiteX0" fmla="*/ 137520 w 275040"/>
                <a:gd name="connsiteY0" fmla="*/ 178686 h 357372"/>
                <a:gd name="connsiteX1" fmla="*/ 275040 w 275040"/>
                <a:gd name="connsiteY1" fmla="*/ 284807 h 357372"/>
                <a:gd name="connsiteX2" fmla="*/ 275040 w 275040"/>
                <a:gd name="connsiteY2" fmla="*/ 357372 h 357372"/>
                <a:gd name="connsiteX3" fmla="*/ 0 w 275040"/>
                <a:gd name="connsiteY3" fmla="*/ 357372 h 357372"/>
                <a:gd name="connsiteX4" fmla="*/ 0 w 275040"/>
                <a:gd name="connsiteY4" fmla="*/ 284807 h 357372"/>
                <a:gd name="connsiteX5" fmla="*/ 0 w 275040"/>
                <a:gd name="connsiteY5" fmla="*/ 0 h 357372"/>
                <a:gd name="connsiteX6" fmla="*/ 275040 w 275040"/>
                <a:gd name="connsiteY6" fmla="*/ 0 h 357372"/>
                <a:gd name="connsiteX7" fmla="*/ 275040 w 275040"/>
                <a:gd name="connsiteY7" fmla="*/ 72565 h 357372"/>
                <a:gd name="connsiteX8" fmla="*/ 137520 w 275040"/>
                <a:gd name="connsiteY8" fmla="*/ 178686 h 357372"/>
                <a:gd name="connsiteX9" fmla="*/ 0 w 275040"/>
                <a:gd name="connsiteY9" fmla="*/ 72565 h 35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5040" h="357372">
                  <a:moveTo>
                    <a:pt x="137520" y="178686"/>
                  </a:moveTo>
                  <a:lnTo>
                    <a:pt x="275040" y="284807"/>
                  </a:lnTo>
                  <a:lnTo>
                    <a:pt x="275040" y="357372"/>
                  </a:lnTo>
                  <a:lnTo>
                    <a:pt x="0" y="357372"/>
                  </a:lnTo>
                  <a:lnTo>
                    <a:pt x="0" y="284807"/>
                  </a:lnTo>
                  <a:close/>
                  <a:moveTo>
                    <a:pt x="0" y="0"/>
                  </a:moveTo>
                  <a:lnTo>
                    <a:pt x="275040" y="0"/>
                  </a:lnTo>
                  <a:lnTo>
                    <a:pt x="275040" y="72565"/>
                  </a:lnTo>
                  <a:lnTo>
                    <a:pt x="137520" y="178686"/>
                  </a:lnTo>
                  <a:lnTo>
                    <a:pt x="0" y="72565"/>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矩形 21"/>
            <p:cNvSpPr/>
            <p:nvPr/>
          </p:nvSpPr>
          <p:spPr>
            <a:xfrm>
              <a:off x="4363801" y="3700019"/>
              <a:ext cx="151295" cy="76660"/>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文本框 22"/>
            <p:cNvSpPr txBox="1"/>
            <p:nvPr/>
          </p:nvSpPr>
          <p:spPr>
            <a:xfrm>
              <a:off x="4740267" y="3456700"/>
              <a:ext cx="268022" cy="261610"/>
            </a:xfrm>
            <a:prstGeom prst="rect">
              <a:avLst/>
            </a:prstGeom>
            <a:noFill/>
          </p:spPr>
          <p:txBody>
            <a:bodyPr wrap="none" rtlCol="0">
              <a:spAutoFit/>
            </a:bodyPr>
            <a:lstStyle/>
            <a:p>
              <a:pPr algn="ctr"/>
              <a:r>
                <a:rPr lang="en-US" altLang="zh-CN" sz="1100" dirty="0">
                  <a:solidFill>
                    <a:prstClr val="black">
                      <a:lumMod val="75000"/>
                      <a:lumOff val="25000"/>
                    </a:prstClr>
                  </a:solidFill>
                  <a:latin typeface="微软雅黑" panose="020B0503020204020204" pitchFamily="34" charset="-122"/>
                  <a:ea typeface="微软雅黑" panose="020B0503020204020204" pitchFamily="34" charset="-122"/>
                </a:rPr>
                <a:t>1</a:t>
              </a:r>
              <a:endPar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64171" y="3456700"/>
              <a:ext cx="268022" cy="261610"/>
            </a:xfrm>
            <a:prstGeom prst="rect">
              <a:avLst/>
            </a:prstGeom>
            <a:noFill/>
          </p:spPr>
          <p:txBody>
            <a:bodyPr wrap="none" rtlCol="0">
              <a:spAutoFit/>
            </a:bodyPr>
            <a:lstStyle/>
            <a:p>
              <a:pPr algn="ctr"/>
              <a:r>
                <a:rPr lang="en-US" altLang="zh-CN" sz="1100" dirty="0" smtClean="0">
                  <a:solidFill>
                    <a:prstClr val="black">
                      <a:lumMod val="75000"/>
                      <a:lumOff val="25000"/>
                    </a:prstClr>
                  </a:solidFill>
                  <a:latin typeface="微软雅黑" panose="020B0503020204020204" pitchFamily="34" charset="-122"/>
                  <a:ea typeface="微软雅黑" panose="020B0503020204020204" pitchFamily="34" charset="-122"/>
                </a:rPr>
                <a:t>2</a:t>
              </a:r>
              <a:endPar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558242" y="3456700"/>
              <a:ext cx="268022" cy="261610"/>
            </a:xfrm>
            <a:prstGeom prst="rect">
              <a:avLst/>
            </a:prstGeom>
            <a:noFill/>
          </p:spPr>
          <p:txBody>
            <a:bodyPr wrap="none" rtlCol="0">
              <a:spAutoFit/>
            </a:bodyPr>
            <a:lstStyle/>
            <a:p>
              <a:pPr algn="ctr"/>
              <a:r>
                <a:rPr lang="en-US" altLang="zh-CN" sz="1100" dirty="0" smtClean="0">
                  <a:solidFill>
                    <a:prstClr val="black">
                      <a:lumMod val="75000"/>
                      <a:lumOff val="25000"/>
                    </a:prstClr>
                  </a:solidFill>
                  <a:latin typeface="微软雅黑" panose="020B0503020204020204" pitchFamily="34" charset="-122"/>
                  <a:ea typeface="微软雅黑" panose="020B0503020204020204" pitchFamily="34" charset="-122"/>
                </a:rPr>
                <a:t>3</a:t>
              </a:r>
              <a:endPar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912492" y="3456700"/>
              <a:ext cx="268022" cy="261610"/>
            </a:xfrm>
            <a:prstGeom prst="rect">
              <a:avLst/>
            </a:prstGeom>
            <a:noFill/>
          </p:spPr>
          <p:txBody>
            <a:bodyPr wrap="none" rtlCol="0">
              <a:spAutoFit/>
            </a:bodyPr>
            <a:lstStyle/>
            <a:p>
              <a:pPr algn="ctr"/>
              <a:r>
                <a:rPr lang="en-US" altLang="zh-CN" sz="1100" dirty="0">
                  <a:solidFill>
                    <a:prstClr val="black">
                      <a:lumMod val="75000"/>
                      <a:lumOff val="25000"/>
                    </a:prstClr>
                  </a:solidFill>
                  <a:latin typeface="微软雅黑" panose="020B0503020204020204" pitchFamily="34" charset="-122"/>
                  <a:ea typeface="微软雅黑" panose="020B0503020204020204" pitchFamily="34" charset="-122"/>
                </a:rPr>
                <a:t>1</a:t>
              </a:r>
              <a:endParaRPr lang="zh-CN" altLang="en-US" sz="1100"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4658627" y="3527395"/>
              <a:ext cx="0" cy="979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076922" y="3527395"/>
              <a:ext cx="0" cy="979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495217" y="3527395"/>
              <a:ext cx="0" cy="979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913514" y="3527395"/>
              <a:ext cx="0" cy="979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822037" y="3519281"/>
              <a:ext cx="0" cy="979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240332" y="3529743"/>
              <a:ext cx="0" cy="9797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752355" y="3556668"/>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180338" y="3556668"/>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592165" y="3558011"/>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927052" y="3557969"/>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970070" y="3556668"/>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398053" y="3556668"/>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5809880" y="3558011"/>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144767" y="3557969"/>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027996" y="3557969"/>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344505" y="3558351"/>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547754" y="3557969"/>
              <a:ext cx="0" cy="360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778968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ext Box 7"/>
          <p:cNvSpPr txBox="1">
            <a:spLocks noChangeArrowheads="1"/>
          </p:cNvSpPr>
          <p:nvPr/>
        </p:nvSpPr>
        <p:spPr bwMode="auto">
          <a:xfrm>
            <a:off x="1752600" y="762000"/>
            <a:ext cx="3479800" cy="584200"/>
          </a:xfrm>
          <a:prstGeom prst="rect">
            <a:avLst/>
          </a:prstGeom>
          <a:noFill/>
          <a:ln w="9525">
            <a:noFill/>
            <a:miter lim="800000"/>
            <a:headEnd/>
            <a:tailEnd/>
          </a:ln>
        </p:spPr>
        <p:txBody>
          <a:bodyPr wrap="none">
            <a:spAutoFit/>
          </a:bodyPr>
          <a:lstStyle/>
          <a:p>
            <a:pPr algn="ctr" fontAlgn="base">
              <a:spcBef>
                <a:spcPct val="0"/>
              </a:spcBef>
              <a:spcAft>
                <a:spcPct val="0"/>
              </a:spcAft>
            </a:pPr>
            <a:r>
              <a:rPr lang="zh-CN" altLang="en-US" sz="3200" b="1">
                <a:solidFill>
                  <a:srgbClr val="000000"/>
                </a:solidFill>
                <a:latin typeface="微软雅黑" pitchFamily="34" charset="-122"/>
                <a:ea typeface="微软雅黑" pitchFamily="34" charset="-122"/>
                <a:cs typeface="Arial" charset="0"/>
              </a:rPr>
              <a:t>上海大众公司介绍</a:t>
            </a:r>
            <a:endParaRPr lang="en-US" altLang="zh-CN" sz="3200" b="1" dirty="0">
              <a:solidFill>
                <a:srgbClr val="000000"/>
              </a:solidFill>
              <a:latin typeface="微软雅黑" pitchFamily="34" charset="-122"/>
              <a:ea typeface="微软雅黑" pitchFamily="34" charset="-122"/>
              <a:cs typeface="Arial" charset="0"/>
            </a:endParaRPr>
          </a:p>
        </p:txBody>
      </p:sp>
      <p:sp>
        <p:nvSpPr>
          <p:cNvPr id="5123" name="矩形 3"/>
          <p:cNvSpPr>
            <a:spLocks noChangeArrowheads="1"/>
          </p:cNvSpPr>
          <p:nvPr/>
        </p:nvSpPr>
        <p:spPr bwMode="auto">
          <a:xfrm>
            <a:off x="1828800" y="1600201"/>
            <a:ext cx="8153400" cy="4524375"/>
          </a:xfrm>
          <a:prstGeom prst="rect">
            <a:avLst/>
          </a:prstGeom>
          <a:noFill/>
          <a:ln w="9525">
            <a:noFill/>
            <a:miter lim="800000"/>
            <a:headEnd/>
            <a:tailEnd/>
          </a:ln>
        </p:spPr>
        <p:txBody>
          <a:bodyPr>
            <a:spAutoFit/>
          </a:bodyPr>
          <a:lstStyle/>
          <a:p>
            <a:pPr fontAlgn="base">
              <a:spcBef>
                <a:spcPct val="0"/>
              </a:spcBef>
              <a:spcAft>
                <a:spcPct val="0"/>
              </a:spcAft>
            </a:pPr>
            <a:r>
              <a:rPr lang="zh-CN" altLang="en-US" sz="2400">
                <a:solidFill>
                  <a:srgbClr val="000000"/>
                </a:solidFill>
                <a:latin typeface="微软雅黑" pitchFamily="34" charset="-122"/>
                <a:ea typeface="微软雅黑" pitchFamily="34" charset="-122"/>
              </a:rPr>
              <a:t>成立于</a:t>
            </a:r>
            <a:r>
              <a:rPr lang="en-US" altLang="zh-CN" sz="2400">
                <a:solidFill>
                  <a:srgbClr val="000000"/>
                </a:solidFill>
                <a:latin typeface="微软雅黑" pitchFamily="34" charset="-122"/>
                <a:ea typeface="微软雅黑" pitchFamily="34" charset="-122"/>
              </a:rPr>
              <a:t>1985</a:t>
            </a:r>
            <a:r>
              <a:rPr lang="zh-CN" altLang="en-US" sz="2400">
                <a:solidFill>
                  <a:srgbClr val="000000"/>
                </a:solidFill>
                <a:latin typeface="微软雅黑" pitchFamily="34" charset="-122"/>
                <a:ea typeface="微软雅黑" pitchFamily="34" charset="-122"/>
              </a:rPr>
              <a:t>年的上海大众汽车有限公司（以下简称上海大众）是一家中德合资企业，双方投资比例各为</a:t>
            </a:r>
            <a:r>
              <a:rPr lang="en-US" altLang="zh-CN" sz="2400">
                <a:solidFill>
                  <a:srgbClr val="000000"/>
                </a:solidFill>
                <a:latin typeface="微软雅黑" pitchFamily="34" charset="-122"/>
                <a:ea typeface="微软雅黑" pitchFamily="34" charset="-122"/>
              </a:rPr>
              <a:t>50%</a:t>
            </a:r>
            <a:r>
              <a:rPr lang="zh-CN" altLang="en-US" sz="2400">
                <a:solidFill>
                  <a:srgbClr val="000000"/>
                </a:solidFill>
                <a:latin typeface="微软雅黑" pitchFamily="34" charset="-122"/>
                <a:ea typeface="微软雅黑" pitchFamily="34" charset="-122"/>
              </a:rPr>
              <a:t>，也是中国最早轿车合资企业。 公司总部位于上海安亭国际汽车城，占地面积</a:t>
            </a:r>
            <a:r>
              <a:rPr lang="en-US" altLang="zh-CN" sz="2400">
                <a:solidFill>
                  <a:srgbClr val="000000"/>
                </a:solidFill>
                <a:latin typeface="微软雅黑" pitchFamily="34" charset="-122"/>
                <a:ea typeface="微软雅黑" pitchFamily="34" charset="-122"/>
              </a:rPr>
              <a:t>333</a:t>
            </a:r>
            <a:r>
              <a:rPr lang="zh-CN" altLang="en-US" sz="2400">
                <a:solidFill>
                  <a:srgbClr val="000000"/>
                </a:solidFill>
                <a:latin typeface="微软雅黑" pitchFamily="34" charset="-122"/>
                <a:ea typeface="微软雅黑" pitchFamily="34" charset="-122"/>
              </a:rPr>
              <a:t>万平方米。新成立的上海大众南京分公司为第四个整车生产基地，位于南京市江宁经济技术开发区，占地面积</a:t>
            </a:r>
            <a:r>
              <a:rPr lang="en-US" altLang="zh-CN" sz="2400">
                <a:solidFill>
                  <a:srgbClr val="000000"/>
                </a:solidFill>
                <a:latin typeface="微软雅黑" pitchFamily="34" charset="-122"/>
                <a:ea typeface="微软雅黑" pitchFamily="34" charset="-122"/>
              </a:rPr>
              <a:t>63.5</a:t>
            </a:r>
            <a:r>
              <a:rPr lang="zh-CN" altLang="en-US" sz="2400">
                <a:solidFill>
                  <a:srgbClr val="000000"/>
                </a:solidFill>
                <a:latin typeface="微软雅黑" pitchFamily="34" charset="-122"/>
                <a:ea typeface="微软雅黑" pitchFamily="34" charset="-122"/>
              </a:rPr>
              <a:t>万平方米。</a:t>
            </a:r>
          </a:p>
          <a:p>
            <a:pPr fontAlgn="base">
              <a:spcBef>
                <a:spcPct val="0"/>
              </a:spcBef>
              <a:spcAft>
                <a:spcPct val="0"/>
              </a:spcAft>
            </a:pPr>
            <a:endParaRPr lang="zh-CN" altLang="en-US" sz="2400">
              <a:solidFill>
                <a:srgbClr val="000000"/>
              </a:solidFill>
              <a:latin typeface="微软雅黑" pitchFamily="34" charset="-122"/>
              <a:ea typeface="微软雅黑" pitchFamily="34" charset="-122"/>
            </a:endParaRPr>
          </a:p>
          <a:p>
            <a:pPr fontAlgn="base">
              <a:spcBef>
                <a:spcPct val="0"/>
              </a:spcBef>
              <a:spcAft>
                <a:spcPct val="0"/>
              </a:spcAft>
            </a:pPr>
            <a:r>
              <a:rPr lang="zh-CN" altLang="en-US" sz="2400">
                <a:solidFill>
                  <a:srgbClr val="000000"/>
                </a:solidFill>
                <a:latin typeface="微软雅黑" pitchFamily="34" charset="-122"/>
                <a:ea typeface="微软雅黑" pitchFamily="34" charset="-122"/>
              </a:rPr>
              <a:t>上海大众是国内规模最大的现代化轿车生产基地之一。基于大众、斯柯达两大品牌，公司目前拥有桑塔纳、帕萨特、波罗、途安、</a:t>
            </a:r>
            <a:r>
              <a:rPr lang="en-US" altLang="zh-CN" sz="2400">
                <a:solidFill>
                  <a:srgbClr val="000000"/>
                </a:solidFill>
                <a:latin typeface="微软雅黑" pitchFamily="34" charset="-122"/>
                <a:ea typeface="微软雅黑" pitchFamily="34" charset="-122"/>
              </a:rPr>
              <a:t>LAVIDA</a:t>
            </a:r>
            <a:r>
              <a:rPr lang="zh-CN" altLang="en-US" sz="2400">
                <a:solidFill>
                  <a:srgbClr val="000000"/>
                </a:solidFill>
                <a:latin typeface="微软雅黑" pitchFamily="34" charset="-122"/>
                <a:ea typeface="微软雅黑" pitchFamily="34" charset="-122"/>
              </a:rPr>
              <a:t>朗逸、</a:t>
            </a:r>
            <a:r>
              <a:rPr lang="en-US" altLang="zh-CN" sz="2400">
                <a:solidFill>
                  <a:srgbClr val="000000"/>
                </a:solidFill>
                <a:latin typeface="微软雅黑" pitchFamily="34" charset="-122"/>
                <a:ea typeface="微软雅黑" pitchFamily="34" charset="-122"/>
              </a:rPr>
              <a:t>TIGUAN</a:t>
            </a:r>
            <a:r>
              <a:rPr lang="zh-CN" altLang="en-US" sz="2400">
                <a:solidFill>
                  <a:srgbClr val="000000"/>
                </a:solidFill>
                <a:latin typeface="微软雅黑" pitchFamily="34" charset="-122"/>
                <a:ea typeface="微软雅黑" pitchFamily="34" charset="-122"/>
              </a:rPr>
              <a:t>途观和</a:t>
            </a:r>
            <a:r>
              <a:rPr lang="en-US" altLang="zh-CN" sz="2400">
                <a:solidFill>
                  <a:srgbClr val="000000"/>
                </a:solidFill>
                <a:latin typeface="微软雅黑" pitchFamily="34" charset="-122"/>
                <a:ea typeface="微软雅黑" pitchFamily="34" charset="-122"/>
              </a:rPr>
              <a:t>Octavia</a:t>
            </a:r>
            <a:r>
              <a:rPr lang="zh-CN" altLang="en-US" sz="2400">
                <a:solidFill>
                  <a:srgbClr val="000000"/>
                </a:solidFill>
                <a:latin typeface="微软雅黑" pitchFamily="34" charset="-122"/>
                <a:ea typeface="微软雅黑" pitchFamily="34" charset="-122"/>
              </a:rPr>
              <a:t>明锐、</a:t>
            </a:r>
            <a:r>
              <a:rPr lang="en-US" altLang="zh-CN" sz="2400">
                <a:solidFill>
                  <a:srgbClr val="000000"/>
                </a:solidFill>
                <a:latin typeface="微软雅黑" pitchFamily="34" charset="-122"/>
                <a:ea typeface="微软雅黑" pitchFamily="34" charset="-122"/>
              </a:rPr>
              <a:t>Fabia</a:t>
            </a:r>
            <a:r>
              <a:rPr lang="zh-CN" altLang="en-US" sz="2400">
                <a:solidFill>
                  <a:srgbClr val="000000"/>
                </a:solidFill>
                <a:latin typeface="微软雅黑" pitchFamily="34" charset="-122"/>
                <a:ea typeface="微软雅黑" pitchFamily="34" charset="-122"/>
              </a:rPr>
              <a:t>晶锐、</a:t>
            </a:r>
            <a:r>
              <a:rPr lang="en-US" altLang="zh-CN" sz="2400">
                <a:solidFill>
                  <a:srgbClr val="000000"/>
                </a:solidFill>
                <a:latin typeface="微软雅黑" pitchFamily="34" charset="-122"/>
                <a:ea typeface="微软雅黑" pitchFamily="34" charset="-122"/>
              </a:rPr>
              <a:t>Superb</a:t>
            </a:r>
            <a:r>
              <a:rPr lang="zh-CN" altLang="en-US" sz="2400">
                <a:solidFill>
                  <a:srgbClr val="000000"/>
                </a:solidFill>
                <a:latin typeface="微软雅黑" pitchFamily="34" charset="-122"/>
                <a:ea typeface="微软雅黑" pitchFamily="34" charset="-122"/>
              </a:rPr>
              <a:t>昊锐等十大系列产品，覆盖</a:t>
            </a:r>
            <a:r>
              <a:rPr lang="en-US" altLang="zh-CN" sz="2400">
                <a:solidFill>
                  <a:srgbClr val="000000"/>
                </a:solidFill>
                <a:latin typeface="微软雅黑" pitchFamily="34" charset="-122"/>
                <a:ea typeface="微软雅黑" pitchFamily="34" charset="-122"/>
              </a:rPr>
              <a:t>A0</a:t>
            </a:r>
            <a:r>
              <a:rPr lang="zh-CN" altLang="en-US" sz="2400">
                <a:solidFill>
                  <a:srgbClr val="000000"/>
                </a:solidFill>
                <a:latin typeface="微软雅黑" pitchFamily="34" charset="-122"/>
                <a:ea typeface="微软雅黑" pitchFamily="34" charset="-122"/>
              </a:rPr>
              <a:t>级、</a:t>
            </a:r>
            <a:r>
              <a:rPr lang="en-US" altLang="zh-CN" sz="2400">
                <a:solidFill>
                  <a:srgbClr val="000000"/>
                </a:solidFill>
                <a:latin typeface="微软雅黑" pitchFamily="34" charset="-122"/>
                <a:ea typeface="微软雅黑" pitchFamily="34" charset="-122"/>
              </a:rPr>
              <a:t>A</a:t>
            </a:r>
            <a:r>
              <a:rPr lang="zh-CN" altLang="en-US" sz="2400">
                <a:solidFill>
                  <a:srgbClr val="000000"/>
                </a:solidFill>
                <a:latin typeface="微软雅黑" pitchFamily="34" charset="-122"/>
                <a:ea typeface="微软雅黑" pitchFamily="34" charset="-122"/>
              </a:rPr>
              <a:t>级、</a:t>
            </a:r>
            <a:r>
              <a:rPr lang="en-US" altLang="zh-CN" sz="2400">
                <a:solidFill>
                  <a:srgbClr val="000000"/>
                </a:solidFill>
                <a:latin typeface="微软雅黑" pitchFamily="34" charset="-122"/>
                <a:ea typeface="微软雅黑" pitchFamily="34" charset="-122"/>
              </a:rPr>
              <a:t>B</a:t>
            </a:r>
            <a:r>
              <a:rPr lang="zh-CN" altLang="en-US" sz="2400">
                <a:solidFill>
                  <a:srgbClr val="000000"/>
                </a:solidFill>
                <a:latin typeface="微软雅黑" pitchFamily="34" charset="-122"/>
                <a:ea typeface="微软雅黑" pitchFamily="34" charset="-122"/>
              </a:rPr>
              <a:t>级、</a:t>
            </a:r>
            <a:r>
              <a:rPr lang="en-US" altLang="zh-CN" sz="2400">
                <a:solidFill>
                  <a:srgbClr val="000000"/>
                </a:solidFill>
                <a:latin typeface="微软雅黑" pitchFamily="34" charset="-122"/>
                <a:ea typeface="微软雅黑" pitchFamily="34" charset="-122"/>
              </a:rPr>
              <a:t>SUV</a:t>
            </a:r>
            <a:r>
              <a:rPr lang="zh-CN" altLang="en-US" sz="2400">
                <a:solidFill>
                  <a:srgbClr val="000000"/>
                </a:solidFill>
                <a:latin typeface="微软雅黑" pitchFamily="34" charset="-122"/>
                <a:ea typeface="微软雅黑" pitchFamily="34" charset="-122"/>
              </a:rPr>
              <a:t>等不同细分市场。</a:t>
            </a:r>
          </a:p>
        </p:txBody>
      </p:sp>
      <p:sp>
        <p:nvSpPr>
          <p:cNvPr id="4" name="圆角矩形 3"/>
          <p:cNvSpPr/>
          <p:nvPr/>
        </p:nvSpPr>
        <p:spPr bwMode="auto">
          <a:xfrm>
            <a:off x="1539875" y="457200"/>
            <a:ext cx="9112250" cy="6096000"/>
          </a:xfrm>
          <a:prstGeom prst="roundRect">
            <a:avLst>
              <a:gd name="adj" fmla="val 4413"/>
            </a:avLst>
          </a:prstGeom>
          <a:noFill/>
          <a:ln w="9525" cap="flat" cmpd="sng" algn="ctr">
            <a:solidFill>
              <a:schemeClr val="bg1">
                <a:lumMod val="75000"/>
              </a:schemeClr>
            </a:solidFill>
            <a:prstDash val="solid"/>
            <a:round/>
            <a:headEnd type="none" w="med" len="med"/>
            <a:tailEnd type="triangle" w="med" len="med"/>
          </a:ln>
          <a:effectLst/>
          <a:extLst>
            <a:ext uri="{909E8E84-426E-40DD-AFC4-6F175D3DCCD1}">
              <a14:hiddenFill xmlns:a14="http://schemas.microsoft.com/office/drawing/2010/main">
                <a:solidFill>
                  <a:srgbClr val="2B166E"/>
                </a:solidFill>
              </a14:hiddenFill>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rtlCol="0" anchor="ctr" anchorCtr="0" compatLnSpc="1">
            <a:prstTxWarp prst="textNoShape">
              <a:avLst/>
            </a:prstTxWarp>
          </a:bodyPr>
          <a:lstStyle/>
          <a:p>
            <a:pPr fontAlgn="base">
              <a:spcBef>
                <a:spcPct val="0"/>
              </a:spcBef>
              <a:spcAft>
                <a:spcPct val="0"/>
              </a:spcAft>
            </a:pPr>
            <a:endParaRPr lang="zh-CN" altLang="en-US">
              <a:solidFill>
                <a:srgbClr val="000000"/>
              </a:solidFill>
            </a:endParaRPr>
          </a:p>
        </p:txBody>
      </p:sp>
      <p:grpSp>
        <p:nvGrpSpPr>
          <p:cNvPr id="5" name="组合 4"/>
          <p:cNvGrpSpPr/>
          <p:nvPr/>
        </p:nvGrpSpPr>
        <p:grpSpPr>
          <a:xfrm>
            <a:off x="9730854" y="4585647"/>
            <a:ext cx="2473160" cy="2277795"/>
            <a:chOff x="9730854" y="4585647"/>
            <a:chExt cx="2473160" cy="2277795"/>
          </a:xfrm>
        </p:grpSpPr>
        <p:sp>
          <p:nvSpPr>
            <p:cNvPr id="6" name="直角三角形 5"/>
            <p:cNvSpPr/>
            <p:nvPr/>
          </p:nvSpPr>
          <p:spPr>
            <a:xfrm flipH="1">
              <a:off x="9730854" y="4585647"/>
              <a:ext cx="2473160" cy="22777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782926" y="5884215"/>
              <a:ext cx="1210589" cy="707886"/>
            </a:xfrm>
            <a:prstGeom prst="rect">
              <a:avLst/>
            </a:prstGeom>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原稿</a:t>
              </a:r>
            </a:p>
          </p:txBody>
        </p:sp>
      </p:grpSp>
      <p:sp>
        <p:nvSpPr>
          <p:cNvPr id="8" name="文本框 7"/>
          <p:cNvSpPr txBox="1"/>
          <p:nvPr/>
        </p:nvSpPr>
        <p:spPr>
          <a:xfrm>
            <a:off x="287337" y="412577"/>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655609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Text Box 7"/>
          <p:cNvSpPr txBox="1">
            <a:spLocks noChangeArrowheads="1"/>
          </p:cNvSpPr>
          <p:nvPr/>
        </p:nvSpPr>
        <p:spPr bwMode="auto">
          <a:xfrm>
            <a:off x="1854200" y="777115"/>
            <a:ext cx="3479800" cy="584200"/>
          </a:xfrm>
          <a:prstGeom prst="rect">
            <a:avLst/>
          </a:prstGeom>
          <a:noFill/>
          <a:ln w="9525">
            <a:noFill/>
            <a:miter lim="800000"/>
            <a:headEnd/>
            <a:tailEnd/>
          </a:ln>
        </p:spPr>
        <p:txBody>
          <a:bodyPr wrap="none">
            <a:spAutoFit/>
          </a:bodyPr>
          <a:lstStyle/>
          <a:p>
            <a:pPr algn="ctr" fontAlgn="base">
              <a:spcBef>
                <a:spcPct val="0"/>
              </a:spcBef>
              <a:spcAft>
                <a:spcPct val="0"/>
              </a:spcAft>
            </a:pPr>
            <a:r>
              <a:rPr lang="zh-CN" altLang="en-US" sz="3200" b="1" dirty="0">
                <a:solidFill>
                  <a:srgbClr val="006600"/>
                </a:solidFill>
                <a:latin typeface="微软雅黑" pitchFamily="34" charset="-122"/>
                <a:ea typeface="微软雅黑" pitchFamily="34" charset="-122"/>
                <a:cs typeface="Arial" charset="0"/>
              </a:rPr>
              <a:t>上海大众公司介绍</a:t>
            </a:r>
            <a:endParaRPr lang="en-US" altLang="zh-CN" sz="3200" b="1" dirty="0">
              <a:solidFill>
                <a:srgbClr val="006600"/>
              </a:solidFill>
              <a:latin typeface="微软雅黑" pitchFamily="34" charset="-122"/>
              <a:ea typeface="微软雅黑" pitchFamily="34" charset="-122"/>
              <a:cs typeface="Arial" charset="0"/>
            </a:endParaRPr>
          </a:p>
        </p:txBody>
      </p:sp>
      <p:pic>
        <p:nvPicPr>
          <p:cNvPr id="10244" name="图片 5" descr="menu01.jpg"/>
          <p:cNvPicPr>
            <a:picLocks noChangeAspect="1"/>
          </p:cNvPicPr>
          <p:nvPr/>
        </p:nvPicPr>
        <p:blipFill>
          <a:blip r:embed="rId2"/>
          <a:srcRect/>
          <a:stretch>
            <a:fillRect/>
          </a:stretch>
        </p:blipFill>
        <p:spPr bwMode="auto">
          <a:xfrm>
            <a:off x="1981200" y="1524001"/>
            <a:ext cx="8361452" cy="2182237"/>
          </a:xfrm>
          <a:prstGeom prst="rect">
            <a:avLst/>
          </a:prstGeom>
          <a:noFill/>
          <a:ln w="9525">
            <a:noFill/>
            <a:miter lim="800000"/>
            <a:headEnd/>
            <a:tailEnd/>
          </a:ln>
        </p:spPr>
      </p:pic>
      <p:sp>
        <p:nvSpPr>
          <p:cNvPr id="2" name="圆角矩形 1"/>
          <p:cNvSpPr/>
          <p:nvPr/>
        </p:nvSpPr>
        <p:spPr bwMode="auto">
          <a:xfrm>
            <a:off x="1539875" y="457200"/>
            <a:ext cx="9112250" cy="6096000"/>
          </a:xfrm>
          <a:prstGeom prst="roundRect">
            <a:avLst>
              <a:gd name="adj" fmla="val 4413"/>
            </a:avLst>
          </a:prstGeom>
          <a:noFill/>
          <a:ln w="9525" cap="flat" cmpd="sng" algn="ctr">
            <a:solidFill>
              <a:schemeClr val="bg1">
                <a:lumMod val="75000"/>
              </a:schemeClr>
            </a:solidFill>
            <a:prstDash val="solid"/>
            <a:round/>
            <a:headEnd type="none" w="med" len="med"/>
            <a:tailEnd type="triangle" w="med" len="med"/>
          </a:ln>
          <a:effectLst/>
          <a:extLst>
            <a:ext uri="{909E8E84-426E-40DD-AFC4-6F175D3DCCD1}">
              <a14:hiddenFill xmlns:a14="http://schemas.microsoft.com/office/drawing/2010/main">
                <a:solidFill>
                  <a:srgbClr val="2B166E"/>
                </a:solidFill>
              </a14:hiddenFill>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rtlCol="0" anchor="ctr" anchorCtr="0" compatLnSpc="1">
            <a:prstTxWarp prst="textNoShape">
              <a:avLst/>
            </a:prstTxWarp>
          </a:bodyPr>
          <a:lstStyle/>
          <a:p>
            <a:pPr fontAlgn="base">
              <a:spcBef>
                <a:spcPct val="0"/>
              </a:spcBef>
              <a:spcAft>
                <a:spcPct val="0"/>
              </a:spcAft>
            </a:pPr>
            <a:endParaRPr lang="zh-CN" altLang="en-US">
              <a:solidFill>
                <a:srgbClr val="000000"/>
              </a:solidFill>
            </a:endParaRPr>
          </a:p>
        </p:txBody>
      </p:sp>
      <p:sp>
        <p:nvSpPr>
          <p:cNvPr id="6" name="矩形 3"/>
          <p:cNvSpPr>
            <a:spLocks noChangeArrowheads="1"/>
          </p:cNvSpPr>
          <p:nvPr/>
        </p:nvSpPr>
        <p:spPr bwMode="auto">
          <a:xfrm>
            <a:off x="1895626" y="3900451"/>
            <a:ext cx="3948112" cy="2622256"/>
          </a:xfrm>
          <a:prstGeom prst="rect">
            <a:avLst/>
          </a:prstGeom>
          <a:noFill/>
          <a:ln w="9525">
            <a:noFill/>
            <a:miter lim="800000"/>
            <a:headEnd/>
            <a:tailEnd/>
          </a:ln>
        </p:spPr>
        <p:txBody>
          <a:bodyPr wrap="square">
            <a:spAutoFit/>
          </a:bodyPr>
          <a:lstStyle/>
          <a:p>
            <a:pPr marL="342900" indent="-342900" algn="just" fontAlgn="base">
              <a:spcBef>
                <a:spcPct val="0"/>
              </a:spcBef>
              <a:spcAft>
                <a:spcPts val="1200"/>
              </a:spcAft>
              <a:buClr>
                <a:srgbClr val="006600"/>
              </a:buClr>
              <a:buFont typeface="Webdings" panose="05030102010509060703" pitchFamily="18" charset="2"/>
              <a:buChar char="þ"/>
            </a:pPr>
            <a:r>
              <a:rPr lang="zh-CN" altLang="en-US" sz="2000" b="1" dirty="0">
                <a:solidFill>
                  <a:srgbClr val="006600"/>
                </a:solidFill>
                <a:latin typeface="微软雅黑" pitchFamily="34" charset="-122"/>
                <a:ea typeface="微软雅黑" pitchFamily="34" charset="-122"/>
              </a:rPr>
              <a:t>中国最早的轿车合资企业</a:t>
            </a:r>
            <a:endParaRPr lang="en-US" altLang="zh-CN" sz="2000" b="1" dirty="0">
              <a:solidFill>
                <a:srgbClr val="006600"/>
              </a:solidFill>
              <a:latin typeface="微软雅黑" pitchFamily="34" charset="-122"/>
              <a:ea typeface="微软雅黑" pitchFamily="34" charset="-122"/>
            </a:endParaRPr>
          </a:p>
          <a:p>
            <a:pPr marL="360000" lvl="1"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成立于</a:t>
            </a:r>
            <a:r>
              <a:rPr lang="en-US" altLang="zh-CN" sz="1600" dirty="0">
                <a:solidFill>
                  <a:srgbClr val="000000">
                    <a:lumMod val="85000"/>
                    <a:lumOff val="15000"/>
                  </a:srgbClr>
                </a:solidFill>
                <a:latin typeface="微软雅黑" pitchFamily="34" charset="-122"/>
                <a:ea typeface="微软雅黑" pitchFamily="34" charset="-122"/>
              </a:rPr>
              <a:t>1985</a:t>
            </a:r>
            <a:r>
              <a:rPr lang="zh-CN" altLang="en-US" sz="1600" dirty="0">
                <a:solidFill>
                  <a:srgbClr val="000000">
                    <a:lumMod val="85000"/>
                    <a:lumOff val="15000"/>
                  </a:srgbClr>
                </a:solidFill>
                <a:latin typeface="微软雅黑" pitchFamily="34" charset="-122"/>
                <a:ea typeface="微软雅黑" pitchFamily="34" charset="-122"/>
              </a:rPr>
              <a:t>年</a:t>
            </a:r>
            <a:endParaRPr lang="en-US" altLang="zh-CN" sz="1600" dirty="0">
              <a:solidFill>
                <a:srgbClr val="000000">
                  <a:lumMod val="85000"/>
                  <a:lumOff val="15000"/>
                </a:srgbClr>
              </a:solidFill>
              <a:latin typeface="微软雅黑" pitchFamily="34" charset="-122"/>
              <a:ea typeface="微软雅黑" pitchFamily="34" charset="-122"/>
            </a:endParaRPr>
          </a:p>
          <a:p>
            <a:pPr marL="360000" lvl="1"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中德合资企业，双方比例各为</a:t>
            </a:r>
            <a:r>
              <a:rPr lang="en-US" altLang="zh-CN" sz="1600" dirty="0">
                <a:solidFill>
                  <a:srgbClr val="000000">
                    <a:lumMod val="85000"/>
                    <a:lumOff val="15000"/>
                  </a:srgbClr>
                </a:solidFill>
                <a:latin typeface="微软雅黑" pitchFamily="34" charset="-122"/>
                <a:ea typeface="微软雅黑" pitchFamily="34" charset="-122"/>
              </a:rPr>
              <a:t>50%</a:t>
            </a:r>
          </a:p>
          <a:p>
            <a:pPr marL="360000" lvl="1"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公司总部位于上海安亭国际汽车城</a:t>
            </a:r>
            <a:r>
              <a:rPr lang="en-US" altLang="zh-CN" sz="1600" dirty="0">
                <a:solidFill>
                  <a:srgbClr val="000000">
                    <a:lumMod val="85000"/>
                    <a:lumOff val="15000"/>
                  </a:srgbClr>
                </a:solidFill>
                <a:latin typeface="微软雅黑" pitchFamily="34" charset="-122"/>
                <a:ea typeface="微软雅黑" pitchFamily="34" charset="-122"/>
              </a:rPr>
              <a:t/>
            </a:r>
            <a:br>
              <a:rPr lang="en-US" altLang="zh-CN" sz="1600" dirty="0">
                <a:solidFill>
                  <a:srgbClr val="000000">
                    <a:lumMod val="85000"/>
                    <a:lumOff val="15000"/>
                  </a:srgbClr>
                </a:solidFill>
                <a:latin typeface="微软雅黑" pitchFamily="34" charset="-122"/>
                <a:ea typeface="微软雅黑" pitchFamily="34" charset="-122"/>
              </a:rPr>
            </a:br>
            <a:r>
              <a:rPr lang="en-US" altLang="zh-CN" sz="1600" dirty="0">
                <a:solidFill>
                  <a:srgbClr val="000000">
                    <a:lumMod val="85000"/>
                    <a:lumOff val="15000"/>
                  </a:srgbClr>
                </a:solidFill>
                <a:latin typeface="微软雅黑" pitchFamily="34" charset="-122"/>
                <a:ea typeface="微软雅黑" pitchFamily="34" charset="-122"/>
              </a:rPr>
              <a:t>  </a:t>
            </a:r>
            <a:r>
              <a:rPr lang="zh-CN" altLang="en-US" sz="1600" dirty="0">
                <a:solidFill>
                  <a:srgbClr val="000000">
                    <a:lumMod val="85000"/>
                    <a:lumOff val="15000"/>
                  </a:srgbClr>
                </a:solidFill>
                <a:latin typeface="微软雅黑" pitchFamily="34" charset="-122"/>
                <a:ea typeface="微软雅黑" pitchFamily="34" charset="-122"/>
              </a:rPr>
              <a:t>占地面积</a:t>
            </a:r>
            <a:r>
              <a:rPr lang="en-US" altLang="zh-CN" sz="1600" dirty="0">
                <a:solidFill>
                  <a:srgbClr val="000000">
                    <a:lumMod val="85000"/>
                    <a:lumOff val="15000"/>
                  </a:srgbClr>
                </a:solidFill>
                <a:latin typeface="微软雅黑" pitchFamily="34" charset="-122"/>
                <a:ea typeface="微软雅黑" pitchFamily="34" charset="-122"/>
              </a:rPr>
              <a:t>333</a:t>
            </a:r>
            <a:r>
              <a:rPr lang="zh-CN" altLang="en-US" sz="1600" dirty="0">
                <a:solidFill>
                  <a:srgbClr val="000000">
                    <a:lumMod val="85000"/>
                    <a:lumOff val="15000"/>
                  </a:srgbClr>
                </a:solidFill>
                <a:latin typeface="微软雅黑" pitchFamily="34" charset="-122"/>
                <a:ea typeface="微软雅黑" pitchFamily="34" charset="-122"/>
              </a:rPr>
              <a:t>万平方米</a:t>
            </a:r>
            <a:endParaRPr lang="en-US" altLang="zh-CN" sz="1600" dirty="0">
              <a:solidFill>
                <a:srgbClr val="000000">
                  <a:lumMod val="85000"/>
                  <a:lumOff val="15000"/>
                </a:srgbClr>
              </a:solidFill>
              <a:latin typeface="微软雅黑" pitchFamily="34" charset="-122"/>
              <a:ea typeface="微软雅黑" pitchFamily="34" charset="-122"/>
            </a:endParaRPr>
          </a:p>
          <a:p>
            <a:pPr marL="360000" lvl="1"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新成立南京分公司第四个整车基地</a:t>
            </a:r>
            <a:endParaRPr lang="en-US" altLang="zh-CN" sz="1600" dirty="0">
              <a:solidFill>
                <a:srgbClr val="000000">
                  <a:lumMod val="85000"/>
                  <a:lumOff val="15000"/>
                </a:srgbClr>
              </a:solidFill>
              <a:latin typeface="微软雅黑" pitchFamily="34" charset="-122"/>
              <a:ea typeface="微软雅黑" pitchFamily="34" charset="-122"/>
            </a:endParaRPr>
          </a:p>
          <a:p>
            <a:pPr marL="360000" lvl="1"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位于南京市江宁经济技术开发区</a:t>
            </a:r>
            <a:r>
              <a:rPr lang="en-US" altLang="zh-CN" sz="1600" dirty="0">
                <a:solidFill>
                  <a:srgbClr val="000000">
                    <a:lumMod val="85000"/>
                    <a:lumOff val="15000"/>
                  </a:srgbClr>
                </a:solidFill>
                <a:latin typeface="微软雅黑" pitchFamily="34" charset="-122"/>
                <a:ea typeface="微软雅黑" pitchFamily="34" charset="-122"/>
              </a:rPr>
              <a:t/>
            </a:r>
            <a:br>
              <a:rPr lang="en-US" altLang="zh-CN" sz="1600" dirty="0">
                <a:solidFill>
                  <a:srgbClr val="000000">
                    <a:lumMod val="85000"/>
                    <a:lumOff val="15000"/>
                  </a:srgbClr>
                </a:solidFill>
                <a:latin typeface="微软雅黑" pitchFamily="34" charset="-122"/>
                <a:ea typeface="微软雅黑" pitchFamily="34" charset="-122"/>
              </a:rPr>
            </a:br>
            <a:r>
              <a:rPr lang="en-US" altLang="zh-CN" sz="1600" dirty="0">
                <a:solidFill>
                  <a:srgbClr val="000000">
                    <a:lumMod val="85000"/>
                    <a:lumOff val="15000"/>
                  </a:srgbClr>
                </a:solidFill>
                <a:latin typeface="微软雅黑" pitchFamily="34" charset="-122"/>
                <a:ea typeface="微软雅黑" pitchFamily="34" charset="-122"/>
              </a:rPr>
              <a:t>  </a:t>
            </a:r>
            <a:r>
              <a:rPr lang="zh-CN" altLang="en-US" sz="1600" dirty="0">
                <a:solidFill>
                  <a:srgbClr val="000000">
                    <a:lumMod val="85000"/>
                    <a:lumOff val="15000"/>
                  </a:srgbClr>
                </a:solidFill>
                <a:latin typeface="微软雅黑" pitchFamily="34" charset="-122"/>
                <a:ea typeface="微软雅黑" pitchFamily="34" charset="-122"/>
              </a:rPr>
              <a:t>占地面积</a:t>
            </a:r>
            <a:r>
              <a:rPr lang="en-US" altLang="zh-CN" sz="1600" dirty="0">
                <a:solidFill>
                  <a:srgbClr val="000000">
                    <a:lumMod val="85000"/>
                    <a:lumOff val="15000"/>
                  </a:srgbClr>
                </a:solidFill>
                <a:latin typeface="微软雅黑" pitchFamily="34" charset="-122"/>
                <a:ea typeface="微软雅黑" pitchFamily="34" charset="-122"/>
              </a:rPr>
              <a:t>63.5</a:t>
            </a:r>
            <a:r>
              <a:rPr lang="zh-CN" altLang="en-US" sz="1600" dirty="0">
                <a:solidFill>
                  <a:srgbClr val="000000">
                    <a:lumMod val="85000"/>
                    <a:lumOff val="15000"/>
                  </a:srgbClr>
                </a:solidFill>
                <a:latin typeface="微软雅黑" pitchFamily="34" charset="-122"/>
                <a:ea typeface="微软雅黑" pitchFamily="34" charset="-122"/>
              </a:rPr>
              <a:t>万平方米</a:t>
            </a:r>
          </a:p>
        </p:txBody>
      </p:sp>
      <p:sp>
        <p:nvSpPr>
          <p:cNvPr id="7" name="矩形 4"/>
          <p:cNvSpPr>
            <a:spLocks noChangeArrowheads="1"/>
          </p:cNvSpPr>
          <p:nvPr/>
        </p:nvSpPr>
        <p:spPr bwMode="auto">
          <a:xfrm>
            <a:off x="6477000" y="3900451"/>
            <a:ext cx="3932764" cy="2622256"/>
          </a:xfrm>
          <a:prstGeom prst="rect">
            <a:avLst/>
          </a:prstGeom>
          <a:noFill/>
          <a:ln w="9525">
            <a:noFill/>
            <a:miter lim="800000"/>
            <a:headEnd/>
            <a:tailEnd/>
          </a:ln>
        </p:spPr>
        <p:txBody>
          <a:bodyPr wrap="square">
            <a:spAutoFit/>
          </a:bodyPr>
          <a:lstStyle/>
          <a:p>
            <a:pPr marL="342900" indent="-342900" fontAlgn="base">
              <a:spcBef>
                <a:spcPct val="0"/>
              </a:spcBef>
              <a:spcAft>
                <a:spcPts val="1200"/>
              </a:spcAft>
              <a:buClr>
                <a:srgbClr val="006600"/>
              </a:buClr>
              <a:buFont typeface="Webdings" panose="05030102010509060703" pitchFamily="18" charset="2"/>
              <a:buChar char="þ"/>
            </a:pPr>
            <a:r>
              <a:rPr lang="zh-CN" altLang="en-US" sz="2000" b="1" dirty="0">
                <a:solidFill>
                  <a:srgbClr val="006600"/>
                </a:solidFill>
                <a:latin typeface="微软雅黑" pitchFamily="34" charset="-122"/>
                <a:ea typeface="微软雅黑" pitchFamily="34" charset="-122"/>
              </a:rPr>
              <a:t>国内规模最大轿车生产基地</a:t>
            </a:r>
            <a:endParaRPr lang="en-US" altLang="zh-CN" sz="2000" b="1" dirty="0">
              <a:solidFill>
                <a:srgbClr val="006600"/>
              </a:solidFill>
              <a:latin typeface="微软雅黑" pitchFamily="34" charset="-122"/>
              <a:ea typeface="微软雅黑" pitchFamily="34" charset="-122"/>
            </a:endParaRPr>
          </a:p>
          <a:p>
            <a:pPr marL="360000" lvl="1" indent="-285750"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两大品牌：大众、斯柯达</a:t>
            </a:r>
            <a:endParaRPr lang="en-US" altLang="zh-CN" sz="1600" dirty="0">
              <a:solidFill>
                <a:srgbClr val="000000">
                  <a:lumMod val="85000"/>
                  <a:lumOff val="15000"/>
                </a:srgbClr>
              </a:solidFill>
              <a:latin typeface="微软雅黑" pitchFamily="34" charset="-122"/>
              <a:ea typeface="微软雅黑" pitchFamily="34" charset="-122"/>
            </a:endParaRPr>
          </a:p>
          <a:p>
            <a:pPr marL="360000" lvl="1" indent="-285750"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十大系列：桑塔纳、帕萨特、波罗、途安、</a:t>
            </a:r>
            <a:r>
              <a:rPr lang="en-US" altLang="zh-CN" sz="1600" dirty="0">
                <a:solidFill>
                  <a:srgbClr val="000000">
                    <a:lumMod val="85000"/>
                    <a:lumOff val="15000"/>
                  </a:srgbClr>
                </a:solidFill>
                <a:latin typeface="微软雅黑" pitchFamily="34" charset="-122"/>
                <a:ea typeface="微软雅黑" pitchFamily="34" charset="-122"/>
              </a:rPr>
              <a:t>LAVIDA</a:t>
            </a:r>
            <a:r>
              <a:rPr lang="zh-CN" altLang="en-US" sz="1600" dirty="0">
                <a:solidFill>
                  <a:srgbClr val="000000">
                    <a:lumMod val="85000"/>
                    <a:lumOff val="15000"/>
                  </a:srgbClr>
                </a:solidFill>
                <a:latin typeface="微软雅黑" pitchFamily="34" charset="-122"/>
                <a:ea typeface="微软雅黑" pitchFamily="34" charset="-122"/>
              </a:rPr>
              <a:t>朗逸、</a:t>
            </a:r>
            <a:r>
              <a:rPr lang="en-US" altLang="zh-CN" sz="1600" dirty="0">
                <a:solidFill>
                  <a:srgbClr val="000000">
                    <a:lumMod val="85000"/>
                    <a:lumOff val="15000"/>
                  </a:srgbClr>
                </a:solidFill>
                <a:latin typeface="微软雅黑" pitchFamily="34" charset="-122"/>
                <a:ea typeface="微软雅黑" pitchFamily="34" charset="-122"/>
              </a:rPr>
              <a:t>TIGUAN</a:t>
            </a:r>
            <a:r>
              <a:rPr lang="zh-CN" altLang="en-US" sz="1600" dirty="0">
                <a:solidFill>
                  <a:srgbClr val="000000">
                    <a:lumMod val="85000"/>
                    <a:lumOff val="15000"/>
                  </a:srgbClr>
                </a:solidFill>
                <a:latin typeface="微软雅黑" pitchFamily="34" charset="-122"/>
                <a:ea typeface="微软雅黑" pitchFamily="34" charset="-122"/>
              </a:rPr>
              <a:t>途观和</a:t>
            </a:r>
            <a:r>
              <a:rPr lang="en-US" altLang="zh-CN" sz="1600" dirty="0">
                <a:solidFill>
                  <a:srgbClr val="000000">
                    <a:lumMod val="85000"/>
                    <a:lumOff val="15000"/>
                  </a:srgbClr>
                </a:solidFill>
                <a:latin typeface="微软雅黑" pitchFamily="34" charset="-122"/>
                <a:ea typeface="微软雅黑" pitchFamily="34" charset="-122"/>
              </a:rPr>
              <a:t>Octavia</a:t>
            </a:r>
            <a:r>
              <a:rPr lang="zh-CN" altLang="en-US" sz="1600" dirty="0">
                <a:solidFill>
                  <a:srgbClr val="000000">
                    <a:lumMod val="85000"/>
                    <a:lumOff val="15000"/>
                  </a:srgbClr>
                </a:solidFill>
                <a:latin typeface="微软雅黑" pitchFamily="34" charset="-122"/>
                <a:ea typeface="微软雅黑" pitchFamily="34" charset="-122"/>
              </a:rPr>
              <a:t>明锐、</a:t>
            </a:r>
            <a:r>
              <a:rPr lang="en-US" altLang="zh-CN" sz="1600" dirty="0" err="1">
                <a:solidFill>
                  <a:srgbClr val="000000">
                    <a:lumMod val="85000"/>
                    <a:lumOff val="15000"/>
                  </a:srgbClr>
                </a:solidFill>
                <a:latin typeface="微软雅黑" pitchFamily="34" charset="-122"/>
                <a:ea typeface="微软雅黑" pitchFamily="34" charset="-122"/>
              </a:rPr>
              <a:t>Fabia</a:t>
            </a:r>
            <a:r>
              <a:rPr lang="zh-CN" altLang="en-US" sz="1600" dirty="0">
                <a:solidFill>
                  <a:srgbClr val="000000">
                    <a:lumMod val="85000"/>
                    <a:lumOff val="15000"/>
                  </a:srgbClr>
                </a:solidFill>
                <a:latin typeface="微软雅黑" pitchFamily="34" charset="-122"/>
                <a:ea typeface="微软雅黑" pitchFamily="34" charset="-122"/>
              </a:rPr>
              <a:t>晶锐、</a:t>
            </a:r>
            <a:r>
              <a:rPr lang="en-US" altLang="zh-CN" sz="1600" dirty="0">
                <a:solidFill>
                  <a:srgbClr val="000000">
                    <a:lumMod val="85000"/>
                    <a:lumOff val="15000"/>
                  </a:srgbClr>
                </a:solidFill>
                <a:latin typeface="微软雅黑" pitchFamily="34" charset="-122"/>
                <a:ea typeface="微软雅黑" pitchFamily="34" charset="-122"/>
              </a:rPr>
              <a:t>Superb</a:t>
            </a:r>
            <a:r>
              <a:rPr lang="zh-CN" altLang="en-US" sz="1600" dirty="0">
                <a:solidFill>
                  <a:srgbClr val="000000">
                    <a:lumMod val="85000"/>
                    <a:lumOff val="15000"/>
                  </a:srgbClr>
                </a:solidFill>
                <a:latin typeface="微软雅黑" pitchFamily="34" charset="-122"/>
                <a:ea typeface="微软雅黑" pitchFamily="34" charset="-122"/>
              </a:rPr>
              <a:t>昊锐等</a:t>
            </a:r>
            <a:endParaRPr lang="en-US" altLang="zh-CN" sz="1600" dirty="0">
              <a:solidFill>
                <a:srgbClr val="000000">
                  <a:lumMod val="85000"/>
                  <a:lumOff val="15000"/>
                </a:srgbClr>
              </a:solidFill>
              <a:latin typeface="微软雅黑" pitchFamily="34" charset="-122"/>
              <a:ea typeface="微软雅黑" pitchFamily="34" charset="-122"/>
            </a:endParaRPr>
          </a:p>
          <a:p>
            <a:pPr marL="360000" lvl="1" indent="-285750" algn="just" fontAlgn="base">
              <a:lnSpc>
                <a:spcPct val="120000"/>
              </a:lnSpc>
              <a:spcBef>
                <a:spcPct val="0"/>
              </a:spcBef>
              <a:spcAft>
                <a:spcPct val="0"/>
              </a:spcAft>
              <a:buFont typeface="Arial" charset="0"/>
              <a:buChar char="−"/>
            </a:pPr>
            <a:r>
              <a:rPr lang="zh-CN" altLang="en-US" sz="1600" dirty="0">
                <a:solidFill>
                  <a:srgbClr val="000000">
                    <a:lumMod val="85000"/>
                    <a:lumOff val="15000"/>
                  </a:srgbClr>
                </a:solidFill>
                <a:latin typeface="微软雅黑" pitchFamily="34" charset="-122"/>
                <a:ea typeface="微软雅黑" pitchFamily="34" charset="-122"/>
              </a:rPr>
              <a:t>四大市场：覆盖</a:t>
            </a:r>
            <a:r>
              <a:rPr lang="en-US" altLang="zh-CN" sz="1600" dirty="0">
                <a:solidFill>
                  <a:srgbClr val="000000">
                    <a:lumMod val="85000"/>
                    <a:lumOff val="15000"/>
                  </a:srgbClr>
                </a:solidFill>
                <a:latin typeface="微软雅黑" pitchFamily="34" charset="-122"/>
                <a:ea typeface="微软雅黑" pitchFamily="34" charset="-122"/>
              </a:rPr>
              <a:t>A0</a:t>
            </a:r>
            <a:r>
              <a:rPr lang="zh-CN" altLang="en-US" sz="1600" dirty="0">
                <a:solidFill>
                  <a:srgbClr val="000000">
                    <a:lumMod val="85000"/>
                    <a:lumOff val="15000"/>
                  </a:srgbClr>
                </a:solidFill>
                <a:latin typeface="微软雅黑" pitchFamily="34" charset="-122"/>
                <a:ea typeface="微软雅黑" pitchFamily="34" charset="-122"/>
              </a:rPr>
              <a:t>级、</a:t>
            </a:r>
            <a:r>
              <a:rPr lang="en-US" altLang="zh-CN" sz="1600" dirty="0">
                <a:solidFill>
                  <a:srgbClr val="000000">
                    <a:lumMod val="85000"/>
                    <a:lumOff val="15000"/>
                  </a:srgbClr>
                </a:solidFill>
                <a:latin typeface="微软雅黑" pitchFamily="34" charset="-122"/>
                <a:ea typeface="微软雅黑" pitchFamily="34" charset="-122"/>
              </a:rPr>
              <a:t>A</a:t>
            </a:r>
            <a:r>
              <a:rPr lang="zh-CN" altLang="en-US" sz="1600" dirty="0">
                <a:solidFill>
                  <a:srgbClr val="000000">
                    <a:lumMod val="85000"/>
                    <a:lumOff val="15000"/>
                  </a:srgbClr>
                </a:solidFill>
                <a:latin typeface="微软雅黑" pitchFamily="34" charset="-122"/>
                <a:ea typeface="微软雅黑" pitchFamily="34" charset="-122"/>
              </a:rPr>
              <a:t>级、</a:t>
            </a:r>
            <a:r>
              <a:rPr lang="en-US" altLang="zh-CN" sz="1600" dirty="0">
                <a:solidFill>
                  <a:srgbClr val="000000">
                    <a:lumMod val="85000"/>
                    <a:lumOff val="15000"/>
                  </a:srgbClr>
                </a:solidFill>
                <a:latin typeface="微软雅黑" pitchFamily="34" charset="-122"/>
                <a:ea typeface="微软雅黑" pitchFamily="34" charset="-122"/>
              </a:rPr>
              <a:t>B</a:t>
            </a:r>
            <a:r>
              <a:rPr lang="zh-CN" altLang="en-US" sz="1600" dirty="0">
                <a:solidFill>
                  <a:srgbClr val="000000">
                    <a:lumMod val="85000"/>
                    <a:lumOff val="15000"/>
                  </a:srgbClr>
                </a:solidFill>
                <a:latin typeface="微软雅黑" pitchFamily="34" charset="-122"/>
                <a:ea typeface="微软雅黑" pitchFamily="34" charset="-122"/>
              </a:rPr>
              <a:t>级、</a:t>
            </a:r>
            <a:r>
              <a:rPr lang="en-US" altLang="zh-CN" sz="1600" dirty="0">
                <a:solidFill>
                  <a:srgbClr val="000000">
                    <a:lumMod val="85000"/>
                    <a:lumOff val="15000"/>
                  </a:srgbClr>
                </a:solidFill>
                <a:latin typeface="微软雅黑" pitchFamily="34" charset="-122"/>
                <a:ea typeface="微软雅黑" pitchFamily="34" charset="-122"/>
              </a:rPr>
              <a:t>SUV</a:t>
            </a:r>
            <a:r>
              <a:rPr lang="zh-CN" altLang="en-US" sz="1600" dirty="0">
                <a:solidFill>
                  <a:srgbClr val="000000">
                    <a:lumMod val="85000"/>
                    <a:lumOff val="15000"/>
                  </a:srgbClr>
                </a:solidFill>
                <a:latin typeface="微软雅黑" pitchFamily="34" charset="-122"/>
                <a:ea typeface="微软雅黑" pitchFamily="34" charset="-122"/>
              </a:rPr>
              <a:t>等不同细分市场</a:t>
            </a:r>
          </a:p>
        </p:txBody>
      </p:sp>
    </p:spTree>
    <p:extLst>
      <p:ext uri="{BB962C8B-B14F-4D97-AF65-F5344CB8AC3E}">
        <p14:creationId xmlns:p14="http://schemas.microsoft.com/office/powerpoint/2010/main" val="61839365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a:xfrm>
            <a:off x="1981200" y="439739"/>
            <a:ext cx="8229600" cy="631825"/>
          </a:xfrm>
        </p:spPr>
        <p:txBody>
          <a:bodyPr/>
          <a:lstStyle/>
          <a:p>
            <a:r>
              <a:rPr lang="zh-CN" altLang="en-US" dirty="0" smtClean="0">
                <a:solidFill>
                  <a:schemeClr val="tx1"/>
                </a:solidFill>
                <a:latin typeface="+mn-ea"/>
                <a:ea typeface="+mn-ea"/>
              </a:rPr>
              <a:t>烽火简介</a:t>
            </a:r>
          </a:p>
        </p:txBody>
      </p:sp>
      <p:sp>
        <p:nvSpPr>
          <p:cNvPr id="41988" name="Rectangle 5"/>
          <p:cNvSpPr txBox="1">
            <a:spLocks noChangeArrowheads="1"/>
          </p:cNvSpPr>
          <p:nvPr/>
        </p:nvSpPr>
        <p:spPr bwMode="auto">
          <a:xfrm>
            <a:off x="1981232" y="1143000"/>
            <a:ext cx="8115296" cy="2214562"/>
          </a:xfrm>
          <a:prstGeom prst="rect">
            <a:avLst/>
          </a:prstGeom>
          <a:noFill/>
          <a:ln w="9525">
            <a:noFill/>
            <a:miter lim="800000"/>
            <a:headEnd/>
            <a:tailEnd/>
          </a:ln>
        </p:spPr>
        <p:txBody>
          <a:bodyPr lIns="91450" tIns="45725" rIns="91450" bIns="45725"/>
          <a:lstStyle/>
          <a:p>
            <a:pPr eaLnBrk="0" fontAlgn="base" hangingPunct="0">
              <a:lnSpc>
                <a:spcPct val="120000"/>
              </a:lnSpc>
              <a:spcBef>
                <a:spcPct val="20000"/>
              </a:spcBef>
              <a:spcAft>
                <a:spcPct val="0"/>
              </a:spcAft>
            </a:pPr>
            <a:r>
              <a:rPr lang="zh-CN" altLang="en-US" sz="2800" dirty="0">
                <a:solidFill>
                  <a:prstClr val="black"/>
                </a:solidFill>
                <a:latin typeface="宋体" panose="02010600030101010101" pitchFamily="2" charset="-122"/>
              </a:rPr>
              <a:t>烽火通信科技股份有限公司成立于</a:t>
            </a:r>
            <a:r>
              <a:rPr lang="en-US" altLang="zh-CN" sz="2800" dirty="0">
                <a:solidFill>
                  <a:prstClr val="black"/>
                </a:solidFill>
                <a:latin typeface="宋体" panose="02010600030101010101" pitchFamily="2" charset="-122"/>
              </a:rPr>
              <a:t>1999</a:t>
            </a:r>
            <a:r>
              <a:rPr lang="zh-CN" altLang="en-US" sz="2800" dirty="0">
                <a:solidFill>
                  <a:prstClr val="black"/>
                </a:solidFill>
                <a:latin typeface="宋体" panose="02010600030101010101" pitchFamily="2" charset="-122"/>
              </a:rPr>
              <a:t>年</a:t>
            </a:r>
            <a:r>
              <a:rPr lang="en-US" altLang="zh-CN" sz="2800" dirty="0">
                <a:solidFill>
                  <a:prstClr val="black"/>
                </a:solidFill>
                <a:latin typeface="宋体" panose="02010600030101010101" pitchFamily="2" charset="-122"/>
              </a:rPr>
              <a:t>12</a:t>
            </a:r>
            <a:r>
              <a:rPr lang="zh-CN" altLang="en-US" sz="2800" dirty="0">
                <a:solidFill>
                  <a:prstClr val="black"/>
                </a:solidFill>
                <a:latin typeface="宋体" panose="02010600030101010101" pitchFamily="2" charset="-122"/>
              </a:rPr>
              <a:t>月，是国内知名的通信上市公司（烽火通信</a:t>
            </a:r>
            <a:r>
              <a:rPr lang="en-US" altLang="zh-CN" sz="2800" dirty="0">
                <a:solidFill>
                  <a:prstClr val="black"/>
                </a:solidFill>
                <a:latin typeface="宋体" panose="02010600030101010101" pitchFamily="2" charset="-122"/>
              </a:rPr>
              <a:t>600498</a:t>
            </a:r>
            <a:r>
              <a:rPr lang="zh-CN" altLang="en-US" sz="2800" dirty="0">
                <a:solidFill>
                  <a:prstClr val="black"/>
                </a:solidFill>
                <a:latin typeface="宋体" panose="02010600030101010101" pitchFamily="2" charset="-122"/>
              </a:rPr>
              <a:t>）</a:t>
            </a:r>
            <a:endParaRPr lang="en-US" altLang="zh-CN" sz="2800" dirty="0">
              <a:solidFill>
                <a:prstClr val="black"/>
              </a:solidFill>
              <a:latin typeface="宋体" panose="02010600030101010101" pitchFamily="2" charset="-122"/>
            </a:endParaRPr>
          </a:p>
          <a:p>
            <a:pPr eaLnBrk="0" fontAlgn="base" hangingPunct="0">
              <a:lnSpc>
                <a:spcPct val="120000"/>
              </a:lnSpc>
              <a:spcBef>
                <a:spcPct val="20000"/>
              </a:spcBef>
              <a:spcAft>
                <a:spcPct val="0"/>
              </a:spcAft>
            </a:pPr>
            <a:r>
              <a:rPr lang="zh-CN" altLang="en-US" sz="2800" dirty="0">
                <a:solidFill>
                  <a:prstClr val="black"/>
                </a:solidFill>
                <a:latin typeface="宋体" panose="02010600030101010101" pitchFamily="2" charset="-122"/>
              </a:rPr>
              <a:t>业务产品是公司的新兴产品，目前在企业移动信息化领域方面已拥有从中间件到应用系统以及手机客户端的全套解决方案，并拥有多项技术专利；</a:t>
            </a:r>
            <a:endParaRPr lang="en-US" altLang="zh-CN" sz="2800" dirty="0">
              <a:solidFill>
                <a:prstClr val="black"/>
              </a:solidFill>
              <a:latin typeface="宋体" panose="02010600030101010101" pitchFamily="2" charset="-122"/>
            </a:endParaRPr>
          </a:p>
          <a:p>
            <a:pPr eaLnBrk="0" fontAlgn="base" hangingPunct="0">
              <a:lnSpc>
                <a:spcPct val="120000"/>
              </a:lnSpc>
              <a:spcBef>
                <a:spcPct val="20000"/>
              </a:spcBef>
              <a:spcAft>
                <a:spcPct val="0"/>
              </a:spcAft>
            </a:pPr>
            <a:r>
              <a:rPr lang="zh-CN" altLang="en-US" sz="2800" dirty="0">
                <a:solidFill>
                  <a:prstClr val="black"/>
                </a:solidFill>
                <a:latin typeface="宋体" panose="02010600030101010101" pitchFamily="2" charset="-122"/>
              </a:rPr>
              <a:t>烽火通信业务产品部位于南京新城科技园园区内烽火科技大厦。目前有</a:t>
            </a:r>
            <a:r>
              <a:rPr lang="en-US" altLang="zh-CN" sz="2800" dirty="0">
                <a:solidFill>
                  <a:prstClr val="black"/>
                </a:solidFill>
                <a:latin typeface="宋体" panose="02010600030101010101" pitchFamily="2" charset="-122"/>
              </a:rPr>
              <a:t>800</a:t>
            </a:r>
            <a:r>
              <a:rPr lang="zh-CN" altLang="en-US" sz="2800" dirty="0">
                <a:solidFill>
                  <a:prstClr val="black"/>
                </a:solidFill>
                <a:latin typeface="宋体" panose="02010600030101010101" pitchFamily="2" charset="-122"/>
              </a:rPr>
              <a:t>多名员工，近</a:t>
            </a:r>
            <a:r>
              <a:rPr lang="en-US" altLang="zh-CN" sz="2800" dirty="0">
                <a:solidFill>
                  <a:prstClr val="black"/>
                </a:solidFill>
                <a:latin typeface="宋体" panose="02010600030101010101" pitchFamily="2" charset="-122"/>
              </a:rPr>
              <a:t>80%</a:t>
            </a:r>
            <a:r>
              <a:rPr lang="zh-CN" altLang="en-US" sz="2800" dirty="0">
                <a:solidFill>
                  <a:prstClr val="black"/>
                </a:solidFill>
                <a:latin typeface="宋体" panose="02010600030101010101" pitchFamily="2" charset="-122"/>
              </a:rPr>
              <a:t>为本科及以上学历，</a:t>
            </a:r>
            <a:r>
              <a:rPr lang="en-US" altLang="zh-CN" sz="2800" dirty="0">
                <a:solidFill>
                  <a:prstClr val="black"/>
                </a:solidFill>
                <a:latin typeface="宋体" panose="02010600030101010101" pitchFamily="2" charset="-122"/>
              </a:rPr>
              <a:t>70%</a:t>
            </a:r>
            <a:r>
              <a:rPr lang="zh-CN" altLang="en-US" sz="2800" dirty="0">
                <a:solidFill>
                  <a:prstClr val="black"/>
                </a:solidFill>
                <a:latin typeface="宋体" panose="02010600030101010101" pitchFamily="2" charset="-122"/>
              </a:rPr>
              <a:t>以上专职从事科技研发工作，并有多人参加过国家级科技项目。</a:t>
            </a:r>
          </a:p>
        </p:txBody>
      </p:sp>
      <p:grpSp>
        <p:nvGrpSpPr>
          <p:cNvPr id="4" name="组合 3"/>
          <p:cNvGrpSpPr/>
          <p:nvPr/>
        </p:nvGrpSpPr>
        <p:grpSpPr>
          <a:xfrm>
            <a:off x="9730854" y="4585647"/>
            <a:ext cx="2473160" cy="2277795"/>
            <a:chOff x="9730854" y="4585647"/>
            <a:chExt cx="2473160" cy="2277795"/>
          </a:xfrm>
        </p:grpSpPr>
        <p:sp>
          <p:nvSpPr>
            <p:cNvPr id="5" name="直角三角形 4"/>
            <p:cNvSpPr/>
            <p:nvPr/>
          </p:nvSpPr>
          <p:spPr>
            <a:xfrm flipH="1">
              <a:off x="9730854" y="4585647"/>
              <a:ext cx="2473160" cy="22777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782926" y="5884215"/>
              <a:ext cx="1210589" cy="707886"/>
            </a:xfrm>
            <a:prstGeom prst="rect">
              <a:avLst/>
            </a:prstGeom>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原稿</a:t>
              </a:r>
            </a:p>
          </p:txBody>
        </p:sp>
      </p:grpSp>
      <p:sp>
        <p:nvSpPr>
          <p:cNvPr id="7" name="文本框 6"/>
          <p:cNvSpPr txBox="1"/>
          <p:nvPr/>
        </p:nvSpPr>
        <p:spPr>
          <a:xfrm>
            <a:off x="287337" y="412577"/>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4722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a:xfrm>
            <a:off x="1631504" y="548681"/>
            <a:ext cx="8229600" cy="631825"/>
          </a:xfrm>
        </p:spPr>
        <p:txBody>
          <a:bodyPr/>
          <a:lstStyle/>
          <a:p>
            <a:r>
              <a:rPr lang="zh-CN" altLang="en-US" dirty="0" smtClean="0">
                <a:solidFill>
                  <a:srgbClr val="033386"/>
                </a:solidFill>
                <a:latin typeface="微软雅黑" pitchFamily="34" charset="-122"/>
                <a:ea typeface="微软雅黑" pitchFamily="34" charset="-122"/>
              </a:rPr>
              <a:t>点燃移动信息化的烽火</a:t>
            </a:r>
            <a:r>
              <a:rPr lang="en-US" altLang="zh-CN" dirty="0" smtClean="0">
                <a:solidFill>
                  <a:srgbClr val="033386"/>
                </a:solidFill>
                <a:latin typeface="微软雅黑" pitchFamily="34" charset="-122"/>
                <a:ea typeface="微软雅黑" pitchFamily="34" charset="-122"/>
              </a:rPr>
              <a:t>—</a:t>
            </a:r>
            <a:r>
              <a:rPr lang="zh-CN" altLang="en-US" dirty="0" smtClean="0">
                <a:solidFill>
                  <a:srgbClr val="033386"/>
                </a:solidFill>
                <a:latin typeface="微软雅黑" pitchFamily="34" charset="-122"/>
                <a:ea typeface="微软雅黑" pitchFamily="34" charset="-122"/>
              </a:rPr>
              <a:t>烽火通信</a:t>
            </a:r>
          </a:p>
        </p:txBody>
      </p:sp>
      <p:pic>
        <p:nvPicPr>
          <p:cNvPr id="41987" name="Picture 4"/>
          <p:cNvPicPr>
            <a:picLocks noChangeAspect="1" noChangeArrowheads="1"/>
          </p:cNvPicPr>
          <p:nvPr/>
        </p:nvPicPr>
        <p:blipFill>
          <a:blip r:embed="rId2"/>
          <a:srcRect l="16616" r="20816"/>
          <a:stretch>
            <a:fillRect/>
          </a:stretch>
        </p:blipFill>
        <p:spPr bwMode="auto">
          <a:xfrm>
            <a:off x="1738282" y="1571628"/>
            <a:ext cx="3214710" cy="4500594"/>
          </a:xfrm>
          <a:prstGeom prst="rect">
            <a:avLst/>
          </a:prstGeom>
          <a:noFill/>
          <a:ln w="31750" algn="ctr">
            <a:noFill/>
            <a:miter lim="800000"/>
            <a:headEnd/>
            <a:tailEnd/>
          </a:ln>
        </p:spPr>
      </p:pic>
      <p:sp>
        <p:nvSpPr>
          <p:cNvPr id="41988" name="Rectangle 5"/>
          <p:cNvSpPr txBox="1">
            <a:spLocks noChangeArrowheads="1"/>
          </p:cNvSpPr>
          <p:nvPr/>
        </p:nvSpPr>
        <p:spPr bwMode="auto">
          <a:xfrm>
            <a:off x="5024430" y="1428752"/>
            <a:ext cx="5357850" cy="4929206"/>
          </a:xfrm>
          <a:prstGeom prst="rect">
            <a:avLst/>
          </a:prstGeom>
          <a:noFill/>
          <a:ln w="9525">
            <a:noFill/>
            <a:miter lim="800000"/>
            <a:headEnd/>
            <a:tailEnd/>
          </a:ln>
        </p:spPr>
        <p:txBody>
          <a:bodyPr lIns="91450" tIns="45725" rIns="91450" bIns="45725"/>
          <a:lstStyle/>
          <a:p>
            <a:pPr marL="342900" indent="-342900" eaLnBrk="0" fontAlgn="base" hangingPunct="0">
              <a:lnSpc>
                <a:spcPct val="120000"/>
              </a:lnSpc>
              <a:spcBef>
                <a:spcPct val="20000"/>
              </a:spcBef>
              <a:spcAft>
                <a:spcPct val="0"/>
              </a:spcAft>
              <a:buFont typeface="Wingdings" pitchFamily="2" charset="2"/>
              <a:buChar char="n"/>
            </a:pPr>
            <a:r>
              <a:rPr lang="zh-CN" altLang="en-US" sz="2400" b="1" dirty="0">
                <a:solidFill>
                  <a:srgbClr val="033386"/>
                </a:solidFill>
                <a:latin typeface="微软雅黑" pitchFamily="34" charset="-122"/>
                <a:ea typeface="微软雅黑" pitchFamily="34" charset="-122"/>
              </a:rPr>
              <a:t>知名通信上市公司</a:t>
            </a:r>
            <a:endParaRPr lang="en-US" altLang="zh-CN" sz="2400" b="1" dirty="0">
              <a:solidFill>
                <a:srgbClr val="033386"/>
              </a:solidFill>
              <a:latin typeface="微软雅黑" pitchFamily="34" charset="-122"/>
              <a:ea typeface="微软雅黑" pitchFamily="34" charset="-122"/>
            </a:endParaRPr>
          </a:p>
          <a:p>
            <a:pPr marL="800100" lvl="1" indent="-342900" eaLnBrk="0" fontAlgn="base" hangingPunct="0">
              <a:spcBef>
                <a:spcPts val="300"/>
              </a:spcBef>
              <a:spcAft>
                <a:spcPct val="0"/>
              </a:spcAft>
              <a:buFont typeface="微软雅黑" pitchFamily="34" charset="-122"/>
              <a:buChar char="−"/>
            </a:pPr>
            <a:r>
              <a:rPr lang="zh-CN" altLang="en-US" dirty="0">
                <a:solidFill>
                  <a:prstClr val="black"/>
                </a:solidFill>
                <a:latin typeface="微软雅黑" pitchFamily="34" charset="-122"/>
                <a:ea typeface="微软雅黑" pitchFamily="34" charset="-122"/>
              </a:rPr>
              <a:t>成立于</a:t>
            </a:r>
            <a:r>
              <a:rPr lang="en-US" altLang="zh-CN" dirty="0">
                <a:solidFill>
                  <a:prstClr val="black"/>
                </a:solidFill>
                <a:latin typeface="微软雅黑" pitchFamily="34" charset="-122"/>
                <a:ea typeface="微软雅黑" pitchFamily="34" charset="-122"/>
              </a:rPr>
              <a:t>1999</a:t>
            </a:r>
            <a:r>
              <a:rPr lang="zh-CN" altLang="en-US" dirty="0">
                <a:solidFill>
                  <a:prstClr val="black"/>
                </a:solidFill>
                <a:latin typeface="微软雅黑" pitchFamily="34" charset="-122"/>
                <a:ea typeface="微软雅黑" pitchFamily="34" charset="-122"/>
              </a:rPr>
              <a:t>年</a:t>
            </a:r>
            <a:r>
              <a:rPr lang="en-US" altLang="zh-CN" dirty="0">
                <a:solidFill>
                  <a:prstClr val="black"/>
                </a:solidFill>
                <a:latin typeface="微软雅黑" pitchFamily="34" charset="-122"/>
                <a:ea typeface="微软雅黑" pitchFamily="34" charset="-122"/>
              </a:rPr>
              <a:t>12</a:t>
            </a:r>
            <a:r>
              <a:rPr lang="zh-CN" altLang="en-US" dirty="0">
                <a:solidFill>
                  <a:prstClr val="black"/>
                </a:solidFill>
                <a:latin typeface="微软雅黑" pitchFamily="34" charset="-122"/>
                <a:ea typeface="微软雅黑" pitchFamily="34" charset="-122"/>
              </a:rPr>
              <a:t>月</a:t>
            </a:r>
            <a:endParaRPr lang="en-US" altLang="zh-CN" dirty="0">
              <a:solidFill>
                <a:prstClr val="black"/>
              </a:solidFill>
              <a:latin typeface="微软雅黑" pitchFamily="34" charset="-122"/>
              <a:ea typeface="微软雅黑" pitchFamily="34" charset="-122"/>
            </a:endParaRPr>
          </a:p>
          <a:p>
            <a:pPr marL="800100" lvl="1" indent="-342900" eaLnBrk="0" fontAlgn="base" hangingPunct="0">
              <a:spcBef>
                <a:spcPts val="300"/>
              </a:spcBef>
              <a:spcAft>
                <a:spcPct val="0"/>
              </a:spcAft>
              <a:buFont typeface="微软雅黑" pitchFamily="34" charset="-122"/>
              <a:buChar char="−"/>
            </a:pPr>
            <a:r>
              <a:rPr lang="zh-CN" altLang="en-US" dirty="0">
                <a:solidFill>
                  <a:prstClr val="black"/>
                </a:solidFill>
                <a:latin typeface="微软雅黑" pitchFamily="34" charset="-122"/>
                <a:ea typeface="微软雅黑" pitchFamily="34" charset="-122"/>
              </a:rPr>
              <a:t>股票代码</a:t>
            </a:r>
            <a:r>
              <a:rPr lang="en-US" altLang="zh-CN" dirty="0">
                <a:solidFill>
                  <a:prstClr val="black"/>
                </a:solidFill>
                <a:latin typeface="微软雅黑" pitchFamily="34" charset="-122"/>
                <a:ea typeface="微软雅黑" pitchFamily="34" charset="-122"/>
              </a:rPr>
              <a:t>600498</a:t>
            </a:r>
          </a:p>
          <a:p>
            <a:pPr marL="342900" indent="-342900" eaLnBrk="0" fontAlgn="base" hangingPunct="0">
              <a:lnSpc>
                <a:spcPct val="120000"/>
              </a:lnSpc>
              <a:spcBef>
                <a:spcPts val="1800"/>
              </a:spcBef>
              <a:spcAft>
                <a:spcPct val="0"/>
              </a:spcAft>
              <a:buFont typeface="Wingdings" pitchFamily="2" charset="2"/>
              <a:buChar char="n"/>
            </a:pPr>
            <a:r>
              <a:rPr lang="zh-CN" altLang="en-US" sz="2400" b="1" dirty="0">
                <a:solidFill>
                  <a:srgbClr val="033386"/>
                </a:solidFill>
                <a:latin typeface="微软雅黑" pitchFamily="34" charset="-122"/>
                <a:ea typeface="微软雅黑" pitchFamily="34" charset="-122"/>
              </a:rPr>
              <a:t>移动信息化集成商</a:t>
            </a:r>
            <a:endParaRPr lang="en-US" altLang="zh-CN" sz="2400" b="1" dirty="0">
              <a:solidFill>
                <a:srgbClr val="033386"/>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微软雅黑" pitchFamily="34" charset="-122"/>
              <a:buChar char="−"/>
            </a:pPr>
            <a:r>
              <a:rPr lang="zh-CN" altLang="en-US" dirty="0">
                <a:solidFill>
                  <a:prstClr val="black"/>
                </a:solidFill>
                <a:latin typeface="微软雅黑" pitchFamily="34" charset="-122"/>
                <a:ea typeface="微软雅黑" pitchFamily="34" charset="-122"/>
              </a:rPr>
              <a:t>支持中间件到应用系统及手机终端</a:t>
            </a:r>
            <a:endParaRPr lang="en-US" altLang="zh-CN" dirty="0">
              <a:solidFill>
                <a:prstClr val="black"/>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微软雅黑" pitchFamily="34" charset="-122"/>
              <a:buChar char="−"/>
            </a:pPr>
            <a:r>
              <a:rPr lang="zh-CN" altLang="en-US" dirty="0">
                <a:solidFill>
                  <a:prstClr val="black"/>
                </a:solidFill>
                <a:latin typeface="微软雅黑" pitchFamily="34" charset="-122"/>
                <a:ea typeface="微软雅黑" pitchFamily="34" charset="-122"/>
              </a:rPr>
              <a:t>拥有多项技术专利</a:t>
            </a:r>
            <a:endParaRPr lang="en-US" altLang="zh-CN" dirty="0">
              <a:solidFill>
                <a:prstClr val="black"/>
              </a:solidFill>
              <a:latin typeface="微软雅黑" pitchFamily="34" charset="-122"/>
              <a:ea typeface="微软雅黑" pitchFamily="34" charset="-122"/>
            </a:endParaRPr>
          </a:p>
          <a:p>
            <a:pPr marL="342900" indent="-342900" eaLnBrk="0" fontAlgn="base" hangingPunct="0">
              <a:lnSpc>
                <a:spcPct val="120000"/>
              </a:lnSpc>
              <a:spcBef>
                <a:spcPts val="1800"/>
              </a:spcBef>
              <a:spcAft>
                <a:spcPct val="0"/>
              </a:spcAft>
              <a:buFont typeface="Wingdings" pitchFamily="2" charset="2"/>
              <a:buChar char="n"/>
            </a:pPr>
            <a:r>
              <a:rPr lang="zh-CN" altLang="en-US" sz="2400" b="1" dirty="0">
                <a:solidFill>
                  <a:srgbClr val="033386"/>
                </a:solidFill>
                <a:latin typeface="微软雅黑" pitchFamily="34" charset="-122"/>
                <a:ea typeface="微软雅黑" pitchFamily="34" charset="-122"/>
              </a:rPr>
              <a:t>国家级的研发实力</a:t>
            </a:r>
            <a:endParaRPr lang="en-US" altLang="zh-CN" sz="2400" b="1" dirty="0">
              <a:solidFill>
                <a:srgbClr val="033386"/>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微软雅黑" pitchFamily="34" charset="-122"/>
              <a:buChar char="−"/>
            </a:pPr>
            <a:r>
              <a:rPr lang="en-US" altLang="zh-CN" dirty="0">
                <a:solidFill>
                  <a:prstClr val="black"/>
                </a:solidFill>
                <a:latin typeface="微软雅黑" pitchFamily="34" charset="-122"/>
                <a:ea typeface="微软雅黑" pitchFamily="34" charset="-122"/>
              </a:rPr>
              <a:t>800</a:t>
            </a:r>
            <a:r>
              <a:rPr lang="zh-CN" altLang="en-US" dirty="0">
                <a:solidFill>
                  <a:prstClr val="black"/>
                </a:solidFill>
                <a:latin typeface="微软雅黑" pitchFamily="34" charset="-122"/>
                <a:ea typeface="微软雅黑" pitchFamily="34" charset="-122"/>
              </a:rPr>
              <a:t>多名员工，近</a:t>
            </a:r>
            <a:r>
              <a:rPr lang="en-US" altLang="zh-CN" dirty="0">
                <a:solidFill>
                  <a:prstClr val="black"/>
                </a:solidFill>
                <a:latin typeface="微软雅黑" pitchFamily="34" charset="-122"/>
                <a:ea typeface="微软雅黑" pitchFamily="34" charset="-122"/>
              </a:rPr>
              <a:t>80%</a:t>
            </a:r>
            <a:r>
              <a:rPr lang="zh-CN" altLang="en-US" dirty="0">
                <a:solidFill>
                  <a:prstClr val="black"/>
                </a:solidFill>
                <a:latin typeface="微软雅黑" pitchFamily="34" charset="-122"/>
                <a:ea typeface="微软雅黑" pitchFamily="34" charset="-122"/>
              </a:rPr>
              <a:t>本科以上学历</a:t>
            </a:r>
            <a:endParaRPr lang="en-US" altLang="zh-CN" dirty="0">
              <a:solidFill>
                <a:prstClr val="black"/>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微软雅黑" pitchFamily="34" charset="-122"/>
              <a:buChar char="−"/>
            </a:pPr>
            <a:r>
              <a:rPr lang="en-US" altLang="zh-CN" dirty="0">
                <a:solidFill>
                  <a:prstClr val="black"/>
                </a:solidFill>
                <a:latin typeface="微软雅黑" pitchFamily="34" charset="-122"/>
                <a:ea typeface="微软雅黑" pitchFamily="34" charset="-122"/>
              </a:rPr>
              <a:t>70%</a:t>
            </a:r>
            <a:r>
              <a:rPr lang="zh-CN" altLang="en-US" dirty="0">
                <a:solidFill>
                  <a:prstClr val="black"/>
                </a:solidFill>
                <a:latin typeface="微软雅黑" pitchFamily="34" charset="-122"/>
                <a:ea typeface="微软雅黑" pitchFamily="34" charset="-122"/>
              </a:rPr>
              <a:t>以上专职科技研发</a:t>
            </a:r>
            <a:endParaRPr lang="en-US" altLang="zh-CN" dirty="0">
              <a:solidFill>
                <a:prstClr val="black"/>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微软雅黑" pitchFamily="34" charset="-122"/>
              <a:buChar char="−"/>
            </a:pPr>
            <a:r>
              <a:rPr lang="zh-CN" altLang="en-US" dirty="0">
                <a:solidFill>
                  <a:prstClr val="black"/>
                </a:solidFill>
                <a:latin typeface="微软雅黑" pitchFamily="34" charset="-122"/>
                <a:ea typeface="微软雅黑" pitchFamily="34" charset="-122"/>
              </a:rPr>
              <a:t>多人参加过国家级科技项目</a:t>
            </a:r>
            <a:endParaRPr lang="en-US" altLang="zh-CN" dirty="0">
              <a:solidFill>
                <a:prstClr val="black"/>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微软雅黑" pitchFamily="34" charset="-122"/>
              <a:buChar char="−"/>
            </a:pPr>
            <a:r>
              <a:rPr lang="zh-CN" altLang="en-US" dirty="0">
                <a:solidFill>
                  <a:prstClr val="black"/>
                </a:solidFill>
                <a:latin typeface="微软雅黑" pitchFamily="34" charset="-122"/>
                <a:ea typeface="微软雅黑" pitchFamily="34" charset="-122"/>
              </a:rPr>
              <a:t>位于南京新城科技园烽火科技大厦</a:t>
            </a:r>
            <a:endParaRPr lang="en-US" altLang="zh-CN" dirty="0">
              <a:solidFill>
                <a:prstClr val="black"/>
              </a:solidFill>
              <a:latin typeface="微软雅黑" pitchFamily="34" charset="-122"/>
              <a:ea typeface="微软雅黑" pitchFamily="34" charset="-122"/>
            </a:endParaRPr>
          </a:p>
          <a:p>
            <a:pPr marL="800100" lvl="1" indent="-342900" eaLnBrk="0" fontAlgn="base" hangingPunct="0">
              <a:lnSpc>
                <a:spcPct val="120000"/>
              </a:lnSpc>
              <a:spcBef>
                <a:spcPts val="300"/>
              </a:spcBef>
              <a:spcAft>
                <a:spcPct val="0"/>
              </a:spcAft>
              <a:buFont typeface="Wingdings" pitchFamily="2" charset="2"/>
              <a:buChar char="n"/>
            </a:pPr>
            <a:endParaRPr lang="zh-CN" altLang="en-US" sz="2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3047198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矩形 1"/>
          <p:cNvSpPr/>
          <p:nvPr/>
        </p:nvSpPr>
        <p:spPr>
          <a:xfrm>
            <a:off x="279400" y="933450"/>
            <a:ext cx="11463338" cy="6093976"/>
          </a:xfrm>
          <a:prstGeom prst="rect">
            <a:avLst/>
          </a:prstGeom>
        </p:spPr>
        <p:txBody>
          <a:bodyPr wrap="square">
            <a:spAutoFit/>
          </a:bodyPr>
          <a:lstStyle/>
          <a:p>
            <a:pPr algn="just"/>
            <a:r>
              <a:rPr lang="zh-CN" altLang="en-US" sz="54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更多互动</a:t>
            </a:r>
            <a:endParaRPr lang="en-US" altLang="zh-CN" sz="54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just"/>
            <a:endParaRPr lang="en-US" altLang="zh-CN" sz="2800" b="1" dirty="0" smtClean="0">
              <a:solidFill>
                <a:prstClr val="white"/>
              </a:solidFill>
              <a:latin typeface="微软雅黑" panose="020B0503020204020204" pitchFamily="34" charset="-122"/>
              <a:ea typeface="微软雅黑" panose="020B0503020204020204" pitchFamily="34" charset="-122"/>
            </a:endParaRPr>
          </a:p>
          <a:p>
            <a:pPr algn="just"/>
            <a:r>
              <a:rPr lang="en-US" altLang="zh-CN" sz="2800" b="1" dirty="0" smtClean="0">
                <a:solidFill>
                  <a:prstClr val="white"/>
                </a:solidFill>
                <a:latin typeface="微软雅黑" panose="020B0503020204020204" pitchFamily="34" charset="-122"/>
                <a:ea typeface="微软雅黑" panose="020B0503020204020204" pitchFamily="34" charset="-122"/>
              </a:rPr>
              <a:t>1</a:t>
            </a:r>
            <a:r>
              <a:rPr lang="zh-CN" altLang="en-US" sz="2800" b="1" dirty="0" smtClean="0">
                <a:solidFill>
                  <a:prstClr val="white"/>
                </a:solidFill>
                <a:latin typeface="微软雅黑" panose="020B0503020204020204" pitchFamily="34" charset="-122"/>
                <a:ea typeface="微软雅黑" panose="020B0503020204020204" pitchFamily="34" charset="-122"/>
              </a:rPr>
              <a:t>、请用四</a:t>
            </a:r>
            <a:r>
              <a:rPr lang="zh-CN" altLang="en-US" sz="2800" b="1" dirty="0">
                <a:solidFill>
                  <a:prstClr val="white"/>
                </a:solidFill>
                <a:latin typeface="微软雅黑" panose="020B0503020204020204" pitchFamily="34" charset="-122"/>
                <a:ea typeface="微软雅黑" panose="020B0503020204020204" pitchFamily="34" charset="-122"/>
              </a:rPr>
              <a:t>步法改造你工作</a:t>
            </a:r>
            <a:r>
              <a:rPr lang="zh-CN" altLang="en-US" sz="2800" b="1" dirty="0" smtClean="0">
                <a:solidFill>
                  <a:prstClr val="white"/>
                </a:solidFill>
                <a:latin typeface="微软雅黑" panose="020B0503020204020204" pitchFamily="34" charset="-122"/>
                <a:ea typeface="微软雅黑" panose="020B0503020204020204" pitchFamily="34" charset="-122"/>
              </a:rPr>
              <a:t>中</a:t>
            </a:r>
            <a:r>
              <a:rPr lang="en-US" altLang="zh-CN" sz="2800" b="1" dirty="0" smtClean="0">
                <a:solidFill>
                  <a:prstClr val="white"/>
                </a:solidFill>
                <a:latin typeface="微软雅黑" panose="020B0503020204020204" pitchFamily="34" charset="-122"/>
                <a:ea typeface="微软雅黑" panose="020B0503020204020204" pitchFamily="34" charset="-122"/>
              </a:rPr>
              <a:t>PPT</a:t>
            </a:r>
            <a:r>
              <a:rPr lang="zh-CN" altLang="en-US" sz="2800" b="1" dirty="0">
                <a:solidFill>
                  <a:prstClr val="white"/>
                </a:solidFill>
                <a:latin typeface="微软雅黑" panose="020B0503020204020204" pitchFamily="34" charset="-122"/>
                <a:ea typeface="微软雅黑" panose="020B0503020204020204" pitchFamily="34" charset="-122"/>
              </a:rPr>
              <a:t>，把你改造前后的页面拼图发微博写心得给本课程开发</a:t>
            </a:r>
            <a:r>
              <a:rPr lang="zh-CN" altLang="en-US" sz="2800" b="1" dirty="0" smtClean="0">
                <a:solidFill>
                  <a:prstClr val="white"/>
                </a:solidFill>
                <a:latin typeface="微软雅黑" panose="020B0503020204020204" pitchFamily="34" charset="-122"/>
                <a:ea typeface="微软雅黑" panose="020B0503020204020204" pitchFamily="34" charset="-122"/>
              </a:rPr>
              <a:t>教师</a:t>
            </a:r>
            <a:r>
              <a:rPr lang="en-US" altLang="zh-CN" sz="2800" b="1" dirty="0" smtClean="0">
                <a:solidFill>
                  <a:prstClr val="white"/>
                </a:solidFill>
                <a:latin typeface="微软雅黑" panose="020B0503020204020204" pitchFamily="34" charset="-122"/>
                <a:ea typeface="微软雅黑" panose="020B0503020204020204" pitchFamily="34" charset="-122"/>
              </a:rPr>
              <a:t>@</a:t>
            </a:r>
            <a:r>
              <a:rPr lang="zh-CN" altLang="en-US" sz="2800" b="1" dirty="0" smtClean="0">
                <a:solidFill>
                  <a:prstClr val="white"/>
                </a:solidFill>
                <a:latin typeface="微软雅黑" panose="020B0503020204020204" pitchFamily="34" charset="-122"/>
                <a:ea typeface="微软雅黑" panose="020B0503020204020204" pitchFamily="34" charset="-122"/>
              </a:rPr>
              <a:t>小巴</a:t>
            </a:r>
            <a:r>
              <a:rPr lang="en-US" altLang="zh-CN" sz="2800" b="1" dirty="0" smtClean="0">
                <a:solidFill>
                  <a:prstClr val="white"/>
                </a:solidFill>
                <a:latin typeface="微软雅黑" panose="020B0503020204020204" pitchFamily="34" charset="-122"/>
                <a:ea typeface="微软雅黑" panose="020B0503020204020204" pitchFamily="34" charset="-122"/>
              </a:rPr>
              <a:t>_1990 @</a:t>
            </a:r>
            <a:r>
              <a:rPr lang="zh-CN" altLang="en-US" sz="2800" b="1" dirty="0" smtClean="0">
                <a:solidFill>
                  <a:prstClr val="white"/>
                </a:solidFill>
                <a:latin typeface="微软雅黑" panose="020B0503020204020204" pitchFamily="34" charset="-122"/>
                <a:ea typeface="微软雅黑" panose="020B0503020204020204" pitchFamily="34" charset="-122"/>
              </a:rPr>
              <a:t>秋叶，</a:t>
            </a:r>
            <a:r>
              <a:rPr lang="zh-CN" altLang="en-US" sz="2800" b="1" dirty="0">
                <a:solidFill>
                  <a:prstClr val="white"/>
                </a:solidFill>
                <a:latin typeface="微软雅黑" panose="020B0503020204020204" pitchFamily="34" charset="-122"/>
                <a:ea typeface="微软雅黑" panose="020B0503020204020204" pitchFamily="34" charset="-122"/>
              </a:rPr>
              <a:t>好作品</a:t>
            </a:r>
            <a:r>
              <a:rPr lang="zh-CN" altLang="en-US" sz="2800" b="1" dirty="0" smtClean="0">
                <a:solidFill>
                  <a:prstClr val="white"/>
                </a:solidFill>
                <a:latin typeface="微软雅黑" panose="020B0503020204020204" pitchFamily="34" charset="-122"/>
                <a:ea typeface="微软雅黑" panose="020B0503020204020204" pitchFamily="34" charset="-122"/>
              </a:rPr>
              <a:t>我们必转！</a:t>
            </a:r>
            <a:endParaRPr lang="en-US" altLang="zh-CN" sz="2800" b="1" dirty="0" smtClean="0">
              <a:solidFill>
                <a:prstClr val="white"/>
              </a:solidFill>
              <a:latin typeface="微软雅黑" panose="020B0503020204020204" pitchFamily="34" charset="-122"/>
              <a:ea typeface="微软雅黑" panose="020B0503020204020204" pitchFamily="34" charset="-122"/>
            </a:endParaRPr>
          </a:p>
          <a:p>
            <a:pPr algn="just"/>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r>
              <a:rPr lang="en-US" altLang="zh-CN" sz="2800" b="1" dirty="0">
                <a:solidFill>
                  <a:prstClr val="white"/>
                </a:solidFill>
              </a:rPr>
              <a:t>2</a:t>
            </a:r>
            <a:r>
              <a:rPr lang="zh-CN" altLang="en-US" sz="2800" b="1" dirty="0">
                <a:solidFill>
                  <a:prstClr val="white"/>
                </a:solidFill>
              </a:rPr>
              <a:t>、</a:t>
            </a:r>
            <a:r>
              <a:rPr lang="zh-CN" altLang="en-US" sz="2800" b="1" dirty="0">
                <a:solidFill>
                  <a:prstClr val="white"/>
                </a:solidFill>
                <a:latin typeface="微软雅黑" panose="020B0503020204020204" pitchFamily="34" charset="-122"/>
                <a:ea typeface="微软雅黑" panose="020B0503020204020204" pitchFamily="34" charset="-122"/>
              </a:rPr>
              <a:t>有任何问题可以在本课程网易问答区提问，我们会选择代表性问题统一回复。</a:t>
            </a:r>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r>
              <a:rPr lang="en-US" altLang="zh-CN" sz="2800" b="1" dirty="0">
                <a:solidFill>
                  <a:prstClr val="white"/>
                </a:solidFill>
                <a:latin typeface="微软雅黑" panose="020B0503020204020204" pitchFamily="34" charset="-122"/>
                <a:ea typeface="微软雅黑" panose="020B0503020204020204" pitchFamily="34" charset="-122"/>
              </a:rPr>
              <a:t>3</a:t>
            </a:r>
            <a:r>
              <a:rPr lang="zh-CN" altLang="en-US" sz="2800" b="1" dirty="0">
                <a:solidFill>
                  <a:prstClr val="white"/>
                </a:solidFill>
                <a:latin typeface="微软雅黑" panose="020B0503020204020204" pitchFamily="34" charset="-122"/>
                <a:ea typeface="微软雅黑" panose="020B0503020204020204" pitchFamily="34" charset="-122"/>
              </a:rPr>
              <a:t>、提交精彩作业优秀学员我们会邀请加入读书笔记</a:t>
            </a:r>
            <a:r>
              <a:rPr lang="en-US" altLang="zh-CN" sz="2800" b="1" dirty="0">
                <a:solidFill>
                  <a:prstClr val="white"/>
                </a:solidFill>
                <a:latin typeface="微软雅黑" panose="020B0503020204020204" pitchFamily="34" charset="-122"/>
                <a:ea typeface="微软雅黑" panose="020B0503020204020204" pitchFamily="34" charset="-122"/>
              </a:rPr>
              <a:t>PPT</a:t>
            </a:r>
            <a:r>
              <a:rPr lang="zh-CN" altLang="en-US" sz="2800" b="1" dirty="0">
                <a:solidFill>
                  <a:prstClr val="white"/>
                </a:solidFill>
                <a:latin typeface="微软雅黑" panose="020B0503020204020204" pitchFamily="34" charset="-122"/>
                <a:ea typeface="微软雅黑" panose="020B0503020204020204" pitchFamily="34" charset="-122"/>
              </a:rPr>
              <a:t>群，每周免费提供好书给你们做读书笔记。</a:t>
            </a:r>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r>
              <a:rPr lang="en-US" altLang="zh-CN" sz="2800" b="1" dirty="0">
                <a:solidFill>
                  <a:prstClr val="white"/>
                </a:solidFill>
                <a:latin typeface="微软雅黑" panose="020B0503020204020204" pitchFamily="34" charset="-122"/>
                <a:ea typeface="微软雅黑" panose="020B0503020204020204" pitchFamily="34" charset="-122"/>
              </a:rPr>
              <a:t>4</a:t>
            </a:r>
            <a:r>
              <a:rPr lang="zh-CN" altLang="en-US" sz="2800" b="1" dirty="0">
                <a:solidFill>
                  <a:prstClr val="white"/>
                </a:solidFill>
                <a:latin typeface="微软雅黑" panose="020B0503020204020204" pitchFamily="34" charset="-122"/>
                <a:ea typeface="微软雅黑" panose="020B0503020204020204" pitchFamily="34" charset="-122"/>
              </a:rPr>
              <a:t>、在微信</a:t>
            </a:r>
            <a:r>
              <a:rPr lang="en-US" altLang="zh-CN" sz="2800" b="1" dirty="0">
                <a:solidFill>
                  <a:prstClr val="white"/>
                </a:solidFill>
                <a:latin typeface="微软雅黑" panose="020B0503020204020204" pitchFamily="34" charset="-122"/>
                <a:ea typeface="微软雅黑" panose="020B0503020204020204" pitchFamily="34" charset="-122"/>
              </a:rPr>
              <a:t>PPT100</a:t>
            </a:r>
            <a:r>
              <a:rPr lang="zh-CN" altLang="en-US" sz="2800" b="1" dirty="0">
                <a:solidFill>
                  <a:prstClr val="white"/>
                </a:solidFill>
                <a:latin typeface="微软雅黑" panose="020B0503020204020204" pitchFamily="34" charset="-122"/>
                <a:ea typeface="微软雅黑" panose="020B0503020204020204" pitchFamily="34" charset="-122"/>
              </a:rPr>
              <a:t>中回复“目录”，可以看到</a:t>
            </a:r>
            <a:r>
              <a:rPr lang="zh-CN" altLang="en-US" sz="2800" b="1" dirty="0" smtClean="0">
                <a:solidFill>
                  <a:prstClr val="white"/>
                </a:solidFill>
                <a:latin typeface="微软雅黑" panose="020B0503020204020204" pitchFamily="34" charset="-122"/>
                <a:ea typeface="微软雅黑" panose="020B0503020204020204" pitchFamily="34" charset="-122"/>
              </a:rPr>
              <a:t>更多</a:t>
            </a:r>
            <a:r>
              <a:rPr lang="en-US" altLang="zh-CN" sz="2800" b="1" dirty="0" smtClean="0">
                <a:solidFill>
                  <a:prstClr val="white"/>
                </a:solidFill>
                <a:latin typeface="微软雅黑" panose="020B0503020204020204" pitchFamily="34" charset="-122"/>
                <a:ea typeface="微软雅黑" panose="020B0503020204020204" pitchFamily="34" charset="-122"/>
              </a:rPr>
              <a:t>PPT</a:t>
            </a:r>
            <a:r>
              <a:rPr lang="zh-CN" altLang="en-US" sz="2800" b="1" smtClean="0">
                <a:solidFill>
                  <a:prstClr val="white"/>
                </a:solidFill>
                <a:latin typeface="微软雅黑" panose="020B0503020204020204" pitchFamily="34" charset="-122"/>
                <a:ea typeface="微软雅黑" panose="020B0503020204020204" pitchFamily="34" charset="-122"/>
              </a:rPr>
              <a:t>段落设计</a:t>
            </a:r>
            <a:r>
              <a:rPr lang="zh-CN" altLang="en-US" sz="2800" b="1" dirty="0">
                <a:solidFill>
                  <a:prstClr val="white"/>
                </a:solidFill>
                <a:latin typeface="微软雅黑" panose="020B0503020204020204" pitchFamily="34" charset="-122"/>
                <a:ea typeface="微软雅黑" panose="020B0503020204020204" pitchFamily="34" charset="-122"/>
              </a:rPr>
              <a:t>技巧。</a:t>
            </a:r>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a:endParaRPr lang="en-US" altLang="zh-CN" sz="28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2261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6103" y="1540192"/>
            <a:ext cx="5546791" cy="1323439"/>
          </a:xfrm>
          <a:prstGeom prst="rect">
            <a:avLst/>
          </a:prstGeom>
          <a:ln>
            <a:solidFill>
              <a:sysClr val="windowText" lastClr="000000"/>
            </a:solidFill>
          </a:ln>
        </p:spPr>
        <p:txBody>
          <a:bodyPr wrap="square">
            <a:spAutoFit/>
          </a:bodyPr>
          <a:lstStyle/>
          <a:p>
            <a:pPr marL="0" marR="0" lvl="0" indent="0" defTabSz="914400" eaLnBrk="1" fontAlgn="auto" latinLnBrk="0" hangingPunct="1">
              <a:lnSpc>
                <a:spcPct val="100000"/>
              </a:lnSpc>
              <a:spcBef>
                <a:spcPts val="1400"/>
              </a:spcBef>
              <a:spcAft>
                <a:spcPts val="140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中国太平洋保险（集团）股份有限公司（以下简称“中国太平洋保险”）是在</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1991</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5</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13</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日成立的中国太平洋保险公司的基础上组建而成的保险集团公司，总部设在上海， </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2007</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12</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25</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日在上海证交所成功上市，</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2009</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12</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23</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日在香港联交所成功上市。</a:t>
            </a:r>
          </a:p>
        </p:txBody>
      </p:sp>
      <p:sp>
        <p:nvSpPr>
          <p:cNvPr id="3" name="矩形 2"/>
          <p:cNvSpPr/>
          <p:nvPr/>
        </p:nvSpPr>
        <p:spPr>
          <a:xfrm>
            <a:off x="5116918" y="3121209"/>
            <a:ext cx="5546790" cy="1323439"/>
          </a:xfrm>
          <a:prstGeom prst="rect">
            <a:avLst/>
          </a:prstGeom>
          <a:ln>
            <a:solidFill>
              <a:sysClr val="windowText" lastClr="000000"/>
            </a:solidFill>
          </a:ln>
        </p:spPr>
        <p:txBody>
          <a:bodyPr wrap="square">
            <a:spAutoFit/>
          </a:bodyPr>
          <a:lstStyle/>
          <a:p>
            <a:pPr marL="0" marR="0" lvl="0" indent="0" algn="just" defTabSz="914400" eaLnBrk="1" fontAlgn="auto" latinLnBrk="0" hangingPunct="1">
              <a:lnSpc>
                <a:spcPct val="100000"/>
              </a:lnSpc>
              <a:spcBef>
                <a:spcPts val="1400"/>
              </a:spcBef>
              <a:spcAft>
                <a:spcPts val="140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中国太平洋保险（集团）股份有限公司（以下简称“中国太平洋保险”）是在</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1991</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5</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13</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日成立的中国太平洋保险公司的基础上组建而成的保险集团公司，总部设在上海， </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2007</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12</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25</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日在上海证交所成功上市，</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2009</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12</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23</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日在香港联交所成功上市。</a:t>
            </a:r>
          </a:p>
        </p:txBody>
      </p:sp>
      <p:sp>
        <p:nvSpPr>
          <p:cNvPr id="4" name="矩形 3"/>
          <p:cNvSpPr/>
          <p:nvPr/>
        </p:nvSpPr>
        <p:spPr>
          <a:xfrm>
            <a:off x="3636732" y="5143768"/>
            <a:ext cx="5546792" cy="1323439"/>
          </a:xfrm>
          <a:prstGeom prst="rect">
            <a:avLst/>
          </a:prstGeom>
          <a:ln>
            <a:solidFill>
              <a:sysClr val="windowText" lastClr="000000"/>
            </a:solidFill>
          </a:ln>
        </p:spPr>
        <p:txBody>
          <a:bodyPr wrap="square">
            <a:spAutoFit/>
          </a:bodyPr>
          <a:lstStyle/>
          <a:p>
            <a:pPr marL="0" marR="0" lvl="0" indent="0" algn="dist" defTabSz="914400" eaLnBrk="1" fontAlgn="auto" latinLnBrk="0" hangingPunct="1">
              <a:lnSpc>
                <a:spcPct val="100000"/>
              </a:lnSpc>
              <a:spcBef>
                <a:spcPts val="1400"/>
              </a:spcBef>
              <a:spcAft>
                <a:spcPts val="140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中国太平洋保险（集团）股份有限公司（以下简称“中国太平洋保险”）是在</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1991</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5</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13</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日成立的中国太平洋保险公司的基础上组建而成的保险集团公司，总部设在上海， </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2007</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12</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25</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日在上海证交所成功上市，</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2009</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年</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12</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月</a:t>
            </a:r>
            <a:r>
              <a:rPr kumimoji="0" lang="en-US" altLang="zh-CN"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23</a:t>
            </a: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日</a:t>
            </a:r>
            <a:r>
              <a:rPr kumimoji="0" lang="zh-CN" altLang="en-US" sz="16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在香港联交所成功上市。</a:t>
            </a:r>
          </a:p>
        </p:txBody>
      </p:sp>
      <p:sp>
        <p:nvSpPr>
          <p:cNvPr id="5" name="矩形 4"/>
          <p:cNvSpPr/>
          <p:nvPr/>
        </p:nvSpPr>
        <p:spPr>
          <a:xfrm rot="20775453">
            <a:off x="8669303" y="700964"/>
            <a:ext cx="3217227" cy="1135054"/>
          </a:xfrm>
          <a:prstGeom prst="rect">
            <a:avLst/>
          </a:prstGeom>
          <a:ln w="28575">
            <a:solidFill>
              <a:srgbClr val="D91E25"/>
            </a:solidFill>
          </a:ln>
        </p:spPr>
        <p:txBody>
          <a:bodyPr wrap="none">
            <a:spAutoFit/>
          </a:bodyPr>
          <a:lstStyle/>
          <a:p>
            <a:pPr>
              <a:lnSpc>
                <a:spcPct val="150000"/>
              </a:lnSpc>
              <a:defRPr/>
            </a:pPr>
            <a:r>
              <a:rPr lang="en-US" altLang="zh-CN" sz="2400" b="1" dirty="0" smtClean="0">
                <a:latin typeface="微软雅黑" panose="020B0503020204020204" pitchFamily="34" charset="-122"/>
                <a:ea typeface="微软雅黑" panose="020B0503020204020204" pitchFamily="34" charset="-122"/>
                <a:sym typeface="Wingdings" panose="05000000000000000000" pitchFamily="2" charset="2"/>
              </a:rPr>
              <a:t>Step1</a:t>
            </a:r>
            <a:r>
              <a:rPr lang="zh-CN" altLang="en-US" sz="2400" b="1" dirty="0" smtClean="0">
                <a:latin typeface="微软雅黑" panose="020B0503020204020204" pitchFamily="34" charset="-122"/>
                <a:ea typeface="微软雅黑" panose="020B0503020204020204" pitchFamily="34" charset="-122"/>
                <a:sym typeface="Wingdings" panose="05000000000000000000" pitchFamily="2" charset="2"/>
              </a:rPr>
              <a:t>、“居中对齐”</a:t>
            </a:r>
            <a:endParaRPr lang="en-US" altLang="zh-CN" sz="2400" b="1" dirty="0" smtClean="0">
              <a:latin typeface="微软雅黑" panose="020B0503020204020204" pitchFamily="34" charset="-122"/>
              <a:ea typeface="微软雅黑" panose="020B0503020204020204" pitchFamily="34" charset="-122"/>
              <a:sym typeface="Wingdings" panose="05000000000000000000" pitchFamily="2" charset="2"/>
            </a:endParaRPr>
          </a:p>
          <a:p>
            <a:pPr>
              <a:lnSpc>
                <a:spcPct val="150000"/>
              </a:lnSpc>
              <a:defRPr/>
            </a:pPr>
            <a:r>
              <a:rPr lang="en-US" altLang="zh-CN" sz="2400" b="1" dirty="0" smtClean="0">
                <a:latin typeface="微软雅黑" panose="020B0503020204020204" pitchFamily="34" charset="-122"/>
                <a:ea typeface="微软雅黑" panose="020B0503020204020204" pitchFamily="34" charset="-122"/>
                <a:sym typeface="Wingdings" panose="05000000000000000000" pitchFamily="2" charset="2"/>
              </a:rPr>
              <a:t>Step2</a:t>
            </a:r>
            <a:r>
              <a:rPr lang="zh-CN" altLang="en-US" sz="2400" b="1" dirty="0" smtClean="0">
                <a:latin typeface="微软雅黑" panose="020B0503020204020204" pitchFamily="34" charset="-122"/>
                <a:ea typeface="微软雅黑" panose="020B0503020204020204" pitchFamily="34" charset="-122"/>
                <a:sym typeface="Wingdings" panose="05000000000000000000" pitchFamily="2" charset="2"/>
              </a:rPr>
              <a:t>、“纵向分布”</a:t>
            </a:r>
            <a:endParaRPr lang="en-US" altLang="zh-CN" sz="24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9730854" y="4585647"/>
            <a:ext cx="2473160" cy="2277795"/>
            <a:chOff x="9730854" y="4585647"/>
            <a:chExt cx="2473160" cy="2277795"/>
          </a:xfrm>
        </p:grpSpPr>
        <p:sp>
          <p:nvSpPr>
            <p:cNvPr id="7" name="直角三角形 6"/>
            <p:cNvSpPr/>
            <p:nvPr/>
          </p:nvSpPr>
          <p:spPr>
            <a:xfrm flipH="1">
              <a:off x="9730854" y="4585647"/>
              <a:ext cx="2473160" cy="22777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782926" y="5884215"/>
              <a:ext cx="1210589" cy="707886"/>
            </a:xfrm>
            <a:prstGeom prst="rect">
              <a:avLst/>
            </a:prstGeom>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原稿</a:t>
              </a:r>
            </a:p>
          </p:txBody>
        </p:sp>
      </p:grpSp>
      <p:sp>
        <p:nvSpPr>
          <p:cNvPr id="9" name="文本框 8"/>
          <p:cNvSpPr txBox="1"/>
          <p:nvPr/>
        </p:nvSpPr>
        <p:spPr>
          <a:xfrm>
            <a:off x="287337" y="412577"/>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练习：快速对齐三个文本框</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6809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695407" y="1831491"/>
            <a:ext cx="8375605" cy="3564564"/>
          </a:xfrm>
          <a:prstGeom prst="roundRect">
            <a:avLst>
              <a:gd name="adj" fmla="val 4383"/>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3" name="文本框 2"/>
          <p:cNvSpPr txBox="1"/>
          <p:nvPr/>
        </p:nvSpPr>
        <p:spPr>
          <a:xfrm>
            <a:off x="2337228" y="3003469"/>
            <a:ext cx="7134896" cy="1107996"/>
          </a:xfrm>
          <a:prstGeom prst="rect">
            <a:avLst/>
          </a:prstGeom>
          <a:noFill/>
        </p:spPr>
        <p:txBody>
          <a:bodyPr wrap="square" rtlCol="0">
            <a:spAutoFit/>
          </a:bodyPr>
          <a:lstStyle/>
          <a:p>
            <a:pPr algn="ctr"/>
            <a:r>
              <a:rPr lang="zh-CN" altLang="en-US" sz="6600" b="1" dirty="0">
                <a:solidFill>
                  <a:srgbClr val="D91E25"/>
                </a:solidFill>
                <a:latin typeface="微软雅黑" panose="020B0503020204020204" pitchFamily="34" charset="-122"/>
                <a:ea typeface="微软雅黑" panose="020B0503020204020204" pitchFamily="34" charset="-122"/>
              </a:rPr>
              <a:t>和秋叶一起学</a:t>
            </a:r>
            <a:r>
              <a:rPr lang="en-US" altLang="zh-CN" sz="6600" b="1" dirty="0">
                <a:solidFill>
                  <a:srgbClr val="D91E25"/>
                </a:solidFill>
                <a:latin typeface="微软雅黑" panose="020B0503020204020204" pitchFamily="34" charset="-122"/>
                <a:ea typeface="微软雅黑" panose="020B0503020204020204" pitchFamily="34" charset="-122"/>
              </a:rPr>
              <a:t>PPT</a:t>
            </a:r>
            <a:endParaRPr lang="zh-CN" altLang="en-US" sz="6600" b="1" dirty="0">
              <a:solidFill>
                <a:srgbClr val="D91E25"/>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2485336" y="4150102"/>
            <a:ext cx="6838680" cy="461665"/>
          </a:xfrm>
          <a:prstGeom prst="rect">
            <a:avLst/>
          </a:prstGeom>
          <a:noFill/>
        </p:spPr>
        <p:txBody>
          <a:bodyPr wrap="square" rtlCol="0">
            <a:spAutoFit/>
          </a:bodyPr>
          <a:lstStyle/>
          <a:p>
            <a:pPr algn="dist"/>
            <a:r>
              <a:rPr lang="zh-CN" altLang="en-US" sz="2400" dirty="0">
                <a:solidFill>
                  <a:prstClr val="black"/>
                </a:solidFill>
                <a:latin typeface="微软雅黑" panose="020B0503020204020204" pitchFamily="34" charset="-122"/>
                <a:ea typeface="微软雅黑" panose="020B0503020204020204" pitchFamily="34" charset="-122"/>
              </a:rPr>
              <a:t>又快又好打造说服力幻灯片</a:t>
            </a:r>
          </a:p>
        </p:txBody>
      </p:sp>
      <p:cxnSp>
        <p:nvCxnSpPr>
          <p:cNvPr id="5" name="直接连接符 4"/>
          <p:cNvCxnSpPr/>
          <p:nvPr/>
        </p:nvCxnSpPr>
        <p:spPr>
          <a:xfrm>
            <a:off x="2562608" y="4111465"/>
            <a:ext cx="6684136" cy="0"/>
          </a:xfrm>
          <a:prstGeom prst="line">
            <a:avLst/>
          </a:prstGeom>
          <a:noFill/>
          <a:ln w="19050" cap="flat" cmpd="sng" algn="ctr">
            <a:solidFill>
              <a:srgbClr val="D91E25"/>
            </a:solidFill>
            <a:prstDash val="solid"/>
            <a:miter lim="800000"/>
          </a:ln>
          <a:effectLst/>
        </p:spPr>
      </p:cxnSp>
      <p:cxnSp>
        <p:nvCxnSpPr>
          <p:cNvPr id="6" name="直接连接符 5"/>
          <p:cNvCxnSpPr/>
          <p:nvPr/>
        </p:nvCxnSpPr>
        <p:spPr>
          <a:xfrm>
            <a:off x="2562608" y="3003469"/>
            <a:ext cx="6684136" cy="0"/>
          </a:xfrm>
          <a:prstGeom prst="line">
            <a:avLst/>
          </a:prstGeom>
          <a:noFill/>
          <a:ln w="19050" cap="flat" cmpd="sng" algn="ctr">
            <a:solidFill>
              <a:srgbClr val="D91E25"/>
            </a:solidFill>
            <a:prstDash val="solid"/>
            <a:miter lim="800000"/>
          </a:ln>
          <a:effectLst/>
        </p:spPr>
      </p:cxnSp>
      <p:sp>
        <p:nvSpPr>
          <p:cNvPr id="7" name="文本框 6"/>
          <p:cNvSpPr txBox="1"/>
          <p:nvPr/>
        </p:nvSpPr>
        <p:spPr>
          <a:xfrm>
            <a:off x="2511093" y="2357140"/>
            <a:ext cx="6787167" cy="584775"/>
          </a:xfrm>
          <a:prstGeom prst="rect">
            <a:avLst/>
          </a:prstGeom>
          <a:noFill/>
        </p:spPr>
        <p:txBody>
          <a:bodyPr wrap="square" rtlCol="0">
            <a:spAutoFit/>
          </a:bodyPr>
          <a:lstStyle/>
          <a:p>
            <a:pPr algn="dist"/>
            <a:r>
              <a:rPr lang="zh-CN" altLang="en-US" sz="3200" b="1" dirty="0">
                <a:solidFill>
                  <a:prstClr val="black"/>
                </a:solidFill>
                <a:latin typeface="微软雅黑" panose="020B0503020204020204" pitchFamily="34" charset="-122"/>
                <a:ea typeface="微软雅黑" panose="020B0503020204020204" pitchFamily="34" charset="-122"/>
              </a:rPr>
              <a:t>八位</a:t>
            </a:r>
            <a:r>
              <a:rPr lang="en-US" altLang="zh-CN" sz="3200" b="1" dirty="0">
                <a:solidFill>
                  <a:prstClr val="black"/>
                </a:solidFill>
                <a:latin typeface="微软雅黑" panose="020B0503020204020204" pitchFamily="34" charset="-122"/>
                <a:ea typeface="微软雅黑" panose="020B0503020204020204" pitchFamily="34" charset="-122"/>
              </a:rPr>
              <a:t>PPT</a:t>
            </a:r>
            <a:r>
              <a:rPr lang="zh-CN" altLang="en-US" sz="3200" b="1" dirty="0">
                <a:solidFill>
                  <a:prstClr val="black"/>
                </a:solidFill>
                <a:latin typeface="微软雅黑" panose="020B0503020204020204" pitchFamily="34" charset="-122"/>
                <a:ea typeface="微软雅黑" panose="020B0503020204020204" pitchFamily="34" charset="-122"/>
              </a:rPr>
              <a:t>达人联手打造精品课程</a:t>
            </a:r>
          </a:p>
        </p:txBody>
      </p:sp>
      <p:sp>
        <p:nvSpPr>
          <p:cNvPr id="8" name="文本框 7"/>
          <p:cNvSpPr txBox="1"/>
          <p:nvPr/>
        </p:nvSpPr>
        <p:spPr>
          <a:xfrm>
            <a:off x="287337" y="412577"/>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练习：快速制作如下内容，体会分散对齐的魅力</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3904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1104918" y="838200"/>
            <a:ext cx="6858001"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57" tIns="45628" rIns="91257" bIns="45628" numCol="1" anchor="t" anchorCtr="0" compatLnSpc="1">
            <a:prstTxWarp prst="textNoShape">
              <a:avLst/>
            </a:prstTxWarp>
          </a:bodyPr>
          <a:lstStyle>
            <a:lvl1pPr algn="l" rtl="0" eaLnBrk="0" fontAlgn="base" hangingPunct="0">
              <a:spcBef>
                <a:spcPct val="0"/>
              </a:spcBef>
              <a:spcAft>
                <a:spcPct val="0"/>
              </a:spcAft>
              <a:defRPr sz="4000">
                <a:solidFill>
                  <a:srgbClr val="4D4D4D"/>
                </a:solidFill>
                <a:latin typeface="+mj-lt"/>
                <a:ea typeface="+mj-ea"/>
                <a:cs typeface="+mj-cs"/>
              </a:defRPr>
            </a:lvl1pPr>
            <a:lvl2pPr algn="l" rtl="0" eaLnBrk="0" fontAlgn="base" hangingPunct="0">
              <a:spcBef>
                <a:spcPct val="0"/>
              </a:spcBef>
              <a:spcAft>
                <a:spcPct val="0"/>
              </a:spcAft>
              <a:defRPr sz="4000">
                <a:solidFill>
                  <a:srgbClr val="4D4D4D"/>
                </a:solidFill>
                <a:latin typeface="Arial" charset="0"/>
                <a:ea typeface="黑体" pitchFamily="2" charset="-122"/>
              </a:defRPr>
            </a:lvl2pPr>
            <a:lvl3pPr algn="l" rtl="0" eaLnBrk="0" fontAlgn="base" hangingPunct="0">
              <a:spcBef>
                <a:spcPct val="0"/>
              </a:spcBef>
              <a:spcAft>
                <a:spcPct val="0"/>
              </a:spcAft>
              <a:defRPr sz="4000">
                <a:solidFill>
                  <a:srgbClr val="4D4D4D"/>
                </a:solidFill>
                <a:latin typeface="Arial" charset="0"/>
                <a:ea typeface="黑体" pitchFamily="2" charset="-122"/>
              </a:defRPr>
            </a:lvl3pPr>
            <a:lvl4pPr algn="l" rtl="0" eaLnBrk="0" fontAlgn="base" hangingPunct="0">
              <a:spcBef>
                <a:spcPct val="0"/>
              </a:spcBef>
              <a:spcAft>
                <a:spcPct val="0"/>
              </a:spcAft>
              <a:defRPr sz="4000">
                <a:solidFill>
                  <a:srgbClr val="4D4D4D"/>
                </a:solidFill>
                <a:latin typeface="Arial" charset="0"/>
                <a:ea typeface="黑体" pitchFamily="2" charset="-122"/>
              </a:defRPr>
            </a:lvl4pPr>
            <a:lvl5pPr algn="l" rtl="0" eaLnBrk="0" fontAlgn="base" hangingPunct="0">
              <a:spcBef>
                <a:spcPct val="0"/>
              </a:spcBef>
              <a:spcAft>
                <a:spcPct val="0"/>
              </a:spcAft>
              <a:defRPr sz="4000">
                <a:solidFill>
                  <a:srgbClr val="4D4D4D"/>
                </a:solidFill>
                <a:latin typeface="Arial" charset="0"/>
                <a:ea typeface="黑体" pitchFamily="2" charset="-122"/>
              </a:defRPr>
            </a:lvl5pPr>
            <a:lvl6pPr marL="456282" algn="l" rtl="0" fontAlgn="base">
              <a:spcBef>
                <a:spcPct val="0"/>
              </a:spcBef>
              <a:spcAft>
                <a:spcPct val="0"/>
              </a:spcAft>
              <a:defRPr sz="4400">
                <a:solidFill>
                  <a:srgbClr val="4D4D4D"/>
                </a:solidFill>
                <a:latin typeface="Arial" charset="0"/>
                <a:ea typeface="黑体" pitchFamily="2" charset="-122"/>
              </a:defRPr>
            </a:lvl6pPr>
            <a:lvl7pPr marL="912559" algn="l" rtl="0" fontAlgn="base">
              <a:spcBef>
                <a:spcPct val="0"/>
              </a:spcBef>
              <a:spcAft>
                <a:spcPct val="0"/>
              </a:spcAft>
              <a:defRPr sz="4400">
                <a:solidFill>
                  <a:srgbClr val="4D4D4D"/>
                </a:solidFill>
                <a:latin typeface="Arial" charset="0"/>
                <a:ea typeface="黑体" pitchFamily="2" charset="-122"/>
              </a:defRPr>
            </a:lvl7pPr>
            <a:lvl8pPr marL="1368840" algn="l" rtl="0" fontAlgn="base">
              <a:spcBef>
                <a:spcPct val="0"/>
              </a:spcBef>
              <a:spcAft>
                <a:spcPct val="0"/>
              </a:spcAft>
              <a:defRPr sz="4400">
                <a:solidFill>
                  <a:srgbClr val="4D4D4D"/>
                </a:solidFill>
                <a:latin typeface="Arial" charset="0"/>
                <a:ea typeface="黑体" pitchFamily="2" charset="-122"/>
              </a:defRPr>
            </a:lvl8pPr>
            <a:lvl9pPr marL="1825120" algn="l" rtl="0" fontAlgn="base">
              <a:spcBef>
                <a:spcPct val="0"/>
              </a:spcBef>
              <a:spcAft>
                <a:spcPct val="0"/>
              </a:spcAft>
              <a:defRPr sz="4400">
                <a:solidFill>
                  <a:srgbClr val="4D4D4D"/>
                </a:solidFill>
                <a:latin typeface="Arial" charset="0"/>
                <a:ea typeface="黑体" pitchFamily="2" charset="-122"/>
              </a:defRPr>
            </a:lvl9pPr>
          </a:lstStyle>
          <a:p>
            <a:pPr algn="ctr" eaLnBrk="1" hangingPunct="1">
              <a:defRPr/>
            </a:pPr>
            <a:r>
              <a:rPr lang="zh-CN" altLang="en-US" b="1" kern="0" smtClean="0">
                <a:latin typeface="+mn-ea"/>
                <a:ea typeface="+mn-ea"/>
              </a:rPr>
              <a:t>目录</a:t>
            </a:r>
            <a:r>
              <a:rPr lang="en-US" altLang="zh-CN" b="1" kern="0" smtClean="0">
                <a:latin typeface="+mn-ea"/>
                <a:ea typeface="+mn-ea"/>
              </a:rPr>
              <a:t/>
            </a:r>
            <a:br>
              <a:rPr lang="en-US" altLang="zh-CN" b="1" kern="0" smtClean="0">
                <a:latin typeface="+mn-ea"/>
                <a:ea typeface="+mn-ea"/>
              </a:rPr>
            </a:br>
            <a:r>
              <a:rPr lang="en-US" altLang="zh-CN" sz="3200" b="1" kern="0" smtClean="0">
                <a:latin typeface="+mn-ea"/>
                <a:ea typeface="+mn-ea"/>
              </a:rPr>
              <a:t/>
            </a:r>
            <a:br>
              <a:rPr lang="en-US" altLang="zh-CN" sz="3200" b="1" kern="0" smtClean="0">
                <a:latin typeface="+mn-ea"/>
                <a:ea typeface="+mn-ea"/>
              </a:rPr>
            </a:br>
            <a:endParaRPr lang="zh-CN" altLang="en-US" sz="3200" b="1" kern="0" dirty="0">
              <a:latin typeface="+mn-ea"/>
              <a:ea typeface="+mn-ea"/>
            </a:endParaRPr>
          </a:p>
        </p:txBody>
      </p:sp>
      <p:sp>
        <p:nvSpPr>
          <p:cNvPr id="5" name="标题 1"/>
          <p:cNvSpPr txBox="1">
            <a:spLocks/>
          </p:cNvSpPr>
          <p:nvPr/>
        </p:nvSpPr>
        <p:spPr bwMode="auto">
          <a:xfrm>
            <a:off x="1100156" y="1752600"/>
            <a:ext cx="6858001"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7" tIns="45628" rIns="91257" bIns="45628"/>
          <a:lstStyle>
            <a:lvl1pPr algn="l" rtl="0" eaLnBrk="0" fontAlgn="base" hangingPunct="0">
              <a:spcBef>
                <a:spcPct val="0"/>
              </a:spcBef>
              <a:spcAft>
                <a:spcPct val="0"/>
              </a:spcAft>
              <a:defRPr sz="4000">
                <a:solidFill>
                  <a:srgbClr val="4D4D4D"/>
                </a:solidFill>
                <a:latin typeface="+mj-lt"/>
                <a:ea typeface="+mj-ea"/>
                <a:cs typeface="+mj-cs"/>
              </a:defRPr>
            </a:lvl1pPr>
            <a:lvl2pPr algn="l" rtl="0" eaLnBrk="0" fontAlgn="base" hangingPunct="0">
              <a:spcBef>
                <a:spcPct val="0"/>
              </a:spcBef>
              <a:spcAft>
                <a:spcPct val="0"/>
              </a:spcAft>
              <a:defRPr sz="4000">
                <a:solidFill>
                  <a:srgbClr val="4D4D4D"/>
                </a:solidFill>
                <a:latin typeface="Arial" charset="0"/>
                <a:ea typeface="黑体" pitchFamily="2" charset="-122"/>
              </a:defRPr>
            </a:lvl2pPr>
            <a:lvl3pPr algn="l" rtl="0" eaLnBrk="0" fontAlgn="base" hangingPunct="0">
              <a:spcBef>
                <a:spcPct val="0"/>
              </a:spcBef>
              <a:spcAft>
                <a:spcPct val="0"/>
              </a:spcAft>
              <a:defRPr sz="4000">
                <a:solidFill>
                  <a:srgbClr val="4D4D4D"/>
                </a:solidFill>
                <a:latin typeface="Arial" charset="0"/>
                <a:ea typeface="黑体" pitchFamily="2" charset="-122"/>
              </a:defRPr>
            </a:lvl3pPr>
            <a:lvl4pPr algn="l" rtl="0" eaLnBrk="0" fontAlgn="base" hangingPunct="0">
              <a:spcBef>
                <a:spcPct val="0"/>
              </a:spcBef>
              <a:spcAft>
                <a:spcPct val="0"/>
              </a:spcAft>
              <a:defRPr sz="4000">
                <a:solidFill>
                  <a:srgbClr val="4D4D4D"/>
                </a:solidFill>
                <a:latin typeface="Arial" charset="0"/>
                <a:ea typeface="黑体" pitchFamily="2" charset="-122"/>
              </a:defRPr>
            </a:lvl4pPr>
            <a:lvl5pPr algn="l" rtl="0" eaLnBrk="0" fontAlgn="base" hangingPunct="0">
              <a:spcBef>
                <a:spcPct val="0"/>
              </a:spcBef>
              <a:spcAft>
                <a:spcPct val="0"/>
              </a:spcAft>
              <a:defRPr sz="4000">
                <a:solidFill>
                  <a:srgbClr val="4D4D4D"/>
                </a:solidFill>
                <a:latin typeface="Arial" charset="0"/>
                <a:ea typeface="黑体" pitchFamily="2" charset="-122"/>
              </a:defRPr>
            </a:lvl5pPr>
            <a:lvl6pPr marL="457200" algn="l" rtl="0" fontAlgn="base">
              <a:spcBef>
                <a:spcPct val="0"/>
              </a:spcBef>
              <a:spcAft>
                <a:spcPct val="0"/>
              </a:spcAft>
              <a:defRPr sz="4400">
                <a:solidFill>
                  <a:srgbClr val="4D4D4D"/>
                </a:solidFill>
                <a:latin typeface="Arial" charset="0"/>
                <a:ea typeface="黑体" pitchFamily="2" charset="-122"/>
              </a:defRPr>
            </a:lvl6pPr>
            <a:lvl7pPr marL="914400" algn="l" rtl="0" fontAlgn="base">
              <a:spcBef>
                <a:spcPct val="0"/>
              </a:spcBef>
              <a:spcAft>
                <a:spcPct val="0"/>
              </a:spcAft>
              <a:defRPr sz="4400">
                <a:solidFill>
                  <a:srgbClr val="4D4D4D"/>
                </a:solidFill>
                <a:latin typeface="Arial" charset="0"/>
                <a:ea typeface="黑体" pitchFamily="2" charset="-122"/>
              </a:defRPr>
            </a:lvl7pPr>
            <a:lvl8pPr marL="1371600" algn="l" rtl="0" fontAlgn="base">
              <a:spcBef>
                <a:spcPct val="0"/>
              </a:spcBef>
              <a:spcAft>
                <a:spcPct val="0"/>
              </a:spcAft>
              <a:defRPr sz="4400">
                <a:solidFill>
                  <a:srgbClr val="4D4D4D"/>
                </a:solidFill>
                <a:latin typeface="Arial" charset="0"/>
                <a:ea typeface="黑体" pitchFamily="2" charset="-122"/>
              </a:defRPr>
            </a:lvl8pPr>
            <a:lvl9pPr marL="1828800" algn="l" rtl="0" fontAlgn="base">
              <a:spcBef>
                <a:spcPct val="0"/>
              </a:spcBef>
              <a:spcAft>
                <a:spcPct val="0"/>
              </a:spcAft>
              <a:defRPr sz="4400">
                <a:solidFill>
                  <a:srgbClr val="4D4D4D"/>
                </a:solidFill>
                <a:latin typeface="Arial" charset="0"/>
                <a:ea typeface="黑体" pitchFamily="2" charset="-122"/>
              </a:defRPr>
            </a:lvl9pPr>
          </a:lstStyle>
          <a:p>
            <a:pPr marL="456282" indent="-456282" defTabSz="912559" eaLnBrk="1" hangingPunct="1">
              <a:buFont typeface="Wingdings" pitchFamily="2" charset="2"/>
              <a:buChar char="p"/>
              <a:defRPr/>
            </a:pPr>
            <a:r>
              <a:rPr lang="zh-CN" altLang="en-US" sz="3200" b="1" dirty="0">
                <a:latin typeface="STXihei"/>
                <a:ea typeface="STXihei"/>
              </a:rPr>
              <a:t>本周市场回顾：</a:t>
            </a:r>
            <a:endParaRPr lang="en-US" altLang="zh-CN" sz="3200" b="1"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政策预期提升带动股市上扬</a:t>
            </a:r>
            <a:endParaRPr lang="en-US" altLang="zh-CN" sz="2400" dirty="0">
              <a:latin typeface="STXihei"/>
              <a:ea typeface="STXihei"/>
            </a:endParaRPr>
          </a:p>
          <a:p>
            <a:pPr marL="456282" indent="-456282" defTabSz="912559" eaLnBrk="1" hangingPunct="1">
              <a:buFont typeface="Wingdings" pitchFamily="2" charset="2"/>
              <a:buChar char="p"/>
              <a:defRPr/>
            </a:pPr>
            <a:r>
              <a:rPr lang="zh-CN" altLang="en-US" sz="3200" b="1" dirty="0">
                <a:latin typeface="STXihei"/>
                <a:ea typeface="STXihei"/>
              </a:rPr>
              <a:t>下周市场展望</a:t>
            </a:r>
            <a:endParaRPr lang="en-US" altLang="zh-CN" sz="3200" b="1"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近期政策：加大微调力度</a:t>
            </a:r>
            <a:endParaRPr lang="en-US" altLang="zh-CN" sz="2400"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信贷需求：上周新增贷款略有回升</a:t>
            </a:r>
            <a:endParaRPr lang="en-US" altLang="zh-CN" sz="2400"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投资恢复：发改委审批提速</a:t>
            </a:r>
            <a:endParaRPr lang="en-US" altLang="zh-CN" sz="2400"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资金面较宽松，资金成本继续下行</a:t>
            </a:r>
            <a:endParaRPr lang="en-US" altLang="zh-CN" sz="2400" dirty="0">
              <a:latin typeface="STXihei"/>
              <a:ea typeface="STXihei"/>
            </a:endParaRPr>
          </a:p>
          <a:p>
            <a:pPr marL="456282" indent="-456282" defTabSz="912559" eaLnBrk="1" hangingPunct="1">
              <a:buFont typeface="Wingdings" pitchFamily="2" charset="2"/>
              <a:buChar char="p"/>
              <a:defRPr/>
            </a:pPr>
            <a:r>
              <a:rPr lang="zh-CN" altLang="en-US" sz="3200" b="1" dirty="0">
                <a:latin typeface="STXihei"/>
                <a:ea typeface="STXihei"/>
              </a:rPr>
              <a:t>下周市场策略</a:t>
            </a:r>
            <a:endParaRPr lang="en-US" altLang="zh-CN" sz="3200" b="1"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股市：调整即是买入良机</a:t>
            </a:r>
            <a:endParaRPr lang="en-US" altLang="zh-CN" sz="2400" dirty="0">
              <a:latin typeface="STXihei"/>
              <a:ea typeface="STXihei"/>
            </a:endParaRPr>
          </a:p>
          <a:p>
            <a:pPr marL="912559" lvl="1" indent="-456282" defTabSz="912559" eaLnBrk="1" hangingPunct="1">
              <a:buFont typeface="Wingdings" pitchFamily="2" charset="2"/>
              <a:buChar char="ü"/>
              <a:defRPr/>
            </a:pPr>
            <a:r>
              <a:rPr lang="zh-CN" altLang="en-US" sz="2400" dirty="0">
                <a:latin typeface="STXihei"/>
                <a:ea typeface="STXihei"/>
              </a:rPr>
              <a:t>债市：减配利率债，增配信用债</a:t>
            </a:r>
            <a:endParaRPr lang="en-US" altLang="zh-CN" sz="2400" dirty="0">
              <a:latin typeface="STXihei"/>
              <a:ea typeface="STXihei"/>
            </a:endParaRPr>
          </a:p>
          <a:p>
            <a:pPr marL="456282" lvl="1" defTabSz="912559" eaLnBrk="1" hangingPunct="1">
              <a:defRPr/>
            </a:pPr>
            <a:r>
              <a:rPr lang="en-US" altLang="zh-CN" sz="3200" b="1" dirty="0">
                <a:latin typeface="STXihei"/>
                <a:ea typeface="STXihei"/>
              </a:rPr>
              <a:t/>
            </a:r>
            <a:br>
              <a:rPr lang="en-US" altLang="zh-CN" sz="3200" b="1" dirty="0">
                <a:latin typeface="STXihei"/>
                <a:ea typeface="STXihei"/>
              </a:rPr>
            </a:br>
            <a:r>
              <a:rPr lang="en-US" altLang="zh-CN" sz="3200" b="1" dirty="0">
                <a:latin typeface="STXihei"/>
                <a:ea typeface="STXihei"/>
              </a:rPr>
              <a:t/>
            </a:r>
            <a:br>
              <a:rPr lang="en-US" altLang="zh-CN" sz="3200" b="1" dirty="0">
                <a:latin typeface="STXihei"/>
                <a:ea typeface="STXihei"/>
              </a:rPr>
            </a:br>
            <a:endParaRPr lang="zh-CN" altLang="en-US" sz="3200" b="1" dirty="0">
              <a:latin typeface="STXihei"/>
              <a:ea typeface="STXihei"/>
            </a:endParaRPr>
          </a:p>
        </p:txBody>
      </p:sp>
      <p:grpSp>
        <p:nvGrpSpPr>
          <p:cNvPr id="6" name="组合 5"/>
          <p:cNvGrpSpPr/>
          <p:nvPr/>
        </p:nvGrpSpPr>
        <p:grpSpPr>
          <a:xfrm>
            <a:off x="9730854" y="4585647"/>
            <a:ext cx="2473160" cy="2277795"/>
            <a:chOff x="9730854" y="4585647"/>
            <a:chExt cx="2473160" cy="2277795"/>
          </a:xfrm>
        </p:grpSpPr>
        <p:sp>
          <p:nvSpPr>
            <p:cNvPr id="7" name="直角三角形 6"/>
            <p:cNvSpPr/>
            <p:nvPr/>
          </p:nvSpPr>
          <p:spPr>
            <a:xfrm flipH="1">
              <a:off x="9730854" y="4585647"/>
              <a:ext cx="2473160" cy="22777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782926" y="5884215"/>
              <a:ext cx="1210589" cy="707886"/>
            </a:xfrm>
            <a:prstGeom prst="rect">
              <a:avLst/>
            </a:prstGeom>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原稿</a:t>
              </a:r>
            </a:p>
          </p:txBody>
        </p:sp>
      </p:grpSp>
      <p:sp>
        <p:nvSpPr>
          <p:cNvPr id="9" name="文本框 8"/>
          <p:cNvSpPr txBox="1"/>
          <p:nvPr/>
        </p:nvSpPr>
        <p:spPr>
          <a:xfrm>
            <a:off x="287337" y="412577"/>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练习：修改段落缩进和下一页一致</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5297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bwMode="auto">
          <a:xfrm>
            <a:off x="685819" y="838200"/>
            <a:ext cx="6858001"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57" tIns="45628" rIns="91257" bIns="45628" numCol="1" anchor="t" anchorCtr="0" compatLnSpc="1">
            <a:prstTxWarp prst="textNoShape">
              <a:avLst/>
            </a:prstTxWarp>
          </a:bodyPr>
          <a:lstStyle>
            <a:lvl1pPr algn="l" rtl="0" eaLnBrk="0" fontAlgn="base" hangingPunct="0">
              <a:spcBef>
                <a:spcPct val="0"/>
              </a:spcBef>
              <a:spcAft>
                <a:spcPct val="0"/>
              </a:spcAft>
              <a:defRPr sz="4000">
                <a:solidFill>
                  <a:srgbClr val="4D4D4D"/>
                </a:solidFill>
                <a:latin typeface="+mj-lt"/>
                <a:ea typeface="+mj-ea"/>
                <a:cs typeface="+mj-cs"/>
              </a:defRPr>
            </a:lvl1pPr>
            <a:lvl2pPr algn="l" rtl="0" eaLnBrk="0" fontAlgn="base" hangingPunct="0">
              <a:spcBef>
                <a:spcPct val="0"/>
              </a:spcBef>
              <a:spcAft>
                <a:spcPct val="0"/>
              </a:spcAft>
              <a:defRPr sz="4000">
                <a:solidFill>
                  <a:srgbClr val="4D4D4D"/>
                </a:solidFill>
                <a:latin typeface="Arial" charset="0"/>
                <a:ea typeface="黑体" pitchFamily="2" charset="-122"/>
              </a:defRPr>
            </a:lvl2pPr>
            <a:lvl3pPr algn="l" rtl="0" eaLnBrk="0" fontAlgn="base" hangingPunct="0">
              <a:spcBef>
                <a:spcPct val="0"/>
              </a:spcBef>
              <a:spcAft>
                <a:spcPct val="0"/>
              </a:spcAft>
              <a:defRPr sz="4000">
                <a:solidFill>
                  <a:srgbClr val="4D4D4D"/>
                </a:solidFill>
                <a:latin typeface="Arial" charset="0"/>
                <a:ea typeface="黑体" pitchFamily="2" charset="-122"/>
              </a:defRPr>
            </a:lvl3pPr>
            <a:lvl4pPr algn="l" rtl="0" eaLnBrk="0" fontAlgn="base" hangingPunct="0">
              <a:spcBef>
                <a:spcPct val="0"/>
              </a:spcBef>
              <a:spcAft>
                <a:spcPct val="0"/>
              </a:spcAft>
              <a:defRPr sz="4000">
                <a:solidFill>
                  <a:srgbClr val="4D4D4D"/>
                </a:solidFill>
                <a:latin typeface="Arial" charset="0"/>
                <a:ea typeface="黑体" pitchFamily="2" charset="-122"/>
              </a:defRPr>
            </a:lvl4pPr>
            <a:lvl5pPr algn="l" rtl="0" eaLnBrk="0" fontAlgn="base" hangingPunct="0">
              <a:spcBef>
                <a:spcPct val="0"/>
              </a:spcBef>
              <a:spcAft>
                <a:spcPct val="0"/>
              </a:spcAft>
              <a:defRPr sz="4000">
                <a:solidFill>
                  <a:srgbClr val="4D4D4D"/>
                </a:solidFill>
                <a:latin typeface="Arial" charset="0"/>
                <a:ea typeface="黑体" pitchFamily="2" charset="-122"/>
              </a:defRPr>
            </a:lvl5pPr>
            <a:lvl6pPr marL="456282" algn="l" rtl="0" fontAlgn="base">
              <a:spcBef>
                <a:spcPct val="0"/>
              </a:spcBef>
              <a:spcAft>
                <a:spcPct val="0"/>
              </a:spcAft>
              <a:defRPr sz="4400">
                <a:solidFill>
                  <a:srgbClr val="4D4D4D"/>
                </a:solidFill>
                <a:latin typeface="Arial" charset="0"/>
                <a:ea typeface="黑体" pitchFamily="2" charset="-122"/>
              </a:defRPr>
            </a:lvl6pPr>
            <a:lvl7pPr marL="912559" algn="l" rtl="0" fontAlgn="base">
              <a:spcBef>
                <a:spcPct val="0"/>
              </a:spcBef>
              <a:spcAft>
                <a:spcPct val="0"/>
              </a:spcAft>
              <a:defRPr sz="4400">
                <a:solidFill>
                  <a:srgbClr val="4D4D4D"/>
                </a:solidFill>
                <a:latin typeface="Arial" charset="0"/>
                <a:ea typeface="黑体" pitchFamily="2" charset="-122"/>
              </a:defRPr>
            </a:lvl7pPr>
            <a:lvl8pPr marL="1368840" algn="l" rtl="0" fontAlgn="base">
              <a:spcBef>
                <a:spcPct val="0"/>
              </a:spcBef>
              <a:spcAft>
                <a:spcPct val="0"/>
              </a:spcAft>
              <a:defRPr sz="4400">
                <a:solidFill>
                  <a:srgbClr val="4D4D4D"/>
                </a:solidFill>
                <a:latin typeface="Arial" charset="0"/>
                <a:ea typeface="黑体" pitchFamily="2" charset="-122"/>
              </a:defRPr>
            </a:lvl8pPr>
            <a:lvl9pPr marL="1825120" algn="l" rtl="0" fontAlgn="base">
              <a:spcBef>
                <a:spcPct val="0"/>
              </a:spcBef>
              <a:spcAft>
                <a:spcPct val="0"/>
              </a:spcAft>
              <a:defRPr sz="4400">
                <a:solidFill>
                  <a:srgbClr val="4D4D4D"/>
                </a:solidFill>
                <a:latin typeface="Arial" charset="0"/>
                <a:ea typeface="黑体" pitchFamily="2" charset="-122"/>
              </a:defRPr>
            </a:lvl9pPr>
          </a:lstStyle>
          <a:p>
            <a:pPr eaLnBrk="1" hangingPunct="1">
              <a:defRPr/>
            </a:pPr>
            <a:r>
              <a:rPr lang="zh-CN" altLang="en-US" sz="2800" b="1" kern="0" smtClean="0">
                <a:latin typeface="微软雅黑" pitchFamily="34" charset="-122"/>
                <a:ea typeface="微软雅黑" pitchFamily="34" charset="-122"/>
              </a:rPr>
              <a:t>目录</a:t>
            </a:r>
            <a:r>
              <a:rPr lang="en-US" altLang="zh-CN" sz="2800" b="1" kern="0" smtClean="0">
                <a:latin typeface="微软雅黑" pitchFamily="34" charset="-122"/>
                <a:ea typeface="微软雅黑" pitchFamily="34" charset="-122"/>
              </a:rPr>
              <a:t/>
            </a:r>
            <a:br>
              <a:rPr lang="en-US" altLang="zh-CN" sz="2800" b="1" kern="0" smtClean="0">
                <a:latin typeface="微软雅黑" pitchFamily="34" charset="-122"/>
                <a:ea typeface="微软雅黑" pitchFamily="34" charset="-122"/>
              </a:rPr>
            </a:br>
            <a:r>
              <a:rPr lang="en-US" altLang="zh-CN" sz="2800" b="1" kern="0" smtClean="0">
                <a:latin typeface="微软雅黑" pitchFamily="34" charset="-122"/>
                <a:ea typeface="微软雅黑" pitchFamily="34" charset="-122"/>
              </a:rPr>
              <a:t/>
            </a:r>
            <a:br>
              <a:rPr lang="en-US" altLang="zh-CN" sz="2800" b="1" kern="0" smtClean="0">
                <a:latin typeface="微软雅黑" pitchFamily="34" charset="-122"/>
                <a:ea typeface="微软雅黑" pitchFamily="34" charset="-122"/>
              </a:rPr>
            </a:br>
            <a:endParaRPr lang="zh-CN" altLang="en-US" sz="2800" b="1" kern="0" dirty="0">
              <a:latin typeface="微软雅黑" pitchFamily="34" charset="-122"/>
              <a:ea typeface="微软雅黑" pitchFamily="34" charset="-122"/>
            </a:endParaRPr>
          </a:p>
        </p:txBody>
      </p:sp>
      <p:sp>
        <p:nvSpPr>
          <p:cNvPr id="3" name="标题 1"/>
          <p:cNvSpPr txBox="1">
            <a:spLocks/>
          </p:cNvSpPr>
          <p:nvPr/>
        </p:nvSpPr>
        <p:spPr bwMode="auto">
          <a:xfrm>
            <a:off x="685800" y="1752600"/>
            <a:ext cx="7132288"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257" tIns="45628" rIns="91257" bIns="45628"/>
          <a:lstStyle>
            <a:lvl1pPr algn="l" rtl="0" eaLnBrk="0" fontAlgn="base" hangingPunct="0">
              <a:spcBef>
                <a:spcPct val="0"/>
              </a:spcBef>
              <a:spcAft>
                <a:spcPct val="0"/>
              </a:spcAft>
              <a:defRPr sz="4000">
                <a:solidFill>
                  <a:srgbClr val="4D4D4D"/>
                </a:solidFill>
                <a:latin typeface="+mj-lt"/>
                <a:ea typeface="+mj-ea"/>
                <a:cs typeface="+mj-cs"/>
              </a:defRPr>
            </a:lvl1pPr>
            <a:lvl2pPr algn="l" rtl="0" eaLnBrk="0" fontAlgn="base" hangingPunct="0">
              <a:spcBef>
                <a:spcPct val="0"/>
              </a:spcBef>
              <a:spcAft>
                <a:spcPct val="0"/>
              </a:spcAft>
              <a:defRPr sz="4000">
                <a:solidFill>
                  <a:srgbClr val="4D4D4D"/>
                </a:solidFill>
                <a:latin typeface="Arial" charset="0"/>
                <a:ea typeface="黑体" pitchFamily="2" charset="-122"/>
              </a:defRPr>
            </a:lvl2pPr>
            <a:lvl3pPr algn="l" rtl="0" eaLnBrk="0" fontAlgn="base" hangingPunct="0">
              <a:spcBef>
                <a:spcPct val="0"/>
              </a:spcBef>
              <a:spcAft>
                <a:spcPct val="0"/>
              </a:spcAft>
              <a:defRPr sz="4000">
                <a:solidFill>
                  <a:srgbClr val="4D4D4D"/>
                </a:solidFill>
                <a:latin typeface="Arial" charset="0"/>
                <a:ea typeface="黑体" pitchFamily="2" charset="-122"/>
              </a:defRPr>
            </a:lvl3pPr>
            <a:lvl4pPr algn="l" rtl="0" eaLnBrk="0" fontAlgn="base" hangingPunct="0">
              <a:spcBef>
                <a:spcPct val="0"/>
              </a:spcBef>
              <a:spcAft>
                <a:spcPct val="0"/>
              </a:spcAft>
              <a:defRPr sz="4000">
                <a:solidFill>
                  <a:srgbClr val="4D4D4D"/>
                </a:solidFill>
                <a:latin typeface="Arial" charset="0"/>
                <a:ea typeface="黑体" pitchFamily="2" charset="-122"/>
              </a:defRPr>
            </a:lvl4pPr>
            <a:lvl5pPr algn="l" rtl="0" eaLnBrk="0" fontAlgn="base" hangingPunct="0">
              <a:spcBef>
                <a:spcPct val="0"/>
              </a:spcBef>
              <a:spcAft>
                <a:spcPct val="0"/>
              </a:spcAft>
              <a:defRPr sz="4000">
                <a:solidFill>
                  <a:srgbClr val="4D4D4D"/>
                </a:solidFill>
                <a:latin typeface="Arial" charset="0"/>
                <a:ea typeface="黑体" pitchFamily="2" charset="-122"/>
              </a:defRPr>
            </a:lvl5pPr>
            <a:lvl6pPr marL="457200" algn="l" rtl="0" fontAlgn="base">
              <a:spcBef>
                <a:spcPct val="0"/>
              </a:spcBef>
              <a:spcAft>
                <a:spcPct val="0"/>
              </a:spcAft>
              <a:defRPr sz="4400">
                <a:solidFill>
                  <a:srgbClr val="4D4D4D"/>
                </a:solidFill>
                <a:latin typeface="Arial" charset="0"/>
                <a:ea typeface="黑体" pitchFamily="2" charset="-122"/>
              </a:defRPr>
            </a:lvl6pPr>
            <a:lvl7pPr marL="914400" algn="l" rtl="0" fontAlgn="base">
              <a:spcBef>
                <a:spcPct val="0"/>
              </a:spcBef>
              <a:spcAft>
                <a:spcPct val="0"/>
              </a:spcAft>
              <a:defRPr sz="4400">
                <a:solidFill>
                  <a:srgbClr val="4D4D4D"/>
                </a:solidFill>
                <a:latin typeface="Arial" charset="0"/>
                <a:ea typeface="黑体" pitchFamily="2" charset="-122"/>
              </a:defRPr>
            </a:lvl7pPr>
            <a:lvl8pPr marL="1371600" algn="l" rtl="0" fontAlgn="base">
              <a:spcBef>
                <a:spcPct val="0"/>
              </a:spcBef>
              <a:spcAft>
                <a:spcPct val="0"/>
              </a:spcAft>
              <a:defRPr sz="4400">
                <a:solidFill>
                  <a:srgbClr val="4D4D4D"/>
                </a:solidFill>
                <a:latin typeface="Arial" charset="0"/>
                <a:ea typeface="黑体" pitchFamily="2" charset="-122"/>
              </a:defRPr>
            </a:lvl8pPr>
            <a:lvl9pPr marL="1828800" algn="l" rtl="0" fontAlgn="base">
              <a:spcBef>
                <a:spcPct val="0"/>
              </a:spcBef>
              <a:spcAft>
                <a:spcPct val="0"/>
              </a:spcAft>
              <a:defRPr sz="4400">
                <a:solidFill>
                  <a:srgbClr val="4D4D4D"/>
                </a:solidFill>
                <a:latin typeface="Arial" charset="0"/>
                <a:ea typeface="黑体" pitchFamily="2" charset="-122"/>
              </a:defRPr>
            </a:lvl9pPr>
          </a:lstStyle>
          <a:p>
            <a:pPr defTabSz="912559" eaLnBrk="1" hangingPunct="1">
              <a:defRPr/>
            </a:pPr>
            <a:r>
              <a:rPr lang="zh-CN" altLang="en-US" sz="2800" b="1" dirty="0">
                <a:latin typeface="微软雅黑" pitchFamily="34" charset="-122"/>
                <a:ea typeface="微软雅黑" pitchFamily="34" charset="-122"/>
              </a:rPr>
              <a:t>本周市场回顾</a:t>
            </a:r>
            <a:endParaRPr lang="en-US" altLang="zh-CN" sz="2800" b="1" dirty="0">
              <a:latin typeface="微软雅黑" pitchFamily="34" charset="-122"/>
              <a:ea typeface="微软雅黑" pitchFamily="34" charset="-122"/>
            </a:endParaRPr>
          </a:p>
          <a:p>
            <a:pPr marL="2281401" lvl="4" indent="-215565" defTabSz="912559">
              <a:buFont typeface="Arial" pitchFamily="34" charset="0"/>
              <a:buChar char="•"/>
              <a:defRPr/>
            </a:pPr>
            <a:r>
              <a:rPr lang="zh-CN" altLang="en-US" sz="2000" dirty="0">
                <a:latin typeface="微软雅黑" pitchFamily="34" charset="-122"/>
                <a:ea typeface="微软雅黑" pitchFamily="34" charset="-122"/>
              </a:rPr>
              <a:t>政策：预期提升带动股市上扬</a:t>
            </a:r>
            <a:endParaRPr lang="en-US" altLang="zh-CN" sz="2000" dirty="0">
              <a:latin typeface="微软雅黑" pitchFamily="34" charset="-122"/>
              <a:ea typeface="微软雅黑" pitchFamily="34" charset="-122"/>
            </a:endParaRPr>
          </a:p>
          <a:p>
            <a:pPr marL="912559" lvl="1" indent="-456282" defTabSz="912559" eaLnBrk="1" hangingPunct="1">
              <a:buFont typeface="Arial" pitchFamily="34" charset="0"/>
              <a:buChar char="•"/>
              <a:defRPr/>
            </a:pPr>
            <a:endParaRPr lang="en-US" altLang="zh-CN" sz="2000" dirty="0">
              <a:latin typeface="微软雅黑" pitchFamily="34" charset="-122"/>
              <a:ea typeface="微软雅黑" pitchFamily="34" charset="-122"/>
            </a:endParaRPr>
          </a:p>
          <a:p>
            <a:pPr defTabSz="912559" eaLnBrk="1" hangingPunct="1">
              <a:spcBef>
                <a:spcPts val="1200"/>
              </a:spcBef>
              <a:defRPr/>
            </a:pPr>
            <a:r>
              <a:rPr lang="zh-CN" altLang="en-US" sz="2800" b="1" dirty="0">
                <a:latin typeface="微软雅黑" pitchFamily="34" charset="-122"/>
                <a:ea typeface="微软雅黑" pitchFamily="34" charset="-122"/>
              </a:rPr>
              <a:t>下周市场展望</a:t>
            </a:r>
            <a:endParaRPr lang="en-US" altLang="zh-CN" sz="2800" b="1" dirty="0">
              <a:latin typeface="微软雅黑" pitchFamily="34" charset="-122"/>
              <a:ea typeface="微软雅黑" pitchFamily="34" charset="-122"/>
            </a:endParaRPr>
          </a:p>
          <a:p>
            <a:pPr marL="2281401" lvl="4" indent="-215565" defTabSz="912559" eaLnBrk="1" hangingPunct="1">
              <a:buFont typeface="Arial" pitchFamily="34" charset="0"/>
              <a:buChar char="•"/>
              <a:defRPr/>
            </a:pPr>
            <a:r>
              <a:rPr lang="zh-CN" altLang="en-US" sz="2000" dirty="0">
                <a:latin typeface="微软雅黑" pitchFamily="34" charset="-122"/>
                <a:ea typeface="微软雅黑" pitchFamily="34" charset="-122"/>
              </a:rPr>
              <a:t>政策：加大微调力度</a:t>
            </a:r>
            <a:endParaRPr lang="en-US" altLang="zh-CN" sz="2000" dirty="0">
              <a:latin typeface="微软雅黑" pitchFamily="34" charset="-122"/>
              <a:ea typeface="微软雅黑" pitchFamily="34" charset="-122"/>
            </a:endParaRPr>
          </a:p>
          <a:p>
            <a:pPr marL="2281401" lvl="4" indent="-215565" defTabSz="912559" eaLnBrk="1" hangingPunct="1">
              <a:buFont typeface="Arial" pitchFamily="34" charset="0"/>
              <a:buChar char="•"/>
              <a:defRPr/>
            </a:pPr>
            <a:r>
              <a:rPr lang="zh-CN" altLang="en-US" sz="2000" dirty="0">
                <a:latin typeface="微软雅黑" pitchFamily="34" charset="-122"/>
                <a:ea typeface="微软雅黑" pitchFamily="34" charset="-122"/>
              </a:rPr>
              <a:t>信贷：上周新增贷款略有回升</a:t>
            </a:r>
            <a:endParaRPr lang="en-US" altLang="zh-CN" sz="2000" dirty="0">
              <a:latin typeface="微软雅黑" pitchFamily="34" charset="-122"/>
              <a:ea typeface="微软雅黑" pitchFamily="34" charset="-122"/>
            </a:endParaRPr>
          </a:p>
          <a:p>
            <a:pPr marL="2281401" lvl="4" indent="-215565" defTabSz="912559" eaLnBrk="1" hangingPunct="1">
              <a:buFont typeface="Arial" pitchFamily="34" charset="0"/>
              <a:buChar char="•"/>
              <a:defRPr/>
            </a:pPr>
            <a:r>
              <a:rPr lang="zh-CN" altLang="en-US" sz="2000" dirty="0">
                <a:latin typeface="微软雅黑" pitchFamily="34" charset="-122"/>
                <a:ea typeface="微软雅黑" pitchFamily="34" charset="-122"/>
              </a:rPr>
              <a:t>投资：发改委审批提速</a:t>
            </a:r>
            <a:endParaRPr lang="en-US" altLang="zh-CN" sz="2000" dirty="0">
              <a:latin typeface="微软雅黑" pitchFamily="34" charset="-122"/>
              <a:ea typeface="微软雅黑" pitchFamily="34" charset="-122"/>
            </a:endParaRPr>
          </a:p>
          <a:p>
            <a:pPr marL="2281401" lvl="4" indent="-215565" defTabSz="912559" eaLnBrk="1" hangingPunct="1">
              <a:buFont typeface="Arial" pitchFamily="34" charset="0"/>
              <a:buChar char="•"/>
              <a:defRPr/>
            </a:pPr>
            <a:r>
              <a:rPr lang="zh-CN" altLang="en-US" sz="2000" dirty="0">
                <a:latin typeface="微软雅黑" pitchFamily="34" charset="-122"/>
                <a:ea typeface="微软雅黑" pitchFamily="34" charset="-122"/>
              </a:rPr>
              <a:t>资金：较宽松，资金成本继续下行</a:t>
            </a:r>
            <a:endParaRPr lang="en-US" altLang="zh-CN" sz="2000" dirty="0">
              <a:latin typeface="微软雅黑" pitchFamily="34" charset="-122"/>
              <a:ea typeface="微软雅黑" pitchFamily="34" charset="-122"/>
            </a:endParaRPr>
          </a:p>
          <a:p>
            <a:pPr marL="912559" lvl="1" indent="-456282" defTabSz="912559" eaLnBrk="1" hangingPunct="1">
              <a:buFont typeface="Arial" pitchFamily="34" charset="0"/>
              <a:buChar char="•"/>
              <a:defRPr/>
            </a:pPr>
            <a:endParaRPr lang="en-US" altLang="zh-CN" sz="2000" dirty="0">
              <a:latin typeface="微软雅黑" pitchFamily="34" charset="-122"/>
              <a:ea typeface="微软雅黑" pitchFamily="34" charset="-122"/>
            </a:endParaRPr>
          </a:p>
          <a:p>
            <a:pPr defTabSz="912559" eaLnBrk="1" hangingPunct="1">
              <a:spcBef>
                <a:spcPts val="0"/>
              </a:spcBef>
              <a:defRPr/>
            </a:pPr>
            <a:r>
              <a:rPr lang="zh-CN" altLang="en-US" sz="2800" b="1" dirty="0">
                <a:latin typeface="微软雅黑" pitchFamily="34" charset="-122"/>
                <a:ea typeface="微软雅黑" pitchFamily="34" charset="-122"/>
              </a:rPr>
              <a:t>下周市场策略</a:t>
            </a:r>
            <a:endParaRPr lang="en-US" altLang="zh-CN" sz="2800" b="1" dirty="0">
              <a:latin typeface="微软雅黑" pitchFamily="34" charset="-122"/>
              <a:ea typeface="微软雅黑" pitchFamily="34" charset="-122"/>
            </a:endParaRPr>
          </a:p>
          <a:p>
            <a:pPr marL="2281401" lvl="4" indent="-215565" defTabSz="912559" eaLnBrk="1" hangingPunct="1">
              <a:buFont typeface="Arial" pitchFamily="34" charset="0"/>
              <a:buChar char="•"/>
              <a:defRPr/>
            </a:pPr>
            <a:r>
              <a:rPr lang="zh-CN" altLang="en-US" sz="2000" dirty="0">
                <a:latin typeface="微软雅黑" pitchFamily="34" charset="-122"/>
                <a:ea typeface="微软雅黑" pitchFamily="34" charset="-122"/>
              </a:rPr>
              <a:t>股市：调整即是买入良机</a:t>
            </a:r>
            <a:endParaRPr lang="en-US" altLang="zh-CN" sz="2000" dirty="0">
              <a:latin typeface="微软雅黑" pitchFamily="34" charset="-122"/>
              <a:ea typeface="微软雅黑" pitchFamily="34" charset="-122"/>
            </a:endParaRPr>
          </a:p>
          <a:p>
            <a:pPr marL="2281401" lvl="4" indent="-215565" defTabSz="912559" eaLnBrk="1" hangingPunct="1">
              <a:buFont typeface="Arial" pitchFamily="34" charset="0"/>
              <a:buChar char="•"/>
              <a:defRPr/>
            </a:pPr>
            <a:r>
              <a:rPr lang="zh-CN" altLang="en-US" sz="2000" dirty="0">
                <a:latin typeface="微软雅黑" pitchFamily="34" charset="-122"/>
                <a:ea typeface="微软雅黑" pitchFamily="34" charset="-122"/>
              </a:rPr>
              <a:t>债市：减配利率债，增配信用债</a:t>
            </a:r>
            <a:endParaRPr lang="en-US" altLang="zh-CN" sz="2000" dirty="0">
              <a:latin typeface="微软雅黑" pitchFamily="34" charset="-122"/>
              <a:ea typeface="微软雅黑" pitchFamily="34" charset="-122"/>
            </a:endParaRPr>
          </a:p>
          <a:p>
            <a:pPr marL="456282" lvl="1" defTabSz="912559" eaLnBrk="1" hangingPunct="1">
              <a:defRPr/>
            </a:pPr>
            <a:r>
              <a:rPr lang="en-US" altLang="zh-CN" sz="3200" b="1" dirty="0">
                <a:latin typeface="微软雅黑" pitchFamily="34" charset="-122"/>
                <a:ea typeface="微软雅黑" pitchFamily="34" charset="-122"/>
              </a:rPr>
              <a:t/>
            </a:r>
            <a:br>
              <a:rPr lang="en-US" altLang="zh-CN" sz="3200" b="1" dirty="0">
                <a:latin typeface="微软雅黑" pitchFamily="34" charset="-122"/>
                <a:ea typeface="微软雅黑" pitchFamily="34" charset="-122"/>
              </a:rPr>
            </a:br>
            <a:r>
              <a:rPr lang="en-US" altLang="zh-CN" sz="3200" b="1" dirty="0">
                <a:latin typeface="微软雅黑" pitchFamily="34" charset="-122"/>
                <a:ea typeface="微软雅黑" pitchFamily="34" charset="-122"/>
              </a:rPr>
              <a:t/>
            </a:r>
            <a:br>
              <a:rPr lang="en-US" altLang="zh-CN" sz="3200" b="1" dirty="0">
                <a:latin typeface="微软雅黑" pitchFamily="34" charset="-122"/>
                <a:ea typeface="微软雅黑" pitchFamily="34" charset="-122"/>
              </a:rPr>
            </a:br>
            <a:endParaRPr lang="zh-CN" altLang="en-US" sz="3200" b="1" dirty="0">
              <a:latin typeface="微软雅黑" pitchFamily="34" charset="-122"/>
              <a:ea typeface="微软雅黑" pitchFamily="34" charset="-122"/>
            </a:endParaRPr>
          </a:p>
        </p:txBody>
      </p:sp>
      <p:sp>
        <p:nvSpPr>
          <p:cNvPr id="4" name="矩形 3"/>
          <p:cNvSpPr/>
          <p:nvPr/>
        </p:nvSpPr>
        <p:spPr>
          <a:xfrm>
            <a:off x="762000" y="1604400"/>
            <a:ext cx="792088" cy="72000"/>
          </a:xfrm>
          <a:prstGeom prst="rect">
            <a:avLst/>
          </a:prstGeom>
          <a:solidFill>
            <a:srgbClr val="000000">
              <a:lumMod val="50000"/>
              <a:lumOff val="50000"/>
            </a:srgbClr>
          </a:solidFill>
          <a:ln w="25400" cap="flat" cmpd="sng" algn="ctr">
            <a:solidFill>
              <a:srgbClr val="000000">
                <a:lumMod val="50000"/>
                <a:lumOff val="50000"/>
              </a:srgbClr>
            </a:solidFill>
            <a:prstDash val="solid"/>
          </a:ln>
          <a:effectLst/>
        </p:spPr>
        <p:txBody>
          <a:bodyPr lIns="91257" tIns="45628" rIns="91257" bIns="45628" rtlCol="0" anchor="ctr"/>
          <a:lstStyle/>
          <a:p>
            <a:pPr marL="0" marR="0" lvl="0" indent="0" algn="ctr" defTabSz="912559"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cxnSp>
        <p:nvCxnSpPr>
          <p:cNvPr id="5" name="直接连接符 4"/>
          <p:cNvCxnSpPr/>
          <p:nvPr/>
        </p:nvCxnSpPr>
        <p:spPr>
          <a:xfrm>
            <a:off x="1554088" y="1676400"/>
            <a:ext cx="6264000" cy="0"/>
          </a:xfrm>
          <a:prstGeom prst="line">
            <a:avLst/>
          </a:prstGeom>
          <a:noFill/>
          <a:ln w="9525" cap="flat" cmpd="sng" algn="ctr">
            <a:solidFill>
              <a:srgbClr val="000000">
                <a:lumMod val="50000"/>
                <a:lumOff val="50000"/>
              </a:srgbClr>
            </a:solidFill>
            <a:prstDash val="solid"/>
          </a:ln>
          <a:effectLst/>
        </p:spPr>
      </p:cxnSp>
      <p:sp>
        <p:nvSpPr>
          <p:cNvPr id="6" name="矩形 5"/>
          <p:cNvSpPr/>
          <p:nvPr/>
        </p:nvSpPr>
        <p:spPr>
          <a:xfrm>
            <a:off x="762000" y="2823600"/>
            <a:ext cx="792088" cy="72000"/>
          </a:xfrm>
          <a:prstGeom prst="rect">
            <a:avLst/>
          </a:prstGeom>
          <a:solidFill>
            <a:srgbClr val="000000">
              <a:lumMod val="50000"/>
              <a:lumOff val="50000"/>
            </a:srgbClr>
          </a:solidFill>
          <a:ln w="25400" cap="flat" cmpd="sng" algn="ctr">
            <a:solidFill>
              <a:srgbClr val="000000">
                <a:lumMod val="50000"/>
                <a:lumOff val="50000"/>
              </a:srgbClr>
            </a:solidFill>
            <a:prstDash val="solid"/>
          </a:ln>
          <a:effectLst/>
        </p:spPr>
        <p:txBody>
          <a:bodyPr lIns="91257" tIns="45628" rIns="91257" bIns="45628" rtlCol="0" anchor="ctr"/>
          <a:lstStyle/>
          <a:p>
            <a:pPr marL="0" marR="0" lvl="0" indent="0" algn="ctr" defTabSz="912559"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cxnSp>
        <p:nvCxnSpPr>
          <p:cNvPr id="7" name="直接连接符 6"/>
          <p:cNvCxnSpPr/>
          <p:nvPr/>
        </p:nvCxnSpPr>
        <p:spPr>
          <a:xfrm>
            <a:off x="1554088" y="2895600"/>
            <a:ext cx="6264000" cy="0"/>
          </a:xfrm>
          <a:prstGeom prst="line">
            <a:avLst/>
          </a:prstGeom>
          <a:noFill/>
          <a:ln w="9525" cap="flat" cmpd="sng" algn="ctr">
            <a:solidFill>
              <a:srgbClr val="000000">
                <a:lumMod val="50000"/>
                <a:lumOff val="50000"/>
              </a:srgbClr>
            </a:solidFill>
            <a:prstDash val="solid"/>
          </a:ln>
          <a:effectLst/>
        </p:spPr>
      </p:cxnSp>
      <p:sp>
        <p:nvSpPr>
          <p:cNvPr id="8" name="矩形 7"/>
          <p:cNvSpPr/>
          <p:nvPr/>
        </p:nvSpPr>
        <p:spPr>
          <a:xfrm>
            <a:off x="762000" y="4800600"/>
            <a:ext cx="792088" cy="72000"/>
          </a:xfrm>
          <a:prstGeom prst="rect">
            <a:avLst/>
          </a:prstGeom>
          <a:solidFill>
            <a:srgbClr val="000000">
              <a:lumMod val="50000"/>
              <a:lumOff val="50000"/>
            </a:srgbClr>
          </a:solidFill>
          <a:ln w="25400" cap="flat" cmpd="sng" algn="ctr">
            <a:solidFill>
              <a:srgbClr val="000000">
                <a:lumMod val="50000"/>
                <a:lumOff val="50000"/>
              </a:srgbClr>
            </a:solidFill>
            <a:prstDash val="solid"/>
          </a:ln>
          <a:effectLst/>
        </p:spPr>
        <p:txBody>
          <a:bodyPr lIns="91257" tIns="45628" rIns="91257" bIns="45628" rtlCol="0" anchor="ctr"/>
          <a:lstStyle/>
          <a:p>
            <a:pPr marL="0" marR="0" lvl="0" indent="0" algn="ctr" defTabSz="912559"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cxnSp>
        <p:nvCxnSpPr>
          <p:cNvPr id="9" name="直接连接符 8"/>
          <p:cNvCxnSpPr/>
          <p:nvPr/>
        </p:nvCxnSpPr>
        <p:spPr>
          <a:xfrm>
            <a:off x="1554088" y="4872600"/>
            <a:ext cx="6264000" cy="0"/>
          </a:xfrm>
          <a:prstGeom prst="line">
            <a:avLst/>
          </a:prstGeom>
          <a:noFill/>
          <a:ln w="9525" cap="flat" cmpd="sng" algn="ctr">
            <a:solidFill>
              <a:srgbClr val="000000">
                <a:lumMod val="50000"/>
                <a:lumOff val="50000"/>
              </a:srgbClr>
            </a:solidFill>
            <a:prstDash val="solid"/>
          </a:ln>
          <a:effectLst/>
        </p:spPr>
      </p:cxnSp>
    </p:spTree>
    <p:extLst>
      <p:ext uri="{BB962C8B-B14F-4D97-AF65-F5344CB8AC3E}">
        <p14:creationId xmlns:p14="http://schemas.microsoft.com/office/powerpoint/2010/main" val="1890593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ChangeArrowheads="1"/>
          </p:cNvSpPr>
          <p:nvPr/>
        </p:nvSpPr>
        <p:spPr bwMode="auto">
          <a:xfrm>
            <a:off x="3917950" y="-768350"/>
            <a:ext cx="1841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endParaRPr lang="zh-CN" altLang="en-US" sz="2400">
              <a:solidFill>
                <a:srgbClr val="000000"/>
              </a:solidFill>
              <a:latin typeface="Arial" charset="0"/>
              <a:ea typeface="MS PGothic" pitchFamily="34" charset="-128"/>
            </a:endParaRPr>
          </a:p>
        </p:txBody>
      </p:sp>
      <p:sp>
        <p:nvSpPr>
          <p:cNvPr id="5124" name="Rectangle 9"/>
          <p:cNvSpPr>
            <a:spLocks noGrp="1" noChangeArrowheads="1"/>
          </p:cNvSpPr>
          <p:nvPr>
            <p:ph type="title"/>
          </p:nvPr>
        </p:nvSpPr>
        <p:spPr>
          <a:xfrm>
            <a:off x="1510566" y="706117"/>
            <a:ext cx="7772400" cy="481010"/>
          </a:xfrm>
        </p:spPr>
        <p:txBody>
          <a:bodyPr/>
          <a:lstStyle/>
          <a:p>
            <a:pPr eaLnBrk="1" hangingPunct="1"/>
            <a:r>
              <a:rPr lang="zh-CN" altLang="en-US" dirty="0" smtClean="0"/>
              <a:t>中国太平洋保险公司简介</a:t>
            </a:r>
          </a:p>
        </p:txBody>
      </p:sp>
      <p:sp>
        <p:nvSpPr>
          <p:cNvPr id="5125" name="Rectangle 10"/>
          <p:cNvSpPr>
            <a:spLocks noGrp="1" noChangeArrowheads="1"/>
          </p:cNvSpPr>
          <p:nvPr>
            <p:ph type="body" idx="1"/>
          </p:nvPr>
        </p:nvSpPr>
        <p:spPr/>
        <p:txBody>
          <a:bodyPr/>
          <a:lstStyle/>
          <a:p>
            <a:pPr>
              <a:lnSpc>
                <a:spcPct val="120000"/>
              </a:lnSpc>
            </a:pPr>
            <a:r>
              <a:rPr lang="zh-CN" altLang="en-US" sz="1600" dirty="0">
                <a:latin typeface="微软雅黑" pitchFamily="34" charset="-122"/>
                <a:ea typeface="微软雅黑" pitchFamily="34" charset="-122"/>
              </a:rPr>
              <a:t>中国太平洋保险（集团）股份有限公司（以下简称“中国太平洋保险”）是在</a:t>
            </a:r>
            <a:r>
              <a:rPr lang="en-US" altLang="zh-CN" sz="1600" dirty="0">
                <a:latin typeface="微软雅黑" pitchFamily="34" charset="-122"/>
                <a:ea typeface="微软雅黑" pitchFamily="34" charset="-122"/>
              </a:rPr>
              <a:t>1991</a:t>
            </a:r>
            <a:r>
              <a:rPr lang="zh-CN" altLang="en-US" sz="1600" dirty="0">
                <a:latin typeface="微软雅黑" pitchFamily="34" charset="-122"/>
                <a:ea typeface="微软雅黑" pitchFamily="34" charset="-122"/>
              </a:rPr>
              <a:t>年</a:t>
            </a:r>
            <a:r>
              <a:rPr lang="en-US" altLang="zh-CN" sz="1600" dirty="0">
                <a:latin typeface="微软雅黑" pitchFamily="34" charset="-122"/>
                <a:ea typeface="微软雅黑" pitchFamily="34" charset="-122"/>
              </a:rPr>
              <a:t>5</a:t>
            </a:r>
            <a:r>
              <a:rPr lang="zh-CN" altLang="en-US" sz="1600" dirty="0">
                <a:latin typeface="微软雅黑" pitchFamily="34" charset="-122"/>
                <a:ea typeface="微软雅黑" pitchFamily="34" charset="-122"/>
              </a:rPr>
              <a:t>月</a:t>
            </a:r>
            <a:r>
              <a:rPr lang="en-US" altLang="zh-CN" sz="1600" dirty="0">
                <a:latin typeface="微软雅黑" pitchFamily="34" charset="-122"/>
                <a:ea typeface="微软雅黑" pitchFamily="34" charset="-122"/>
              </a:rPr>
              <a:t>13</a:t>
            </a:r>
            <a:r>
              <a:rPr lang="zh-CN" altLang="en-US" sz="1600" dirty="0">
                <a:latin typeface="微软雅黑" pitchFamily="34" charset="-122"/>
                <a:ea typeface="微软雅黑" pitchFamily="34" charset="-122"/>
              </a:rPr>
              <a:t>日成立的中国太平洋保险公司的基础上组建而成的保险集团公司，总部设在上海， </a:t>
            </a:r>
            <a:r>
              <a:rPr lang="en-US" altLang="zh-CN" sz="1600" dirty="0">
                <a:latin typeface="微软雅黑" pitchFamily="34" charset="-122"/>
                <a:ea typeface="微软雅黑" pitchFamily="34" charset="-122"/>
              </a:rPr>
              <a:t>2007</a:t>
            </a:r>
            <a:r>
              <a:rPr lang="zh-CN" altLang="en-US" sz="1600" dirty="0">
                <a:latin typeface="微软雅黑" pitchFamily="34" charset="-122"/>
                <a:ea typeface="微软雅黑" pitchFamily="34" charset="-122"/>
              </a:rPr>
              <a:t>年</a:t>
            </a:r>
            <a:r>
              <a:rPr lang="en-US" altLang="zh-CN" sz="1600" dirty="0">
                <a:latin typeface="微软雅黑" pitchFamily="34" charset="-122"/>
                <a:ea typeface="微软雅黑" pitchFamily="34" charset="-122"/>
              </a:rPr>
              <a:t>12</a:t>
            </a:r>
            <a:r>
              <a:rPr lang="zh-CN" altLang="en-US" sz="1600" dirty="0">
                <a:latin typeface="微软雅黑" pitchFamily="34" charset="-122"/>
                <a:ea typeface="微软雅黑" pitchFamily="34" charset="-122"/>
              </a:rPr>
              <a:t>月</a:t>
            </a:r>
            <a:r>
              <a:rPr lang="en-US" altLang="zh-CN" sz="1600" dirty="0">
                <a:latin typeface="微软雅黑" pitchFamily="34" charset="-122"/>
                <a:ea typeface="微软雅黑" pitchFamily="34" charset="-122"/>
              </a:rPr>
              <a:t>25</a:t>
            </a:r>
            <a:r>
              <a:rPr lang="zh-CN" altLang="en-US" sz="1600" dirty="0">
                <a:latin typeface="微软雅黑" pitchFamily="34" charset="-122"/>
                <a:ea typeface="微软雅黑" pitchFamily="34" charset="-122"/>
              </a:rPr>
              <a:t>日在上海证交所成功上市，</a:t>
            </a:r>
            <a:r>
              <a:rPr lang="en-US" altLang="zh-CN" sz="1600" dirty="0">
                <a:latin typeface="微软雅黑" pitchFamily="34" charset="-122"/>
                <a:ea typeface="微软雅黑" pitchFamily="34" charset="-122"/>
              </a:rPr>
              <a:t>2009</a:t>
            </a:r>
            <a:r>
              <a:rPr lang="zh-CN" altLang="en-US" sz="1600" dirty="0">
                <a:latin typeface="微软雅黑" pitchFamily="34" charset="-122"/>
                <a:ea typeface="微软雅黑" pitchFamily="34" charset="-122"/>
              </a:rPr>
              <a:t>年</a:t>
            </a:r>
            <a:r>
              <a:rPr lang="en-US" altLang="zh-CN" sz="1600" dirty="0">
                <a:latin typeface="微软雅黑" pitchFamily="34" charset="-122"/>
                <a:ea typeface="微软雅黑" pitchFamily="34" charset="-122"/>
              </a:rPr>
              <a:t>12</a:t>
            </a:r>
            <a:r>
              <a:rPr lang="zh-CN" altLang="en-US" sz="1600" dirty="0">
                <a:latin typeface="微软雅黑" pitchFamily="34" charset="-122"/>
                <a:ea typeface="微软雅黑" pitchFamily="34" charset="-122"/>
              </a:rPr>
              <a:t>月</a:t>
            </a:r>
            <a:r>
              <a:rPr lang="en-US" altLang="zh-CN" sz="1600" dirty="0">
                <a:latin typeface="微软雅黑" pitchFamily="34" charset="-122"/>
                <a:ea typeface="微软雅黑" pitchFamily="34" charset="-122"/>
              </a:rPr>
              <a:t>23</a:t>
            </a:r>
            <a:r>
              <a:rPr lang="zh-CN" altLang="en-US" sz="1600" dirty="0">
                <a:latin typeface="微软雅黑" pitchFamily="34" charset="-122"/>
                <a:ea typeface="微软雅黑" pitchFamily="34" charset="-122"/>
              </a:rPr>
              <a:t>日在香港联交所成功上市。</a:t>
            </a:r>
          </a:p>
          <a:p>
            <a:pPr>
              <a:lnSpc>
                <a:spcPct val="120000"/>
              </a:lnSpc>
            </a:pPr>
            <a:r>
              <a:rPr lang="zh-CN" altLang="en-US" sz="1600" dirty="0">
                <a:latin typeface="微软雅黑" pitchFamily="34" charset="-122"/>
                <a:ea typeface="微软雅黑" pitchFamily="34" charset="-122"/>
              </a:rPr>
              <a:t>中国太平洋保险以“做一家负责任的保险公司”为使命，以“诚信天下，稳健一生，追求卓越”为企业核心价值观，以“推动和实现可持续的价值增长”为经营理念，不断为客户、股东、员工、社会和利益相关者创造价值，为社会和谐做出贡献。</a:t>
            </a:r>
          </a:p>
          <a:p>
            <a:pPr>
              <a:lnSpc>
                <a:spcPct val="120000"/>
              </a:lnSpc>
            </a:pPr>
            <a:r>
              <a:rPr lang="zh-CN" altLang="en-US" sz="1600" dirty="0">
                <a:latin typeface="微软雅黑" pitchFamily="34" charset="-122"/>
                <a:ea typeface="微软雅黑" pitchFamily="34" charset="-122"/>
              </a:rPr>
              <a:t>中国太平洋保险旗下拥有太平洋寿险、太平洋产险、太平洋资产管理公司和长江养老保险等专业子公司，保持持续领先的市场地位。</a:t>
            </a:r>
            <a:r>
              <a:rPr lang="en-US" altLang="zh-CN" sz="1600" dirty="0">
                <a:latin typeface="微软雅黑" pitchFamily="34" charset="-122"/>
                <a:ea typeface="微软雅黑" pitchFamily="34" charset="-122"/>
              </a:rPr>
              <a:t>2010</a:t>
            </a:r>
            <a:r>
              <a:rPr lang="zh-CN" altLang="en-US" sz="1600" dirty="0">
                <a:latin typeface="微软雅黑" pitchFamily="34" charset="-122"/>
                <a:ea typeface="微软雅黑" pitchFamily="34" charset="-122"/>
              </a:rPr>
              <a:t>年，中国太平洋保险保费收入</a:t>
            </a:r>
            <a:r>
              <a:rPr lang="en-US" altLang="zh-CN" sz="1600" dirty="0">
                <a:latin typeface="微软雅黑" pitchFamily="34" charset="-122"/>
                <a:ea typeface="微软雅黑" pitchFamily="34" charset="-122"/>
              </a:rPr>
              <a:t>1394</a:t>
            </a:r>
            <a:r>
              <a:rPr lang="zh-CN" altLang="en-US" sz="1600" dirty="0">
                <a:latin typeface="微软雅黑" pitchFamily="34" charset="-122"/>
                <a:ea typeface="微软雅黑" pitchFamily="34" charset="-122"/>
              </a:rPr>
              <a:t>亿元。</a:t>
            </a:r>
          </a:p>
          <a:p>
            <a:pPr>
              <a:lnSpc>
                <a:spcPct val="120000"/>
              </a:lnSpc>
            </a:pPr>
            <a:r>
              <a:rPr lang="zh-CN" altLang="en-US" sz="1600" dirty="0">
                <a:latin typeface="微软雅黑" pitchFamily="34" charset="-122"/>
                <a:ea typeface="微软雅黑" pitchFamily="34" charset="-122"/>
              </a:rPr>
              <a:t>中国太平洋保险建立了覆盖全国的营销网络和多元化服务平台，目前拥有</a:t>
            </a:r>
            <a:r>
              <a:rPr lang="en-US" altLang="zh-CN" sz="1600" dirty="0">
                <a:latin typeface="微软雅黑" pitchFamily="34" charset="-122"/>
                <a:ea typeface="微软雅黑" pitchFamily="34" charset="-122"/>
              </a:rPr>
              <a:t>5700</a:t>
            </a:r>
            <a:r>
              <a:rPr lang="zh-CN" altLang="en-US" sz="1600" dirty="0">
                <a:latin typeface="微软雅黑" pitchFamily="34" charset="-122"/>
                <a:ea typeface="微软雅黑" pitchFamily="34" charset="-122"/>
              </a:rPr>
              <a:t>多个分支机构，</a:t>
            </a:r>
            <a:r>
              <a:rPr lang="en-US" altLang="zh-CN" sz="1600" dirty="0">
                <a:latin typeface="微软雅黑" pitchFamily="34" charset="-122"/>
                <a:ea typeface="微软雅黑" pitchFamily="34" charset="-122"/>
              </a:rPr>
              <a:t>6.7</a:t>
            </a:r>
            <a:r>
              <a:rPr lang="zh-CN" altLang="en-US" sz="1600" dirty="0">
                <a:latin typeface="微软雅黑" pitchFamily="34" charset="-122"/>
                <a:ea typeface="微软雅黑" pitchFamily="34" charset="-122"/>
              </a:rPr>
              <a:t>万余名员工与</a:t>
            </a:r>
            <a:r>
              <a:rPr lang="en-US" altLang="zh-CN" sz="1600" dirty="0">
                <a:latin typeface="微软雅黑" pitchFamily="34" charset="-122"/>
                <a:ea typeface="微软雅黑" pitchFamily="34" charset="-122"/>
              </a:rPr>
              <a:t>27</a:t>
            </a:r>
            <a:r>
              <a:rPr lang="zh-CN" altLang="en-US" sz="1600" dirty="0">
                <a:latin typeface="微软雅黑" pitchFamily="34" charset="-122"/>
                <a:ea typeface="微软雅黑" pitchFamily="34" charset="-122"/>
              </a:rPr>
              <a:t>万多名营销员，为全国</a:t>
            </a:r>
            <a:r>
              <a:rPr lang="en-US" altLang="zh-CN" sz="1600" dirty="0">
                <a:latin typeface="微软雅黑" pitchFamily="34" charset="-122"/>
                <a:ea typeface="微软雅黑" pitchFamily="34" charset="-122"/>
              </a:rPr>
              <a:t>4700</a:t>
            </a:r>
            <a:r>
              <a:rPr lang="zh-CN" altLang="en-US" sz="1600" dirty="0">
                <a:latin typeface="微软雅黑" pitchFamily="34" charset="-122"/>
                <a:ea typeface="微软雅黑" pitchFamily="34" charset="-122"/>
              </a:rPr>
              <a:t>万个人客户和</a:t>
            </a:r>
            <a:r>
              <a:rPr lang="en-US" altLang="zh-CN" sz="1600" dirty="0">
                <a:latin typeface="微软雅黑" pitchFamily="34" charset="-122"/>
                <a:ea typeface="微软雅黑" pitchFamily="34" charset="-122"/>
              </a:rPr>
              <a:t>285</a:t>
            </a:r>
            <a:r>
              <a:rPr lang="zh-CN" altLang="en-US" sz="1600" dirty="0">
                <a:latin typeface="微软雅黑" pitchFamily="34" charset="-122"/>
                <a:ea typeface="微软雅黑" pitchFamily="34" charset="-122"/>
              </a:rPr>
              <a:t>万机构客户提供包括人身险和财产险在内的全方位风险保障解决方案、投资理财和资产管理服务。</a:t>
            </a:r>
          </a:p>
          <a:p>
            <a:pPr eaLnBrk="1" hangingPunct="1"/>
            <a:endParaRPr lang="zh-CN" altLang="en-US" dirty="0" smtClean="0"/>
          </a:p>
        </p:txBody>
      </p:sp>
      <p:grpSp>
        <p:nvGrpSpPr>
          <p:cNvPr id="7" name="组合 6"/>
          <p:cNvGrpSpPr/>
          <p:nvPr/>
        </p:nvGrpSpPr>
        <p:grpSpPr>
          <a:xfrm>
            <a:off x="9730854" y="4585647"/>
            <a:ext cx="2473160" cy="2277795"/>
            <a:chOff x="9730854" y="4585647"/>
            <a:chExt cx="2473160" cy="2277795"/>
          </a:xfrm>
        </p:grpSpPr>
        <p:sp>
          <p:nvSpPr>
            <p:cNvPr id="8" name="直角三角形 7"/>
            <p:cNvSpPr/>
            <p:nvPr/>
          </p:nvSpPr>
          <p:spPr>
            <a:xfrm flipH="1">
              <a:off x="9730854" y="4585647"/>
              <a:ext cx="2473160" cy="22777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782926" y="5884215"/>
              <a:ext cx="1210589" cy="707886"/>
            </a:xfrm>
            <a:prstGeom prst="rect">
              <a:avLst/>
            </a:prstGeom>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原稿</a:t>
              </a:r>
            </a:p>
          </p:txBody>
        </p:sp>
      </p:grpSp>
      <p:sp>
        <p:nvSpPr>
          <p:cNvPr id="10" name="文本框 9"/>
          <p:cNvSpPr txBox="1"/>
          <p:nvPr/>
        </p:nvSpPr>
        <p:spPr>
          <a:xfrm>
            <a:off x="287337" y="412577"/>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4239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descr="http://www.cpic.com.cn/cpic/images/gsjj_bg.jpg"/>
          <p:cNvPicPr>
            <a:picLocks noChangeAspect="1" noChangeArrowheads="1"/>
          </p:cNvPicPr>
          <p:nvPr/>
        </p:nvPicPr>
        <p:blipFill>
          <a:blip r:embed="rId3"/>
          <a:srcRect/>
          <a:stretch>
            <a:fillRect/>
          </a:stretch>
        </p:blipFill>
        <p:spPr bwMode="auto">
          <a:xfrm>
            <a:off x="6753225" y="4724400"/>
            <a:ext cx="5438775" cy="2133600"/>
          </a:xfrm>
          <a:prstGeom prst="rect">
            <a:avLst/>
          </a:prstGeom>
          <a:noFill/>
        </p:spPr>
      </p:pic>
      <p:sp>
        <p:nvSpPr>
          <p:cNvPr id="5124" name="Rectangle 9"/>
          <p:cNvSpPr>
            <a:spLocks noGrp="1" noChangeArrowheads="1"/>
          </p:cNvSpPr>
          <p:nvPr>
            <p:ph type="title"/>
          </p:nvPr>
        </p:nvSpPr>
        <p:spPr>
          <a:xfrm>
            <a:off x="887391" y="382564"/>
            <a:ext cx="10363200" cy="839788"/>
          </a:xfrm>
        </p:spPr>
        <p:txBody>
          <a:bodyPr anchor="ctr"/>
          <a:lstStyle/>
          <a:p>
            <a:pPr eaLnBrk="1" hangingPunct="1"/>
            <a:r>
              <a:rPr lang="zh-CN" altLang="en-US" b="1" dirty="0" smtClean="0">
                <a:latin typeface="微软雅黑" pitchFamily="34" charset="-122"/>
                <a:ea typeface="微软雅黑" pitchFamily="34" charset="-122"/>
              </a:rPr>
              <a:t>我们随时在你身边</a:t>
            </a:r>
            <a:r>
              <a:rPr lang="en-US" altLang="zh-CN" b="1" dirty="0" smtClean="0">
                <a:latin typeface="微软雅黑" pitchFamily="34" charset="-122"/>
                <a:ea typeface="微软雅黑" pitchFamily="34" charset="-122"/>
              </a:rPr>
              <a:t>----</a:t>
            </a:r>
            <a:r>
              <a:rPr lang="zh-CN" altLang="en-US" b="1" dirty="0" smtClean="0">
                <a:latin typeface="微软雅黑" pitchFamily="34" charset="-122"/>
                <a:ea typeface="微软雅黑" pitchFamily="34" charset="-122"/>
              </a:rPr>
              <a:t>中国太平洋保险</a:t>
            </a:r>
          </a:p>
        </p:txBody>
      </p:sp>
      <p:sp>
        <p:nvSpPr>
          <p:cNvPr id="5125" name="Rectangle 10"/>
          <p:cNvSpPr>
            <a:spLocks noGrp="1" noChangeArrowheads="1"/>
          </p:cNvSpPr>
          <p:nvPr>
            <p:ph type="body" idx="4294967295"/>
          </p:nvPr>
        </p:nvSpPr>
        <p:spPr>
          <a:xfrm>
            <a:off x="887391" y="1344305"/>
            <a:ext cx="7772400" cy="4724400"/>
          </a:xfrm>
        </p:spPr>
        <p:txBody>
          <a:bodyPr/>
          <a:lstStyle/>
          <a:p>
            <a:pPr>
              <a:spcBef>
                <a:spcPts val="1200"/>
              </a:spcBef>
              <a:buClr>
                <a:srgbClr val="0070C0"/>
              </a:buClr>
              <a:buSzPct val="150000"/>
              <a:buFont typeface="Webdings" panose="05030102010509060703" pitchFamily="18" charset="2"/>
              <a:buChar char="þ"/>
            </a:pPr>
            <a:r>
              <a:rPr lang="zh-CN" altLang="en-US" b="1" dirty="0" smtClean="0">
                <a:solidFill>
                  <a:srgbClr val="0064AC"/>
                </a:solidFill>
                <a:latin typeface="微软雅黑" pitchFamily="34" charset="-122"/>
                <a:ea typeface="微软雅黑" pitchFamily="34" charset="-122"/>
                <a:cs typeface="+mj-cs"/>
              </a:rPr>
              <a:t>总部上海，沪港上市</a:t>
            </a:r>
            <a:endParaRPr lang="en-US" altLang="zh-CN" b="1" dirty="0" smtClean="0">
              <a:solidFill>
                <a:srgbClr val="0064AC"/>
              </a:solidFill>
              <a:latin typeface="微软雅黑" pitchFamily="34" charset="-122"/>
              <a:ea typeface="微软雅黑" pitchFamily="34" charset="-122"/>
              <a:cs typeface="+mj-cs"/>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创业基础： </a:t>
            </a:r>
            <a:r>
              <a:rPr lang="en-US" altLang="zh-CN" sz="1400" dirty="0">
                <a:latin typeface="微软雅黑" pitchFamily="34" charset="-122"/>
                <a:ea typeface="微软雅黑" pitchFamily="34" charset="-122"/>
              </a:rPr>
              <a:t>1991</a:t>
            </a:r>
            <a:r>
              <a:rPr lang="zh-CN" altLang="en-US" sz="1400" dirty="0">
                <a:latin typeface="微软雅黑" pitchFamily="34" charset="-122"/>
                <a:ea typeface="微软雅黑" pitchFamily="34" charset="-122"/>
              </a:rPr>
              <a:t>年在中国太平洋保险公司基础上组建</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总部地址： 位于上海， </a:t>
            </a:r>
            <a:r>
              <a:rPr lang="en-US" altLang="zh-CN" sz="1400" dirty="0">
                <a:latin typeface="微软雅黑" pitchFamily="34" charset="-122"/>
                <a:ea typeface="微软雅黑" pitchFamily="34" charset="-122"/>
              </a:rPr>
              <a:t>2007</a:t>
            </a:r>
            <a:r>
              <a:rPr lang="zh-CN" altLang="en-US" sz="1400" dirty="0">
                <a:latin typeface="微软雅黑" pitchFamily="34" charset="-122"/>
                <a:ea typeface="微软雅黑" pitchFamily="34" charset="-122"/>
              </a:rPr>
              <a:t>年</a:t>
            </a:r>
            <a:r>
              <a:rPr lang="en-US" altLang="zh-CN" sz="1400" dirty="0">
                <a:latin typeface="微软雅黑" pitchFamily="34" charset="-122"/>
                <a:ea typeface="微软雅黑" pitchFamily="34" charset="-122"/>
              </a:rPr>
              <a:t>12</a:t>
            </a:r>
            <a:r>
              <a:rPr lang="zh-CN" altLang="en-US" sz="1400" dirty="0">
                <a:latin typeface="微软雅黑" pitchFamily="34" charset="-122"/>
                <a:ea typeface="微软雅黑" pitchFamily="34" charset="-122"/>
              </a:rPr>
              <a:t>月</a:t>
            </a:r>
            <a:r>
              <a:rPr lang="en-US" altLang="zh-CN" sz="1400" dirty="0">
                <a:latin typeface="微软雅黑" pitchFamily="34" charset="-122"/>
                <a:ea typeface="微软雅黑" pitchFamily="34" charset="-122"/>
              </a:rPr>
              <a:t>25</a:t>
            </a:r>
            <a:r>
              <a:rPr lang="zh-CN" altLang="en-US" sz="1400" dirty="0">
                <a:latin typeface="微软雅黑" pitchFamily="34" charset="-122"/>
                <a:ea typeface="微软雅黑" pitchFamily="34" charset="-122"/>
              </a:rPr>
              <a:t>日上海证交所成功上市</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上市历程： </a:t>
            </a:r>
            <a:r>
              <a:rPr lang="en-US" altLang="zh-CN" sz="1400" dirty="0">
                <a:latin typeface="微软雅黑" pitchFamily="34" charset="-122"/>
                <a:ea typeface="微软雅黑" pitchFamily="34" charset="-122"/>
              </a:rPr>
              <a:t>2009</a:t>
            </a:r>
            <a:r>
              <a:rPr lang="zh-CN" altLang="en-US" sz="1400" dirty="0">
                <a:latin typeface="微软雅黑" pitchFamily="34" charset="-122"/>
                <a:ea typeface="微软雅黑" pitchFamily="34" charset="-122"/>
              </a:rPr>
              <a:t>年</a:t>
            </a:r>
            <a:r>
              <a:rPr lang="en-US" altLang="zh-CN" sz="1400" dirty="0">
                <a:latin typeface="微软雅黑" pitchFamily="34" charset="-122"/>
                <a:ea typeface="微软雅黑" pitchFamily="34" charset="-122"/>
              </a:rPr>
              <a:t>12</a:t>
            </a:r>
            <a:r>
              <a:rPr lang="zh-CN" altLang="en-US" sz="1400" dirty="0">
                <a:latin typeface="微软雅黑" pitchFamily="34" charset="-122"/>
                <a:ea typeface="微软雅黑" pitchFamily="34" charset="-122"/>
              </a:rPr>
              <a:t>月</a:t>
            </a:r>
            <a:r>
              <a:rPr lang="en-US" altLang="zh-CN" sz="1400" dirty="0">
                <a:latin typeface="微软雅黑" pitchFamily="34" charset="-122"/>
                <a:ea typeface="微软雅黑" pitchFamily="34" charset="-122"/>
              </a:rPr>
              <a:t>23</a:t>
            </a:r>
            <a:r>
              <a:rPr lang="zh-CN" altLang="en-US" sz="1400" dirty="0">
                <a:latin typeface="微软雅黑" pitchFamily="34" charset="-122"/>
                <a:ea typeface="微软雅黑" pitchFamily="34" charset="-122"/>
              </a:rPr>
              <a:t>日在香港联交所成功上市</a:t>
            </a:r>
          </a:p>
          <a:p>
            <a:pPr>
              <a:spcBef>
                <a:spcPts val="1200"/>
              </a:spcBef>
              <a:buClr>
                <a:srgbClr val="0070C0"/>
              </a:buClr>
              <a:buSzPct val="150000"/>
              <a:buFont typeface="Webdings" panose="05030102010509060703" pitchFamily="18" charset="2"/>
              <a:buChar char="þ"/>
            </a:pPr>
            <a:r>
              <a:rPr lang="zh-CN" altLang="en-US" b="1" dirty="0" smtClean="0">
                <a:solidFill>
                  <a:srgbClr val="0064AC"/>
                </a:solidFill>
                <a:latin typeface="微软雅黑" pitchFamily="34" charset="-122"/>
                <a:ea typeface="微软雅黑" pitchFamily="34" charset="-122"/>
                <a:cs typeface="+mj-cs"/>
              </a:rPr>
              <a:t>诚信经营，追求卓越</a:t>
            </a:r>
            <a:endParaRPr lang="en-US" altLang="zh-CN" b="1" dirty="0" smtClean="0">
              <a:solidFill>
                <a:srgbClr val="0064AC"/>
              </a:solidFill>
              <a:latin typeface="微软雅黑" pitchFamily="34" charset="-122"/>
              <a:ea typeface="微软雅黑" pitchFamily="34" charset="-122"/>
              <a:cs typeface="+mj-cs"/>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企业使命： 做一家负责任的保险公司</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核心价值： 诚信天下，稳健一生，追求卓越</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经营理念： 推动和实现可持续的价值增长</a:t>
            </a:r>
          </a:p>
          <a:p>
            <a:pPr>
              <a:spcBef>
                <a:spcPts val="1200"/>
              </a:spcBef>
              <a:buClr>
                <a:srgbClr val="0070C0"/>
              </a:buClr>
              <a:buSzPct val="150000"/>
              <a:buFont typeface="Webdings" panose="05030102010509060703" pitchFamily="18" charset="2"/>
              <a:buChar char="þ"/>
            </a:pPr>
            <a:r>
              <a:rPr lang="zh-CN" altLang="en-US" b="1" dirty="0" smtClean="0">
                <a:solidFill>
                  <a:srgbClr val="0064AC"/>
                </a:solidFill>
                <a:latin typeface="微软雅黑" pitchFamily="34" charset="-122"/>
                <a:ea typeface="微软雅黑" pitchFamily="34" charset="-122"/>
                <a:cs typeface="+mj-cs"/>
              </a:rPr>
              <a:t>持续领先，业务齐全</a:t>
            </a:r>
            <a:endParaRPr lang="en-US" altLang="zh-CN" b="1" dirty="0" smtClean="0">
              <a:solidFill>
                <a:srgbClr val="0064AC"/>
              </a:solidFill>
              <a:latin typeface="微软雅黑" pitchFamily="34" charset="-122"/>
              <a:ea typeface="微软雅黑" pitchFamily="34" charset="-122"/>
              <a:cs typeface="+mj-cs"/>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下属公司： 拥有太平洋寿险、太平洋产险、太平洋资产管理公司和长江养老保险等</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保费收入： </a:t>
            </a:r>
            <a:r>
              <a:rPr lang="en-US" altLang="zh-CN" sz="1400" dirty="0">
                <a:latin typeface="微软雅黑" pitchFamily="34" charset="-122"/>
                <a:ea typeface="微软雅黑" pitchFamily="34" charset="-122"/>
              </a:rPr>
              <a:t>2010</a:t>
            </a:r>
            <a:r>
              <a:rPr lang="zh-CN" altLang="en-US" sz="1400" dirty="0">
                <a:latin typeface="微软雅黑" pitchFamily="34" charset="-122"/>
                <a:ea typeface="微软雅黑" pitchFamily="34" charset="-122"/>
              </a:rPr>
              <a:t>年中国太平洋保险保费收入</a:t>
            </a:r>
            <a:r>
              <a:rPr lang="en-US" altLang="zh-CN" sz="1400" dirty="0">
                <a:latin typeface="微软雅黑" pitchFamily="34" charset="-122"/>
                <a:ea typeface="微软雅黑" pitchFamily="34" charset="-122"/>
              </a:rPr>
              <a:t>1394</a:t>
            </a:r>
            <a:r>
              <a:rPr lang="zh-CN" altLang="en-US" sz="1400" dirty="0">
                <a:latin typeface="微软雅黑" pitchFamily="34" charset="-122"/>
                <a:ea typeface="微软雅黑" pitchFamily="34" charset="-122"/>
              </a:rPr>
              <a:t>亿元</a:t>
            </a:r>
          </a:p>
          <a:p>
            <a:pPr>
              <a:spcBef>
                <a:spcPts val="1200"/>
              </a:spcBef>
              <a:buClr>
                <a:srgbClr val="0070C0"/>
              </a:buClr>
              <a:buSzPct val="150000"/>
              <a:buFont typeface="Webdings" panose="05030102010509060703" pitchFamily="18" charset="2"/>
              <a:buChar char="þ"/>
            </a:pPr>
            <a:r>
              <a:rPr lang="zh-CN" altLang="en-US" b="1" dirty="0" smtClean="0">
                <a:solidFill>
                  <a:srgbClr val="0064AC"/>
                </a:solidFill>
                <a:latin typeface="微软雅黑" pitchFamily="34" charset="-122"/>
                <a:ea typeface="微软雅黑" pitchFamily="34" charset="-122"/>
                <a:cs typeface="+mj-cs"/>
              </a:rPr>
              <a:t>覆盖全国，多元服务</a:t>
            </a:r>
            <a:endParaRPr lang="en-US" altLang="zh-CN" b="1" dirty="0" smtClean="0">
              <a:solidFill>
                <a:srgbClr val="0064AC"/>
              </a:solidFill>
              <a:latin typeface="微软雅黑" pitchFamily="34" charset="-122"/>
              <a:ea typeface="微软雅黑" pitchFamily="34" charset="-122"/>
              <a:cs typeface="+mj-cs"/>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营销网络： 覆盖全国的营销网络和多元化服务平台</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分支机构： 拥有</a:t>
            </a:r>
            <a:r>
              <a:rPr lang="en-US" altLang="zh-CN" sz="1400" dirty="0">
                <a:latin typeface="微软雅黑" pitchFamily="34" charset="-122"/>
                <a:ea typeface="微软雅黑" pitchFamily="34" charset="-122"/>
              </a:rPr>
              <a:t>5700</a:t>
            </a:r>
            <a:r>
              <a:rPr lang="zh-CN" altLang="en-US" sz="1400" dirty="0">
                <a:latin typeface="微软雅黑" pitchFamily="34" charset="-122"/>
                <a:ea typeface="微软雅黑" pitchFamily="34" charset="-122"/>
              </a:rPr>
              <a:t>多个分支机构，</a:t>
            </a:r>
            <a:r>
              <a:rPr lang="en-US" altLang="zh-CN" sz="1400" dirty="0">
                <a:latin typeface="微软雅黑" pitchFamily="34" charset="-122"/>
                <a:ea typeface="微软雅黑" pitchFamily="34" charset="-122"/>
              </a:rPr>
              <a:t>6.7</a:t>
            </a:r>
            <a:r>
              <a:rPr lang="zh-CN" altLang="en-US" sz="1400" dirty="0">
                <a:latin typeface="微软雅黑" pitchFamily="34" charset="-122"/>
                <a:ea typeface="微软雅黑" pitchFamily="34" charset="-122"/>
              </a:rPr>
              <a:t>万余名员工与</a:t>
            </a:r>
            <a:r>
              <a:rPr lang="en-US" altLang="zh-CN" sz="1400" dirty="0">
                <a:latin typeface="微软雅黑" pitchFamily="34" charset="-122"/>
                <a:ea typeface="微软雅黑" pitchFamily="34" charset="-122"/>
              </a:rPr>
              <a:t>27</a:t>
            </a:r>
            <a:r>
              <a:rPr lang="zh-CN" altLang="en-US" sz="1400" dirty="0">
                <a:latin typeface="微软雅黑" pitchFamily="34" charset="-122"/>
                <a:ea typeface="微软雅黑" pitchFamily="34" charset="-122"/>
              </a:rPr>
              <a:t>万多名营销员</a:t>
            </a:r>
            <a:endParaRPr lang="en-US" altLang="zh-CN" sz="1400" dirty="0">
              <a:latin typeface="微软雅黑" pitchFamily="34" charset="-122"/>
              <a:ea typeface="微软雅黑" pitchFamily="34" charset="-122"/>
            </a:endParaRPr>
          </a:p>
          <a:p>
            <a:pPr marL="582613" lvl="1" indent="-182563">
              <a:spcBef>
                <a:spcPts val="300"/>
              </a:spcBef>
              <a:buFont typeface="Arial" pitchFamily="34" charset="0"/>
              <a:buChar char="−"/>
            </a:pPr>
            <a:r>
              <a:rPr lang="zh-CN" altLang="en-US" sz="1400" dirty="0">
                <a:latin typeface="微软雅黑" pitchFamily="34" charset="-122"/>
                <a:ea typeface="微软雅黑" pitchFamily="34" charset="-122"/>
              </a:rPr>
              <a:t>客户规模： 为全国</a:t>
            </a:r>
            <a:r>
              <a:rPr lang="en-US" altLang="zh-CN" sz="1400" dirty="0">
                <a:latin typeface="微软雅黑" pitchFamily="34" charset="-122"/>
                <a:ea typeface="微软雅黑" pitchFamily="34" charset="-122"/>
              </a:rPr>
              <a:t>4700</a:t>
            </a:r>
            <a:r>
              <a:rPr lang="zh-CN" altLang="en-US" sz="1400" dirty="0">
                <a:latin typeface="微软雅黑" pitchFamily="34" charset="-122"/>
                <a:ea typeface="微软雅黑" pitchFamily="34" charset="-122"/>
              </a:rPr>
              <a:t>万个人客户和</a:t>
            </a:r>
            <a:r>
              <a:rPr lang="en-US" altLang="zh-CN" sz="1400" dirty="0">
                <a:latin typeface="微软雅黑" pitchFamily="34" charset="-122"/>
                <a:ea typeface="微软雅黑" pitchFamily="34" charset="-122"/>
              </a:rPr>
              <a:t>285</a:t>
            </a:r>
            <a:r>
              <a:rPr lang="zh-CN" altLang="en-US" sz="1400" dirty="0">
                <a:latin typeface="微软雅黑" pitchFamily="34" charset="-122"/>
                <a:ea typeface="微软雅黑" pitchFamily="34" charset="-122"/>
              </a:rPr>
              <a:t>万机构客户提供全方位服务</a:t>
            </a:r>
          </a:p>
        </p:txBody>
      </p:sp>
      <p:sp>
        <p:nvSpPr>
          <p:cNvPr id="5123" name="Rectangle 5"/>
          <p:cNvSpPr>
            <a:spLocks noChangeArrowheads="1"/>
          </p:cNvSpPr>
          <p:nvPr/>
        </p:nvSpPr>
        <p:spPr bwMode="auto">
          <a:xfrm>
            <a:off x="3917950" y="-768350"/>
            <a:ext cx="1841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endParaRPr lang="zh-CN" altLang="en-US" sz="2400">
              <a:solidFill>
                <a:srgbClr val="000000"/>
              </a:solidFill>
              <a:ea typeface="MS PGothic" pitchFamily="34" charset="-128"/>
            </a:endParaRPr>
          </a:p>
        </p:txBody>
      </p:sp>
    </p:spTree>
    <p:extLst>
      <p:ext uri="{BB962C8B-B14F-4D97-AF65-F5344CB8AC3E}">
        <p14:creationId xmlns:p14="http://schemas.microsoft.com/office/powerpoint/2010/main" val="3509089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3"/>
          <p:cNvSpPr>
            <a:spLocks noChangeArrowheads="1"/>
          </p:cNvSpPr>
          <p:nvPr/>
        </p:nvSpPr>
        <p:spPr bwMode="auto">
          <a:xfrm>
            <a:off x="2667000" y="1600200"/>
            <a:ext cx="81534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rgbClr val="FF5050"/>
                </a:solidFill>
                <a:latin typeface="黑体" panose="02010609060101010101" pitchFamily="49" charset="-122"/>
                <a:ea typeface="黑体" panose="02010609060101010101" pitchFamily="49" charset="-122"/>
              </a:defRPr>
            </a:lvl1pPr>
            <a:lvl2pPr marL="742950" indent="-285750" eaLnBrk="0" hangingPunct="0">
              <a:defRPr sz="1400">
                <a:solidFill>
                  <a:srgbClr val="FF5050"/>
                </a:solidFill>
                <a:latin typeface="黑体" panose="02010609060101010101" pitchFamily="49" charset="-122"/>
                <a:ea typeface="黑体" panose="02010609060101010101" pitchFamily="49" charset="-122"/>
              </a:defRPr>
            </a:lvl2pPr>
            <a:lvl3pPr marL="1143000" indent="-228600" eaLnBrk="0" hangingPunct="0">
              <a:defRPr sz="1400">
                <a:solidFill>
                  <a:srgbClr val="FF5050"/>
                </a:solidFill>
                <a:latin typeface="黑体" panose="02010609060101010101" pitchFamily="49" charset="-122"/>
                <a:ea typeface="黑体" panose="02010609060101010101" pitchFamily="49" charset="-122"/>
              </a:defRPr>
            </a:lvl3pPr>
            <a:lvl4pPr marL="1600200" indent="-228600" eaLnBrk="0" hangingPunct="0">
              <a:defRPr sz="1400">
                <a:solidFill>
                  <a:srgbClr val="FF5050"/>
                </a:solidFill>
                <a:latin typeface="黑体" panose="02010609060101010101" pitchFamily="49" charset="-122"/>
                <a:ea typeface="黑体" panose="02010609060101010101" pitchFamily="49" charset="-122"/>
              </a:defRPr>
            </a:lvl4pPr>
            <a:lvl5pPr marL="2057400" indent="-228600" eaLnBrk="0" hangingPunct="0">
              <a:defRPr sz="1400">
                <a:solidFill>
                  <a:srgbClr val="FF5050"/>
                </a:solidFill>
                <a:latin typeface="黑体" panose="02010609060101010101" pitchFamily="49" charset="-122"/>
                <a:ea typeface="黑体" panose="02010609060101010101" pitchFamily="49" charset="-122"/>
              </a:defRPr>
            </a:lvl5pPr>
            <a:lvl6pPr marL="2514600" indent="-228600" eaLnBrk="0" fontAlgn="base" hangingPunct="0">
              <a:spcBef>
                <a:spcPct val="0"/>
              </a:spcBef>
              <a:spcAft>
                <a:spcPct val="0"/>
              </a:spcAft>
              <a:defRPr sz="1400">
                <a:solidFill>
                  <a:srgbClr val="FF5050"/>
                </a:solidFill>
                <a:latin typeface="黑体" panose="02010609060101010101" pitchFamily="49" charset="-122"/>
                <a:ea typeface="黑体" panose="02010609060101010101" pitchFamily="49" charset="-122"/>
              </a:defRPr>
            </a:lvl6pPr>
            <a:lvl7pPr marL="2971800" indent="-228600" eaLnBrk="0" fontAlgn="base" hangingPunct="0">
              <a:spcBef>
                <a:spcPct val="0"/>
              </a:spcBef>
              <a:spcAft>
                <a:spcPct val="0"/>
              </a:spcAft>
              <a:defRPr sz="1400">
                <a:solidFill>
                  <a:srgbClr val="FF5050"/>
                </a:solidFill>
                <a:latin typeface="黑体" panose="02010609060101010101" pitchFamily="49" charset="-122"/>
                <a:ea typeface="黑体" panose="02010609060101010101" pitchFamily="49" charset="-122"/>
              </a:defRPr>
            </a:lvl7pPr>
            <a:lvl8pPr marL="3429000" indent="-228600" eaLnBrk="0" fontAlgn="base" hangingPunct="0">
              <a:spcBef>
                <a:spcPct val="0"/>
              </a:spcBef>
              <a:spcAft>
                <a:spcPct val="0"/>
              </a:spcAft>
              <a:defRPr sz="1400">
                <a:solidFill>
                  <a:srgbClr val="FF5050"/>
                </a:solidFill>
                <a:latin typeface="黑体" panose="02010609060101010101" pitchFamily="49" charset="-122"/>
                <a:ea typeface="黑体" panose="02010609060101010101" pitchFamily="49" charset="-122"/>
              </a:defRPr>
            </a:lvl8pPr>
            <a:lvl9pPr marL="3886200" indent="-228600" eaLnBrk="0" fontAlgn="base" hangingPunct="0">
              <a:spcBef>
                <a:spcPct val="0"/>
              </a:spcBef>
              <a:spcAft>
                <a:spcPct val="0"/>
              </a:spcAft>
              <a:defRPr sz="1400">
                <a:solidFill>
                  <a:srgbClr val="FF5050"/>
                </a:solidFill>
                <a:latin typeface="黑体" panose="02010609060101010101" pitchFamily="49" charset="-122"/>
                <a:ea typeface="黑体" panose="02010609060101010101" pitchFamily="49" charset="-122"/>
              </a:defRPr>
            </a:lvl9pPr>
          </a:lstStyle>
          <a:p>
            <a:pPr eaLnBrk="1" fontAlgn="base" hangingPunct="1">
              <a:spcBef>
                <a:spcPct val="0"/>
              </a:spcBef>
              <a:spcAft>
                <a:spcPct val="0"/>
              </a:spcAft>
            </a:pPr>
            <a:r>
              <a:rPr lang="zh-CN" altLang="en-US" sz="2400">
                <a:solidFill>
                  <a:srgbClr val="000000"/>
                </a:solidFill>
                <a:latin typeface="微软雅黑" panose="020B0503020204020204" pitchFamily="34" charset="-122"/>
                <a:ea typeface="微软雅黑" panose="020B0503020204020204" pitchFamily="34" charset="-122"/>
              </a:rPr>
              <a:t>上海市电力公司隶属于国家电网公司，是从事电网生产和经营的特大型企业，参与制定上海电力、电网发展规划，负责上海电网的运行、经营和建设，统一调度上海电网，统管上海电网安全供电等工作。为上海的经济社会发展提供安全、经济、清洁、可持续的电力供应和服务，并对全市安全和节约用电进行监督和指导。</a:t>
            </a:r>
            <a:endParaRPr lang="en-US" altLang="zh-CN" sz="2400">
              <a:solidFill>
                <a:srgbClr val="000000"/>
              </a:solidFill>
              <a:latin typeface="微软雅黑" panose="020B0503020204020204" pitchFamily="34" charset="-122"/>
              <a:ea typeface="微软雅黑" panose="020B0503020204020204" pitchFamily="34" charset="-122"/>
            </a:endParaRPr>
          </a:p>
          <a:p>
            <a:pPr eaLnBrk="1" fontAlgn="base" hangingPunct="1">
              <a:spcBef>
                <a:spcPct val="0"/>
              </a:spcBef>
              <a:spcAft>
                <a:spcPct val="0"/>
              </a:spcAft>
            </a:pPr>
            <a:endParaRPr lang="en-US" altLang="zh-CN" sz="2400">
              <a:solidFill>
                <a:srgbClr val="000000"/>
              </a:solidFill>
              <a:latin typeface="微软雅黑" panose="020B0503020204020204" pitchFamily="34" charset="-122"/>
              <a:ea typeface="微软雅黑" panose="020B0503020204020204" pitchFamily="34" charset="-122"/>
            </a:endParaRPr>
          </a:p>
          <a:p>
            <a:pPr eaLnBrk="1" fontAlgn="base" hangingPunct="1">
              <a:spcBef>
                <a:spcPct val="0"/>
              </a:spcBef>
              <a:spcAft>
                <a:spcPct val="0"/>
              </a:spcAft>
            </a:pPr>
            <a:r>
              <a:rPr lang="zh-CN" altLang="en-US" sz="2400">
                <a:solidFill>
                  <a:srgbClr val="000000"/>
                </a:solidFill>
                <a:latin typeface="微软雅黑" panose="020B0503020204020204" pitchFamily="34" charset="-122"/>
                <a:ea typeface="微软雅黑" panose="020B0503020204020204" pitchFamily="34" charset="-122"/>
              </a:rPr>
              <a:t>公司供电区域覆盖整个上海市行政区，包括长兴、横沙和崇明三岛。供电面积</a:t>
            </a:r>
            <a:r>
              <a:rPr lang="en-US" altLang="zh-CN" sz="2400">
                <a:solidFill>
                  <a:srgbClr val="000000"/>
                </a:solidFill>
                <a:latin typeface="微软雅黑" panose="020B0503020204020204" pitchFamily="34" charset="-122"/>
                <a:ea typeface="微软雅黑" panose="020B0503020204020204" pitchFamily="34" charset="-122"/>
              </a:rPr>
              <a:t>6340.5</a:t>
            </a:r>
            <a:r>
              <a:rPr lang="zh-CN" altLang="en-US" sz="2400">
                <a:solidFill>
                  <a:srgbClr val="000000"/>
                </a:solidFill>
                <a:latin typeface="微软雅黑" panose="020B0503020204020204" pitchFamily="34" charset="-122"/>
                <a:ea typeface="微软雅黑" panose="020B0503020204020204" pitchFamily="34" charset="-122"/>
              </a:rPr>
              <a:t>平方公里，是国内负荷密度最高的地区。至</a:t>
            </a:r>
            <a:r>
              <a:rPr lang="en-US" altLang="zh-CN" sz="2400">
                <a:solidFill>
                  <a:srgbClr val="000000"/>
                </a:solidFill>
                <a:latin typeface="微软雅黑" panose="020B0503020204020204" pitchFamily="34" charset="-122"/>
                <a:ea typeface="微软雅黑" panose="020B0503020204020204" pitchFamily="34" charset="-122"/>
              </a:rPr>
              <a:t>2009</a:t>
            </a:r>
            <a:r>
              <a:rPr lang="zh-CN" altLang="en-US" sz="2400">
                <a:solidFill>
                  <a:srgbClr val="000000"/>
                </a:solidFill>
                <a:latin typeface="微软雅黑" panose="020B0503020204020204" pitchFamily="34" charset="-122"/>
                <a:ea typeface="微软雅黑" panose="020B0503020204020204" pitchFamily="34" charset="-122"/>
              </a:rPr>
              <a:t>年底，公司共有员工</a:t>
            </a:r>
            <a:r>
              <a:rPr lang="en-US" altLang="zh-CN" sz="2400">
                <a:solidFill>
                  <a:srgbClr val="000000"/>
                </a:solidFill>
                <a:latin typeface="微软雅黑" panose="020B0503020204020204" pitchFamily="34" charset="-122"/>
                <a:ea typeface="微软雅黑" panose="020B0503020204020204" pitchFamily="34" charset="-122"/>
              </a:rPr>
              <a:t>14948</a:t>
            </a:r>
            <a:r>
              <a:rPr lang="zh-CN" altLang="en-US" sz="2400">
                <a:solidFill>
                  <a:srgbClr val="000000"/>
                </a:solidFill>
                <a:latin typeface="微软雅黑" panose="020B0503020204020204" pitchFamily="34" charset="-122"/>
                <a:ea typeface="微软雅黑" panose="020B0503020204020204" pitchFamily="34" charset="-122"/>
              </a:rPr>
              <a:t>人，拥有客户</a:t>
            </a:r>
            <a:r>
              <a:rPr lang="en-US" altLang="zh-CN" sz="2400">
                <a:solidFill>
                  <a:srgbClr val="000000"/>
                </a:solidFill>
                <a:latin typeface="微软雅黑" panose="020B0503020204020204" pitchFamily="34" charset="-122"/>
                <a:ea typeface="微软雅黑" panose="020B0503020204020204" pitchFamily="34" charset="-122"/>
              </a:rPr>
              <a:t>799.80</a:t>
            </a:r>
            <a:r>
              <a:rPr lang="zh-CN" altLang="en-US" sz="2400">
                <a:solidFill>
                  <a:srgbClr val="000000"/>
                </a:solidFill>
                <a:latin typeface="微软雅黑" panose="020B0503020204020204" pitchFamily="34" charset="-122"/>
                <a:ea typeface="微软雅黑" panose="020B0503020204020204" pitchFamily="34" charset="-122"/>
              </a:rPr>
              <a:t>万户，资产总额达</a:t>
            </a:r>
            <a:r>
              <a:rPr lang="en-US" altLang="zh-CN" sz="2400">
                <a:solidFill>
                  <a:srgbClr val="000000"/>
                </a:solidFill>
                <a:latin typeface="微软雅黑" panose="020B0503020204020204" pitchFamily="34" charset="-122"/>
                <a:ea typeface="微软雅黑" panose="020B0503020204020204" pitchFamily="34" charset="-122"/>
              </a:rPr>
              <a:t>1221</a:t>
            </a:r>
            <a:r>
              <a:rPr lang="zh-CN" altLang="en-US" sz="2400">
                <a:solidFill>
                  <a:srgbClr val="000000"/>
                </a:solidFill>
                <a:latin typeface="微软雅黑" panose="020B0503020204020204" pitchFamily="34" charset="-122"/>
                <a:ea typeface="微软雅黑" panose="020B0503020204020204" pitchFamily="34" charset="-122"/>
              </a:rPr>
              <a:t>亿元。</a:t>
            </a:r>
          </a:p>
        </p:txBody>
      </p:sp>
      <p:sp>
        <p:nvSpPr>
          <p:cNvPr id="4" name="标题 3"/>
          <p:cNvSpPr>
            <a:spLocks noGrp="1"/>
          </p:cNvSpPr>
          <p:nvPr>
            <p:ph type="title"/>
          </p:nvPr>
        </p:nvSpPr>
        <p:spPr/>
        <p:txBody>
          <a:bodyPr/>
          <a:lstStyle/>
          <a:p>
            <a:pPr eaLnBrk="1" hangingPunct="1">
              <a:defRPr/>
            </a:pPr>
            <a:r>
              <a:rPr lang="zh-CN" altLang="en-US" dirty="0" smtClean="0"/>
              <a:t>上海电力公司介绍</a:t>
            </a:r>
          </a:p>
        </p:txBody>
      </p:sp>
      <p:grpSp>
        <p:nvGrpSpPr>
          <p:cNvPr id="5" name="组合 4"/>
          <p:cNvGrpSpPr/>
          <p:nvPr/>
        </p:nvGrpSpPr>
        <p:grpSpPr>
          <a:xfrm>
            <a:off x="9730854" y="4585647"/>
            <a:ext cx="2473160" cy="2277795"/>
            <a:chOff x="9730854" y="4585647"/>
            <a:chExt cx="2473160" cy="2277795"/>
          </a:xfrm>
        </p:grpSpPr>
        <p:sp>
          <p:nvSpPr>
            <p:cNvPr id="6" name="直角三角形 5"/>
            <p:cNvSpPr/>
            <p:nvPr/>
          </p:nvSpPr>
          <p:spPr>
            <a:xfrm flipH="1">
              <a:off x="9730854" y="4585647"/>
              <a:ext cx="2473160" cy="22777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782926" y="5884215"/>
              <a:ext cx="1210589" cy="707886"/>
            </a:xfrm>
            <a:prstGeom prst="rect">
              <a:avLst/>
            </a:prstGeom>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原稿</a:t>
              </a:r>
            </a:p>
          </p:txBody>
        </p:sp>
      </p:grpSp>
      <p:sp>
        <p:nvSpPr>
          <p:cNvPr id="8" name="文本框 7"/>
          <p:cNvSpPr txBox="1"/>
          <p:nvPr/>
        </p:nvSpPr>
        <p:spPr>
          <a:xfrm>
            <a:off x="1870477" y="415459"/>
            <a:ext cx="10849235" cy="523220"/>
          </a:xfrm>
          <a:prstGeom prst="rect">
            <a:avLst/>
          </a:prstGeom>
          <a:noFill/>
        </p:spPr>
        <p:txBody>
          <a:bodyPr wrap="square" rtlCol="0">
            <a:spAutoFit/>
          </a:bodyPr>
          <a:lstStyle/>
          <a:p>
            <a:r>
              <a:rPr lang="zh-CN" altLang="en-US" sz="2800" b="1" dirty="0" smtClean="0">
                <a:solidFill>
                  <a:srgbClr val="D91E25"/>
                </a:solidFill>
                <a:latin typeface="微软雅黑" panose="020B0503020204020204" pitchFamily="34" charset="-122"/>
                <a:ea typeface="微软雅黑" panose="020B0503020204020204" pitchFamily="34" charset="-122"/>
              </a:rPr>
              <a:t>练习：</a:t>
            </a:r>
            <a:endParaRPr lang="zh-CN" altLang="en-US" sz="2800" b="1" dirty="0">
              <a:solidFill>
                <a:srgbClr val="D91E2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03653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638432" y="224786"/>
            <a:ext cx="9734062" cy="931862"/>
          </a:xfrm>
        </p:spPr>
        <p:txBody>
          <a:bodyPr/>
          <a:lstStyle/>
          <a:p>
            <a:pPr eaLnBrk="1" hangingPunct="1">
              <a:defRPr/>
            </a:pPr>
            <a:r>
              <a:rPr lang="zh-CN" altLang="en-US" dirty="0" smtClean="0">
                <a:latin typeface="微软雅黑" panose="020B0503020204020204" pitchFamily="34" charset="-122"/>
                <a:ea typeface="微软雅黑" panose="020B0503020204020204" pitchFamily="34" charset="-122"/>
              </a:rPr>
              <a:t>上海电力公司介绍</a:t>
            </a:r>
          </a:p>
        </p:txBody>
      </p:sp>
      <p:sp>
        <p:nvSpPr>
          <p:cNvPr id="13315" name="内容占位符 4"/>
          <p:cNvSpPr>
            <a:spLocks noGrp="1"/>
          </p:cNvSpPr>
          <p:nvPr>
            <p:ph idx="1"/>
          </p:nvPr>
        </p:nvSpPr>
        <p:spPr>
          <a:xfrm>
            <a:off x="6089152" y="1490509"/>
            <a:ext cx="5478462" cy="4864100"/>
          </a:xfrm>
        </p:spPr>
        <p:txBody>
          <a:bodyPr/>
          <a:lstStyle/>
          <a:p>
            <a:pPr eaLnBrk="1" hangingPunct="1">
              <a:buClr>
                <a:srgbClr val="006666"/>
              </a:buClr>
              <a:buSzPct val="120000"/>
              <a:buFont typeface="Webdings" panose="05030102010509060703" pitchFamily="18" charset="2"/>
              <a:buChar char="þ"/>
            </a:pPr>
            <a:r>
              <a:rPr lang="zh-CN" altLang="en-US" sz="2800" dirty="0">
                <a:latin typeface="微软雅黑" panose="020B0503020204020204" pitchFamily="34" charset="-122"/>
                <a:ea typeface="微软雅黑" panose="020B0503020204020204" pitchFamily="34" charset="-122"/>
              </a:rPr>
              <a:t>上海电力输配售服特大型企业</a:t>
            </a:r>
            <a:endParaRPr lang="en-US" altLang="zh-CN" sz="2800" dirty="0">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隶属于国家电网公司</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参与制定上海电力、电网发展规划</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负责上海电网的运行、经营和建设</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统一调度上海电网，统管电网安全供电</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对全市安全和节约用电进行监督和指导</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endParaRPr lang="en-US" altLang="zh-CN" sz="2000" b="0" dirty="0">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endParaRPr lang="en-US" altLang="zh-CN" sz="2000" b="0" dirty="0">
              <a:latin typeface="微软雅黑" panose="020B0503020204020204" pitchFamily="34" charset="-122"/>
              <a:ea typeface="微软雅黑" panose="020B0503020204020204" pitchFamily="34" charset="-122"/>
            </a:endParaRPr>
          </a:p>
          <a:p>
            <a:pPr eaLnBrk="1" hangingPunct="1">
              <a:buClr>
                <a:srgbClr val="006666"/>
              </a:buClr>
              <a:buSzPct val="120000"/>
              <a:buFont typeface="Webdings" panose="05030102010509060703" pitchFamily="18" charset="2"/>
              <a:buChar char="þ"/>
            </a:pPr>
            <a:r>
              <a:rPr lang="zh-CN" altLang="en-US" sz="2800" dirty="0">
                <a:latin typeface="微软雅黑" panose="020B0503020204020204" pitchFamily="34" charset="-122"/>
                <a:ea typeface="微软雅黑" panose="020B0503020204020204" pitchFamily="34" charset="-122"/>
              </a:rPr>
              <a:t>覆盖国内负荷密度最高的地区</a:t>
            </a:r>
            <a:endParaRPr lang="en-US" altLang="zh-CN" sz="2800" dirty="0">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供电面积</a:t>
            </a:r>
            <a:r>
              <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rPr>
              <a:t>6340.5</a:t>
            </a: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平方公里</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公司共有员工</a:t>
            </a:r>
            <a:r>
              <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rPr>
              <a:t>14948</a:t>
            </a: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人</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拥有客户</a:t>
            </a:r>
            <a:r>
              <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rPr>
              <a:t>799.80</a:t>
            </a: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万户</a:t>
            </a:r>
            <a:endPar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endParaRPr>
          </a:p>
          <a:p>
            <a:pPr lvl="1" eaLnBrk="1" hangingPunct="1">
              <a:buFont typeface="Arial" panose="020B0604020202020204" pitchFamily="34" charset="0"/>
              <a:buChar char="−"/>
            </a:pP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资产总额达</a:t>
            </a:r>
            <a:r>
              <a:rPr lang="en-US" altLang="zh-CN" sz="2000" b="0" dirty="0">
                <a:solidFill>
                  <a:schemeClr val="tx1">
                    <a:lumMod val="75000"/>
                    <a:lumOff val="25000"/>
                  </a:schemeClr>
                </a:solidFill>
                <a:latin typeface="微软雅黑" panose="020B0503020204020204" pitchFamily="34" charset="-122"/>
                <a:ea typeface="微软雅黑" panose="020B0503020204020204" pitchFamily="34" charset="-122"/>
              </a:rPr>
              <a:t>1221</a:t>
            </a:r>
            <a:r>
              <a:rPr lang="zh-CN" altLang="en-US" sz="2000" b="0" dirty="0">
                <a:solidFill>
                  <a:schemeClr val="tx1">
                    <a:lumMod val="75000"/>
                    <a:lumOff val="25000"/>
                  </a:schemeClr>
                </a:solidFill>
                <a:latin typeface="微软雅黑" panose="020B0503020204020204" pitchFamily="34" charset="-122"/>
                <a:ea typeface="微软雅黑" panose="020B0503020204020204" pitchFamily="34" charset="-122"/>
              </a:rPr>
              <a:t>亿元</a:t>
            </a:r>
          </a:p>
        </p:txBody>
      </p:sp>
      <p:pic>
        <p:nvPicPr>
          <p:cNvPr id="4098" name="Picture 2" descr="http://www.jldlkj.com/upimg/userup/0902/1ZTA2N26.jpg"/>
          <p:cNvPicPr>
            <a:picLocks noChangeAspect="1" noChangeArrowheads="1"/>
          </p:cNvPicPr>
          <p:nvPr/>
        </p:nvPicPr>
        <p:blipFill>
          <a:blip r:embed="rId2"/>
          <a:srcRect l="15437" r="38531"/>
          <a:stretch>
            <a:fillRect/>
          </a:stretch>
        </p:blipFill>
        <p:spPr bwMode="auto">
          <a:xfrm>
            <a:off x="2577152" y="1530197"/>
            <a:ext cx="2743200" cy="4824412"/>
          </a:xfrm>
          <a:prstGeom prst="rect">
            <a:avLst/>
          </a:prstGeom>
        </p:spPr>
        <p:style>
          <a:lnRef idx="2">
            <a:schemeClr val="accent1">
              <a:shade val="50000"/>
            </a:schemeClr>
          </a:lnRef>
          <a:fillRef idx="1">
            <a:schemeClr val="accent1"/>
          </a:fillRef>
          <a:effectRef idx="0">
            <a:schemeClr val="accent1"/>
          </a:effectRef>
          <a:fontRef idx="minor">
            <a:schemeClr val="lt1"/>
          </a:fontRef>
        </p:style>
      </p:pic>
    </p:spTree>
    <p:extLst>
      <p:ext uri="{BB962C8B-B14F-4D97-AF65-F5344CB8AC3E}">
        <p14:creationId xmlns:p14="http://schemas.microsoft.com/office/powerpoint/2010/main" val="185411514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4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3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Myriad Pro"/>
        <a:ea typeface="黑体"/>
        <a:cs typeface=""/>
      </a:majorFont>
      <a:minorFont>
        <a:latin typeface="Myriad Pro"/>
        <a:ea typeface="方正细黑一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方正大标宋简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Tx/>
          <a:buSzTx/>
          <a:buFontTx/>
          <a:buChar char="•"/>
          <a:tabLst/>
          <a:defRPr kumimoji="0" lang="zh-CN" altLang="en-US" sz="2800" b="1" i="0" u="none" strike="noStrike" cap="none" normalizeH="0" baseline="0" smtClean="0">
            <a:ln>
              <a:noFill/>
            </a:ln>
            <a:solidFill>
              <a:srgbClr val="006666"/>
            </a:solidFill>
            <a:effectLst/>
            <a:latin typeface="仿宋_GB2312" pitchFamily="49" charset="-122"/>
            <a:ea typeface="仿宋_GB2312"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Tx/>
          <a:buSzTx/>
          <a:buFontTx/>
          <a:buChar char="•"/>
          <a:tabLst/>
          <a:defRPr kumimoji="0" lang="zh-CN" altLang="en-US" sz="2800" b="1" i="0" u="none" strike="noStrike" cap="none" normalizeH="0" baseline="0" smtClean="0">
            <a:ln>
              <a:noFill/>
            </a:ln>
            <a:solidFill>
              <a:srgbClr val="006666"/>
            </a:solidFill>
            <a:effectLst/>
            <a:latin typeface="仿宋_GB2312" pitchFamily="49" charset="-122"/>
            <a:ea typeface="仿宋_GB2312"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Myriad Pro"/>
        <a:ea typeface="黑体"/>
        <a:cs typeface=""/>
      </a:majorFont>
      <a:minorFont>
        <a:latin typeface="Myriad Pro"/>
        <a:ea typeface="方正细黑一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方正大标宋简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Tx/>
          <a:buSzTx/>
          <a:buFontTx/>
          <a:buChar char="•"/>
          <a:tabLst/>
          <a:defRPr kumimoji="0" lang="zh-CN" altLang="en-US" sz="2800" b="1" i="0" u="none" strike="noStrike" cap="none" normalizeH="0" baseline="0" smtClean="0">
            <a:ln>
              <a:noFill/>
            </a:ln>
            <a:solidFill>
              <a:srgbClr val="006666"/>
            </a:solidFill>
            <a:effectLst/>
            <a:latin typeface="仿宋_GB2312" pitchFamily="49" charset="-122"/>
            <a:ea typeface="仿宋_GB2312" pitchFamily="49"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Tx/>
          <a:buSzTx/>
          <a:buFontTx/>
          <a:buChar char="•"/>
          <a:tabLst/>
          <a:defRPr kumimoji="0" lang="zh-CN" altLang="en-US" sz="2800" b="1" i="0" u="none" strike="noStrike" cap="none" normalizeH="0" baseline="0" smtClean="0">
            <a:ln>
              <a:noFill/>
            </a:ln>
            <a:solidFill>
              <a:srgbClr val="006666"/>
            </a:solidFill>
            <a:effectLst/>
            <a:latin typeface="仿宋_GB2312" pitchFamily="49" charset="-122"/>
            <a:ea typeface="仿宋_GB2312"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2B166E"/>
              </a:solidFill>
            </a14:hiddenFill>
          </a:ext>
          <a:ext uri="{AF507438-7753-43E0-B8FC-AC1667EBCBE1}">
            <a14:hiddenEffects xmlns:a14="http://schemas.microsoft.com/office/drawing/2010/main">
              <a:effectLst>
                <a:outerShdw dist="45791" dir="2021404" algn="ctr" rotWithShape="0">
                  <a:schemeClr val="tx1"/>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2B166E"/>
              </a:solidFill>
            </a14:hiddenFill>
          </a:ext>
          <a:ext uri="{AF507438-7753-43E0-B8FC-AC1667EBCBE1}">
            <a14:hiddenEffects xmlns:a14="http://schemas.microsoft.com/office/drawing/2010/main">
              <a:effectLst>
                <a:outerShdw dist="45791" dir="2021404" algn="ctr" rotWithShape="0">
                  <a:schemeClr val="tx1"/>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2B166E"/>
              </a:solidFill>
            </a14:hiddenFill>
          </a:ext>
          <a:ext uri="{AF507438-7753-43E0-B8FC-AC1667EBCBE1}">
            <a14:hiddenEffects xmlns:a14="http://schemas.microsoft.com/office/drawing/2010/main">
              <a:effectLst>
                <a:outerShdw dist="45791" dir="2021404" algn="ctr" rotWithShape="0">
                  <a:schemeClr val="tx1"/>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rgbClr val="2B166E"/>
              </a:solidFill>
            </a14:hiddenFill>
          </a:ext>
          <a:ext uri="{AF507438-7753-43E0-B8FC-AC1667EBCBE1}">
            <a14:hiddenEffects xmlns:a14="http://schemas.microsoft.com/office/drawing/2010/main">
              <a:effectLst>
                <a:outerShdw dist="45791" dir="2021404" algn="ctr" rotWithShape="0">
                  <a:schemeClr val="tx1"/>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1618</Words>
  <Application>Microsoft Office PowerPoint</Application>
  <PresentationFormat>宽屏</PresentationFormat>
  <Paragraphs>136</Paragraphs>
  <Slides>14</Slides>
  <Notes>2</Notes>
  <HiddenSlides>0</HiddenSlides>
  <MMClips>0</MMClips>
  <ScaleCrop>false</ScaleCrop>
  <HeadingPairs>
    <vt:vector size="6" baseType="variant">
      <vt:variant>
        <vt:lpstr>已用的字体</vt:lpstr>
      </vt:variant>
      <vt:variant>
        <vt:i4>16</vt:i4>
      </vt:variant>
      <vt:variant>
        <vt:lpstr>主题</vt:lpstr>
      </vt:variant>
      <vt:variant>
        <vt:i4>11</vt:i4>
      </vt:variant>
      <vt:variant>
        <vt:lpstr>幻灯片标题</vt:lpstr>
      </vt:variant>
      <vt:variant>
        <vt:i4>14</vt:i4>
      </vt:variant>
    </vt:vector>
  </HeadingPairs>
  <TitlesOfParts>
    <vt:vector size="41" baseType="lpstr">
      <vt:lpstr>Helvetica CE</vt:lpstr>
      <vt:lpstr>MS PGothic</vt:lpstr>
      <vt:lpstr>方正大标宋简体</vt:lpstr>
      <vt:lpstr>方正细黑一简体</vt:lpstr>
      <vt:lpstr>黑体</vt:lpstr>
      <vt:lpstr>STXihei</vt:lpstr>
      <vt:lpstr>STXihei</vt:lpstr>
      <vt:lpstr>宋体</vt:lpstr>
      <vt:lpstr>微软雅黑</vt:lpstr>
      <vt:lpstr>Arial</vt:lpstr>
      <vt:lpstr>Arial Black</vt:lpstr>
      <vt:lpstr>Calibri</vt:lpstr>
      <vt:lpstr>Calibri Light</vt:lpstr>
      <vt:lpstr>Myriad Pro</vt:lpstr>
      <vt:lpstr>Webdings</vt:lpstr>
      <vt:lpstr>Wingdings</vt:lpstr>
      <vt:lpstr>Office 主题</vt:lpstr>
      <vt:lpstr>自定义设计方案</vt:lpstr>
      <vt:lpstr>默认设计模板</vt:lpstr>
      <vt:lpstr>1_自定义设计方案</vt:lpstr>
      <vt:lpstr>1_默认设计模板</vt:lpstr>
      <vt:lpstr>6_Default Design</vt:lpstr>
      <vt:lpstr>7_Default Design</vt:lpstr>
      <vt:lpstr>1_Office 主题</vt:lpstr>
      <vt:lpstr>2_Office 主题</vt:lpstr>
      <vt:lpstr>4_Office 主题</vt:lpstr>
      <vt:lpstr>3_Office 主题</vt:lpstr>
      <vt:lpstr>PowerPoint 演示文稿</vt:lpstr>
      <vt:lpstr>PowerPoint 演示文稿</vt:lpstr>
      <vt:lpstr>PowerPoint 演示文稿</vt:lpstr>
      <vt:lpstr>PowerPoint 演示文稿</vt:lpstr>
      <vt:lpstr>PowerPoint 演示文稿</vt:lpstr>
      <vt:lpstr>中国太平洋保险公司简介</vt:lpstr>
      <vt:lpstr>我们随时在你身边----中国太平洋保险</vt:lpstr>
      <vt:lpstr>上海电力公司介绍</vt:lpstr>
      <vt:lpstr>上海电力公司介绍</vt:lpstr>
      <vt:lpstr>PowerPoint 演示文稿</vt:lpstr>
      <vt:lpstr>PowerPoint 演示文稿</vt:lpstr>
      <vt:lpstr>烽火简介</vt:lpstr>
      <vt:lpstr>点燃移动信息化的烽火—烽火通信</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xiaoba ba</dc:creator>
  <cp:lastModifiedBy>小巴</cp:lastModifiedBy>
  <cp:revision>17</cp:revision>
  <dcterms:created xsi:type="dcterms:W3CDTF">2013-10-06T12:55:31Z</dcterms:created>
  <dcterms:modified xsi:type="dcterms:W3CDTF">2014-02-18T17:15:24Z</dcterms:modified>
</cp:coreProperties>
</file>