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6" r:id="rId3"/>
    <p:sldMasterId id="2147483742" r:id="rId4"/>
  </p:sldMasterIdLst>
  <p:notesMasterIdLst>
    <p:notesMasterId r:id="rId13"/>
  </p:notesMasterIdLst>
  <p:sldIdLst>
    <p:sldId id="356" r:id="rId5"/>
    <p:sldId id="314" r:id="rId6"/>
    <p:sldId id="333" r:id="rId7"/>
    <p:sldId id="349" r:id="rId8"/>
    <p:sldId id="363" r:id="rId9"/>
    <p:sldId id="360" r:id="rId10"/>
    <p:sldId id="362" r:id="rId11"/>
    <p:sldId id="354" r:id="rId12"/>
  </p:sldIdLst>
  <p:sldSz cx="12190413" cy="6858000"/>
  <p:notesSz cx="6858000" cy="9144000"/>
  <p:custDataLst>
    <p:tags r:id="rId14"/>
  </p:custDataLst>
  <p:defaultTextStyle>
    <a:defPPr>
      <a:defRPr lang="zh-CN"/>
    </a:defPPr>
    <a:lvl1pPr marL="0" algn="l" defTabSz="121907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39" algn="l" defTabSz="121907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078" algn="l" defTabSz="121907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617" algn="l" defTabSz="121907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156" algn="l" defTabSz="121907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695" algn="l" defTabSz="121907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234" algn="l" defTabSz="121907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773" algn="l" defTabSz="121907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312" algn="l" defTabSz="121907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3"/>
    <a:srgbClr val="C00000"/>
    <a:srgbClr val="D91E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457" autoAdjust="0"/>
  </p:normalViewPr>
  <p:slideViewPr>
    <p:cSldViewPr>
      <p:cViewPr varScale="1">
        <p:scale>
          <a:sx n="76" d="100"/>
          <a:sy n="76" d="100"/>
        </p:scale>
        <p:origin x="98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4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image" Target="../media/image8.jpg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image" Target="../media/image14.png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image" Target="../media/image8.jpg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image" Target="../media/image14.png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C54D71-46D5-42D7-A561-775E8359882D}" type="doc">
      <dgm:prSet loTypeId="urn:microsoft.com/office/officeart/2005/8/layout/list1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zh-CN" altLang="en-US"/>
        </a:p>
      </dgm:t>
    </dgm:pt>
    <dgm:pt modelId="{BCE5E508-2E4A-4E21-8A30-03C50129E3E2}">
      <dgm:prSet phldrT="[文本]" custT="1"/>
      <dgm:spPr>
        <a:gradFill rotWithShape="0">
          <a:gsLst>
            <a:gs pos="0">
              <a:srgbClr val="FE0012"/>
            </a:gs>
            <a:gs pos="50000">
              <a:srgbClr val="E70012"/>
            </a:gs>
            <a:gs pos="100000">
              <a:srgbClr val="E70012"/>
            </a:gs>
          </a:gsLst>
        </a:gradFill>
      </dgm:spPr>
      <dgm:t>
        <a:bodyPr/>
        <a:lstStyle/>
        <a:p>
          <a:pPr algn="ctr"/>
          <a:r>
            <a: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用</a:t>
          </a:r>
          <a:r>
            <a:rPr lang="en-US" altLang="zh-CN" sz="2000" b="1" dirty="0" smtClean="0">
              <a:effectLst>
                <a:outerShdw blurRad="76200" dist="635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rPr>
            <a:t>SmartArt</a:t>
          </a:r>
          <a:r>
            <a: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图表</a:t>
          </a:r>
          <a:endParaRPr lang="zh-CN" altLang="en-US" sz="20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7E8243A-2D69-41B6-90D1-CE3B1D223B69}" type="parTrans" cxnId="{BF7A7EAB-2325-4642-943A-D400D2B6EBC3}">
      <dgm:prSet/>
      <dgm:spPr/>
      <dgm:t>
        <a:bodyPr/>
        <a:lstStyle/>
        <a:p>
          <a:endParaRPr lang="zh-CN" altLang="en-US"/>
        </a:p>
      </dgm:t>
    </dgm:pt>
    <dgm:pt modelId="{BDDA40E3-9EC6-4DB9-A7BA-6F40DC263335}" type="sibTrans" cxnId="{BF7A7EAB-2325-4642-943A-D400D2B6EBC3}">
      <dgm:prSet/>
      <dgm:spPr/>
      <dgm:t>
        <a:bodyPr/>
        <a:lstStyle/>
        <a:p>
          <a:endParaRPr lang="zh-CN" altLang="en-US"/>
        </a:p>
      </dgm:t>
    </dgm:pt>
    <dgm:pt modelId="{5FB40A32-8FA5-4C9D-8B09-FDE5A9FCC5A6}">
      <dgm:prSet phldrT="[文本]" custT="1"/>
      <dgm:spPr>
        <a:noFill/>
        <a:ln w="19050">
          <a:solidFill>
            <a:srgbClr val="FE0012"/>
          </a:solidFill>
        </a:ln>
      </dgm:spPr>
      <dgm:t>
        <a:bodyPr/>
        <a:lstStyle/>
        <a:p>
          <a:pPr algn="l"/>
          <a:endParaRPr lang="zh-CN" altLang="en-US" sz="24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3AC2F3C-D8BB-4946-836A-8BE3CDD6785A}" type="parTrans" cxnId="{8368EDEF-B885-4E13-A581-8B3F5F545B90}">
      <dgm:prSet/>
      <dgm:spPr/>
      <dgm:t>
        <a:bodyPr/>
        <a:lstStyle/>
        <a:p>
          <a:endParaRPr lang="zh-CN" altLang="en-US"/>
        </a:p>
      </dgm:t>
    </dgm:pt>
    <dgm:pt modelId="{046D9E96-3D60-4689-AF9E-7BD384C83420}" type="sibTrans" cxnId="{8368EDEF-B885-4E13-A581-8B3F5F545B90}">
      <dgm:prSet/>
      <dgm:spPr/>
      <dgm:t>
        <a:bodyPr/>
        <a:lstStyle/>
        <a:p>
          <a:endParaRPr lang="zh-CN" altLang="en-US"/>
        </a:p>
      </dgm:t>
    </dgm:pt>
    <dgm:pt modelId="{40A8503A-4BA0-46E9-BC85-A8097471003B}" type="pres">
      <dgm:prSet presAssocID="{18C54D71-46D5-42D7-A561-775E8359882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0197C23-44B8-4B53-A8F4-B448CC64008F}" type="pres">
      <dgm:prSet presAssocID="{BCE5E508-2E4A-4E21-8A30-03C50129E3E2}" presName="parentLin" presStyleCnt="0"/>
      <dgm:spPr/>
    </dgm:pt>
    <dgm:pt modelId="{C14A59A4-5474-426A-AA38-2DA013D7226B}" type="pres">
      <dgm:prSet presAssocID="{BCE5E508-2E4A-4E21-8A30-03C50129E3E2}" presName="parentLeftMargin" presStyleLbl="node1" presStyleIdx="0" presStyleCnt="1"/>
      <dgm:spPr/>
      <dgm:t>
        <a:bodyPr/>
        <a:lstStyle/>
        <a:p>
          <a:endParaRPr lang="zh-CN" altLang="en-US"/>
        </a:p>
      </dgm:t>
    </dgm:pt>
    <dgm:pt modelId="{D9120355-7835-4FF8-BF32-F91056F29744}" type="pres">
      <dgm:prSet presAssocID="{BCE5E508-2E4A-4E21-8A30-03C50129E3E2}" presName="parentText" presStyleLbl="node1" presStyleIdx="0" presStyleCnt="1" custScaleX="83928" custScaleY="25055" custLinFactX="7533" custLinFactNeighborX="100000" custLinFactNeighborY="-37301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527ACE7-F44B-4ACC-BA32-B0217742F709}" type="pres">
      <dgm:prSet presAssocID="{BCE5E508-2E4A-4E21-8A30-03C50129E3E2}" presName="negativeSpace" presStyleCnt="0"/>
      <dgm:spPr/>
    </dgm:pt>
    <dgm:pt modelId="{F12FE640-269B-455B-9FBE-49037DD679FB}" type="pres">
      <dgm:prSet presAssocID="{BCE5E508-2E4A-4E21-8A30-03C50129E3E2}" presName="childText" presStyleLbl="conFgAcc1" presStyleIdx="0" presStyleCnt="1" custScaleX="88158" custScaleY="48241" custLinFactNeighborX="8474" custLinFactNeighborY="132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368EDEF-B885-4E13-A581-8B3F5F545B90}" srcId="{BCE5E508-2E4A-4E21-8A30-03C50129E3E2}" destId="{5FB40A32-8FA5-4C9D-8B09-FDE5A9FCC5A6}" srcOrd="0" destOrd="0" parTransId="{23AC2F3C-D8BB-4946-836A-8BE3CDD6785A}" sibTransId="{046D9E96-3D60-4689-AF9E-7BD384C83420}"/>
    <dgm:cxn modelId="{B290B811-5DA0-4604-A787-FF17CF2E09DF}" type="presOf" srcId="{BCE5E508-2E4A-4E21-8A30-03C50129E3E2}" destId="{C14A59A4-5474-426A-AA38-2DA013D7226B}" srcOrd="0" destOrd="0" presId="urn:microsoft.com/office/officeart/2005/8/layout/list1"/>
    <dgm:cxn modelId="{3375E0F3-2FC5-470D-8D5E-4B461C632357}" type="presOf" srcId="{BCE5E508-2E4A-4E21-8A30-03C50129E3E2}" destId="{D9120355-7835-4FF8-BF32-F91056F29744}" srcOrd="1" destOrd="0" presId="urn:microsoft.com/office/officeart/2005/8/layout/list1"/>
    <dgm:cxn modelId="{BF7A7EAB-2325-4642-943A-D400D2B6EBC3}" srcId="{18C54D71-46D5-42D7-A561-775E8359882D}" destId="{BCE5E508-2E4A-4E21-8A30-03C50129E3E2}" srcOrd="0" destOrd="0" parTransId="{37E8243A-2D69-41B6-90D1-CE3B1D223B69}" sibTransId="{BDDA40E3-9EC6-4DB9-A7BA-6F40DC263335}"/>
    <dgm:cxn modelId="{A4F17DCB-25D6-43B6-A9D9-7AF96B236B48}" type="presOf" srcId="{18C54D71-46D5-42D7-A561-775E8359882D}" destId="{40A8503A-4BA0-46E9-BC85-A8097471003B}" srcOrd="0" destOrd="0" presId="urn:microsoft.com/office/officeart/2005/8/layout/list1"/>
    <dgm:cxn modelId="{E5B888E6-4CFF-49F8-B50E-3D0C98C757F5}" type="presOf" srcId="{5FB40A32-8FA5-4C9D-8B09-FDE5A9FCC5A6}" destId="{F12FE640-269B-455B-9FBE-49037DD679FB}" srcOrd="0" destOrd="0" presId="urn:microsoft.com/office/officeart/2005/8/layout/list1"/>
    <dgm:cxn modelId="{63306F3A-BBD7-4263-BFA3-ED6DE97B2FC0}" type="presParOf" srcId="{40A8503A-4BA0-46E9-BC85-A8097471003B}" destId="{B0197C23-44B8-4B53-A8F4-B448CC64008F}" srcOrd="0" destOrd="0" presId="urn:microsoft.com/office/officeart/2005/8/layout/list1"/>
    <dgm:cxn modelId="{0F947B03-5BC8-4EF4-B724-E4B302B05626}" type="presParOf" srcId="{B0197C23-44B8-4B53-A8F4-B448CC64008F}" destId="{C14A59A4-5474-426A-AA38-2DA013D7226B}" srcOrd="0" destOrd="0" presId="urn:microsoft.com/office/officeart/2005/8/layout/list1"/>
    <dgm:cxn modelId="{2BEED008-749A-4BCC-A112-B52E38970C1E}" type="presParOf" srcId="{B0197C23-44B8-4B53-A8F4-B448CC64008F}" destId="{D9120355-7835-4FF8-BF32-F91056F29744}" srcOrd="1" destOrd="0" presId="urn:microsoft.com/office/officeart/2005/8/layout/list1"/>
    <dgm:cxn modelId="{B7DCB774-A6F4-4CC3-8735-3B6B3C28D567}" type="presParOf" srcId="{40A8503A-4BA0-46E9-BC85-A8097471003B}" destId="{C527ACE7-F44B-4ACC-BA32-B0217742F709}" srcOrd="1" destOrd="0" presId="urn:microsoft.com/office/officeart/2005/8/layout/list1"/>
    <dgm:cxn modelId="{A3D03380-723B-4A87-A53E-5FF2F1CEC36A}" type="presParOf" srcId="{40A8503A-4BA0-46E9-BC85-A8097471003B}" destId="{F12FE640-269B-455B-9FBE-49037DD679F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51F097-CF2C-4CCD-A4C0-29082E38CE11}" type="doc">
      <dgm:prSet loTypeId="urn:microsoft.com/office/officeart/2008/layout/AlternatingHexagons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17404EF-AAB3-4249-89FB-7B3025F38689}">
      <dgm:prSet phldrT="[文本]"/>
      <dgm:spPr>
        <a:blipFill dpi="0" rotWithShape="0">
          <a:blip xmlns:r="http://schemas.openxmlformats.org/officeDocument/2006/relationships" r:embed="rId1"/>
          <a:srcRect/>
          <a:tile tx="0" ty="298450" sx="20000" sy="20000" flip="none" algn="ctr"/>
        </a:blipFill>
        <a:effectLst>
          <a:outerShdw blurRad="88900" dist="635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US" altLang="zh-CN" dirty="0" smtClean="0"/>
            <a:t> </a:t>
          </a:r>
          <a:endParaRPr lang="zh-CN" altLang="en-US" dirty="0"/>
        </a:p>
      </dgm:t>
    </dgm:pt>
    <dgm:pt modelId="{82C948CD-6107-4DBE-A54E-B0BE6F9CDB4E}" type="parTrans" cxnId="{17600738-389B-4FF1-A64D-676B9A0E3780}">
      <dgm:prSet/>
      <dgm:spPr/>
      <dgm:t>
        <a:bodyPr/>
        <a:lstStyle/>
        <a:p>
          <a:endParaRPr lang="zh-CN" altLang="en-US"/>
        </a:p>
      </dgm:t>
    </dgm:pt>
    <dgm:pt modelId="{73917372-9115-4071-831F-293EB93BC379}" type="sibTrans" cxnId="{17600738-389B-4FF1-A64D-676B9A0E3780}">
      <dgm:prSet/>
      <dgm:spPr>
        <a:blipFill dpi="0" rotWithShape="0">
          <a:blip xmlns:r="http://schemas.openxmlformats.org/officeDocument/2006/relationships" r:embed="rId2"/>
          <a:srcRect/>
          <a:tile tx="0" ty="120650" sx="20000" sy="20000" flip="none" algn="ctr"/>
        </a:blipFill>
        <a:effectLst>
          <a:outerShdw blurRad="88900" dist="635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zh-CN" altLang="en-US"/>
        </a:p>
      </dgm:t>
    </dgm:pt>
    <dgm:pt modelId="{4A506F28-978C-4191-A165-4199F9235B9D}">
      <dgm:prSet phldrT="[文本]"/>
      <dgm:spPr>
        <a:blipFill dpi="0" rotWithShape="0">
          <a:blip xmlns:r="http://schemas.openxmlformats.org/officeDocument/2006/relationships" r:embed="rId3"/>
          <a:srcRect/>
          <a:tile tx="0" ty="273050" sx="20000" sy="20000" flip="none" algn="ctr"/>
        </a:blipFill>
        <a:effectLst>
          <a:outerShdw blurRad="88900" dist="635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US" altLang="zh-CN" dirty="0" smtClean="0"/>
            <a:t> </a:t>
          </a:r>
          <a:endParaRPr lang="zh-CN" altLang="en-US" dirty="0"/>
        </a:p>
      </dgm:t>
    </dgm:pt>
    <dgm:pt modelId="{6C1267FC-E672-4D4B-AB21-BA576E7B1EDA}" type="sibTrans" cxnId="{C5FE5902-4093-445D-8081-FB5223A5DA41}">
      <dgm:prSet/>
      <dgm:spPr>
        <a:blipFill dpi="0" rotWithShape="0">
          <a:blip xmlns:r="http://schemas.openxmlformats.org/officeDocument/2006/relationships" r:embed="rId4"/>
          <a:srcRect/>
          <a:tile tx="0" ty="171450" sx="20000" sy="20000" flip="none" algn="ctr"/>
        </a:blipFill>
        <a:effectLst>
          <a:outerShdw blurRad="88900" dist="635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zh-CN" altLang="en-US"/>
        </a:p>
      </dgm:t>
    </dgm:pt>
    <dgm:pt modelId="{38E33BB5-2DFC-4824-B876-3DC1EBF2CC7F}" type="parTrans" cxnId="{C5FE5902-4093-445D-8081-FB5223A5DA41}">
      <dgm:prSet/>
      <dgm:spPr/>
      <dgm:t>
        <a:bodyPr/>
        <a:lstStyle/>
        <a:p>
          <a:endParaRPr lang="zh-CN" altLang="en-US"/>
        </a:p>
      </dgm:t>
    </dgm:pt>
    <dgm:pt modelId="{2E9BCDD2-744C-4033-B930-B3844F60BBC9}">
      <dgm:prSet phldrT="[文本]"/>
      <dgm:spPr>
        <a:blipFill dpi="0" rotWithShape="0">
          <a:blip xmlns:r="http://schemas.openxmlformats.org/officeDocument/2006/relationships" r:embed="rId5"/>
          <a:srcRect/>
          <a:tile tx="0" ty="63500" sx="20000" sy="20000" flip="none" algn="ctr"/>
        </a:blipFill>
        <a:effectLst>
          <a:outerShdw blurRad="88900" dist="635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US" altLang="zh-CN" dirty="0" smtClean="0"/>
            <a:t> </a:t>
          </a:r>
          <a:endParaRPr lang="zh-CN" altLang="en-US" dirty="0"/>
        </a:p>
      </dgm:t>
    </dgm:pt>
    <dgm:pt modelId="{A9935D34-51AD-47DD-B5FE-2E6753DC185B}" type="sibTrans" cxnId="{0D08D405-DF92-495C-8266-BBCA4E451A25}">
      <dgm:prSet/>
      <dgm:spPr>
        <a:blipFill dpi="0" rotWithShape="0">
          <a:blip xmlns:r="http://schemas.openxmlformats.org/officeDocument/2006/relationships" r:embed="rId6"/>
          <a:srcRect/>
          <a:tile tx="0" ty="-95250" sx="20000" sy="20000" flip="none" algn="ctr"/>
        </a:blipFill>
        <a:effectLst>
          <a:outerShdw blurRad="88900" dist="635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zh-CN" altLang="en-US"/>
        </a:p>
      </dgm:t>
    </dgm:pt>
    <dgm:pt modelId="{43344B51-C3C0-4E7E-AE0B-776C2396C412}" type="parTrans" cxnId="{0D08D405-DF92-495C-8266-BBCA4E451A25}">
      <dgm:prSet/>
      <dgm:spPr/>
      <dgm:t>
        <a:bodyPr/>
        <a:lstStyle/>
        <a:p>
          <a:endParaRPr lang="zh-CN" altLang="en-US"/>
        </a:p>
      </dgm:t>
    </dgm:pt>
    <dgm:pt modelId="{B58A23BA-EC0A-449F-8A1E-2282C3C06A0E}" type="pres">
      <dgm:prSet presAssocID="{1551F097-CF2C-4CCD-A4C0-29082E38CE11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35EDB0D6-01FE-478E-9298-2FBCCA228455}" type="pres">
      <dgm:prSet presAssocID="{617404EF-AAB3-4249-89FB-7B3025F38689}" presName="composite" presStyleCnt="0"/>
      <dgm:spPr/>
    </dgm:pt>
    <dgm:pt modelId="{F083D194-7FF3-4FB8-B067-E976F7868A57}" type="pres">
      <dgm:prSet presAssocID="{617404EF-AAB3-4249-89FB-7B3025F38689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7DBCED1-73B9-453A-A662-51473412CACE}" type="pres">
      <dgm:prSet presAssocID="{617404EF-AAB3-4249-89FB-7B3025F38689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210CCA8-BD38-41C9-850F-ACC21BA1FF08}" type="pres">
      <dgm:prSet presAssocID="{617404EF-AAB3-4249-89FB-7B3025F38689}" presName="BalanceSpacing" presStyleCnt="0"/>
      <dgm:spPr/>
    </dgm:pt>
    <dgm:pt modelId="{D2E86CA4-0A17-42E9-B6EE-E56F5B518D3C}" type="pres">
      <dgm:prSet presAssocID="{617404EF-AAB3-4249-89FB-7B3025F38689}" presName="BalanceSpacing1" presStyleCnt="0"/>
      <dgm:spPr/>
    </dgm:pt>
    <dgm:pt modelId="{4F37C5E7-A8AF-432E-A36B-0E19C9FD5A30}" type="pres">
      <dgm:prSet presAssocID="{73917372-9115-4071-831F-293EB93BC379}" presName="Accent1Text" presStyleLbl="node1" presStyleIdx="1" presStyleCnt="6"/>
      <dgm:spPr/>
      <dgm:t>
        <a:bodyPr/>
        <a:lstStyle/>
        <a:p>
          <a:endParaRPr lang="zh-CN" altLang="en-US"/>
        </a:p>
      </dgm:t>
    </dgm:pt>
    <dgm:pt modelId="{260072A8-72A1-4599-A6D1-995C1EB9B835}" type="pres">
      <dgm:prSet presAssocID="{73917372-9115-4071-831F-293EB93BC379}" presName="spaceBetweenRectangles" presStyleCnt="0"/>
      <dgm:spPr/>
    </dgm:pt>
    <dgm:pt modelId="{E9CE0ED8-89B8-4B95-805A-B461F9373A60}" type="pres">
      <dgm:prSet presAssocID="{4A506F28-978C-4191-A165-4199F9235B9D}" presName="composite" presStyleCnt="0"/>
      <dgm:spPr/>
    </dgm:pt>
    <dgm:pt modelId="{B34FA4B5-8800-4DD6-AA9C-7AD2436A9C88}" type="pres">
      <dgm:prSet presAssocID="{4A506F28-978C-4191-A165-4199F9235B9D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E09B6EA-93E2-45AB-8272-248FCAE395FC}" type="pres">
      <dgm:prSet presAssocID="{4A506F28-978C-4191-A165-4199F9235B9D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4E4848E-3B41-42D4-A5D4-5CEF9AC506AA}" type="pres">
      <dgm:prSet presAssocID="{4A506F28-978C-4191-A165-4199F9235B9D}" presName="BalanceSpacing" presStyleCnt="0"/>
      <dgm:spPr/>
    </dgm:pt>
    <dgm:pt modelId="{47B56462-7A36-455F-B1A7-D62B3F9A701C}" type="pres">
      <dgm:prSet presAssocID="{4A506F28-978C-4191-A165-4199F9235B9D}" presName="BalanceSpacing1" presStyleCnt="0"/>
      <dgm:spPr/>
    </dgm:pt>
    <dgm:pt modelId="{27290A7A-C6A7-448C-B38B-CB9E291AD1B1}" type="pres">
      <dgm:prSet presAssocID="{6C1267FC-E672-4D4B-AB21-BA576E7B1EDA}" presName="Accent1Text" presStyleLbl="node1" presStyleIdx="3" presStyleCnt="6"/>
      <dgm:spPr/>
      <dgm:t>
        <a:bodyPr/>
        <a:lstStyle/>
        <a:p>
          <a:endParaRPr lang="zh-CN" altLang="en-US"/>
        </a:p>
      </dgm:t>
    </dgm:pt>
    <dgm:pt modelId="{D920FC36-B6AF-4A19-B4EE-AA47ADA094A6}" type="pres">
      <dgm:prSet presAssocID="{6C1267FC-E672-4D4B-AB21-BA576E7B1EDA}" presName="spaceBetweenRectangles" presStyleCnt="0"/>
      <dgm:spPr/>
    </dgm:pt>
    <dgm:pt modelId="{735509D7-D3E9-4023-9640-D801FDAF2254}" type="pres">
      <dgm:prSet presAssocID="{2E9BCDD2-744C-4033-B930-B3844F60BBC9}" presName="composite" presStyleCnt="0"/>
      <dgm:spPr/>
    </dgm:pt>
    <dgm:pt modelId="{3E0FD012-4EAB-498F-BDC2-A34749C63784}" type="pres">
      <dgm:prSet presAssocID="{2E9BCDD2-744C-4033-B930-B3844F60BBC9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0E56953-CFDA-4C6E-8816-274024AD20D7}" type="pres">
      <dgm:prSet presAssocID="{2E9BCDD2-744C-4033-B930-B3844F60BBC9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CF47516-F8A9-4C7A-A64F-CFA2FA9774F7}" type="pres">
      <dgm:prSet presAssocID="{2E9BCDD2-744C-4033-B930-B3844F60BBC9}" presName="BalanceSpacing" presStyleCnt="0"/>
      <dgm:spPr/>
    </dgm:pt>
    <dgm:pt modelId="{157E3347-ED4E-4CCC-AF9B-B894155FD50A}" type="pres">
      <dgm:prSet presAssocID="{2E9BCDD2-744C-4033-B930-B3844F60BBC9}" presName="BalanceSpacing1" presStyleCnt="0"/>
      <dgm:spPr/>
    </dgm:pt>
    <dgm:pt modelId="{8E6D814C-2D4D-481D-ADCA-86A259D5E285}" type="pres">
      <dgm:prSet presAssocID="{A9935D34-51AD-47DD-B5FE-2E6753DC185B}" presName="Accent1Text" presStyleLbl="node1" presStyleIdx="5" presStyleCnt="6"/>
      <dgm:spPr/>
      <dgm:t>
        <a:bodyPr/>
        <a:lstStyle/>
        <a:p>
          <a:endParaRPr lang="zh-CN" altLang="en-US"/>
        </a:p>
      </dgm:t>
    </dgm:pt>
  </dgm:ptLst>
  <dgm:cxnLst>
    <dgm:cxn modelId="{11E8B73A-F2CF-44A8-A791-549299DE9308}" type="presOf" srcId="{2E9BCDD2-744C-4033-B930-B3844F60BBC9}" destId="{3E0FD012-4EAB-498F-BDC2-A34749C63784}" srcOrd="0" destOrd="0" presId="urn:microsoft.com/office/officeart/2008/layout/AlternatingHexagons"/>
    <dgm:cxn modelId="{E145EEA5-F1F0-4391-9BA5-3920FB2414E7}" type="presOf" srcId="{1551F097-CF2C-4CCD-A4C0-29082E38CE11}" destId="{B58A23BA-EC0A-449F-8A1E-2282C3C06A0E}" srcOrd="0" destOrd="0" presId="urn:microsoft.com/office/officeart/2008/layout/AlternatingHexagons"/>
    <dgm:cxn modelId="{A688CE8C-8306-4403-BB10-90990ADD257F}" type="presOf" srcId="{6C1267FC-E672-4D4B-AB21-BA576E7B1EDA}" destId="{27290A7A-C6A7-448C-B38B-CB9E291AD1B1}" srcOrd="0" destOrd="0" presId="urn:microsoft.com/office/officeart/2008/layout/AlternatingHexagons"/>
    <dgm:cxn modelId="{8EC58A80-CAD1-4220-BCAC-EBDD40EA4EAA}" type="presOf" srcId="{73917372-9115-4071-831F-293EB93BC379}" destId="{4F37C5E7-A8AF-432E-A36B-0E19C9FD5A30}" srcOrd="0" destOrd="0" presId="urn:microsoft.com/office/officeart/2008/layout/AlternatingHexagons"/>
    <dgm:cxn modelId="{0D08D405-DF92-495C-8266-BBCA4E451A25}" srcId="{1551F097-CF2C-4CCD-A4C0-29082E38CE11}" destId="{2E9BCDD2-744C-4033-B930-B3844F60BBC9}" srcOrd="2" destOrd="0" parTransId="{43344B51-C3C0-4E7E-AE0B-776C2396C412}" sibTransId="{A9935D34-51AD-47DD-B5FE-2E6753DC185B}"/>
    <dgm:cxn modelId="{5F30FA94-FEA9-4510-A9A2-527E4C076BDA}" type="presOf" srcId="{4A506F28-978C-4191-A165-4199F9235B9D}" destId="{B34FA4B5-8800-4DD6-AA9C-7AD2436A9C88}" srcOrd="0" destOrd="0" presId="urn:microsoft.com/office/officeart/2008/layout/AlternatingHexagons"/>
    <dgm:cxn modelId="{17600738-389B-4FF1-A64D-676B9A0E3780}" srcId="{1551F097-CF2C-4CCD-A4C0-29082E38CE11}" destId="{617404EF-AAB3-4249-89FB-7B3025F38689}" srcOrd="0" destOrd="0" parTransId="{82C948CD-6107-4DBE-A54E-B0BE6F9CDB4E}" sibTransId="{73917372-9115-4071-831F-293EB93BC379}"/>
    <dgm:cxn modelId="{E0820C52-2B9C-4E3F-9917-37F75E9AEDA1}" type="presOf" srcId="{A9935D34-51AD-47DD-B5FE-2E6753DC185B}" destId="{8E6D814C-2D4D-481D-ADCA-86A259D5E285}" srcOrd="0" destOrd="0" presId="urn:microsoft.com/office/officeart/2008/layout/AlternatingHexagons"/>
    <dgm:cxn modelId="{1C864BAE-20CF-43C7-9474-A0E58734C42B}" type="presOf" srcId="{617404EF-AAB3-4249-89FB-7B3025F38689}" destId="{F083D194-7FF3-4FB8-B067-E976F7868A57}" srcOrd="0" destOrd="0" presId="urn:microsoft.com/office/officeart/2008/layout/AlternatingHexagons"/>
    <dgm:cxn modelId="{C5FE5902-4093-445D-8081-FB5223A5DA41}" srcId="{1551F097-CF2C-4CCD-A4C0-29082E38CE11}" destId="{4A506F28-978C-4191-A165-4199F9235B9D}" srcOrd="1" destOrd="0" parTransId="{38E33BB5-2DFC-4824-B876-3DC1EBF2CC7F}" sibTransId="{6C1267FC-E672-4D4B-AB21-BA576E7B1EDA}"/>
    <dgm:cxn modelId="{042D4AEA-21D4-447F-87F7-B313CDDF8882}" type="presParOf" srcId="{B58A23BA-EC0A-449F-8A1E-2282C3C06A0E}" destId="{35EDB0D6-01FE-478E-9298-2FBCCA228455}" srcOrd="0" destOrd="0" presId="urn:microsoft.com/office/officeart/2008/layout/AlternatingHexagons"/>
    <dgm:cxn modelId="{A3195242-1327-4A71-827E-E581FB2F08C7}" type="presParOf" srcId="{35EDB0D6-01FE-478E-9298-2FBCCA228455}" destId="{F083D194-7FF3-4FB8-B067-E976F7868A57}" srcOrd="0" destOrd="0" presId="urn:microsoft.com/office/officeart/2008/layout/AlternatingHexagons"/>
    <dgm:cxn modelId="{65A502C1-60B1-49C6-B632-AF80E30567DB}" type="presParOf" srcId="{35EDB0D6-01FE-478E-9298-2FBCCA228455}" destId="{67DBCED1-73B9-453A-A662-51473412CACE}" srcOrd="1" destOrd="0" presId="urn:microsoft.com/office/officeart/2008/layout/AlternatingHexagons"/>
    <dgm:cxn modelId="{EE785E12-23EC-438B-8848-2CFCFF7C13D5}" type="presParOf" srcId="{35EDB0D6-01FE-478E-9298-2FBCCA228455}" destId="{D210CCA8-BD38-41C9-850F-ACC21BA1FF08}" srcOrd="2" destOrd="0" presId="urn:microsoft.com/office/officeart/2008/layout/AlternatingHexagons"/>
    <dgm:cxn modelId="{F66C0B9F-C9D7-4102-AC6A-3CB43C49A038}" type="presParOf" srcId="{35EDB0D6-01FE-478E-9298-2FBCCA228455}" destId="{D2E86CA4-0A17-42E9-B6EE-E56F5B518D3C}" srcOrd="3" destOrd="0" presId="urn:microsoft.com/office/officeart/2008/layout/AlternatingHexagons"/>
    <dgm:cxn modelId="{BBD112EA-E9CD-4F07-A95E-04CE44B41C91}" type="presParOf" srcId="{35EDB0D6-01FE-478E-9298-2FBCCA228455}" destId="{4F37C5E7-A8AF-432E-A36B-0E19C9FD5A30}" srcOrd="4" destOrd="0" presId="urn:microsoft.com/office/officeart/2008/layout/AlternatingHexagons"/>
    <dgm:cxn modelId="{F6C7C7B1-B613-4E75-BFC5-B69B4640B095}" type="presParOf" srcId="{B58A23BA-EC0A-449F-8A1E-2282C3C06A0E}" destId="{260072A8-72A1-4599-A6D1-995C1EB9B835}" srcOrd="1" destOrd="0" presId="urn:microsoft.com/office/officeart/2008/layout/AlternatingHexagons"/>
    <dgm:cxn modelId="{30BF107F-BCCA-4660-9490-AAFB4EC7C080}" type="presParOf" srcId="{B58A23BA-EC0A-449F-8A1E-2282C3C06A0E}" destId="{E9CE0ED8-89B8-4B95-805A-B461F9373A60}" srcOrd="2" destOrd="0" presId="urn:microsoft.com/office/officeart/2008/layout/AlternatingHexagons"/>
    <dgm:cxn modelId="{4EE0807E-26C6-4BE1-BC7E-CF884CC55E8E}" type="presParOf" srcId="{E9CE0ED8-89B8-4B95-805A-B461F9373A60}" destId="{B34FA4B5-8800-4DD6-AA9C-7AD2436A9C88}" srcOrd="0" destOrd="0" presId="urn:microsoft.com/office/officeart/2008/layout/AlternatingHexagons"/>
    <dgm:cxn modelId="{9D6F8A92-00D7-4C22-A87D-0C6D33D7D8CD}" type="presParOf" srcId="{E9CE0ED8-89B8-4B95-805A-B461F9373A60}" destId="{2E09B6EA-93E2-45AB-8272-248FCAE395FC}" srcOrd="1" destOrd="0" presId="urn:microsoft.com/office/officeart/2008/layout/AlternatingHexagons"/>
    <dgm:cxn modelId="{4BB9CFDE-3282-4778-9695-5CDB622E59A4}" type="presParOf" srcId="{E9CE0ED8-89B8-4B95-805A-B461F9373A60}" destId="{94E4848E-3B41-42D4-A5D4-5CEF9AC506AA}" srcOrd="2" destOrd="0" presId="urn:microsoft.com/office/officeart/2008/layout/AlternatingHexagons"/>
    <dgm:cxn modelId="{F5733442-805A-4FF9-8F91-F761EAAB574A}" type="presParOf" srcId="{E9CE0ED8-89B8-4B95-805A-B461F9373A60}" destId="{47B56462-7A36-455F-B1A7-D62B3F9A701C}" srcOrd="3" destOrd="0" presId="urn:microsoft.com/office/officeart/2008/layout/AlternatingHexagons"/>
    <dgm:cxn modelId="{C1FFD84C-435D-4260-A18F-BCE603E43745}" type="presParOf" srcId="{E9CE0ED8-89B8-4B95-805A-B461F9373A60}" destId="{27290A7A-C6A7-448C-B38B-CB9E291AD1B1}" srcOrd="4" destOrd="0" presId="urn:microsoft.com/office/officeart/2008/layout/AlternatingHexagons"/>
    <dgm:cxn modelId="{4763E47E-EF5A-4A04-A515-F276AF5A2119}" type="presParOf" srcId="{B58A23BA-EC0A-449F-8A1E-2282C3C06A0E}" destId="{D920FC36-B6AF-4A19-B4EE-AA47ADA094A6}" srcOrd="3" destOrd="0" presId="urn:microsoft.com/office/officeart/2008/layout/AlternatingHexagons"/>
    <dgm:cxn modelId="{122EBC39-FC62-4599-9D8A-CBB207C241D3}" type="presParOf" srcId="{B58A23BA-EC0A-449F-8A1E-2282C3C06A0E}" destId="{735509D7-D3E9-4023-9640-D801FDAF2254}" srcOrd="4" destOrd="0" presId="urn:microsoft.com/office/officeart/2008/layout/AlternatingHexagons"/>
    <dgm:cxn modelId="{6DE866DA-6091-41ED-A425-BA36D73D355B}" type="presParOf" srcId="{735509D7-D3E9-4023-9640-D801FDAF2254}" destId="{3E0FD012-4EAB-498F-BDC2-A34749C63784}" srcOrd="0" destOrd="0" presId="urn:microsoft.com/office/officeart/2008/layout/AlternatingHexagons"/>
    <dgm:cxn modelId="{93AF0D62-644E-4B0A-99F9-450158B822E7}" type="presParOf" srcId="{735509D7-D3E9-4023-9640-D801FDAF2254}" destId="{40E56953-CFDA-4C6E-8816-274024AD20D7}" srcOrd="1" destOrd="0" presId="urn:microsoft.com/office/officeart/2008/layout/AlternatingHexagons"/>
    <dgm:cxn modelId="{23038AA2-9EDF-447E-A458-49C520432F88}" type="presParOf" srcId="{735509D7-D3E9-4023-9640-D801FDAF2254}" destId="{DCF47516-F8A9-4C7A-A64F-CFA2FA9774F7}" srcOrd="2" destOrd="0" presId="urn:microsoft.com/office/officeart/2008/layout/AlternatingHexagons"/>
    <dgm:cxn modelId="{58E5FFDC-6C45-4992-84A3-5806AE03C30E}" type="presParOf" srcId="{735509D7-D3E9-4023-9640-D801FDAF2254}" destId="{157E3347-ED4E-4CCC-AF9B-B894155FD50A}" srcOrd="3" destOrd="0" presId="urn:microsoft.com/office/officeart/2008/layout/AlternatingHexagons"/>
    <dgm:cxn modelId="{04533B1D-E300-4591-BFF9-7DEDCDB07A5F}" type="presParOf" srcId="{735509D7-D3E9-4023-9640-D801FDAF2254}" destId="{8E6D814C-2D4D-481D-ADCA-86A259D5E285}" srcOrd="4" destOrd="0" presId="urn:microsoft.com/office/officeart/2008/layout/AlternatingHexagons"/>
  </dgm:cxnLst>
  <dgm:bg/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6206146-8A93-4638-BAC6-9D6FD89CC97D}" type="doc">
      <dgm:prSet loTypeId="urn:microsoft.com/office/officeart/2008/layout/CaptionedPictures" loCatId="pictur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C87BB39-809B-40E3-B05A-F38451ADAFAC}">
      <dgm:prSet phldrT="[文本]" custT="1"/>
      <dgm:spPr/>
      <dgm:t>
        <a:bodyPr/>
        <a:lstStyle/>
        <a:p>
          <a:r>
            <a:rPr lang="zh-CN" altLang="en-US" sz="2000" b="1" dirty="0" smtClean="0">
              <a:latin typeface="微软雅黑" pitchFamily="34" charset="-122"/>
              <a:ea typeface="微软雅黑" pitchFamily="34" charset="-122"/>
            </a:rPr>
            <a:t>青 涩</a:t>
          </a:r>
          <a:endParaRPr lang="zh-CN" altLang="en-US" sz="2000" b="1" dirty="0">
            <a:latin typeface="微软雅黑" pitchFamily="34" charset="-122"/>
            <a:ea typeface="微软雅黑" pitchFamily="34" charset="-122"/>
          </a:endParaRPr>
        </a:p>
      </dgm:t>
    </dgm:pt>
    <dgm:pt modelId="{28F057CF-BACD-49EF-A136-96A612A602D4}" type="parTrans" cxnId="{3E74DBB8-91C4-4718-BEDA-77D299C91095}">
      <dgm:prSet/>
      <dgm:spPr/>
      <dgm:t>
        <a:bodyPr/>
        <a:lstStyle/>
        <a:p>
          <a:endParaRPr lang="zh-CN" altLang="en-US" sz="2400" b="1">
            <a:latin typeface="微软雅黑" pitchFamily="34" charset="-122"/>
            <a:ea typeface="微软雅黑" pitchFamily="34" charset="-122"/>
          </a:endParaRPr>
        </a:p>
      </dgm:t>
    </dgm:pt>
    <dgm:pt modelId="{FB04F88A-6E24-438B-BD98-F7B82BA33BB2}" type="sibTrans" cxnId="{3E74DBB8-91C4-4718-BEDA-77D299C91095}">
      <dgm:prSet/>
      <dgm:spPr/>
      <dgm:t>
        <a:bodyPr/>
        <a:lstStyle/>
        <a:p>
          <a:endParaRPr lang="zh-CN" altLang="en-US" sz="2400" b="1">
            <a:latin typeface="微软雅黑" pitchFamily="34" charset="-122"/>
            <a:ea typeface="微软雅黑" pitchFamily="34" charset="-122"/>
          </a:endParaRPr>
        </a:p>
      </dgm:t>
    </dgm:pt>
    <dgm:pt modelId="{D132705C-C108-4BAF-9B09-2E76A3D88E11}">
      <dgm:prSet phldrT="[文本]" custT="1"/>
      <dgm:spPr/>
      <dgm:t>
        <a:bodyPr/>
        <a:lstStyle/>
        <a:p>
          <a:r>
            <a:rPr lang="zh-CN" altLang="en-US" sz="2000" b="1" dirty="0" smtClean="0">
              <a:latin typeface="微软雅黑" pitchFamily="34" charset="-122"/>
              <a:ea typeface="微软雅黑" pitchFamily="34" charset="-122"/>
            </a:rPr>
            <a:t>天 真</a:t>
          </a:r>
          <a:endParaRPr lang="zh-CN" altLang="en-US" sz="2000" b="1" dirty="0">
            <a:latin typeface="微软雅黑" pitchFamily="34" charset="-122"/>
            <a:ea typeface="微软雅黑" pitchFamily="34" charset="-122"/>
          </a:endParaRPr>
        </a:p>
      </dgm:t>
    </dgm:pt>
    <dgm:pt modelId="{59AE75E3-5609-4427-9B5A-9E9C7FCEB640}" type="parTrans" cxnId="{159E7023-366F-4CB2-8FED-B0207078FAD7}">
      <dgm:prSet/>
      <dgm:spPr/>
      <dgm:t>
        <a:bodyPr/>
        <a:lstStyle/>
        <a:p>
          <a:endParaRPr lang="zh-CN" altLang="en-US" sz="2400" b="1">
            <a:latin typeface="微软雅黑" pitchFamily="34" charset="-122"/>
            <a:ea typeface="微软雅黑" pitchFamily="34" charset="-122"/>
          </a:endParaRPr>
        </a:p>
      </dgm:t>
    </dgm:pt>
    <dgm:pt modelId="{B7192547-7B59-453C-88CE-58A90993FD3C}" type="sibTrans" cxnId="{159E7023-366F-4CB2-8FED-B0207078FAD7}">
      <dgm:prSet/>
      <dgm:spPr/>
      <dgm:t>
        <a:bodyPr/>
        <a:lstStyle/>
        <a:p>
          <a:endParaRPr lang="zh-CN" altLang="en-US" sz="2400" b="1">
            <a:latin typeface="微软雅黑" pitchFamily="34" charset="-122"/>
            <a:ea typeface="微软雅黑" pitchFamily="34" charset="-122"/>
          </a:endParaRPr>
        </a:p>
      </dgm:t>
    </dgm:pt>
    <dgm:pt modelId="{D897D3F0-F21D-49E8-BD5D-FE54BA82F561}">
      <dgm:prSet phldrT="[文本]" custT="1"/>
      <dgm:spPr/>
      <dgm:t>
        <a:bodyPr/>
        <a:lstStyle/>
        <a:p>
          <a:r>
            <a:rPr lang="zh-CN" altLang="en-US" sz="2000" b="1" dirty="0" smtClean="0">
              <a:latin typeface="微软雅黑" pitchFamily="34" charset="-122"/>
              <a:ea typeface="微软雅黑" pitchFamily="34" charset="-122"/>
            </a:rPr>
            <a:t>无 邪</a:t>
          </a:r>
          <a:endParaRPr lang="zh-CN" altLang="en-US" sz="2000" b="1" dirty="0">
            <a:latin typeface="微软雅黑" pitchFamily="34" charset="-122"/>
            <a:ea typeface="微软雅黑" pitchFamily="34" charset="-122"/>
          </a:endParaRPr>
        </a:p>
      </dgm:t>
    </dgm:pt>
    <dgm:pt modelId="{EBC43764-4A4C-40B9-BB61-9AF4241ACC8E}" type="parTrans" cxnId="{A6DF4343-EC80-4AD9-98C2-2AE0D04572FE}">
      <dgm:prSet/>
      <dgm:spPr/>
      <dgm:t>
        <a:bodyPr/>
        <a:lstStyle/>
        <a:p>
          <a:endParaRPr lang="zh-CN" altLang="en-US" sz="2400" b="1">
            <a:latin typeface="微软雅黑" pitchFamily="34" charset="-122"/>
            <a:ea typeface="微软雅黑" pitchFamily="34" charset="-122"/>
          </a:endParaRPr>
        </a:p>
      </dgm:t>
    </dgm:pt>
    <dgm:pt modelId="{3CFBE17F-1B9D-45FC-A5BD-71DDA8C945EB}" type="sibTrans" cxnId="{A6DF4343-EC80-4AD9-98C2-2AE0D04572FE}">
      <dgm:prSet/>
      <dgm:spPr/>
      <dgm:t>
        <a:bodyPr/>
        <a:lstStyle/>
        <a:p>
          <a:endParaRPr lang="zh-CN" altLang="en-US" sz="2400" b="1">
            <a:latin typeface="微软雅黑" pitchFamily="34" charset="-122"/>
            <a:ea typeface="微软雅黑" pitchFamily="34" charset="-122"/>
          </a:endParaRPr>
        </a:p>
      </dgm:t>
    </dgm:pt>
    <dgm:pt modelId="{8D691F92-A3E8-4FEE-881A-5AD921BFB83C}">
      <dgm:prSet phldrT="[文本]" custT="1"/>
      <dgm:spPr/>
      <dgm:t>
        <a:bodyPr/>
        <a:lstStyle/>
        <a:p>
          <a:r>
            <a:rPr lang="zh-CN" altLang="en-US" sz="2000" b="1" dirty="0" smtClean="0">
              <a:latin typeface="微软雅黑" pitchFamily="34" charset="-122"/>
              <a:ea typeface="微软雅黑" pitchFamily="34" charset="-122"/>
            </a:rPr>
            <a:t>可 爱</a:t>
          </a:r>
          <a:endParaRPr lang="zh-CN" altLang="en-US" sz="2000" b="1" dirty="0">
            <a:latin typeface="微软雅黑" pitchFamily="34" charset="-122"/>
            <a:ea typeface="微软雅黑" pitchFamily="34" charset="-122"/>
          </a:endParaRPr>
        </a:p>
      </dgm:t>
    </dgm:pt>
    <dgm:pt modelId="{487093C6-D054-4CBE-8348-B451A4C7036A}" type="parTrans" cxnId="{8443EB61-8D66-4602-8AC0-A709BB7F1DCC}">
      <dgm:prSet/>
      <dgm:spPr/>
      <dgm:t>
        <a:bodyPr/>
        <a:lstStyle/>
        <a:p>
          <a:endParaRPr lang="zh-CN" altLang="en-US" sz="2400" b="1">
            <a:latin typeface="微软雅黑" pitchFamily="34" charset="-122"/>
            <a:ea typeface="微软雅黑" pitchFamily="34" charset="-122"/>
          </a:endParaRPr>
        </a:p>
      </dgm:t>
    </dgm:pt>
    <dgm:pt modelId="{CE97360E-5120-48F5-BDE4-A4E51FDCC6DC}" type="sibTrans" cxnId="{8443EB61-8D66-4602-8AC0-A709BB7F1DCC}">
      <dgm:prSet/>
      <dgm:spPr/>
      <dgm:t>
        <a:bodyPr/>
        <a:lstStyle/>
        <a:p>
          <a:endParaRPr lang="zh-CN" altLang="en-US" sz="2400" b="1">
            <a:latin typeface="微软雅黑" pitchFamily="34" charset="-122"/>
            <a:ea typeface="微软雅黑" pitchFamily="34" charset="-122"/>
          </a:endParaRPr>
        </a:p>
      </dgm:t>
    </dgm:pt>
    <dgm:pt modelId="{A7EFBB26-5678-4D26-89B9-AB10BD3366B1}">
      <dgm:prSet phldrT="[文本]" custT="1"/>
      <dgm:spPr/>
      <dgm:t>
        <a:bodyPr/>
        <a:lstStyle/>
        <a:p>
          <a:r>
            <a:rPr lang="zh-CN" altLang="en-US" sz="2000" b="1" dirty="0" smtClean="0">
              <a:latin typeface="微软雅黑" pitchFamily="34" charset="-122"/>
              <a:ea typeface="微软雅黑" pitchFamily="34" charset="-122"/>
            </a:rPr>
            <a:t>调 皮</a:t>
          </a:r>
          <a:endParaRPr lang="zh-CN" altLang="en-US" sz="2000" b="1" dirty="0">
            <a:latin typeface="微软雅黑" pitchFamily="34" charset="-122"/>
            <a:ea typeface="微软雅黑" pitchFamily="34" charset="-122"/>
          </a:endParaRPr>
        </a:p>
      </dgm:t>
    </dgm:pt>
    <dgm:pt modelId="{5E71AE8E-A962-47D9-B9F0-0D3CF834E9A4}" type="parTrans" cxnId="{E8090F07-635A-4150-9728-0CDD267C278F}">
      <dgm:prSet/>
      <dgm:spPr/>
      <dgm:t>
        <a:bodyPr/>
        <a:lstStyle/>
        <a:p>
          <a:endParaRPr lang="zh-CN" altLang="en-US" sz="2400" b="1">
            <a:latin typeface="微软雅黑" pitchFamily="34" charset="-122"/>
            <a:ea typeface="微软雅黑" pitchFamily="34" charset="-122"/>
          </a:endParaRPr>
        </a:p>
      </dgm:t>
    </dgm:pt>
    <dgm:pt modelId="{DFAEC98B-50FC-4D29-9ED2-354F45932D22}" type="sibTrans" cxnId="{E8090F07-635A-4150-9728-0CDD267C278F}">
      <dgm:prSet/>
      <dgm:spPr/>
      <dgm:t>
        <a:bodyPr/>
        <a:lstStyle/>
        <a:p>
          <a:endParaRPr lang="zh-CN" altLang="en-US" sz="2400" b="1">
            <a:latin typeface="微软雅黑" pitchFamily="34" charset="-122"/>
            <a:ea typeface="微软雅黑" pitchFamily="34" charset="-122"/>
          </a:endParaRPr>
        </a:p>
      </dgm:t>
    </dgm:pt>
    <dgm:pt modelId="{4CCD4464-86B3-47D4-86A5-7BADAF83F6B5}">
      <dgm:prSet phldrT="[文本]" custT="1"/>
      <dgm:spPr/>
      <dgm:t>
        <a:bodyPr/>
        <a:lstStyle/>
        <a:p>
          <a:r>
            <a:rPr lang="zh-CN" altLang="en-US" sz="2000" b="1" dirty="0" smtClean="0">
              <a:latin typeface="微软雅黑" pitchFamily="34" charset="-122"/>
              <a:ea typeface="微软雅黑" pitchFamily="34" charset="-122"/>
            </a:rPr>
            <a:t>典 雅</a:t>
          </a:r>
          <a:endParaRPr lang="zh-CN" altLang="en-US" sz="2000" b="1" dirty="0">
            <a:latin typeface="微软雅黑" pitchFamily="34" charset="-122"/>
            <a:ea typeface="微软雅黑" pitchFamily="34" charset="-122"/>
          </a:endParaRPr>
        </a:p>
      </dgm:t>
    </dgm:pt>
    <dgm:pt modelId="{3D70CE0F-79DB-403D-AE80-FF9E7C1E4587}" type="parTrans" cxnId="{4BEA8247-9703-40A4-968B-81E1D2806346}">
      <dgm:prSet/>
      <dgm:spPr/>
      <dgm:t>
        <a:bodyPr/>
        <a:lstStyle/>
        <a:p>
          <a:endParaRPr lang="zh-CN" altLang="en-US" sz="2400" b="1">
            <a:latin typeface="微软雅黑" pitchFamily="34" charset="-122"/>
            <a:ea typeface="微软雅黑" pitchFamily="34" charset="-122"/>
          </a:endParaRPr>
        </a:p>
      </dgm:t>
    </dgm:pt>
    <dgm:pt modelId="{DEF8E300-3279-42A6-B7DB-D44E3DED149B}" type="sibTrans" cxnId="{4BEA8247-9703-40A4-968B-81E1D2806346}">
      <dgm:prSet/>
      <dgm:spPr/>
      <dgm:t>
        <a:bodyPr/>
        <a:lstStyle/>
        <a:p>
          <a:endParaRPr lang="zh-CN" altLang="en-US" sz="2400" b="1">
            <a:latin typeface="微软雅黑" pitchFamily="34" charset="-122"/>
            <a:ea typeface="微软雅黑" pitchFamily="34" charset="-122"/>
          </a:endParaRPr>
        </a:p>
      </dgm:t>
    </dgm:pt>
    <dgm:pt modelId="{24AD6940-FD5D-4635-9616-37C97DF778AC}" type="pres">
      <dgm:prSet presAssocID="{A6206146-8A93-4638-BAC6-9D6FD89CC97D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D5F55307-3CB7-4AFE-B34F-F06307F9DBD6}" type="pres">
      <dgm:prSet presAssocID="{2C87BB39-809B-40E3-B05A-F38451ADAFAC}" presName="composite" presStyleCnt="0">
        <dgm:presLayoutVars>
          <dgm:chMax val="1"/>
          <dgm:chPref val="1"/>
        </dgm:presLayoutVars>
      </dgm:prSet>
      <dgm:spPr/>
    </dgm:pt>
    <dgm:pt modelId="{C8A43A0A-DEA5-41DD-9C09-A82C120D2C17}" type="pres">
      <dgm:prSet presAssocID="{2C87BB39-809B-40E3-B05A-F38451ADAFAC}" presName="Accent" presStyleLbl="trAlignAcc1" presStyleIdx="0" presStyleCnt="6">
        <dgm:presLayoutVars>
          <dgm:chMax val="0"/>
          <dgm:chPref val="0"/>
        </dgm:presLayoutVars>
      </dgm:prSet>
      <dgm:spPr>
        <a:ln cmpd="dbl"/>
      </dgm:spPr>
    </dgm:pt>
    <dgm:pt modelId="{B4F02CD9-D60B-4945-962F-F1DF836897A3}" type="pres">
      <dgm:prSet presAssocID="{2C87BB39-809B-40E3-B05A-F38451ADAFAC}" presName="Image" presStyleLbl="alignImgPlace1" presStyleIdx="0" presStyleCnt="6" custScaleY="116507" custLinFactNeighborY="10093">
        <dgm:presLayoutVars>
          <dgm:chMax val="0"/>
          <dgm:chPref val="0"/>
        </dgm:presLayoutVars>
      </dgm:prSet>
      <dgm:spPr>
        <a:blipFill dpi="0" rotWithShape="1">
          <a:blip xmlns:r="http://schemas.openxmlformats.org/officeDocument/2006/relationships" r:embed="rId1"/>
          <a:srcRect/>
          <a:tile tx="-12700" ty="120650" sx="100000" sy="100000" flip="none" algn="ctr"/>
        </a:blipFill>
      </dgm:spPr>
      <dgm:t>
        <a:bodyPr/>
        <a:lstStyle/>
        <a:p>
          <a:endParaRPr lang="zh-CN" altLang="en-US"/>
        </a:p>
      </dgm:t>
    </dgm:pt>
    <dgm:pt modelId="{FCA8D341-6EC8-41C8-801B-5C7582DDC43F}" type="pres">
      <dgm:prSet presAssocID="{2C87BB39-809B-40E3-B05A-F38451ADAFAC}" presName="ChildComposite" presStyleCnt="0"/>
      <dgm:spPr/>
    </dgm:pt>
    <dgm:pt modelId="{E4E31BAA-6DC3-4C3F-87C8-75E98339D3DF}" type="pres">
      <dgm:prSet presAssocID="{2C87BB39-809B-40E3-B05A-F38451ADAFAC}" presName="Child" presStyleLbl="node1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9144550-0C52-4858-9230-A38743360BA5}" type="pres">
      <dgm:prSet presAssocID="{2C87BB39-809B-40E3-B05A-F38451ADAFAC}" presName="Parent" presStyleLbl="revTx" presStyleIdx="0" presStyleCnt="6" custLinFactNeighborY="31176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EFFE29A-5474-4A2E-B3CB-8D79E54EDF07}" type="pres">
      <dgm:prSet presAssocID="{FB04F88A-6E24-438B-BD98-F7B82BA33BB2}" presName="sibTrans" presStyleCnt="0"/>
      <dgm:spPr/>
    </dgm:pt>
    <dgm:pt modelId="{07949E9E-D22B-4F1A-A8C9-C276BAFDC3BA}" type="pres">
      <dgm:prSet presAssocID="{D132705C-C108-4BAF-9B09-2E76A3D88E11}" presName="composite" presStyleCnt="0">
        <dgm:presLayoutVars>
          <dgm:chMax val="1"/>
          <dgm:chPref val="1"/>
        </dgm:presLayoutVars>
      </dgm:prSet>
      <dgm:spPr/>
    </dgm:pt>
    <dgm:pt modelId="{C7E822DD-E678-4565-9365-67DA3749A1F9}" type="pres">
      <dgm:prSet presAssocID="{D132705C-C108-4BAF-9B09-2E76A3D88E11}" presName="Accent" presStyleLbl="trAlignAcc1" presStyleIdx="1" presStyleCnt="6">
        <dgm:presLayoutVars>
          <dgm:chMax val="0"/>
          <dgm:chPref val="0"/>
        </dgm:presLayoutVars>
      </dgm:prSet>
      <dgm:spPr>
        <a:ln>
          <a:solidFill>
            <a:schemeClr val="tx1"/>
          </a:solidFill>
        </a:ln>
      </dgm:spPr>
    </dgm:pt>
    <dgm:pt modelId="{86F1AF08-7EC6-4FFE-9239-FEEB672B6F7C}" type="pres">
      <dgm:prSet presAssocID="{D132705C-C108-4BAF-9B09-2E76A3D88E11}" presName="Image" presStyleLbl="alignImgPlace1" presStyleIdx="1" presStyleCnt="6" custScaleY="116507" custLinFactNeighborY="10093">
        <dgm:presLayoutVars>
          <dgm:chMax val="0"/>
          <dgm:chPref val="0"/>
        </dgm:presLayoutVars>
      </dgm:prSet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-12700" ty="412750" sx="100000" sy="100000" flip="none" algn="ctr"/>
        </a:blipFill>
      </dgm:spPr>
      <dgm:t>
        <a:bodyPr/>
        <a:lstStyle/>
        <a:p>
          <a:endParaRPr lang="zh-CN" altLang="en-US"/>
        </a:p>
      </dgm:t>
    </dgm:pt>
    <dgm:pt modelId="{F5C1ACB7-0066-4A19-8270-4AE2A7531620}" type="pres">
      <dgm:prSet presAssocID="{D132705C-C108-4BAF-9B09-2E76A3D88E11}" presName="ChildComposite" presStyleCnt="0"/>
      <dgm:spPr/>
    </dgm:pt>
    <dgm:pt modelId="{E2EF552C-D9D8-4BCB-B3C3-E7E8D6038EFA}" type="pres">
      <dgm:prSet presAssocID="{D132705C-C108-4BAF-9B09-2E76A3D88E11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1E13EEB8-39F4-4003-91DE-F76359493146}" type="pres">
      <dgm:prSet presAssocID="{D132705C-C108-4BAF-9B09-2E76A3D88E11}" presName="Parent" presStyleLbl="revTx" presStyleIdx="1" presStyleCnt="6" custLinFactNeighborY="31176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97CC71A-5A58-406F-B5D2-2F6F9415A157}" type="pres">
      <dgm:prSet presAssocID="{B7192547-7B59-453C-88CE-58A90993FD3C}" presName="sibTrans" presStyleCnt="0"/>
      <dgm:spPr/>
    </dgm:pt>
    <dgm:pt modelId="{9B005DE5-72B9-48FA-9662-0085D6C1C9D6}" type="pres">
      <dgm:prSet presAssocID="{D897D3F0-F21D-49E8-BD5D-FE54BA82F561}" presName="composite" presStyleCnt="0">
        <dgm:presLayoutVars>
          <dgm:chMax val="1"/>
          <dgm:chPref val="1"/>
        </dgm:presLayoutVars>
      </dgm:prSet>
      <dgm:spPr/>
    </dgm:pt>
    <dgm:pt modelId="{9FC3EEB2-07AA-40AA-A983-4F69EB34984D}" type="pres">
      <dgm:prSet presAssocID="{D897D3F0-F21D-49E8-BD5D-FE54BA82F561}" presName="Accent" presStyleLbl="trAlignAcc1" presStyleIdx="2" presStyleCnt="6">
        <dgm:presLayoutVars>
          <dgm:chMax val="0"/>
          <dgm:chPref val="0"/>
        </dgm:presLayoutVars>
      </dgm:prSet>
      <dgm:spPr>
        <a:ln>
          <a:solidFill>
            <a:schemeClr val="tx1"/>
          </a:solidFill>
        </a:ln>
      </dgm:spPr>
    </dgm:pt>
    <dgm:pt modelId="{01327BA1-3DEF-4507-B809-0FCFFB5D2864}" type="pres">
      <dgm:prSet presAssocID="{D897D3F0-F21D-49E8-BD5D-FE54BA82F561}" presName="Image" presStyleLbl="alignImgPlace1" presStyleIdx="2" presStyleCnt="6" custScaleY="116507" custLinFactNeighborY="10093">
        <dgm:presLayoutVars>
          <dgm:chMax val="0"/>
          <dgm:chPref val="0"/>
        </dgm:presLayoutVars>
      </dgm:prSet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-12700" ty="279400" sx="100000" sy="100000" flip="none" algn="ctr"/>
        </a:blipFill>
      </dgm:spPr>
      <dgm:t>
        <a:bodyPr/>
        <a:lstStyle/>
        <a:p>
          <a:endParaRPr lang="zh-CN" altLang="en-US"/>
        </a:p>
      </dgm:t>
    </dgm:pt>
    <dgm:pt modelId="{816ABD9D-A016-4333-8AF6-C71188950519}" type="pres">
      <dgm:prSet presAssocID="{D897D3F0-F21D-49E8-BD5D-FE54BA82F561}" presName="ChildComposite" presStyleCnt="0"/>
      <dgm:spPr/>
    </dgm:pt>
    <dgm:pt modelId="{7C5D7D3D-4F41-41DD-AFB4-C8F8CC9CE8FF}" type="pres">
      <dgm:prSet presAssocID="{D897D3F0-F21D-49E8-BD5D-FE54BA82F561}" presName="Child" presStyleLbl="node1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4F51EBA-2E65-4835-BFF3-2772692083FA}" type="pres">
      <dgm:prSet presAssocID="{D897D3F0-F21D-49E8-BD5D-FE54BA82F561}" presName="Parent" presStyleLbl="revTx" presStyleIdx="2" presStyleCnt="6" custLinFactNeighborY="31176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5F77FE6-6263-4122-9A57-712C335775A8}" type="pres">
      <dgm:prSet presAssocID="{3CFBE17F-1B9D-45FC-A5BD-71DDA8C945EB}" presName="sibTrans" presStyleCnt="0"/>
      <dgm:spPr/>
    </dgm:pt>
    <dgm:pt modelId="{7442D3EC-2DC8-4B0A-BBDC-02A5C13826C2}" type="pres">
      <dgm:prSet presAssocID="{8D691F92-A3E8-4FEE-881A-5AD921BFB83C}" presName="composite" presStyleCnt="0">
        <dgm:presLayoutVars>
          <dgm:chMax val="1"/>
          <dgm:chPref val="1"/>
        </dgm:presLayoutVars>
      </dgm:prSet>
      <dgm:spPr/>
    </dgm:pt>
    <dgm:pt modelId="{3357F8B8-09E8-446F-B61C-FF7171D3FE25}" type="pres">
      <dgm:prSet presAssocID="{8D691F92-A3E8-4FEE-881A-5AD921BFB83C}" presName="Accent" presStyleLbl="trAlignAcc1" presStyleIdx="3" presStyleCnt="6">
        <dgm:presLayoutVars>
          <dgm:chMax val="0"/>
          <dgm:chPref val="0"/>
        </dgm:presLayoutVars>
      </dgm:prSet>
      <dgm:spPr>
        <a:ln>
          <a:solidFill>
            <a:schemeClr val="tx1"/>
          </a:solidFill>
        </a:ln>
      </dgm:spPr>
    </dgm:pt>
    <dgm:pt modelId="{28413EF0-55E4-4C62-9D0B-0A261C3BBADC}" type="pres">
      <dgm:prSet presAssocID="{8D691F92-A3E8-4FEE-881A-5AD921BFB83C}" presName="Image" presStyleLbl="alignImgPlace1" presStyleIdx="3" presStyleCnt="6" custScaleY="116507" custLinFactNeighborY="10093">
        <dgm:presLayoutVars>
          <dgm:chMax val="0"/>
          <dgm:chPref val="0"/>
        </dgm:presLayoutVars>
      </dgm:prSet>
      <dgm:spPr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-12700" ty="-6350" sx="100000" sy="100000" flip="none" algn="ctr"/>
        </a:blipFill>
      </dgm:spPr>
      <dgm:t>
        <a:bodyPr/>
        <a:lstStyle/>
        <a:p>
          <a:endParaRPr lang="zh-CN" altLang="en-US"/>
        </a:p>
      </dgm:t>
    </dgm:pt>
    <dgm:pt modelId="{4BF7F83D-356E-4635-8170-FF0221D731BC}" type="pres">
      <dgm:prSet presAssocID="{8D691F92-A3E8-4FEE-881A-5AD921BFB83C}" presName="ChildComposite" presStyleCnt="0"/>
      <dgm:spPr/>
    </dgm:pt>
    <dgm:pt modelId="{371D4208-0309-42BF-8F43-BBB306DE2463}" type="pres">
      <dgm:prSet presAssocID="{8D691F92-A3E8-4FEE-881A-5AD921BFB83C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D35FB8A4-C337-4BA1-87F3-C69ED6F6FC71}" type="pres">
      <dgm:prSet presAssocID="{8D691F92-A3E8-4FEE-881A-5AD921BFB83C}" presName="Parent" presStyleLbl="revTx" presStyleIdx="3" presStyleCnt="6" custLinFactNeighborY="20512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718F1B1-97E8-4E62-8864-83E459E32FE4}" type="pres">
      <dgm:prSet presAssocID="{CE97360E-5120-48F5-BDE4-A4E51FDCC6DC}" presName="sibTrans" presStyleCnt="0"/>
      <dgm:spPr/>
    </dgm:pt>
    <dgm:pt modelId="{AA07683A-A929-40FF-88E1-43EEEEDAC0B4}" type="pres">
      <dgm:prSet presAssocID="{A7EFBB26-5678-4D26-89B9-AB10BD3366B1}" presName="composite" presStyleCnt="0">
        <dgm:presLayoutVars>
          <dgm:chMax val="1"/>
          <dgm:chPref val="1"/>
        </dgm:presLayoutVars>
      </dgm:prSet>
      <dgm:spPr/>
    </dgm:pt>
    <dgm:pt modelId="{BEC8FF7A-7A38-490A-829A-033ACC8EF2E3}" type="pres">
      <dgm:prSet presAssocID="{A7EFBB26-5678-4D26-89B9-AB10BD3366B1}" presName="Accent" presStyleLbl="trAlignAcc1" presStyleIdx="4" presStyleCnt="6">
        <dgm:presLayoutVars>
          <dgm:chMax val="0"/>
          <dgm:chPref val="0"/>
        </dgm:presLayoutVars>
      </dgm:prSet>
      <dgm:spPr>
        <a:ln>
          <a:solidFill>
            <a:schemeClr val="tx1"/>
          </a:solidFill>
        </a:ln>
      </dgm:spPr>
    </dgm:pt>
    <dgm:pt modelId="{058C8F15-8224-4A46-B758-72C747EB8DB8}" type="pres">
      <dgm:prSet presAssocID="{A7EFBB26-5678-4D26-89B9-AB10BD3366B1}" presName="Image" presStyleLbl="alignImgPlace1" presStyleIdx="4" presStyleCnt="6" custScaleY="116507" custLinFactNeighborY="10093">
        <dgm:presLayoutVars>
          <dgm:chMax val="0"/>
          <dgm:chPref val="0"/>
        </dgm:presLayoutVars>
      </dgm:prSet>
      <dgm:spPr>
        <a:blipFill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-12700" ty="228600" sx="100000" sy="100000" flip="none" algn="ctr"/>
        </a:blipFill>
      </dgm:spPr>
      <dgm:t>
        <a:bodyPr/>
        <a:lstStyle/>
        <a:p>
          <a:endParaRPr lang="zh-CN" altLang="en-US"/>
        </a:p>
      </dgm:t>
    </dgm:pt>
    <dgm:pt modelId="{3B6A4182-98C2-4A56-B572-813FAD796391}" type="pres">
      <dgm:prSet presAssocID="{A7EFBB26-5678-4D26-89B9-AB10BD3366B1}" presName="ChildComposite" presStyleCnt="0"/>
      <dgm:spPr/>
    </dgm:pt>
    <dgm:pt modelId="{9E77C36B-0D1C-40F3-BF5B-F44D294373DC}" type="pres">
      <dgm:prSet presAssocID="{A7EFBB26-5678-4D26-89B9-AB10BD3366B1}" presName="Child" presStyleLbl="node1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797D456-8FB1-4ABA-B32A-174CE560A4D3}" type="pres">
      <dgm:prSet presAssocID="{A7EFBB26-5678-4D26-89B9-AB10BD3366B1}" presName="Parent" presStyleLbl="revTx" presStyleIdx="4" presStyleCnt="6" custLinFactNeighborY="20512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A182786-E782-411C-8874-FA8B036882A0}" type="pres">
      <dgm:prSet presAssocID="{DFAEC98B-50FC-4D29-9ED2-354F45932D22}" presName="sibTrans" presStyleCnt="0"/>
      <dgm:spPr/>
    </dgm:pt>
    <dgm:pt modelId="{3A38FA99-FCE6-41B3-8737-7D6B0E97D95B}" type="pres">
      <dgm:prSet presAssocID="{4CCD4464-86B3-47D4-86A5-7BADAF83F6B5}" presName="composite" presStyleCnt="0">
        <dgm:presLayoutVars>
          <dgm:chMax val="1"/>
          <dgm:chPref val="1"/>
        </dgm:presLayoutVars>
      </dgm:prSet>
      <dgm:spPr/>
    </dgm:pt>
    <dgm:pt modelId="{B70CF50B-08A1-4E70-A383-DD83749C615B}" type="pres">
      <dgm:prSet presAssocID="{4CCD4464-86B3-47D4-86A5-7BADAF83F6B5}" presName="Accent" presStyleLbl="trAlignAcc1" presStyleIdx="5" presStyleCnt="6">
        <dgm:presLayoutVars>
          <dgm:chMax val="0"/>
          <dgm:chPref val="0"/>
        </dgm:presLayoutVars>
      </dgm:prSet>
      <dgm:spPr>
        <a:ln>
          <a:solidFill>
            <a:schemeClr val="tx1"/>
          </a:solidFill>
        </a:ln>
      </dgm:spPr>
    </dgm:pt>
    <dgm:pt modelId="{AF1AD9DC-AFA7-4540-80BF-84985DEEC1E8}" type="pres">
      <dgm:prSet presAssocID="{4CCD4464-86B3-47D4-86A5-7BADAF83F6B5}" presName="Image" presStyleLbl="alignImgPlace1" presStyleIdx="5" presStyleCnt="6" custScaleY="116507" custLinFactNeighborY="10093">
        <dgm:presLayoutVars>
          <dgm:chMax val="0"/>
          <dgm:chPref val="0"/>
        </dgm:presLayoutVars>
      </dgm:prSet>
      <dgm:spPr>
        <a:blipFill dpi="0" rotWithShape="1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-12700" ty="279400" sx="100000" sy="100000" flip="none" algn="ctr"/>
        </a:blipFill>
      </dgm:spPr>
      <dgm:t>
        <a:bodyPr/>
        <a:lstStyle/>
        <a:p>
          <a:endParaRPr lang="zh-CN" altLang="en-US"/>
        </a:p>
      </dgm:t>
    </dgm:pt>
    <dgm:pt modelId="{4A323FC8-336B-4812-83A6-02CBFAC30C77}" type="pres">
      <dgm:prSet presAssocID="{4CCD4464-86B3-47D4-86A5-7BADAF83F6B5}" presName="ChildComposite" presStyleCnt="0"/>
      <dgm:spPr/>
    </dgm:pt>
    <dgm:pt modelId="{75C480BF-B500-4ECB-A913-0E78EC16614B}" type="pres">
      <dgm:prSet presAssocID="{4CCD4464-86B3-47D4-86A5-7BADAF83F6B5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255CBFED-40CF-47A1-A012-A2DD0E8861DD}" type="pres">
      <dgm:prSet presAssocID="{4CCD4464-86B3-47D4-86A5-7BADAF83F6B5}" presName="Parent" presStyleLbl="revTx" presStyleIdx="5" presStyleCnt="6" custLinFactNeighborY="20512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8090F07-635A-4150-9728-0CDD267C278F}" srcId="{A6206146-8A93-4638-BAC6-9D6FD89CC97D}" destId="{A7EFBB26-5678-4D26-89B9-AB10BD3366B1}" srcOrd="4" destOrd="0" parTransId="{5E71AE8E-A962-47D9-B9F0-0D3CF834E9A4}" sibTransId="{DFAEC98B-50FC-4D29-9ED2-354F45932D22}"/>
    <dgm:cxn modelId="{6F589C9E-331E-4452-9D22-8C0148624F60}" type="presOf" srcId="{A7EFBB26-5678-4D26-89B9-AB10BD3366B1}" destId="{9797D456-8FB1-4ABA-B32A-174CE560A4D3}" srcOrd="0" destOrd="0" presId="urn:microsoft.com/office/officeart/2008/layout/CaptionedPictures"/>
    <dgm:cxn modelId="{159E7023-366F-4CB2-8FED-B0207078FAD7}" srcId="{A6206146-8A93-4638-BAC6-9D6FD89CC97D}" destId="{D132705C-C108-4BAF-9B09-2E76A3D88E11}" srcOrd="1" destOrd="0" parTransId="{59AE75E3-5609-4427-9B5A-9E9C7FCEB640}" sibTransId="{B7192547-7B59-453C-88CE-58A90993FD3C}"/>
    <dgm:cxn modelId="{8F3D6410-2022-421C-AB65-F25BF953B7AC}" type="presOf" srcId="{8D691F92-A3E8-4FEE-881A-5AD921BFB83C}" destId="{D35FB8A4-C337-4BA1-87F3-C69ED6F6FC71}" srcOrd="0" destOrd="0" presId="urn:microsoft.com/office/officeart/2008/layout/CaptionedPictures"/>
    <dgm:cxn modelId="{F79D1E32-64A2-4FFA-8101-DA3EA952C678}" type="presOf" srcId="{D897D3F0-F21D-49E8-BD5D-FE54BA82F561}" destId="{44F51EBA-2E65-4835-BFF3-2772692083FA}" srcOrd="0" destOrd="0" presId="urn:microsoft.com/office/officeart/2008/layout/CaptionedPictures"/>
    <dgm:cxn modelId="{8443EB61-8D66-4602-8AC0-A709BB7F1DCC}" srcId="{A6206146-8A93-4638-BAC6-9D6FD89CC97D}" destId="{8D691F92-A3E8-4FEE-881A-5AD921BFB83C}" srcOrd="3" destOrd="0" parTransId="{487093C6-D054-4CBE-8348-B451A4C7036A}" sibTransId="{CE97360E-5120-48F5-BDE4-A4E51FDCC6DC}"/>
    <dgm:cxn modelId="{582BC5B2-F471-4BB3-A043-0639E9AE4472}" type="presOf" srcId="{2C87BB39-809B-40E3-B05A-F38451ADAFAC}" destId="{C9144550-0C52-4858-9230-A38743360BA5}" srcOrd="0" destOrd="0" presId="urn:microsoft.com/office/officeart/2008/layout/CaptionedPictures"/>
    <dgm:cxn modelId="{A6DF4343-EC80-4AD9-98C2-2AE0D04572FE}" srcId="{A6206146-8A93-4638-BAC6-9D6FD89CC97D}" destId="{D897D3F0-F21D-49E8-BD5D-FE54BA82F561}" srcOrd="2" destOrd="0" parTransId="{EBC43764-4A4C-40B9-BB61-9AF4241ACC8E}" sibTransId="{3CFBE17F-1B9D-45FC-A5BD-71DDA8C945EB}"/>
    <dgm:cxn modelId="{61A92C26-EA88-454D-A6E6-96882A7C59B2}" type="presOf" srcId="{4CCD4464-86B3-47D4-86A5-7BADAF83F6B5}" destId="{255CBFED-40CF-47A1-A012-A2DD0E8861DD}" srcOrd="0" destOrd="0" presId="urn:microsoft.com/office/officeart/2008/layout/CaptionedPictures"/>
    <dgm:cxn modelId="{3E74DBB8-91C4-4718-BEDA-77D299C91095}" srcId="{A6206146-8A93-4638-BAC6-9D6FD89CC97D}" destId="{2C87BB39-809B-40E3-B05A-F38451ADAFAC}" srcOrd="0" destOrd="0" parTransId="{28F057CF-BACD-49EF-A136-96A612A602D4}" sibTransId="{FB04F88A-6E24-438B-BD98-F7B82BA33BB2}"/>
    <dgm:cxn modelId="{41D0DF87-25F5-4E6B-B35A-FAD564FF9707}" type="presOf" srcId="{A6206146-8A93-4638-BAC6-9D6FD89CC97D}" destId="{24AD6940-FD5D-4635-9616-37C97DF778AC}" srcOrd="0" destOrd="0" presId="urn:microsoft.com/office/officeart/2008/layout/CaptionedPictures"/>
    <dgm:cxn modelId="{4BEA8247-9703-40A4-968B-81E1D2806346}" srcId="{A6206146-8A93-4638-BAC6-9D6FD89CC97D}" destId="{4CCD4464-86B3-47D4-86A5-7BADAF83F6B5}" srcOrd="5" destOrd="0" parTransId="{3D70CE0F-79DB-403D-AE80-FF9E7C1E4587}" sibTransId="{DEF8E300-3279-42A6-B7DB-D44E3DED149B}"/>
    <dgm:cxn modelId="{6A6ED8D0-BCA1-47B5-A72D-1CA3FA3746C5}" type="presOf" srcId="{D132705C-C108-4BAF-9B09-2E76A3D88E11}" destId="{1E13EEB8-39F4-4003-91DE-F76359493146}" srcOrd="0" destOrd="0" presId="urn:microsoft.com/office/officeart/2008/layout/CaptionedPictures"/>
    <dgm:cxn modelId="{C678EF56-0F3A-4121-8707-8F2AF1C9C283}" type="presParOf" srcId="{24AD6940-FD5D-4635-9616-37C97DF778AC}" destId="{D5F55307-3CB7-4AFE-B34F-F06307F9DBD6}" srcOrd="0" destOrd="0" presId="urn:microsoft.com/office/officeart/2008/layout/CaptionedPictures"/>
    <dgm:cxn modelId="{6F958A0C-8E23-4BB0-88B5-17D778515EBF}" type="presParOf" srcId="{D5F55307-3CB7-4AFE-B34F-F06307F9DBD6}" destId="{C8A43A0A-DEA5-41DD-9C09-A82C120D2C17}" srcOrd="0" destOrd="0" presId="urn:microsoft.com/office/officeart/2008/layout/CaptionedPictures"/>
    <dgm:cxn modelId="{517AFE59-C307-43CA-9F2E-31F5240037FC}" type="presParOf" srcId="{D5F55307-3CB7-4AFE-B34F-F06307F9DBD6}" destId="{B4F02CD9-D60B-4945-962F-F1DF836897A3}" srcOrd="1" destOrd="0" presId="urn:microsoft.com/office/officeart/2008/layout/CaptionedPictures"/>
    <dgm:cxn modelId="{1F7A1AF6-56E6-45F7-BFFC-D4DF5021C7EA}" type="presParOf" srcId="{D5F55307-3CB7-4AFE-B34F-F06307F9DBD6}" destId="{FCA8D341-6EC8-41C8-801B-5C7582DDC43F}" srcOrd="2" destOrd="0" presId="urn:microsoft.com/office/officeart/2008/layout/CaptionedPictures"/>
    <dgm:cxn modelId="{ECD789C8-31D7-4F80-915E-7B4C445D4CDB}" type="presParOf" srcId="{FCA8D341-6EC8-41C8-801B-5C7582DDC43F}" destId="{E4E31BAA-6DC3-4C3F-87C8-75E98339D3DF}" srcOrd="0" destOrd="0" presId="urn:microsoft.com/office/officeart/2008/layout/CaptionedPictures"/>
    <dgm:cxn modelId="{EA4E5E4D-5183-4AF0-A673-2D7959226360}" type="presParOf" srcId="{FCA8D341-6EC8-41C8-801B-5C7582DDC43F}" destId="{C9144550-0C52-4858-9230-A38743360BA5}" srcOrd="1" destOrd="0" presId="urn:microsoft.com/office/officeart/2008/layout/CaptionedPictures"/>
    <dgm:cxn modelId="{3C90CA95-2279-41C2-9831-9F0A302609A2}" type="presParOf" srcId="{24AD6940-FD5D-4635-9616-37C97DF778AC}" destId="{5EFFE29A-5474-4A2E-B3CB-8D79E54EDF07}" srcOrd="1" destOrd="0" presId="urn:microsoft.com/office/officeart/2008/layout/CaptionedPictures"/>
    <dgm:cxn modelId="{D7048119-785E-4451-B51A-0F644846BC33}" type="presParOf" srcId="{24AD6940-FD5D-4635-9616-37C97DF778AC}" destId="{07949E9E-D22B-4F1A-A8C9-C276BAFDC3BA}" srcOrd="2" destOrd="0" presId="urn:microsoft.com/office/officeart/2008/layout/CaptionedPictures"/>
    <dgm:cxn modelId="{636F3D09-87CE-4E49-BCAE-8A4462E7158B}" type="presParOf" srcId="{07949E9E-D22B-4F1A-A8C9-C276BAFDC3BA}" destId="{C7E822DD-E678-4565-9365-67DA3749A1F9}" srcOrd="0" destOrd="0" presId="urn:microsoft.com/office/officeart/2008/layout/CaptionedPictures"/>
    <dgm:cxn modelId="{0EBBF5DF-5B98-4A42-ACF5-55C6B36724E2}" type="presParOf" srcId="{07949E9E-D22B-4F1A-A8C9-C276BAFDC3BA}" destId="{86F1AF08-7EC6-4FFE-9239-FEEB672B6F7C}" srcOrd="1" destOrd="0" presId="urn:microsoft.com/office/officeart/2008/layout/CaptionedPictures"/>
    <dgm:cxn modelId="{35483F85-BA23-4B0A-B5DD-2D3BC5C40D6E}" type="presParOf" srcId="{07949E9E-D22B-4F1A-A8C9-C276BAFDC3BA}" destId="{F5C1ACB7-0066-4A19-8270-4AE2A7531620}" srcOrd="2" destOrd="0" presId="urn:microsoft.com/office/officeart/2008/layout/CaptionedPictures"/>
    <dgm:cxn modelId="{44F17E53-953F-4406-B7CF-20509E4F37C5}" type="presParOf" srcId="{F5C1ACB7-0066-4A19-8270-4AE2A7531620}" destId="{E2EF552C-D9D8-4BCB-B3C3-E7E8D6038EFA}" srcOrd="0" destOrd="0" presId="urn:microsoft.com/office/officeart/2008/layout/CaptionedPictures"/>
    <dgm:cxn modelId="{67A5E76B-7965-4592-967A-588C6ACC2D57}" type="presParOf" srcId="{F5C1ACB7-0066-4A19-8270-4AE2A7531620}" destId="{1E13EEB8-39F4-4003-91DE-F76359493146}" srcOrd="1" destOrd="0" presId="urn:microsoft.com/office/officeart/2008/layout/CaptionedPictures"/>
    <dgm:cxn modelId="{C5F4F98D-90E1-4C9F-93F1-F54577613986}" type="presParOf" srcId="{24AD6940-FD5D-4635-9616-37C97DF778AC}" destId="{597CC71A-5A58-406F-B5D2-2F6F9415A157}" srcOrd="3" destOrd="0" presId="urn:microsoft.com/office/officeart/2008/layout/CaptionedPictures"/>
    <dgm:cxn modelId="{ED94442C-D6AE-4684-82E2-843F7D70E4FB}" type="presParOf" srcId="{24AD6940-FD5D-4635-9616-37C97DF778AC}" destId="{9B005DE5-72B9-48FA-9662-0085D6C1C9D6}" srcOrd="4" destOrd="0" presId="urn:microsoft.com/office/officeart/2008/layout/CaptionedPictures"/>
    <dgm:cxn modelId="{28668584-77AD-4901-A464-E5B7F2DD4BF3}" type="presParOf" srcId="{9B005DE5-72B9-48FA-9662-0085D6C1C9D6}" destId="{9FC3EEB2-07AA-40AA-A983-4F69EB34984D}" srcOrd="0" destOrd="0" presId="urn:microsoft.com/office/officeart/2008/layout/CaptionedPictures"/>
    <dgm:cxn modelId="{2430E727-4585-4102-989D-CF963ADF225F}" type="presParOf" srcId="{9B005DE5-72B9-48FA-9662-0085D6C1C9D6}" destId="{01327BA1-3DEF-4507-B809-0FCFFB5D2864}" srcOrd="1" destOrd="0" presId="urn:microsoft.com/office/officeart/2008/layout/CaptionedPictures"/>
    <dgm:cxn modelId="{B9457B46-6DB1-4ECC-897C-5FD5F185BA66}" type="presParOf" srcId="{9B005DE5-72B9-48FA-9662-0085D6C1C9D6}" destId="{816ABD9D-A016-4333-8AF6-C71188950519}" srcOrd="2" destOrd="0" presId="urn:microsoft.com/office/officeart/2008/layout/CaptionedPictures"/>
    <dgm:cxn modelId="{33FDEFF7-2EB9-4475-B44A-C7F63C9189DC}" type="presParOf" srcId="{816ABD9D-A016-4333-8AF6-C71188950519}" destId="{7C5D7D3D-4F41-41DD-AFB4-C8F8CC9CE8FF}" srcOrd="0" destOrd="0" presId="urn:microsoft.com/office/officeart/2008/layout/CaptionedPictures"/>
    <dgm:cxn modelId="{ED36A374-A30D-416F-ACBB-0D2CAD4AF115}" type="presParOf" srcId="{816ABD9D-A016-4333-8AF6-C71188950519}" destId="{44F51EBA-2E65-4835-BFF3-2772692083FA}" srcOrd="1" destOrd="0" presId="urn:microsoft.com/office/officeart/2008/layout/CaptionedPictures"/>
    <dgm:cxn modelId="{0E7CFD37-BF76-445F-A279-85DAEEB9179B}" type="presParOf" srcId="{24AD6940-FD5D-4635-9616-37C97DF778AC}" destId="{45F77FE6-6263-4122-9A57-712C335775A8}" srcOrd="5" destOrd="0" presId="urn:microsoft.com/office/officeart/2008/layout/CaptionedPictures"/>
    <dgm:cxn modelId="{89BB72C8-2C66-4D5F-B906-0024D23FFFE2}" type="presParOf" srcId="{24AD6940-FD5D-4635-9616-37C97DF778AC}" destId="{7442D3EC-2DC8-4B0A-BBDC-02A5C13826C2}" srcOrd="6" destOrd="0" presId="urn:microsoft.com/office/officeart/2008/layout/CaptionedPictures"/>
    <dgm:cxn modelId="{8547EA2F-DED9-4E89-8AA5-D37CE730C639}" type="presParOf" srcId="{7442D3EC-2DC8-4B0A-BBDC-02A5C13826C2}" destId="{3357F8B8-09E8-446F-B61C-FF7171D3FE25}" srcOrd="0" destOrd="0" presId="urn:microsoft.com/office/officeart/2008/layout/CaptionedPictures"/>
    <dgm:cxn modelId="{01DAFA8B-30B4-4B95-B0BC-71FCF4CDA7CB}" type="presParOf" srcId="{7442D3EC-2DC8-4B0A-BBDC-02A5C13826C2}" destId="{28413EF0-55E4-4C62-9D0B-0A261C3BBADC}" srcOrd="1" destOrd="0" presId="urn:microsoft.com/office/officeart/2008/layout/CaptionedPictures"/>
    <dgm:cxn modelId="{5E0313F9-6FC4-4297-A86E-6128FC1A41DF}" type="presParOf" srcId="{7442D3EC-2DC8-4B0A-BBDC-02A5C13826C2}" destId="{4BF7F83D-356E-4635-8170-FF0221D731BC}" srcOrd="2" destOrd="0" presId="urn:microsoft.com/office/officeart/2008/layout/CaptionedPictures"/>
    <dgm:cxn modelId="{D3ED5FD4-F6D4-4D37-B585-0DEA4ED8BAEE}" type="presParOf" srcId="{4BF7F83D-356E-4635-8170-FF0221D731BC}" destId="{371D4208-0309-42BF-8F43-BBB306DE2463}" srcOrd="0" destOrd="0" presId="urn:microsoft.com/office/officeart/2008/layout/CaptionedPictures"/>
    <dgm:cxn modelId="{10432831-A0A5-4566-B412-5229EB606F66}" type="presParOf" srcId="{4BF7F83D-356E-4635-8170-FF0221D731BC}" destId="{D35FB8A4-C337-4BA1-87F3-C69ED6F6FC71}" srcOrd="1" destOrd="0" presId="urn:microsoft.com/office/officeart/2008/layout/CaptionedPictures"/>
    <dgm:cxn modelId="{479D1926-D02D-4B61-AA15-452C5BE1A1C6}" type="presParOf" srcId="{24AD6940-FD5D-4635-9616-37C97DF778AC}" destId="{B718F1B1-97E8-4E62-8864-83E459E32FE4}" srcOrd="7" destOrd="0" presId="urn:microsoft.com/office/officeart/2008/layout/CaptionedPictures"/>
    <dgm:cxn modelId="{4E460E9A-E599-4E3F-81DB-2095E5892D01}" type="presParOf" srcId="{24AD6940-FD5D-4635-9616-37C97DF778AC}" destId="{AA07683A-A929-40FF-88E1-43EEEEDAC0B4}" srcOrd="8" destOrd="0" presId="urn:microsoft.com/office/officeart/2008/layout/CaptionedPictures"/>
    <dgm:cxn modelId="{AF40BD6F-ECD2-4023-B092-DFACE561BBBC}" type="presParOf" srcId="{AA07683A-A929-40FF-88E1-43EEEEDAC0B4}" destId="{BEC8FF7A-7A38-490A-829A-033ACC8EF2E3}" srcOrd="0" destOrd="0" presId="urn:microsoft.com/office/officeart/2008/layout/CaptionedPictures"/>
    <dgm:cxn modelId="{986CAA4C-1E91-4987-9BAF-8B7595B185AA}" type="presParOf" srcId="{AA07683A-A929-40FF-88E1-43EEEEDAC0B4}" destId="{058C8F15-8224-4A46-B758-72C747EB8DB8}" srcOrd="1" destOrd="0" presId="urn:microsoft.com/office/officeart/2008/layout/CaptionedPictures"/>
    <dgm:cxn modelId="{1F7DBE66-D68E-49D8-A766-4371E2416044}" type="presParOf" srcId="{AA07683A-A929-40FF-88E1-43EEEEDAC0B4}" destId="{3B6A4182-98C2-4A56-B572-813FAD796391}" srcOrd="2" destOrd="0" presId="urn:microsoft.com/office/officeart/2008/layout/CaptionedPictures"/>
    <dgm:cxn modelId="{38DA2CEE-D4C8-452E-8705-2504A58059DF}" type="presParOf" srcId="{3B6A4182-98C2-4A56-B572-813FAD796391}" destId="{9E77C36B-0D1C-40F3-BF5B-F44D294373DC}" srcOrd="0" destOrd="0" presId="urn:microsoft.com/office/officeart/2008/layout/CaptionedPictures"/>
    <dgm:cxn modelId="{24D54B5B-D599-4C54-A17B-2B9DBE692851}" type="presParOf" srcId="{3B6A4182-98C2-4A56-B572-813FAD796391}" destId="{9797D456-8FB1-4ABA-B32A-174CE560A4D3}" srcOrd="1" destOrd="0" presId="urn:microsoft.com/office/officeart/2008/layout/CaptionedPictures"/>
    <dgm:cxn modelId="{78B68284-B151-4399-A9D1-0FB198010349}" type="presParOf" srcId="{24AD6940-FD5D-4635-9616-37C97DF778AC}" destId="{1A182786-E782-411C-8874-FA8B036882A0}" srcOrd="9" destOrd="0" presId="urn:microsoft.com/office/officeart/2008/layout/CaptionedPictures"/>
    <dgm:cxn modelId="{B683C215-48F3-4361-8BC7-76528BBA73B8}" type="presParOf" srcId="{24AD6940-FD5D-4635-9616-37C97DF778AC}" destId="{3A38FA99-FCE6-41B3-8737-7D6B0E97D95B}" srcOrd="10" destOrd="0" presId="urn:microsoft.com/office/officeart/2008/layout/CaptionedPictures"/>
    <dgm:cxn modelId="{C81A94A1-691F-4737-B9EC-8B00B3E05F3A}" type="presParOf" srcId="{3A38FA99-FCE6-41B3-8737-7D6B0E97D95B}" destId="{B70CF50B-08A1-4E70-A383-DD83749C615B}" srcOrd="0" destOrd="0" presId="urn:microsoft.com/office/officeart/2008/layout/CaptionedPictures"/>
    <dgm:cxn modelId="{571961F3-E50B-4674-A102-7AA4A9C6E2AD}" type="presParOf" srcId="{3A38FA99-FCE6-41B3-8737-7D6B0E97D95B}" destId="{AF1AD9DC-AFA7-4540-80BF-84985DEEC1E8}" srcOrd="1" destOrd="0" presId="urn:microsoft.com/office/officeart/2008/layout/CaptionedPictures"/>
    <dgm:cxn modelId="{DC97944A-10F4-413F-B9DA-2FF5451C3C10}" type="presParOf" srcId="{3A38FA99-FCE6-41B3-8737-7D6B0E97D95B}" destId="{4A323FC8-336B-4812-83A6-02CBFAC30C77}" srcOrd="2" destOrd="0" presId="urn:microsoft.com/office/officeart/2008/layout/CaptionedPictures"/>
    <dgm:cxn modelId="{415D2C1B-C6AC-48FE-AEF6-FB2D1E080171}" type="presParOf" srcId="{4A323FC8-336B-4812-83A6-02CBFAC30C77}" destId="{75C480BF-B500-4ECB-A913-0E78EC16614B}" srcOrd="0" destOrd="0" presId="urn:microsoft.com/office/officeart/2008/layout/CaptionedPictures"/>
    <dgm:cxn modelId="{D334CB4A-A414-4272-B859-1C79BE1BACB9}" type="presParOf" srcId="{4A323FC8-336B-4812-83A6-02CBFAC30C77}" destId="{255CBFED-40CF-47A1-A012-A2DD0E8861DD}" srcOrd="1" destOrd="0" presId="urn:microsoft.com/office/officeart/2008/layout/CaptionedPictures"/>
  </dgm:cxnLst>
  <dgm:bg>
    <a:effectLst>
      <a:outerShdw blurRad="50800" dist="38100" dir="7800000" algn="t" rotWithShape="0">
        <a:prstClr val="black">
          <a:alpha val="40000"/>
        </a:prstClr>
      </a:outerShdw>
    </a:effectLst>
  </dgm:bg>
  <dgm:whole>
    <a:ln cmpd="dbl">
      <a:solidFill>
        <a:schemeClr val="lt1">
          <a:hueOff val="0"/>
          <a:satOff val="0"/>
          <a:lumOff val="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D31104E-6AF3-4E2B-A608-2C26A301973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>
        <a:scene3d>
          <a:camera prst="orthographicFront"/>
          <a:lightRig rig="threePt" dir="t">
            <a:rot lat="0" lon="0" rev="3000000"/>
          </a:lightRig>
        </a:scene3d>
      </dgm:spPr>
    </dgm:pt>
    <dgm:pt modelId="{A9A590EE-D45A-43D7-8DC0-3027A511283C}">
      <dgm:prSet phldrT="[文本]"/>
      <dgm:spPr>
        <a:solidFill>
          <a:schemeClr val="accent4">
            <a:lumMod val="75000"/>
          </a:schemeClr>
        </a:solidFill>
        <a:ln>
          <a:noFill/>
        </a:ln>
        <a:effectLst>
          <a:outerShdw blurRad="215900" dist="38100" dir="5400000" algn="t" rotWithShape="0">
            <a:prstClr val="black">
              <a:alpha val="47000"/>
            </a:prstClr>
          </a:outerShdw>
        </a:effectLst>
        <a:scene3d>
          <a:camera prst="orthographicFront"/>
          <a:lightRig rig="threePt" dir="t">
            <a:rot lat="0" lon="0" rev="3000000"/>
          </a:lightRig>
        </a:scene3d>
        <a:sp3d extrusionH="25400">
          <a:extrusionClr>
            <a:schemeClr val="tx1">
              <a:lumMod val="50000"/>
              <a:lumOff val="50000"/>
            </a:schemeClr>
          </a:extrusionClr>
          <a:contourClr>
            <a:schemeClr val="bg1"/>
          </a:contourClr>
        </a:sp3d>
      </dgm:spPr>
      <dgm:t>
        <a:bodyPr/>
        <a:lstStyle/>
        <a:p>
          <a:r>
            <a:rPr lang="zh-CN" altLang="en-US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秋叶大叔，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0B1E26A-B5D1-4C34-9887-4680472CF32D}" type="parTrans" cxnId="{FB90EA12-B6BB-4377-9F02-81FCA2063165}">
      <dgm:prSet/>
      <dgm:spPr/>
      <dgm:t>
        <a:bodyPr/>
        <a:lstStyle/>
        <a:p>
          <a:endParaRPr lang="zh-CN" altLang="en-US"/>
        </a:p>
      </dgm:t>
    </dgm:pt>
    <dgm:pt modelId="{7D61AC6D-EF78-4C01-9389-2574083E0239}" type="sibTrans" cxnId="{FB90EA12-B6BB-4377-9F02-81FCA2063165}">
      <dgm:prSet/>
      <dgm:spPr/>
      <dgm:t>
        <a:bodyPr/>
        <a:lstStyle/>
        <a:p>
          <a:endParaRPr lang="zh-CN" altLang="en-US"/>
        </a:p>
      </dgm:t>
    </dgm:pt>
    <dgm:pt modelId="{6445FAA1-3615-4DE8-B923-2A986B625073}">
      <dgm:prSet phldrT="[文本]"/>
      <dgm:spPr>
        <a:solidFill>
          <a:schemeClr val="tx1">
            <a:lumMod val="85000"/>
            <a:lumOff val="15000"/>
          </a:schemeClr>
        </a:solidFill>
        <a:ln>
          <a:noFill/>
        </a:ln>
        <a:effectLst>
          <a:outerShdw blurRad="215900" dist="38100" dir="5400000" algn="t" rotWithShape="0">
            <a:prstClr val="black">
              <a:alpha val="47000"/>
            </a:prstClr>
          </a:outerShdw>
        </a:effectLst>
        <a:scene3d>
          <a:camera prst="orthographicFront"/>
          <a:lightRig rig="threePt" dir="t">
            <a:rot lat="0" lon="0" rev="3000000"/>
          </a:lightRig>
        </a:scene3d>
        <a:sp3d extrusionH="25400">
          <a:extrusionClr>
            <a:schemeClr val="tx1">
              <a:lumMod val="50000"/>
              <a:lumOff val="50000"/>
            </a:schemeClr>
          </a:extrusionClr>
          <a:contourClr>
            <a:schemeClr val="bg1"/>
          </a:contourClr>
        </a:sp3d>
      </dgm:spPr>
      <dgm:t>
        <a:bodyPr/>
        <a:lstStyle/>
        <a:p>
          <a:r>
            <a:rPr lang="zh-CN" altLang="en-US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怎样才能学好</a:t>
          </a:r>
          <a:r>
            <a: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PPT</a:t>
          </a:r>
          <a:r>
            <a:rPr lang="zh-CN" altLang="en-US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啊？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E86A4A6-B3AB-449C-B7C2-873C18DBEB74}" type="parTrans" cxnId="{6890DD94-C8ED-4B70-B09C-2E969B9FB831}">
      <dgm:prSet/>
      <dgm:spPr/>
      <dgm:t>
        <a:bodyPr/>
        <a:lstStyle/>
        <a:p>
          <a:endParaRPr lang="zh-CN" altLang="en-US"/>
        </a:p>
      </dgm:t>
    </dgm:pt>
    <dgm:pt modelId="{96C34415-E65A-4CC5-A7F5-2D926368A371}" type="sibTrans" cxnId="{6890DD94-C8ED-4B70-B09C-2E969B9FB831}">
      <dgm:prSet/>
      <dgm:spPr/>
      <dgm:t>
        <a:bodyPr/>
        <a:lstStyle/>
        <a:p>
          <a:endParaRPr lang="zh-CN" altLang="en-US"/>
        </a:p>
      </dgm:t>
    </dgm:pt>
    <dgm:pt modelId="{E01735FE-D63B-461D-A538-DF061D53F452}">
      <dgm:prSet phldrT="[文本]"/>
      <dgm:spPr>
        <a:solidFill>
          <a:schemeClr val="accent3">
            <a:lumMod val="75000"/>
          </a:schemeClr>
        </a:solidFill>
        <a:ln>
          <a:noFill/>
        </a:ln>
        <a:effectLst>
          <a:outerShdw blurRad="215900" dist="38100" dir="5400000" algn="t" rotWithShape="0">
            <a:prstClr val="black">
              <a:alpha val="47000"/>
            </a:prstClr>
          </a:outerShdw>
        </a:effectLst>
        <a:scene3d>
          <a:camera prst="orthographicFront"/>
          <a:lightRig rig="threePt" dir="t">
            <a:rot lat="0" lon="0" rev="3000000"/>
          </a:lightRig>
        </a:scene3d>
        <a:sp3d extrusionH="25400">
          <a:extrusionClr>
            <a:schemeClr val="tx1">
              <a:lumMod val="50000"/>
              <a:lumOff val="50000"/>
            </a:schemeClr>
          </a:extrusionClr>
          <a:contourClr>
            <a:schemeClr val="bg1"/>
          </a:contourClr>
        </a:sp3d>
      </dgm:spPr>
      <dgm:t>
        <a:bodyPr/>
        <a:lstStyle/>
        <a:p>
          <a:r>
            <a:rPr lang="zh-CN" altLang="en-US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啪</a:t>
          </a:r>
          <a:r>
            <a: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~</a:t>
          </a:r>
          <a:r>
            <a:rPr lang="zh-CN" altLang="en-US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！还不快去网易云课堂？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8EDB6E2-4753-40BA-9E7C-2E6FCD440C7D}" type="parTrans" cxnId="{146D822B-5354-4091-B7F5-217655D3EF94}">
      <dgm:prSet/>
      <dgm:spPr/>
      <dgm:t>
        <a:bodyPr/>
        <a:lstStyle/>
        <a:p>
          <a:endParaRPr lang="zh-CN" altLang="en-US"/>
        </a:p>
      </dgm:t>
    </dgm:pt>
    <dgm:pt modelId="{1F2A5A0D-045B-4C23-A2AF-18EB0CEE81D6}" type="sibTrans" cxnId="{146D822B-5354-4091-B7F5-217655D3EF94}">
      <dgm:prSet/>
      <dgm:spPr/>
      <dgm:t>
        <a:bodyPr/>
        <a:lstStyle/>
        <a:p>
          <a:endParaRPr lang="zh-CN" altLang="en-US"/>
        </a:p>
      </dgm:t>
    </dgm:pt>
    <dgm:pt modelId="{B891C05B-6A05-485E-BECC-94B20378892F}" type="pres">
      <dgm:prSet presAssocID="{DD31104E-6AF3-4E2B-A608-2C26A3019736}" presName="linearFlow" presStyleCnt="0">
        <dgm:presLayoutVars>
          <dgm:dir/>
          <dgm:resizeHandles val="exact"/>
        </dgm:presLayoutVars>
      </dgm:prSet>
      <dgm:spPr/>
    </dgm:pt>
    <dgm:pt modelId="{CF4B60AC-A410-4B69-AFBA-574D1F089114}" type="pres">
      <dgm:prSet presAssocID="{A9A590EE-D45A-43D7-8DC0-3027A511283C}" presName="composite" presStyleCnt="0"/>
      <dgm:spPr/>
    </dgm:pt>
    <dgm:pt modelId="{920A0C3E-DA50-462C-8403-3A2FD15112CF}" type="pres">
      <dgm:prSet presAssocID="{A9A590EE-D45A-43D7-8DC0-3027A511283C}" presName="imgShp" presStyleLbl="fgImgPlace1" presStyleIdx="0" presStyleCnt="3" custAng="2774219"/>
      <dgm:spPr>
        <a:prstGeom prst="pie">
          <a:avLst/>
        </a:prstGeom>
        <a:solidFill>
          <a:srgbClr val="FFC000"/>
        </a:solidFill>
        <a:ln>
          <a:noFill/>
        </a:ln>
        <a:effectLst>
          <a:outerShdw blurRad="215900" dist="38100" dir="5400000" algn="t" rotWithShape="0">
            <a:prstClr val="black">
              <a:alpha val="47000"/>
            </a:prstClr>
          </a:outerShdw>
        </a:effectLst>
        <a:sp3d extrusionH="25400">
          <a:extrusionClr>
            <a:schemeClr val="tx1">
              <a:lumMod val="50000"/>
              <a:lumOff val="50000"/>
            </a:schemeClr>
          </a:extrusionClr>
          <a:contourClr>
            <a:schemeClr val="bg1"/>
          </a:contourClr>
        </a:sp3d>
      </dgm:spPr>
      <dgm:t>
        <a:bodyPr/>
        <a:lstStyle/>
        <a:p>
          <a:endParaRPr lang="zh-CN" altLang="en-US"/>
        </a:p>
      </dgm:t>
    </dgm:pt>
    <dgm:pt modelId="{005F5872-F251-4124-AAA2-BE81DB54F874}" type="pres">
      <dgm:prSet presAssocID="{A9A590EE-D45A-43D7-8DC0-3027A511283C}" presName="txShp" presStyleLbl="node1" presStyleIdx="0" presStyleCnt="3" custScaleY="4785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EEA8A45-8FB1-4708-A620-C0546D08EC6E}" type="pres">
      <dgm:prSet presAssocID="{7D61AC6D-EF78-4C01-9389-2574083E0239}" presName="spacing" presStyleCnt="0"/>
      <dgm:spPr/>
    </dgm:pt>
    <dgm:pt modelId="{EC5394F9-38D5-40BB-BADB-C637622F5ED8}" type="pres">
      <dgm:prSet presAssocID="{6445FAA1-3615-4DE8-B923-2A986B625073}" presName="composite" presStyleCnt="0"/>
      <dgm:spPr/>
    </dgm:pt>
    <dgm:pt modelId="{11E5D320-3F4D-4467-99F4-780A7D9E2B23}" type="pres">
      <dgm:prSet presAssocID="{6445FAA1-3615-4DE8-B923-2A986B625073}" presName="imgShp" presStyleLbl="fgImgPlace1" presStyleIdx="1" presStyleCnt="3" custAng="2774219"/>
      <dgm:spPr>
        <a:prstGeom prst="pie">
          <a:avLst/>
        </a:prstGeom>
        <a:solidFill>
          <a:srgbClr val="FFC000"/>
        </a:solidFill>
        <a:ln>
          <a:noFill/>
        </a:ln>
        <a:effectLst>
          <a:outerShdw blurRad="215900" dist="38100" dir="5400000" algn="t" rotWithShape="0">
            <a:prstClr val="black">
              <a:alpha val="47000"/>
            </a:prstClr>
          </a:outerShdw>
        </a:effectLst>
        <a:sp3d extrusionH="25400">
          <a:extrusionClr>
            <a:schemeClr val="tx1">
              <a:lumMod val="50000"/>
              <a:lumOff val="50000"/>
            </a:schemeClr>
          </a:extrusionClr>
          <a:contourClr>
            <a:schemeClr val="bg1"/>
          </a:contourClr>
        </a:sp3d>
      </dgm:spPr>
      <dgm:t>
        <a:bodyPr/>
        <a:lstStyle/>
        <a:p>
          <a:endParaRPr lang="zh-CN" altLang="en-US"/>
        </a:p>
      </dgm:t>
    </dgm:pt>
    <dgm:pt modelId="{302B0968-AA9A-48B3-83AD-50C5FA0480BB}" type="pres">
      <dgm:prSet presAssocID="{6445FAA1-3615-4DE8-B923-2A986B625073}" presName="txShp" presStyleLbl="node1" presStyleIdx="1" presStyleCnt="3" custScaleY="4785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18CC6DD-A607-4031-84A2-E9B98BEE0C77}" type="pres">
      <dgm:prSet presAssocID="{96C34415-E65A-4CC5-A7F5-2D926368A371}" presName="spacing" presStyleCnt="0"/>
      <dgm:spPr/>
    </dgm:pt>
    <dgm:pt modelId="{2776AA22-9FA7-446B-A87C-2FD277DF849C}" type="pres">
      <dgm:prSet presAssocID="{E01735FE-D63B-461D-A538-DF061D53F452}" presName="composite" presStyleCnt="0"/>
      <dgm:spPr/>
    </dgm:pt>
    <dgm:pt modelId="{E1F3D445-9E3B-4C66-9545-52D2EE66B23E}" type="pres">
      <dgm:prSet presAssocID="{E01735FE-D63B-461D-A538-DF061D53F452}" presName="imgShp" presStyleLbl="fgImgPlace1" presStyleIdx="2" presStyleCnt="3" custAng="2774219"/>
      <dgm:spPr>
        <a:prstGeom prst="pie">
          <a:avLst/>
        </a:prstGeom>
        <a:solidFill>
          <a:srgbClr val="FFC000"/>
        </a:solidFill>
        <a:ln>
          <a:noFill/>
        </a:ln>
        <a:effectLst>
          <a:outerShdw blurRad="215900" dist="38100" dir="5400000" algn="t" rotWithShape="0">
            <a:prstClr val="black">
              <a:alpha val="47000"/>
            </a:prstClr>
          </a:outerShdw>
        </a:effectLst>
        <a:sp3d extrusionH="25400">
          <a:extrusionClr>
            <a:schemeClr val="tx1">
              <a:lumMod val="50000"/>
              <a:lumOff val="50000"/>
            </a:schemeClr>
          </a:extrusionClr>
          <a:contourClr>
            <a:schemeClr val="bg1"/>
          </a:contourClr>
        </a:sp3d>
      </dgm:spPr>
      <dgm:t>
        <a:bodyPr/>
        <a:lstStyle/>
        <a:p>
          <a:endParaRPr lang="zh-CN" altLang="en-US"/>
        </a:p>
      </dgm:t>
    </dgm:pt>
    <dgm:pt modelId="{43007D25-0BB0-40D6-9534-8DE11DE55AFE}" type="pres">
      <dgm:prSet presAssocID="{E01735FE-D63B-461D-A538-DF061D53F452}" presName="txShp" presStyleLbl="node1" presStyleIdx="2" presStyleCnt="3" custScaleY="4785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474C861-6B24-4CB1-A9CC-CEB7A6590625}" type="presOf" srcId="{6445FAA1-3615-4DE8-B923-2A986B625073}" destId="{302B0968-AA9A-48B3-83AD-50C5FA0480BB}" srcOrd="0" destOrd="0" presId="urn:microsoft.com/office/officeart/2005/8/layout/vList3"/>
    <dgm:cxn modelId="{6890DD94-C8ED-4B70-B09C-2E969B9FB831}" srcId="{DD31104E-6AF3-4E2B-A608-2C26A3019736}" destId="{6445FAA1-3615-4DE8-B923-2A986B625073}" srcOrd="1" destOrd="0" parTransId="{FE86A4A6-B3AB-449C-B7C2-873C18DBEB74}" sibTransId="{96C34415-E65A-4CC5-A7F5-2D926368A371}"/>
    <dgm:cxn modelId="{D3FB46BD-E3FA-4B88-93B1-1E22273B6DB9}" type="presOf" srcId="{DD31104E-6AF3-4E2B-A608-2C26A3019736}" destId="{B891C05B-6A05-485E-BECC-94B20378892F}" srcOrd="0" destOrd="0" presId="urn:microsoft.com/office/officeart/2005/8/layout/vList3"/>
    <dgm:cxn modelId="{FB90EA12-B6BB-4377-9F02-81FCA2063165}" srcId="{DD31104E-6AF3-4E2B-A608-2C26A3019736}" destId="{A9A590EE-D45A-43D7-8DC0-3027A511283C}" srcOrd="0" destOrd="0" parTransId="{00B1E26A-B5D1-4C34-9887-4680472CF32D}" sibTransId="{7D61AC6D-EF78-4C01-9389-2574083E0239}"/>
    <dgm:cxn modelId="{146D822B-5354-4091-B7F5-217655D3EF94}" srcId="{DD31104E-6AF3-4E2B-A608-2C26A3019736}" destId="{E01735FE-D63B-461D-A538-DF061D53F452}" srcOrd="2" destOrd="0" parTransId="{38EDB6E2-4753-40BA-9E7C-2E6FCD440C7D}" sibTransId="{1F2A5A0D-045B-4C23-A2AF-18EB0CEE81D6}"/>
    <dgm:cxn modelId="{D9654169-20EC-45C5-96ED-725836F63B03}" type="presOf" srcId="{E01735FE-D63B-461D-A538-DF061D53F452}" destId="{43007D25-0BB0-40D6-9534-8DE11DE55AFE}" srcOrd="0" destOrd="0" presId="urn:microsoft.com/office/officeart/2005/8/layout/vList3"/>
    <dgm:cxn modelId="{CDFDABBD-74C6-4A3C-A52F-149A096A55BF}" type="presOf" srcId="{A9A590EE-D45A-43D7-8DC0-3027A511283C}" destId="{005F5872-F251-4124-AAA2-BE81DB54F874}" srcOrd="0" destOrd="0" presId="urn:microsoft.com/office/officeart/2005/8/layout/vList3"/>
    <dgm:cxn modelId="{BBB6E532-7E02-4B3A-8DF7-204FD37EE4C1}" type="presParOf" srcId="{B891C05B-6A05-485E-BECC-94B20378892F}" destId="{CF4B60AC-A410-4B69-AFBA-574D1F089114}" srcOrd="0" destOrd="0" presId="urn:microsoft.com/office/officeart/2005/8/layout/vList3"/>
    <dgm:cxn modelId="{F25C9887-2A0C-42B2-8A75-735243DF2753}" type="presParOf" srcId="{CF4B60AC-A410-4B69-AFBA-574D1F089114}" destId="{920A0C3E-DA50-462C-8403-3A2FD15112CF}" srcOrd="0" destOrd="0" presId="urn:microsoft.com/office/officeart/2005/8/layout/vList3"/>
    <dgm:cxn modelId="{618C306D-FD43-40BD-8BB6-30372D0EBC22}" type="presParOf" srcId="{CF4B60AC-A410-4B69-AFBA-574D1F089114}" destId="{005F5872-F251-4124-AAA2-BE81DB54F874}" srcOrd="1" destOrd="0" presId="urn:microsoft.com/office/officeart/2005/8/layout/vList3"/>
    <dgm:cxn modelId="{B2E7A974-6A95-4A90-A335-939FF5EB5393}" type="presParOf" srcId="{B891C05B-6A05-485E-BECC-94B20378892F}" destId="{4EEA8A45-8FB1-4708-A620-C0546D08EC6E}" srcOrd="1" destOrd="0" presId="urn:microsoft.com/office/officeart/2005/8/layout/vList3"/>
    <dgm:cxn modelId="{8CC7B61C-36AE-4B37-B612-6165693E84C9}" type="presParOf" srcId="{B891C05B-6A05-485E-BECC-94B20378892F}" destId="{EC5394F9-38D5-40BB-BADB-C637622F5ED8}" srcOrd="2" destOrd="0" presId="urn:microsoft.com/office/officeart/2005/8/layout/vList3"/>
    <dgm:cxn modelId="{81141EB7-0F77-4C8A-BAEC-691E1E9687FD}" type="presParOf" srcId="{EC5394F9-38D5-40BB-BADB-C637622F5ED8}" destId="{11E5D320-3F4D-4467-99F4-780A7D9E2B23}" srcOrd="0" destOrd="0" presId="urn:microsoft.com/office/officeart/2005/8/layout/vList3"/>
    <dgm:cxn modelId="{46F9999A-ED04-4594-91C6-9A75AA288068}" type="presParOf" srcId="{EC5394F9-38D5-40BB-BADB-C637622F5ED8}" destId="{302B0968-AA9A-48B3-83AD-50C5FA0480BB}" srcOrd="1" destOrd="0" presId="urn:microsoft.com/office/officeart/2005/8/layout/vList3"/>
    <dgm:cxn modelId="{32DECB1F-E01A-4928-9B84-255A5468A6B0}" type="presParOf" srcId="{B891C05B-6A05-485E-BECC-94B20378892F}" destId="{918CC6DD-A607-4031-84A2-E9B98BEE0C77}" srcOrd="3" destOrd="0" presId="urn:microsoft.com/office/officeart/2005/8/layout/vList3"/>
    <dgm:cxn modelId="{918236E6-170D-4702-BDB3-1CDE02995F8B}" type="presParOf" srcId="{B891C05B-6A05-485E-BECC-94B20378892F}" destId="{2776AA22-9FA7-446B-A87C-2FD277DF849C}" srcOrd="4" destOrd="0" presId="urn:microsoft.com/office/officeart/2005/8/layout/vList3"/>
    <dgm:cxn modelId="{EF2ADC90-2EA5-49F5-9EDA-700AA46D7016}" type="presParOf" srcId="{2776AA22-9FA7-446B-A87C-2FD277DF849C}" destId="{E1F3D445-9E3B-4C66-9545-52D2EE66B23E}" srcOrd="0" destOrd="0" presId="urn:microsoft.com/office/officeart/2005/8/layout/vList3"/>
    <dgm:cxn modelId="{122AF528-ACFC-4E1D-BFEC-52ADBB887B0B}" type="presParOf" srcId="{2776AA22-9FA7-446B-A87C-2FD277DF849C}" destId="{43007D25-0BB0-40D6-9534-8DE11DE55AFE}" srcOrd="1" destOrd="0" presId="urn:microsoft.com/office/officeart/2005/8/layout/vList3"/>
  </dgm:cxnLst>
  <dgm:bg>
    <a:effectLst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5EA4C62-BB08-40B8-9C53-47C345658847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ED4C763-E9B1-4326-9C6D-1316431E66D3}">
      <dgm:prSet phldrT="[文本]" custT="1"/>
      <dgm:spPr>
        <a:gradFill flip="none" rotWithShape="1">
          <a:gsLst>
            <a:gs pos="0">
              <a:schemeClr val="bg1"/>
            </a:gs>
            <a:gs pos="30000">
              <a:schemeClr val="bg1">
                <a:lumMod val="95000"/>
              </a:schemeClr>
            </a:gs>
            <a:gs pos="100000">
              <a:schemeClr val="bg1">
                <a:lumMod val="75000"/>
              </a:schemeClr>
            </a:gs>
          </a:gsLst>
          <a:path path="circle">
            <a:fillToRect t="100000" r="100000"/>
          </a:path>
          <a:tileRect l="-100000" b="-100000"/>
        </a:gradFill>
        <a:ln>
          <a:gradFill flip="none" rotWithShape="1">
            <a:gsLst>
              <a:gs pos="30000">
                <a:schemeClr val="bg1">
                  <a:lumMod val="95000"/>
                </a:schemeClr>
              </a:gs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100000" b="100000"/>
            </a:path>
            <a:tileRect t="-100000" r="-100000"/>
          </a:gradFill>
        </a:ln>
        <a:effectLst>
          <a:outerShdw blurRad="939800" dist="520700" dir="8100000" sx="90000" sy="90000" algn="tr" rotWithShape="0">
            <a:prstClr val="black">
              <a:alpha val="63000"/>
            </a:prstClr>
          </a:outerShdw>
        </a:effectLst>
      </dgm:spPr>
      <dgm:t>
        <a:bodyPr/>
        <a:lstStyle/>
        <a:p>
          <a:r>
            <a:rPr lang="zh-CN" altLang="en-US" sz="2400" dirty="0" smtClean="0">
              <a:solidFill>
                <a:srgbClr val="C00000"/>
              </a:solidFill>
            </a:rPr>
            <a:t>模仿</a:t>
          </a:r>
          <a:endParaRPr lang="zh-CN" altLang="en-US" sz="2400" dirty="0">
            <a:solidFill>
              <a:srgbClr val="C00000"/>
            </a:solidFill>
          </a:endParaRPr>
        </a:p>
      </dgm:t>
    </dgm:pt>
    <dgm:pt modelId="{B83E09AB-1E50-44FF-ADCA-9F36DEE1E13B}" type="parTrans" cxnId="{7E5B3C34-C576-41DC-A1BB-438A7EE98785}">
      <dgm:prSet/>
      <dgm:spPr/>
      <dgm:t>
        <a:bodyPr/>
        <a:lstStyle/>
        <a:p>
          <a:endParaRPr lang="zh-CN" altLang="en-US"/>
        </a:p>
      </dgm:t>
    </dgm:pt>
    <dgm:pt modelId="{D4A52DEF-58B1-42B0-A4A7-C81A8FC8F311}" type="sibTrans" cxnId="{7E5B3C34-C576-41DC-A1BB-438A7EE98785}">
      <dgm:prSet/>
      <dgm:spPr>
        <a:solidFill>
          <a:schemeClr val="tx1"/>
        </a:solidFill>
      </dgm:spPr>
      <dgm:t>
        <a:bodyPr/>
        <a:lstStyle/>
        <a:p>
          <a:endParaRPr lang="zh-CN" altLang="en-US"/>
        </a:p>
      </dgm:t>
    </dgm:pt>
    <dgm:pt modelId="{E3801262-0EF1-4B16-BE66-098BE2E96471}">
      <dgm:prSet phldrT="[文本]" custT="1"/>
      <dgm:spPr>
        <a:gradFill flip="none" rotWithShape="1">
          <a:gsLst>
            <a:gs pos="30000">
              <a:schemeClr val="bg1">
                <a:lumMod val="95000"/>
              </a:schemeClr>
            </a:gs>
            <a:gs pos="0">
              <a:schemeClr val="bg1"/>
            </a:gs>
            <a:gs pos="100000">
              <a:schemeClr val="bg1">
                <a:lumMod val="75000"/>
              </a:schemeClr>
            </a:gs>
          </a:gsLst>
          <a:path path="circle">
            <a:fillToRect t="100000" r="100000"/>
          </a:path>
          <a:tileRect l="-100000" b="-100000"/>
        </a:gradFill>
        <a:ln>
          <a:gradFill flip="none" rotWithShape="1">
            <a:gsLst>
              <a:gs pos="0">
                <a:schemeClr val="bg1"/>
              </a:gs>
              <a:gs pos="3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100000" b="100000"/>
            </a:path>
            <a:tileRect t="-100000" r="-100000"/>
          </a:gradFill>
        </a:ln>
        <a:effectLst>
          <a:outerShdw blurRad="939800" dist="520700" dir="8100000" sx="90000" sy="90000" algn="tr" rotWithShape="0">
            <a:prstClr val="black">
              <a:alpha val="63000"/>
            </a:prstClr>
          </a:outerShdw>
        </a:effectLst>
      </dgm:spPr>
      <dgm:t>
        <a:bodyPr/>
        <a:lstStyle/>
        <a:p>
          <a:r>
            <a:rPr lang="zh-CN" altLang="en-US" sz="2400" dirty="0" smtClean="0">
              <a:solidFill>
                <a:srgbClr val="C00000"/>
              </a:solidFill>
            </a:rPr>
            <a:t>学习</a:t>
          </a:r>
          <a:endParaRPr lang="zh-CN" altLang="en-US" sz="2400" dirty="0">
            <a:solidFill>
              <a:srgbClr val="C00000"/>
            </a:solidFill>
          </a:endParaRPr>
        </a:p>
      </dgm:t>
    </dgm:pt>
    <dgm:pt modelId="{E007F9D5-65A4-48F0-8AFF-B8CE9F66E28F}" type="parTrans" cxnId="{C027EAA7-EC3A-4ACA-AEB5-10B01F39D417}">
      <dgm:prSet/>
      <dgm:spPr/>
      <dgm:t>
        <a:bodyPr/>
        <a:lstStyle/>
        <a:p>
          <a:endParaRPr lang="zh-CN" altLang="en-US"/>
        </a:p>
      </dgm:t>
    </dgm:pt>
    <dgm:pt modelId="{32F2EA33-197A-4EB7-B3B5-F29114B7824F}" type="sibTrans" cxnId="{C027EAA7-EC3A-4ACA-AEB5-10B01F39D417}">
      <dgm:prSet/>
      <dgm:spPr>
        <a:solidFill>
          <a:schemeClr val="tx1"/>
        </a:solidFill>
      </dgm:spPr>
      <dgm:t>
        <a:bodyPr/>
        <a:lstStyle/>
        <a:p>
          <a:endParaRPr lang="zh-CN" altLang="en-US"/>
        </a:p>
      </dgm:t>
    </dgm:pt>
    <dgm:pt modelId="{F9A89D50-F954-4D7B-A36B-D9B9397E25D0}">
      <dgm:prSet phldrT="[文本]" custT="1"/>
      <dgm:spPr>
        <a:gradFill flip="none" rotWithShape="1">
          <a:gsLst>
            <a:gs pos="30000">
              <a:schemeClr val="bg1">
                <a:lumMod val="95000"/>
              </a:schemeClr>
            </a:gs>
            <a:gs pos="0">
              <a:schemeClr val="bg1"/>
            </a:gs>
            <a:gs pos="100000">
              <a:schemeClr val="bg1">
                <a:lumMod val="75000"/>
              </a:schemeClr>
            </a:gs>
          </a:gsLst>
          <a:path path="circle">
            <a:fillToRect t="100000" r="100000"/>
          </a:path>
          <a:tileRect l="-100000" b="-100000"/>
        </a:gradFill>
        <a:ln>
          <a:gradFill flip="none" rotWithShape="1">
            <a:gsLst>
              <a:gs pos="0">
                <a:schemeClr val="bg1"/>
              </a:gs>
              <a:gs pos="3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100000" b="100000"/>
            </a:path>
            <a:tileRect t="-100000" r="-100000"/>
          </a:gradFill>
        </a:ln>
        <a:effectLst>
          <a:outerShdw blurRad="939800" dist="520700" dir="8100000" sx="90000" sy="90000" algn="tr" rotWithShape="0">
            <a:prstClr val="black">
              <a:alpha val="63000"/>
            </a:prstClr>
          </a:outerShdw>
        </a:effectLst>
      </dgm:spPr>
      <dgm:t>
        <a:bodyPr/>
        <a:lstStyle/>
        <a:p>
          <a:r>
            <a:rPr lang="zh-CN" altLang="en-US" sz="2400" dirty="0" smtClean="0">
              <a:solidFill>
                <a:srgbClr val="C00000"/>
              </a:solidFill>
            </a:rPr>
            <a:t>动手</a:t>
          </a:r>
          <a:endParaRPr lang="zh-CN" altLang="en-US" sz="2400" dirty="0">
            <a:solidFill>
              <a:srgbClr val="C00000"/>
            </a:solidFill>
          </a:endParaRPr>
        </a:p>
      </dgm:t>
    </dgm:pt>
    <dgm:pt modelId="{D5A82E97-179D-4F2A-A9B2-2D1C2317700A}" type="parTrans" cxnId="{8F9994E4-48EF-4DFD-B136-046746A4450C}">
      <dgm:prSet/>
      <dgm:spPr/>
      <dgm:t>
        <a:bodyPr/>
        <a:lstStyle/>
        <a:p>
          <a:endParaRPr lang="zh-CN" altLang="en-US"/>
        </a:p>
      </dgm:t>
    </dgm:pt>
    <dgm:pt modelId="{7DA16C29-50B9-4680-B239-52E45DEC5AB1}" type="sibTrans" cxnId="{8F9994E4-48EF-4DFD-B136-046746A4450C}">
      <dgm:prSet/>
      <dgm:spPr>
        <a:solidFill>
          <a:schemeClr val="tx1"/>
        </a:solidFill>
      </dgm:spPr>
      <dgm:t>
        <a:bodyPr/>
        <a:lstStyle/>
        <a:p>
          <a:endParaRPr lang="zh-CN" altLang="en-US"/>
        </a:p>
      </dgm:t>
    </dgm:pt>
    <dgm:pt modelId="{5E5445D6-6D42-4C25-A24F-E2CF2C562166}">
      <dgm:prSet phldrT="[文本]" custT="1"/>
      <dgm:spPr>
        <a:gradFill flip="none" rotWithShape="1">
          <a:gsLst>
            <a:gs pos="30000">
              <a:schemeClr val="bg1">
                <a:lumMod val="95000"/>
              </a:schemeClr>
            </a:gs>
            <a:gs pos="0">
              <a:schemeClr val="bg1"/>
            </a:gs>
            <a:gs pos="100000">
              <a:schemeClr val="bg1">
                <a:lumMod val="75000"/>
              </a:schemeClr>
            </a:gs>
          </a:gsLst>
          <a:path path="circle">
            <a:fillToRect t="100000" r="100000"/>
          </a:path>
          <a:tileRect l="-100000" b="-100000"/>
        </a:gradFill>
        <a:ln>
          <a:gradFill flip="none" rotWithShape="1">
            <a:gsLst>
              <a:gs pos="0">
                <a:schemeClr val="bg1"/>
              </a:gs>
              <a:gs pos="3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100000" b="100000"/>
            </a:path>
            <a:tileRect t="-100000" r="-100000"/>
          </a:gradFill>
        </a:ln>
        <a:effectLst>
          <a:outerShdw blurRad="939800" dist="520700" dir="8100000" sx="90000" sy="90000" algn="tr" rotWithShape="0">
            <a:prstClr val="black">
              <a:alpha val="63000"/>
            </a:prstClr>
          </a:outerShdw>
        </a:effectLst>
      </dgm:spPr>
      <dgm:t>
        <a:bodyPr/>
        <a:lstStyle/>
        <a:p>
          <a:r>
            <a:rPr lang="zh-CN" altLang="en-US" sz="2400" dirty="0" smtClean="0">
              <a:solidFill>
                <a:srgbClr val="C00000"/>
              </a:solidFill>
            </a:rPr>
            <a:t>创新</a:t>
          </a:r>
          <a:endParaRPr lang="zh-CN" altLang="en-US" sz="2400" dirty="0">
            <a:solidFill>
              <a:srgbClr val="C00000"/>
            </a:solidFill>
          </a:endParaRPr>
        </a:p>
      </dgm:t>
    </dgm:pt>
    <dgm:pt modelId="{BF2365D5-5796-4CDE-8E04-EA42134C858F}" type="parTrans" cxnId="{C2A2432C-FA93-4076-B75C-AE3611BEBE71}">
      <dgm:prSet/>
      <dgm:spPr/>
      <dgm:t>
        <a:bodyPr/>
        <a:lstStyle/>
        <a:p>
          <a:endParaRPr lang="zh-CN" altLang="en-US"/>
        </a:p>
      </dgm:t>
    </dgm:pt>
    <dgm:pt modelId="{786DE10C-9AB7-4E8B-BAB4-8B4EA0ED4F5C}" type="sibTrans" cxnId="{C2A2432C-FA93-4076-B75C-AE3611BEBE71}">
      <dgm:prSet/>
      <dgm:spPr>
        <a:solidFill>
          <a:schemeClr val="tx1"/>
        </a:solidFill>
      </dgm:spPr>
      <dgm:t>
        <a:bodyPr/>
        <a:lstStyle/>
        <a:p>
          <a:endParaRPr lang="zh-CN" altLang="en-US"/>
        </a:p>
      </dgm:t>
    </dgm:pt>
    <dgm:pt modelId="{37E30331-368B-4FDC-B6BF-9EF0F88036E3}">
      <dgm:prSet phldrT="[文本]" custT="1"/>
      <dgm:spPr>
        <a:gradFill flip="none" rotWithShape="1">
          <a:gsLst>
            <a:gs pos="0">
              <a:schemeClr val="bg1"/>
            </a:gs>
            <a:gs pos="30000">
              <a:schemeClr val="bg1">
                <a:lumMod val="95000"/>
              </a:schemeClr>
            </a:gs>
            <a:gs pos="100000">
              <a:schemeClr val="bg1">
                <a:lumMod val="65000"/>
              </a:schemeClr>
            </a:gs>
          </a:gsLst>
          <a:path path="circle">
            <a:fillToRect t="100000" r="100000"/>
          </a:path>
          <a:tileRect l="-100000" b="-100000"/>
        </a:gradFill>
        <a:ln w="19050">
          <a:gradFill flip="none" rotWithShape="1">
            <a:gsLst>
              <a:gs pos="0">
                <a:schemeClr val="bg1"/>
              </a:gs>
              <a:gs pos="3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100000" b="100000"/>
            </a:path>
            <a:tileRect t="-100000" r="-100000"/>
          </a:gradFill>
        </a:ln>
        <a:effectLst>
          <a:outerShdw blurRad="939800" dist="520700" dir="8100000" sx="90000" sy="90000" algn="tr" rotWithShape="0">
            <a:prstClr val="black">
              <a:alpha val="63000"/>
            </a:prstClr>
          </a:outerShdw>
        </a:effectLst>
      </dgm:spPr>
      <dgm:t>
        <a:bodyPr/>
        <a:lstStyle/>
        <a:p>
          <a:r>
            <a:rPr lang="zh-CN" altLang="en-US" sz="2400" dirty="0" smtClean="0">
              <a:solidFill>
                <a:srgbClr val="C00000"/>
              </a:solidFill>
            </a:rPr>
            <a:t>设计</a:t>
          </a:r>
          <a:endParaRPr lang="zh-CN" altLang="en-US" sz="2400" dirty="0">
            <a:solidFill>
              <a:srgbClr val="C00000"/>
            </a:solidFill>
          </a:endParaRPr>
        </a:p>
      </dgm:t>
    </dgm:pt>
    <dgm:pt modelId="{4DC9EBF4-DE02-40F5-902B-FC75249D9268}" type="sibTrans" cxnId="{39FE72F1-03DC-40FA-8AA9-F3E3F58895F3}">
      <dgm:prSet/>
      <dgm:spPr>
        <a:solidFill>
          <a:schemeClr val="tx1"/>
        </a:solidFill>
      </dgm:spPr>
      <dgm:t>
        <a:bodyPr/>
        <a:lstStyle/>
        <a:p>
          <a:endParaRPr lang="zh-CN" altLang="en-US"/>
        </a:p>
      </dgm:t>
    </dgm:pt>
    <dgm:pt modelId="{170FAF7E-EAD5-4067-9D55-C2D42C29B4AE}" type="parTrans" cxnId="{39FE72F1-03DC-40FA-8AA9-F3E3F58895F3}">
      <dgm:prSet/>
      <dgm:spPr/>
      <dgm:t>
        <a:bodyPr/>
        <a:lstStyle/>
        <a:p>
          <a:endParaRPr lang="zh-CN" altLang="en-US"/>
        </a:p>
      </dgm:t>
    </dgm:pt>
    <dgm:pt modelId="{F0EC9C32-2C4C-4E5A-B378-025DEDC989A1}" type="pres">
      <dgm:prSet presAssocID="{75EA4C62-BB08-40B8-9C53-47C34565884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8E79F71-81CA-43E1-9460-0123F9E78DEC}" type="pres">
      <dgm:prSet presAssocID="{37E30331-368B-4FDC-B6BF-9EF0F88036E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87693B2-0A36-4F19-8B61-41DE036E9750}" type="pres">
      <dgm:prSet presAssocID="{4DC9EBF4-DE02-40F5-902B-FC75249D9268}" presName="sibTrans" presStyleLbl="sibTrans2D1" presStyleIdx="0" presStyleCnt="5"/>
      <dgm:spPr/>
      <dgm:t>
        <a:bodyPr/>
        <a:lstStyle/>
        <a:p>
          <a:endParaRPr lang="zh-CN" altLang="en-US"/>
        </a:p>
      </dgm:t>
    </dgm:pt>
    <dgm:pt modelId="{823B2BA7-B83C-4F75-B730-57200DCFCB51}" type="pres">
      <dgm:prSet presAssocID="{4DC9EBF4-DE02-40F5-902B-FC75249D9268}" presName="connectorText" presStyleLbl="sibTrans2D1" presStyleIdx="0" presStyleCnt="5"/>
      <dgm:spPr/>
      <dgm:t>
        <a:bodyPr/>
        <a:lstStyle/>
        <a:p>
          <a:endParaRPr lang="zh-CN" altLang="en-US"/>
        </a:p>
      </dgm:t>
    </dgm:pt>
    <dgm:pt modelId="{586709E3-6285-495C-97F2-396A627FB23E}" type="pres">
      <dgm:prSet presAssocID="{8ED4C763-E9B1-4326-9C6D-1316431E66D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77DB6C1-60A5-4FFF-BE2F-5815ADFDC6E4}" type="pres">
      <dgm:prSet presAssocID="{D4A52DEF-58B1-42B0-A4A7-C81A8FC8F311}" presName="sibTrans" presStyleLbl="sibTrans2D1" presStyleIdx="1" presStyleCnt="5"/>
      <dgm:spPr/>
      <dgm:t>
        <a:bodyPr/>
        <a:lstStyle/>
        <a:p>
          <a:endParaRPr lang="zh-CN" altLang="en-US"/>
        </a:p>
      </dgm:t>
    </dgm:pt>
    <dgm:pt modelId="{69028178-56FC-4D60-966E-A2E387DCA4D3}" type="pres">
      <dgm:prSet presAssocID="{D4A52DEF-58B1-42B0-A4A7-C81A8FC8F311}" presName="connectorText" presStyleLbl="sibTrans2D1" presStyleIdx="1" presStyleCnt="5"/>
      <dgm:spPr/>
      <dgm:t>
        <a:bodyPr/>
        <a:lstStyle/>
        <a:p>
          <a:endParaRPr lang="zh-CN" altLang="en-US"/>
        </a:p>
      </dgm:t>
    </dgm:pt>
    <dgm:pt modelId="{B14E515A-8706-4EA3-9ABA-AEBC4AF718D1}" type="pres">
      <dgm:prSet presAssocID="{E3801262-0EF1-4B16-BE66-098BE2E9647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928DC6E-A5E8-4E8A-9D78-196D6748E00F}" type="pres">
      <dgm:prSet presAssocID="{32F2EA33-197A-4EB7-B3B5-F29114B7824F}" presName="sibTrans" presStyleLbl="sibTrans2D1" presStyleIdx="2" presStyleCnt="5"/>
      <dgm:spPr/>
      <dgm:t>
        <a:bodyPr/>
        <a:lstStyle/>
        <a:p>
          <a:endParaRPr lang="zh-CN" altLang="en-US"/>
        </a:p>
      </dgm:t>
    </dgm:pt>
    <dgm:pt modelId="{B0D01D07-EB7C-4678-89DB-48A8AB6F42BE}" type="pres">
      <dgm:prSet presAssocID="{32F2EA33-197A-4EB7-B3B5-F29114B7824F}" presName="connectorText" presStyleLbl="sibTrans2D1" presStyleIdx="2" presStyleCnt="5"/>
      <dgm:spPr/>
      <dgm:t>
        <a:bodyPr/>
        <a:lstStyle/>
        <a:p>
          <a:endParaRPr lang="zh-CN" altLang="en-US"/>
        </a:p>
      </dgm:t>
    </dgm:pt>
    <dgm:pt modelId="{3142D539-39AC-423A-A664-EB652659E4DC}" type="pres">
      <dgm:prSet presAssocID="{F9A89D50-F954-4D7B-A36B-D9B9397E25D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46B9F4E-FBDD-45E0-96EE-E90115B395CB}" type="pres">
      <dgm:prSet presAssocID="{7DA16C29-50B9-4680-B239-52E45DEC5AB1}" presName="sibTrans" presStyleLbl="sibTrans2D1" presStyleIdx="3" presStyleCnt="5"/>
      <dgm:spPr/>
      <dgm:t>
        <a:bodyPr/>
        <a:lstStyle/>
        <a:p>
          <a:endParaRPr lang="zh-CN" altLang="en-US"/>
        </a:p>
      </dgm:t>
    </dgm:pt>
    <dgm:pt modelId="{1AF9D23F-1F0F-4932-8243-517D57E7D46A}" type="pres">
      <dgm:prSet presAssocID="{7DA16C29-50B9-4680-B239-52E45DEC5AB1}" presName="connectorText" presStyleLbl="sibTrans2D1" presStyleIdx="3" presStyleCnt="5"/>
      <dgm:spPr/>
      <dgm:t>
        <a:bodyPr/>
        <a:lstStyle/>
        <a:p>
          <a:endParaRPr lang="zh-CN" altLang="en-US"/>
        </a:p>
      </dgm:t>
    </dgm:pt>
    <dgm:pt modelId="{5285477F-6056-4337-B755-05A5CD4BE4F6}" type="pres">
      <dgm:prSet presAssocID="{5E5445D6-6D42-4C25-A24F-E2CF2C56216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4C48CD8-3E03-41D0-974D-69C1626B628D}" type="pres">
      <dgm:prSet presAssocID="{786DE10C-9AB7-4E8B-BAB4-8B4EA0ED4F5C}" presName="sibTrans" presStyleLbl="sibTrans2D1" presStyleIdx="4" presStyleCnt="5"/>
      <dgm:spPr/>
      <dgm:t>
        <a:bodyPr/>
        <a:lstStyle/>
        <a:p>
          <a:endParaRPr lang="zh-CN" altLang="en-US"/>
        </a:p>
      </dgm:t>
    </dgm:pt>
    <dgm:pt modelId="{E13C2902-8A96-42AA-A0F6-6D4D76AD29F2}" type="pres">
      <dgm:prSet presAssocID="{786DE10C-9AB7-4E8B-BAB4-8B4EA0ED4F5C}" presName="connectorText" presStyleLbl="sibTrans2D1" presStyleIdx="4" presStyleCnt="5"/>
      <dgm:spPr/>
      <dgm:t>
        <a:bodyPr/>
        <a:lstStyle/>
        <a:p>
          <a:endParaRPr lang="zh-CN" altLang="en-US"/>
        </a:p>
      </dgm:t>
    </dgm:pt>
  </dgm:ptLst>
  <dgm:cxnLst>
    <dgm:cxn modelId="{687502D0-53C9-4AEC-B4C0-A5D97543596C}" type="presOf" srcId="{786DE10C-9AB7-4E8B-BAB4-8B4EA0ED4F5C}" destId="{04C48CD8-3E03-41D0-974D-69C1626B628D}" srcOrd="0" destOrd="0" presId="urn:microsoft.com/office/officeart/2005/8/layout/cycle2"/>
    <dgm:cxn modelId="{8F9994E4-48EF-4DFD-B136-046746A4450C}" srcId="{75EA4C62-BB08-40B8-9C53-47C345658847}" destId="{F9A89D50-F954-4D7B-A36B-D9B9397E25D0}" srcOrd="3" destOrd="0" parTransId="{D5A82E97-179D-4F2A-A9B2-2D1C2317700A}" sibTransId="{7DA16C29-50B9-4680-B239-52E45DEC5AB1}"/>
    <dgm:cxn modelId="{653F1DB1-0BE9-4D27-8AB8-B20726214D9B}" type="presOf" srcId="{32F2EA33-197A-4EB7-B3B5-F29114B7824F}" destId="{B0D01D07-EB7C-4678-89DB-48A8AB6F42BE}" srcOrd="1" destOrd="0" presId="urn:microsoft.com/office/officeart/2005/8/layout/cycle2"/>
    <dgm:cxn modelId="{A905B329-7AA9-46C0-BCE4-13F4221BDD61}" type="presOf" srcId="{7DA16C29-50B9-4680-B239-52E45DEC5AB1}" destId="{1AF9D23F-1F0F-4932-8243-517D57E7D46A}" srcOrd="1" destOrd="0" presId="urn:microsoft.com/office/officeart/2005/8/layout/cycle2"/>
    <dgm:cxn modelId="{AE2211AC-811A-4B59-965D-B8F087FF4812}" type="presOf" srcId="{7DA16C29-50B9-4680-B239-52E45DEC5AB1}" destId="{E46B9F4E-FBDD-45E0-96EE-E90115B395CB}" srcOrd="0" destOrd="0" presId="urn:microsoft.com/office/officeart/2005/8/layout/cycle2"/>
    <dgm:cxn modelId="{C2A2432C-FA93-4076-B75C-AE3611BEBE71}" srcId="{75EA4C62-BB08-40B8-9C53-47C345658847}" destId="{5E5445D6-6D42-4C25-A24F-E2CF2C562166}" srcOrd="4" destOrd="0" parTransId="{BF2365D5-5796-4CDE-8E04-EA42134C858F}" sibTransId="{786DE10C-9AB7-4E8B-BAB4-8B4EA0ED4F5C}"/>
    <dgm:cxn modelId="{C027EAA7-EC3A-4ACA-AEB5-10B01F39D417}" srcId="{75EA4C62-BB08-40B8-9C53-47C345658847}" destId="{E3801262-0EF1-4B16-BE66-098BE2E96471}" srcOrd="2" destOrd="0" parTransId="{E007F9D5-65A4-48F0-8AFF-B8CE9F66E28F}" sibTransId="{32F2EA33-197A-4EB7-B3B5-F29114B7824F}"/>
    <dgm:cxn modelId="{DEFC745D-9EEB-4CEE-B40D-95C05A5872FA}" type="presOf" srcId="{37E30331-368B-4FDC-B6BF-9EF0F88036E3}" destId="{D8E79F71-81CA-43E1-9460-0123F9E78DEC}" srcOrd="0" destOrd="0" presId="urn:microsoft.com/office/officeart/2005/8/layout/cycle2"/>
    <dgm:cxn modelId="{06164002-09D2-49FA-BCFB-8A66227ED714}" type="presOf" srcId="{4DC9EBF4-DE02-40F5-902B-FC75249D9268}" destId="{387693B2-0A36-4F19-8B61-41DE036E9750}" srcOrd="0" destOrd="0" presId="urn:microsoft.com/office/officeart/2005/8/layout/cycle2"/>
    <dgm:cxn modelId="{C24E4E74-33AE-4CAE-80F9-42896C4C1941}" type="presOf" srcId="{D4A52DEF-58B1-42B0-A4A7-C81A8FC8F311}" destId="{077DB6C1-60A5-4FFF-BE2F-5815ADFDC6E4}" srcOrd="0" destOrd="0" presId="urn:microsoft.com/office/officeart/2005/8/layout/cycle2"/>
    <dgm:cxn modelId="{8A78FE4A-CD4D-4DBD-8DA2-7BCBA32DBF3A}" type="presOf" srcId="{F9A89D50-F954-4D7B-A36B-D9B9397E25D0}" destId="{3142D539-39AC-423A-A664-EB652659E4DC}" srcOrd="0" destOrd="0" presId="urn:microsoft.com/office/officeart/2005/8/layout/cycle2"/>
    <dgm:cxn modelId="{39FE72F1-03DC-40FA-8AA9-F3E3F58895F3}" srcId="{75EA4C62-BB08-40B8-9C53-47C345658847}" destId="{37E30331-368B-4FDC-B6BF-9EF0F88036E3}" srcOrd="0" destOrd="0" parTransId="{170FAF7E-EAD5-4067-9D55-C2D42C29B4AE}" sibTransId="{4DC9EBF4-DE02-40F5-902B-FC75249D9268}"/>
    <dgm:cxn modelId="{FAB940D3-6FC9-4194-990D-D1325CC2D122}" type="presOf" srcId="{786DE10C-9AB7-4E8B-BAB4-8B4EA0ED4F5C}" destId="{E13C2902-8A96-42AA-A0F6-6D4D76AD29F2}" srcOrd="1" destOrd="0" presId="urn:microsoft.com/office/officeart/2005/8/layout/cycle2"/>
    <dgm:cxn modelId="{7E5B3C34-C576-41DC-A1BB-438A7EE98785}" srcId="{75EA4C62-BB08-40B8-9C53-47C345658847}" destId="{8ED4C763-E9B1-4326-9C6D-1316431E66D3}" srcOrd="1" destOrd="0" parTransId="{B83E09AB-1E50-44FF-ADCA-9F36DEE1E13B}" sibTransId="{D4A52DEF-58B1-42B0-A4A7-C81A8FC8F311}"/>
    <dgm:cxn modelId="{E90421A8-7C22-4D99-A081-164B4FBF5AC5}" type="presOf" srcId="{D4A52DEF-58B1-42B0-A4A7-C81A8FC8F311}" destId="{69028178-56FC-4D60-966E-A2E387DCA4D3}" srcOrd="1" destOrd="0" presId="urn:microsoft.com/office/officeart/2005/8/layout/cycle2"/>
    <dgm:cxn modelId="{5CB78CE2-0D50-485A-9F3F-091982C60789}" type="presOf" srcId="{4DC9EBF4-DE02-40F5-902B-FC75249D9268}" destId="{823B2BA7-B83C-4F75-B730-57200DCFCB51}" srcOrd="1" destOrd="0" presId="urn:microsoft.com/office/officeart/2005/8/layout/cycle2"/>
    <dgm:cxn modelId="{7B9BAF3E-EA8F-4CF7-87A3-B9E3111682C7}" type="presOf" srcId="{5E5445D6-6D42-4C25-A24F-E2CF2C562166}" destId="{5285477F-6056-4337-B755-05A5CD4BE4F6}" srcOrd="0" destOrd="0" presId="urn:microsoft.com/office/officeart/2005/8/layout/cycle2"/>
    <dgm:cxn modelId="{403780C6-6EA2-4AF4-8978-38379D83420F}" type="presOf" srcId="{75EA4C62-BB08-40B8-9C53-47C345658847}" destId="{F0EC9C32-2C4C-4E5A-B378-025DEDC989A1}" srcOrd="0" destOrd="0" presId="urn:microsoft.com/office/officeart/2005/8/layout/cycle2"/>
    <dgm:cxn modelId="{61B4E181-48B6-4F3B-8E0C-9D8937ACC045}" type="presOf" srcId="{8ED4C763-E9B1-4326-9C6D-1316431E66D3}" destId="{586709E3-6285-495C-97F2-396A627FB23E}" srcOrd="0" destOrd="0" presId="urn:microsoft.com/office/officeart/2005/8/layout/cycle2"/>
    <dgm:cxn modelId="{FDD26E81-921A-48D1-976C-C125F98D147D}" type="presOf" srcId="{32F2EA33-197A-4EB7-B3B5-F29114B7824F}" destId="{1928DC6E-A5E8-4E8A-9D78-196D6748E00F}" srcOrd="0" destOrd="0" presId="urn:microsoft.com/office/officeart/2005/8/layout/cycle2"/>
    <dgm:cxn modelId="{FCA8863E-268A-4B26-9F80-A0C6A803DE09}" type="presOf" srcId="{E3801262-0EF1-4B16-BE66-098BE2E96471}" destId="{B14E515A-8706-4EA3-9ABA-AEBC4AF718D1}" srcOrd="0" destOrd="0" presId="urn:microsoft.com/office/officeart/2005/8/layout/cycle2"/>
    <dgm:cxn modelId="{BC95F3A9-6B8B-44EB-A3BA-B7CCF1FAD0F1}" type="presParOf" srcId="{F0EC9C32-2C4C-4E5A-B378-025DEDC989A1}" destId="{D8E79F71-81CA-43E1-9460-0123F9E78DEC}" srcOrd="0" destOrd="0" presId="urn:microsoft.com/office/officeart/2005/8/layout/cycle2"/>
    <dgm:cxn modelId="{28F266D3-CBE2-430B-8482-4BF0F8267317}" type="presParOf" srcId="{F0EC9C32-2C4C-4E5A-B378-025DEDC989A1}" destId="{387693B2-0A36-4F19-8B61-41DE036E9750}" srcOrd="1" destOrd="0" presId="urn:microsoft.com/office/officeart/2005/8/layout/cycle2"/>
    <dgm:cxn modelId="{7D166E1C-7AC3-4F24-A5FD-6B6C196EBD3F}" type="presParOf" srcId="{387693B2-0A36-4F19-8B61-41DE036E9750}" destId="{823B2BA7-B83C-4F75-B730-57200DCFCB51}" srcOrd="0" destOrd="0" presId="urn:microsoft.com/office/officeart/2005/8/layout/cycle2"/>
    <dgm:cxn modelId="{393C1F5D-A7A7-4C80-A8FC-EE7B4FFF4DAB}" type="presParOf" srcId="{F0EC9C32-2C4C-4E5A-B378-025DEDC989A1}" destId="{586709E3-6285-495C-97F2-396A627FB23E}" srcOrd="2" destOrd="0" presId="urn:microsoft.com/office/officeart/2005/8/layout/cycle2"/>
    <dgm:cxn modelId="{357137C7-A14E-4CCF-95C7-A1AE63F01D43}" type="presParOf" srcId="{F0EC9C32-2C4C-4E5A-B378-025DEDC989A1}" destId="{077DB6C1-60A5-4FFF-BE2F-5815ADFDC6E4}" srcOrd="3" destOrd="0" presId="urn:microsoft.com/office/officeart/2005/8/layout/cycle2"/>
    <dgm:cxn modelId="{C65A95DD-85E0-462F-8F0D-888CAE061451}" type="presParOf" srcId="{077DB6C1-60A5-4FFF-BE2F-5815ADFDC6E4}" destId="{69028178-56FC-4D60-966E-A2E387DCA4D3}" srcOrd="0" destOrd="0" presId="urn:microsoft.com/office/officeart/2005/8/layout/cycle2"/>
    <dgm:cxn modelId="{131FA489-6E6E-4F73-8279-80D6E873D91B}" type="presParOf" srcId="{F0EC9C32-2C4C-4E5A-B378-025DEDC989A1}" destId="{B14E515A-8706-4EA3-9ABA-AEBC4AF718D1}" srcOrd="4" destOrd="0" presId="urn:microsoft.com/office/officeart/2005/8/layout/cycle2"/>
    <dgm:cxn modelId="{DA1B8671-C55C-4E8C-9017-DA38B172FFBD}" type="presParOf" srcId="{F0EC9C32-2C4C-4E5A-B378-025DEDC989A1}" destId="{1928DC6E-A5E8-4E8A-9D78-196D6748E00F}" srcOrd="5" destOrd="0" presId="urn:microsoft.com/office/officeart/2005/8/layout/cycle2"/>
    <dgm:cxn modelId="{4608D68E-FE53-4EB3-94F4-2AA2F2B15811}" type="presParOf" srcId="{1928DC6E-A5E8-4E8A-9D78-196D6748E00F}" destId="{B0D01D07-EB7C-4678-89DB-48A8AB6F42BE}" srcOrd="0" destOrd="0" presId="urn:microsoft.com/office/officeart/2005/8/layout/cycle2"/>
    <dgm:cxn modelId="{693B13A5-17E7-46F8-8B8B-8E942DAFA95A}" type="presParOf" srcId="{F0EC9C32-2C4C-4E5A-B378-025DEDC989A1}" destId="{3142D539-39AC-423A-A664-EB652659E4DC}" srcOrd="6" destOrd="0" presId="urn:microsoft.com/office/officeart/2005/8/layout/cycle2"/>
    <dgm:cxn modelId="{E8538D37-B444-4757-BA5D-201DDDF2E040}" type="presParOf" srcId="{F0EC9C32-2C4C-4E5A-B378-025DEDC989A1}" destId="{E46B9F4E-FBDD-45E0-96EE-E90115B395CB}" srcOrd="7" destOrd="0" presId="urn:microsoft.com/office/officeart/2005/8/layout/cycle2"/>
    <dgm:cxn modelId="{57A584CF-255E-486A-A964-D1E5103C6523}" type="presParOf" srcId="{E46B9F4E-FBDD-45E0-96EE-E90115B395CB}" destId="{1AF9D23F-1F0F-4932-8243-517D57E7D46A}" srcOrd="0" destOrd="0" presId="urn:microsoft.com/office/officeart/2005/8/layout/cycle2"/>
    <dgm:cxn modelId="{724BF0EA-8873-4FF0-BE39-AD3CB82D0461}" type="presParOf" srcId="{F0EC9C32-2C4C-4E5A-B378-025DEDC989A1}" destId="{5285477F-6056-4337-B755-05A5CD4BE4F6}" srcOrd="8" destOrd="0" presId="urn:microsoft.com/office/officeart/2005/8/layout/cycle2"/>
    <dgm:cxn modelId="{14414D34-B857-4245-B7EC-C1C1436CFCA8}" type="presParOf" srcId="{F0EC9C32-2C4C-4E5A-B378-025DEDC989A1}" destId="{04C48CD8-3E03-41D0-974D-69C1626B628D}" srcOrd="9" destOrd="0" presId="urn:microsoft.com/office/officeart/2005/8/layout/cycle2"/>
    <dgm:cxn modelId="{79953923-3A21-4EE4-9EAD-C428BA2F640C}" type="presParOf" srcId="{04C48CD8-3E03-41D0-974D-69C1626B628D}" destId="{E13C2902-8A96-42AA-A0F6-6D4D76AD29F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2FE640-269B-455B-9FBE-49037DD679FB}">
      <dsp:nvSpPr>
        <dsp:cNvPr id="0" name=""/>
        <dsp:cNvSpPr/>
      </dsp:nvSpPr>
      <dsp:spPr>
        <a:xfrm>
          <a:off x="334227" y="684849"/>
          <a:ext cx="3477087" cy="790187"/>
        </a:xfrm>
        <a:prstGeom prst="rect">
          <a:avLst/>
        </a:prstGeom>
        <a:noFill/>
        <a:ln w="19050" cap="flat" cmpd="sng" algn="ctr">
          <a:solidFill>
            <a:srgbClr val="FE001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6110" tIns="1353820" rIns="306110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24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34227" y="684849"/>
        <a:ext cx="3477087" cy="790187"/>
      </dsp:txXfrm>
    </dsp:sp>
    <dsp:sp modelId="{D9120355-7835-4FF8-BF32-F91056F29744}">
      <dsp:nvSpPr>
        <dsp:cNvPr id="0" name=""/>
        <dsp:cNvSpPr/>
      </dsp:nvSpPr>
      <dsp:spPr>
        <a:xfrm>
          <a:off x="602394" y="435041"/>
          <a:ext cx="2317174" cy="480755"/>
        </a:xfrm>
        <a:prstGeom prst="roundRect">
          <a:avLst/>
        </a:prstGeom>
        <a:gradFill rotWithShape="0">
          <a:gsLst>
            <a:gs pos="0">
              <a:srgbClr val="FE0012"/>
            </a:gs>
            <a:gs pos="50000">
              <a:srgbClr val="E70012"/>
            </a:gs>
            <a:gs pos="100000">
              <a:srgbClr val="E70012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4356" tIns="0" rIns="104356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用</a:t>
          </a:r>
          <a:r>
            <a:rPr lang="en-US" altLang="zh-CN" sz="2000" b="1" kern="1200" dirty="0" smtClean="0">
              <a:effectLst>
                <a:outerShdw blurRad="76200" dist="635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rPr>
            <a:t>SmartArt</a:t>
          </a:r>
          <a:r>
            <a:rPr lang="zh-CN" altLang="en-US" sz="20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图表</a:t>
          </a:r>
          <a:endParaRPr lang="zh-CN" altLang="en-US" sz="20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625863" y="458510"/>
        <a:ext cx="2270236" cy="4338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83D194-7FF3-4FB8-B067-E976F7868A57}">
      <dsp:nvSpPr>
        <dsp:cNvPr id="0" name=""/>
        <dsp:cNvSpPr/>
      </dsp:nvSpPr>
      <dsp:spPr>
        <a:xfrm rot="5400000">
          <a:off x="2842282" y="112786"/>
          <a:ext cx="1703029" cy="1481635"/>
        </a:xfrm>
        <a:prstGeom prst="hexagon">
          <a:avLst>
            <a:gd name="adj" fmla="val 25000"/>
            <a:gd name="vf" fmla="val 115470"/>
          </a:avLst>
        </a:prstGeom>
        <a:blipFill dpi="0" rotWithShape="0">
          <a:blip xmlns:r="http://schemas.openxmlformats.org/officeDocument/2006/relationships" r:embed="rId1"/>
          <a:srcRect/>
          <a:tile tx="0" ty="298450" sx="20000" sy="20000" flip="none" algn="ctr"/>
        </a:blipFill>
        <a:ln>
          <a:noFill/>
        </a:ln>
        <a:effectLst>
          <a:outerShdw blurRad="88900" dist="635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5400" kern="1200" dirty="0" smtClean="0"/>
            <a:t> </a:t>
          </a:r>
          <a:endParaRPr lang="zh-CN" altLang="en-US" sz="5400" kern="1200" dirty="0"/>
        </a:p>
      </dsp:txBody>
      <dsp:txXfrm rot="-5400000">
        <a:off x="3183867" y="267478"/>
        <a:ext cx="1019859" cy="1172251"/>
      </dsp:txXfrm>
    </dsp:sp>
    <dsp:sp modelId="{67DBCED1-73B9-453A-A662-51473412CACE}">
      <dsp:nvSpPr>
        <dsp:cNvPr id="0" name=""/>
        <dsp:cNvSpPr/>
      </dsp:nvSpPr>
      <dsp:spPr>
        <a:xfrm>
          <a:off x="4479574" y="342695"/>
          <a:ext cx="1900580" cy="10218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37C5E7-A8AF-432E-A36B-0E19C9FD5A30}">
      <dsp:nvSpPr>
        <dsp:cNvPr id="0" name=""/>
        <dsp:cNvSpPr/>
      </dsp:nvSpPr>
      <dsp:spPr>
        <a:xfrm rot="5400000">
          <a:off x="1242116" y="112786"/>
          <a:ext cx="1703029" cy="1481635"/>
        </a:xfrm>
        <a:prstGeom prst="hexagon">
          <a:avLst>
            <a:gd name="adj" fmla="val 25000"/>
            <a:gd name="vf" fmla="val 115470"/>
          </a:avLst>
        </a:prstGeom>
        <a:blipFill dpi="0" rotWithShape="0">
          <a:blip xmlns:r="http://schemas.openxmlformats.org/officeDocument/2006/relationships" r:embed="rId2"/>
          <a:srcRect/>
          <a:tile tx="0" ty="120650" sx="20000" sy="20000" flip="none" algn="ctr"/>
        </a:blipFill>
        <a:ln>
          <a:noFill/>
        </a:ln>
        <a:effectLst>
          <a:outerShdw blurRad="88900" dist="635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/>
        </a:p>
      </dsp:txBody>
      <dsp:txXfrm rot="-5400000">
        <a:off x="1583701" y="267478"/>
        <a:ext cx="1019859" cy="1172251"/>
      </dsp:txXfrm>
    </dsp:sp>
    <dsp:sp modelId="{B34FA4B5-8800-4DD6-AA9C-7AD2436A9C88}">
      <dsp:nvSpPr>
        <dsp:cNvPr id="0" name=""/>
        <dsp:cNvSpPr/>
      </dsp:nvSpPr>
      <dsp:spPr>
        <a:xfrm rot="5400000">
          <a:off x="2039133" y="1558317"/>
          <a:ext cx="1703029" cy="1481635"/>
        </a:xfrm>
        <a:prstGeom prst="hexagon">
          <a:avLst>
            <a:gd name="adj" fmla="val 25000"/>
            <a:gd name="vf" fmla="val 115470"/>
          </a:avLst>
        </a:prstGeom>
        <a:blipFill dpi="0" rotWithShape="0">
          <a:blip xmlns:r="http://schemas.openxmlformats.org/officeDocument/2006/relationships" r:embed="rId3"/>
          <a:srcRect/>
          <a:tile tx="0" ty="273050" sx="20000" sy="20000" flip="none" algn="ctr"/>
        </a:blipFill>
        <a:ln>
          <a:noFill/>
        </a:ln>
        <a:effectLst>
          <a:outerShdw blurRad="88900" dist="635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5400" kern="1200" dirty="0" smtClean="0"/>
            <a:t> </a:t>
          </a:r>
          <a:endParaRPr lang="zh-CN" altLang="en-US" sz="5400" kern="1200" dirty="0"/>
        </a:p>
      </dsp:txBody>
      <dsp:txXfrm rot="-5400000">
        <a:off x="2380718" y="1713009"/>
        <a:ext cx="1019859" cy="1172251"/>
      </dsp:txXfrm>
    </dsp:sp>
    <dsp:sp modelId="{2E09B6EA-93E2-45AB-8272-248FCAE395FC}">
      <dsp:nvSpPr>
        <dsp:cNvPr id="0" name=""/>
        <dsp:cNvSpPr/>
      </dsp:nvSpPr>
      <dsp:spPr>
        <a:xfrm>
          <a:off x="249250" y="1788226"/>
          <a:ext cx="1839271" cy="10218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290A7A-C6A7-448C-B38B-CB9E291AD1B1}">
      <dsp:nvSpPr>
        <dsp:cNvPr id="0" name=""/>
        <dsp:cNvSpPr/>
      </dsp:nvSpPr>
      <dsp:spPr>
        <a:xfrm rot="5400000">
          <a:off x="3639299" y="1558317"/>
          <a:ext cx="1703029" cy="1481635"/>
        </a:xfrm>
        <a:prstGeom prst="hexagon">
          <a:avLst>
            <a:gd name="adj" fmla="val 25000"/>
            <a:gd name="vf" fmla="val 115470"/>
          </a:avLst>
        </a:prstGeom>
        <a:blipFill dpi="0" rotWithShape="0">
          <a:blip xmlns:r="http://schemas.openxmlformats.org/officeDocument/2006/relationships" r:embed="rId4"/>
          <a:srcRect/>
          <a:tile tx="0" ty="171450" sx="20000" sy="20000" flip="none" algn="ctr"/>
        </a:blipFill>
        <a:ln>
          <a:noFill/>
        </a:ln>
        <a:effectLst>
          <a:outerShdw blurRad="88900" dist="635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/>
        </a:p>
      </dsp:txBody>
      <dsp:txXfrm rot="-5400000">
        <a:off x="3980884" y="1713009"/>
        <a:ext cx="1019859" cy="1172251"/>
      </dsp:txXfrm>
    </dsp:sp>
    <dsp:sp modelId="{3E0FD012-4EAB-498F-BDC2-A34749C63784}">
      <dsp:nvSpPr>
        <dsp:cNvPr id="0" name=""/>
        <dsp:cNvSpPr/>
      </dsp:nvSpPr>
      <dsp:spPr>
        <a:xfrm rot="5400000">
          <a:off x="2842282" y="3003848"/>
          <a:ext cx="1703029" cy="1481635"/>
        </a:xfrm>
        <a:prstGeom prst="hexagon">
          <a:avLst>
            <a:gd name="adj" fmla="val 25000"/>
            <a:gd name="vf" fmla="val 115470"/>
          </a:avLst>
        </a:prstGeom>
        <a:blipFill dpi="0" rotWithShape="0">
          <a:blip xmlns:r="http://schemas.openxmlformats.org/officeDocument/2006/relationships" r:embed="rId5"/>
          <a:srcRect/>
          <a:tile tx="0" ty="63500" sx="20000" sy="20000" flip="none" algn="ctr"/>
        </a:blipFill>
        <a:ln>
          <a:noFill/>
        </a:ln>
        <a:effectLst>
          <a:outerShdw blurRad="88900" dist="635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5400" kern="1200" dirty="0" smtClean="0"/>
            <a:t> </a:t>
          </a:r>
          <a:endParaRPr lang="zh-CN" altLang="en-US" sz="5400" kern="1200" dirty="0"/>
        </a:p>
      </dsp:txBody>
      <dsp:txXfrm rot="-5400000">
        <a:off x="3183867" y="3158540"/>
        <a:ext cx="1019859" cy="1172251"/>
      </dsp:txXfrm>
    </dsp:sp>
    <dsp:sp modelId="{40E56953-CFDA-4C6E-8816-274024AD20D7}">
      <dsp:nvSpPr>
        <dsp:cNvPr id="0" name=""/>
        <dsp:cNvSpPr/>
      </dsp:nvSpPr>
      <dsp:spPr>
        <a:xfrm>
          <a:off x="4479574" y="3233757"/>
          <a:ext cx="1900580" cy="10218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6D814C-2D4D-481D-ADCA-86A259D5E285}">
      <dsp:nvSpPr>
        <dsp:cNvPr id="0" name=""/>
        <dsp:cNvSpPr/>
      </dsp:nvSpPr>
      <dsp:spPr>
        <a:xfrm rot="5400000">
          <a:off x="1242116" y="3003848"/>
          <a:ext cx="1703029" cy="1481635"/>
        </a:xfrm>
        <a:prstGeom prst="hexagon">
          <a:avLst>
            <a:gd name="adj" fmla="val 25000"/>
            <a:gd name="vf" fmla="val 115470"/>
          </a:avLst>
        </a:prstGeom>
        <a:blipFill dpi="0" rotWithShape="0">
          <a:blip xmlns:r="http://schemas.openxmlformats.org/officeDocument/2006/relationships" r:embed="rId6"/>
          <a:srcRect/>
          <a:tile tx="0" ty="-95250" sx="20000" sy="20000" flip="none" algn="ctr"/>
        </a:blipFill>
        <a:ln>
          <a:noFill/>
        </a:ln>
        <a:effectLst>
          <a:outerShdw blurRad="88900" dist="635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/>
        </a:p>
      </dsp:txBody>
      <dsp:txXfrm rot="-5400000">
        <a:off x="1583701" y="3158540"/>
        <a:ext cx="1019859" cy="11722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A43A0A-DEA5-41DD-9C09-A82C120D2C17}">
      <dsp:nvSpPr>
        <dsp:cNvPr id="0" name=""/>
        <dsp:cNvSpPr/>
      </dsp:nvSpPr>
      <dsp:spPr>
        <a:xfrm>
          <a:off x="584953" y="100758"/>
          <a:ext cx="1701006" cy="20011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dbl" algn="ctr">
          <a:solidFill>
            <a:scrgbClr r="0" g="0" b="0">
              <a:shade val="95000"/>
              <a:satMod val="105000"/>
            </a:sc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F02CD9-D60B-4945-962F-F1DF836897A3}">
      <dsp:nvSpPr>
        <dsp:cNvPr id="0" name=""/>
        <dsp:cNvSpPr/>
      </dsp:nvSpPr>
      <dsp:spPr>
        <a:xfrm>
          <a:off x="670003" y="204733"/>
          <a:ext cx="1530905" cy="1515487"/>
        </a:xfrm>
        <a:prstGeom prst="rect">
          <a:avLst/>
        </a:prstGeom>
        <a:blipFill dpi="0" rotWithShape="1">
          <a:blip xmlns:r="http://schemas.openxmlformats.org/officeDocument/2006/relationships" r:embed="rId1"/>
          <a:srcRect/>
          <a:tile tx="-12700" ty="120650" sx="100000" sy="100000" flip="none" algn="ctr"/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9144550-0C52-4858-9230-A38743360BA5}">
      <dsp:nvSpPr>
        <dsp:cNvPr id="0" name=""/>
        <dsp:cNvSpPr/>
      </dsp:nvSpPr>
      <dsp:spPr>
        <a:xfrm>
          <a:off x="670003" y="1650025"/>
          <a:ext cx="1530905" cy="540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青 涩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670003" y="1650025"/>
        <a:ext cx="1530905" cy="540319"/>
      </dsp:txXfrm>
    </dsp:sp>
    <dsp:sp modelId="{C7E822DD-E678-4565-9365-67DA3749A1F9}">
      <dsp:nvSpPr>
        <dsp:cNvPr id="0" name=""/>
        <dsp:cNvSpPr/>
      </dsp:nvSpPr>
      <dsp:spPr>
        <a:xfrm>
          <a:off x="2601864" y="100758"/>
          <a:ext cx="1701006" cy="20011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tx1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F1AF08-7EC6-4FFE-9239-FEEB672B6F7C}">
      <dsp:nvSpPr>
        <dsp:cNvPr id="0" name=""/>
        <dsp:cNvSpPr/>
      </dsp:nvSpPr>
      <dsp:spPr>
        <a:xfrm>
          <a:off x="2686915" y="204733"/>
          <a:ext cx="1530905" cy="1515487"/>
        </a:xfrm>
        <a:prstGeom prst="rect">
          <a:avLst/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-12700" ty="412750" sx="100000" sy="100000" flip="none" algn="ctr"/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E13EEB8-39F4-4003-91DE-F76359493146}">
      <dsp:nvSpPr>
        <dsp:cNvPr id="0" name=""/>
        <dsp:cNvSpPr/>
      </dsp:nvSpPr>
      <dsp:spPr>
        <a:xfrm>
          <a:off x="2686915" y="1650025"/>
          <a:ext cx="1530905" cy="540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天 真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2686915" y="1650025"/>
        <a:ext cx="1530905" cy="540319"/>
      </dsp:txXfrm>
    </dsp:sp>
    <dsp:sp modelId="{9FC3EEB2-07AA-40AA-A983-4F69EB34984D}">
      <dsp:nvSpPr>
        <dsp:cNvPr id="0" name=""/>
        <dsp:cNvSpPr/>
      </dsp:nvSpPr>
      <dsp:spPr>
        <a:xfrm>
          <a:off x="4618776" y="100758"/>
          <a:ext cx="1701006" cy="20011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tx1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327BA1-3DEF-4507-B809-0FCFFB5D2864}">
      <dsp:nvSpPr>
        <dsp:cNvPr id="0" name=""/>
        <dsp:cNvSpPr/>
      </dsp:nvSpPr>
      <dsp:spPr>
        <a:xfrm>
          <a:off x="4703826" y="204733"/>
          <a:ext cx="1530905" cy="1515487"/>
        </a:xfrm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-12700" ty="279400" sx="100000" sy="100000" flip="none" algn="ctr"/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4F51EBA-2E65-4835-BFF3-2772692083FA}">
      <dsp:nvSpPr>
        <dsp:cNvPr id="0" name=""/>
        <dsp:cNvSpPr/>
      </dsp:nvSpPr>
      <dsp:spPr>
        <a:xfrm>
          <a:off x="4703826" y="1650025"/>
          <a:ext cx="1530905" cy="540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无 邪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4703826" y="1650025"/>
        <a:ext cx="1530905" cy="540319"/>
      </dsp:txXfrm>
    </dsp:sp>
    <dsp:sp modelId="{3357F8B8-09E8-446F-B61C-FF7171D3FE25}">
      <dsp:nvSpPr>
        <dsp:cNvPr id="0" name=""/>
        <dsp:cNvSpPr/>
      </dsp:nvSpPr>
      <dsp:spPr>
        <a:xfrm>
          <a:off x="584953" y="2299354"/>
          <a:ext cx="1701006" cy="20011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tx1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413EF0-55E4-4C62-9D0B-0A261C3BBADC}">
      <dsp:nvSpPr>
        <dsp:cNvPr id="0" name=""/>
        <dsp:cNvSpPr/>
      </dsp:nvSpPr>
      <dsp:spPr>
        <a:xfrm>
          <a:off x="670003" y="2403329"/>
          <a:ext cx="1530905" cy="1515487"/>
        </a:xfrm>
        <a:prstGeom prst="rect">
          <a:avLst/>
        </a:prstGeom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-12700" ty="-6350" sx="100000" sy="100000" flip="none" algn="ctr"/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35FB8A4-C337-4BA1-87F3-C69ED6F6FC71}">
      <dsp:nvSpPr>
        <dsp:cNvPr id="0" name=""/>
        <dsp:cNvSpPr/>
      </dsp:nvSpPr>
      <dsp:spPr>
        <a:xfrm>
          <a:off x="670003" y="3791002"/>
          <a:ext cx="1530905" cy="540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可 爱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670003" y="3791002"/>
        <a:ext cx="1530905" cy="540319"/>
      </dsp:txXfrm>
    </dsp:sp>
    <dsp:sp modelId="{BEC8FF7A-7A38-490A-829A-033ACC8EF2E3}">
      <dsp:nvSpPr>
        <dsp:cNvPr id="0" name=""/>
        <dsp:cNvSpPr/>
      </dsp:nvSpPr>
      <dsp:spPr>
        <a:xfrm>
          <a:off x="2601864" y="2299354"/>
          <a:ext cx="1701006" cy="20011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tx1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8C8F15-8224-4A46-B758-72C747EB8DB8}">
      <dsp:nvSpPr>
        <dsp:cNvPr id="0" name=""/>
        <dsp:cNvSpPr/>
      </dsp:nvSpPr>
      <dsp:spPr>
        <a:xfrm>
          <a:off x="2686915" y="2403329"/>
          <a:ext cx="1530905" cy="1515487"/>
        </a:xfrm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-12700" ty="228600" sx="100000" sy="100000" flip="none" algn="ctr"/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797D456-8FB1-4ABA-B32A-174CE560A4D3}">
      <dsp:nvSpPr>
        <dsp:cNvPr id="0" name=""/>
        <dsp:cNvSpPr/>
      </dsp:nvSpPr>
      <dsp:spPr>
        <a:xfrm>
          <a:off x="2686915" y="3791002"/>
          <a:ext cx="1530905" cy="540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调 皮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2686915" y="3791002"/>
        <a:ext cx="1530905" cy="540319"/>
      </dsp:txXfrm>
    </dsp:sp>
    <dsp:sp modelId="{B70CF50B-08A1-4E70-A383-DD83749C615B}">
      <dsp:nvSpPr>
        <dsp:cNvPr id="0" name=""/>
        <dsp:cNvSpPr/>
      </dsp:nvSpPr>
      <dsp:spPr>
        <a:xfrm>
          <a:off x="4618776" y="2299354"/>
          <a:ext cx="1701006" cy="20011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tx1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1AD9DC-AFA7-4540-80BF-84985DEEC1E8}">
      <dsp:nvSpPr>
        <dsp:cNvPr id="0" name=""/>
        <dsp:cNvSpPr/>
      </dsp:nvSpPr>
      <dsp:spPr>
        <a:xfrm>
          <a:off x="4703826" y="2403329"/>
          <a:ext cx="1530905" cy="1515487"/>
        </a:xfrm>
        <a:prstGeom prst="rect">
          <a:avLst/>
        </a:prstGeom>
        <a:blipFill dpi="0" rotWithShape="1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-12700" ty="279400" sx="100000" sy="100000" flip="none" algn="ctr"/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55CBFED-40CF-47A1-A012-A2DD0E8861DD}">
      <dsp:nvSpPr>
        <dsp:cNvPr id="0" name=""/>
        <dsp:cNvSpPr/>
      </dsp:nvSpPr>
      <dsp:spPr>
        <a:xfrm>
          <a:off x="4703826" y="3791002"/>
          <a:ext cx="1530905" cy="5403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典 雅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4703826" y="3791002"/>
        <a:ext cx="1530905" cy="5403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5F5872-F251-4124-AAA2-BE81DB54F874}">
      <dsp:nvSpPr>
        <dsp:cNvPr id="0" name=""/>
        <dsp:cNvSpPr/>
      </dsp:nvSpPr>
      <dsp:spPr>
        <a:xfrm rot="10800000">
          <a:off x="1361866" y="291527"/>
          <a:ext cx="4305269" cy="531062"/>
        </a:xfrm>
        <a:prstGeom prst="homePlate">
          <a:avLst/>
        </a:prstGeom>
        <a:solidFill>
          <a:schemeClr val="accent4">
            <a:lumMod val="75000"/>
          </a:schemeClr>
        </a:solidFill>
        <a:ln w="25400" cap="flat" cmpd="sng" algn="ctr">
          <a:noFill/>
          <a:prstDash val="solid"/>
        </a:ln>
        <a:effectLst>
          <a:outerShdw blurRad="215900" dist="38100" dir="5400000" algn="t" rotWithShape="0">
            <a:prstClr val="black">
              <a:alpha val="47000"/>
            </a:prstClr>
          </a:outerShdw>
        </a:effectLst>
        <a:scene3d>
          <a:camera prst="orthographicFront"/>
          <a:lightRig rig="threePt" dir="t">
            <a:rot lat="0" lon="0" rev="3000000"/>
          </a:lightRig>
        </a:scene3d>
        <a:sp3d extrusionH="25400">
          <a:extrusionClr>
            <a:schemeClr val="tx1">
              <a:lumMod val="50000"/>
              <a:lumOff val="50000"/>
            </a:schemeClr>
          </a:extrusionClr>
          <a:contourClr>
            <a:schemeClr val="bg1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9402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秋叶大叔，</a:t>
          </a:r>
          <a:endParaRPr lang="zh-CN" altLang="en-US" sz="19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10800000">
        <a:off x="1494631" y="291527"/>
        <a:ext cx="4172504" cy="531062"/>
      </dsp:txXfrm>
    </dsp:sp>
    <dsp:sp modelId="{920A0C3E-DA50-462C-8403-3A2FD15112CF}">
      <dsp:nvSpPr>
        <dsp:cNvPr id="0" name=""/>
        <dsp:cNvSpPr/>
      </dsp:nvSpPr>
      <dsp:spPr>
        <a:xfrm rot="2774219">
          <a:off x="806953" y="2145"/>
          <a:ext cx="1109825" cy="1109825"/>
        </a:xfrm>
        <a:prstGeom prst="pie">
          <a:avLst/>
        </a:prstGeom>
        <a:solidFill>
          <a:srgbClr val="FFC000"/>
        </a:solidFill>
        <a:ln w="25400" cap="flat" cmpd="sng" algn="ctr">
          <a:noFill/>
          <a:prstDash val="solid"/>
        </a:ln>
        <a:effectLst>
          <a:outerShdw blurRad="215900" dist="38100" dir="5400000" algn="t" rotWithShape="0">
            <a:prstClr val="black">
              <a:alpha val="47000"/>
            </a:prstClr>
          </a:outerShdw>
        </a:effectLst>
        <a:sp3d extrusionH="25400">
          <a:extrusionClr>
            <a:schemeClr val="tx1">
              <a:lumMod val="50000"/>
              <a:lumOff val="50000"/>
            </a:schemeClr>
          </a:extrusionClr>
          <a:contourClr>
            <a:schemeClr val="bg1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2B0968-AA9A-48B3-83AD-50C5FA0480BB}">
      <dsp:nvSpPr>
        <dsp:cNvPr id="0" name=""/>
        <dsp:cNvSpPr/>
      </dsp:nvSpPr>
      <dsp:spPr>
        <a:xfrm rot="10800000">
          <a:off x="1361866" y="1732644"/>
          <a:ext cx="4305269" cy="531062"/>
        </a:xfrm>
        <a:prstGeom prst="homePlate">
          <a:avLst/>
        </a:prstGeom>
        <a:solidFill>
          <a:schemeClr val="tx1">
            <a:lumMod val="85000"/>
            <a:lumOff val="15000"/>
          </a:schemeClr>
        </a:solidFill>
        <a:ln w="25400" cap="flat" cmpd="sng" algn="ctr">
          <a:noFill/>
          <a:prstDash val="solid"/>
        </a:ln>
        <a:effectLst>
          <a:outerShdw blurRad="215900" dist="38100" dir="5400000" algn="t" rotWithShape="0">
            <a:prstClr val="black">
              <a:alpha val="47000"/>
            </a:prstClr>
          </a:outerShdw>
        </a:effectLst>
        <a:scene3d>
          <a:camera prst="orthographicFront"/>
          <a:lightRig rig="threePt" dir="t">
            <a:rot lat="0" lon="0" rev="3000000"/>
          </a:lightRig>
        </a:scene3d>
        <a:sp3d extrusionH="25400">
          <a:extrusionClr>
            <a:schemeClr val="tx1">
              <a:lumMod val="50000"/>
              <a:lumOff val="50000"/>
            </a:schemeClr>
          </a:extrusionClr>
          <a:contourClr>
            <a:schemeClr val="bg1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9402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怎样才能学好</a:t>
          </a:r>
          <a:r>
            <a:rPr lang="en-US" altLang="zh-CN" sz="19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PPT</a:t>
          </a:r>
          <a:r>
            <a:rPr lang="zh-CN" altLang="en-US" sz="19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啊？</a:t>
          </a:r>
          <a:endParaRPr lang="zh-CN" altLang="en-US" sz="19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10800000">
        <a:off x="1494631" y="1732644"/>
        <a:ext cx="4172504" cy="531062"/>
      </dsp:txXfrm>
    </dsp:sp>
    <dsp:sp modelId="{11E5D320-3F4D-4467-99F4-780A7D9E2B23}">
      <dsp:nvSpPr>
        <dsp:cNvPr id="0" name=""/>
        <dsp:cNvSpPr/>
      </dsp:nvSpPr>
      <dsp:spPr>
        <a:xfrm rot="2774219">
          <a:off x="806953" y="1443262"/>
          <a:ext cx="1109825" cy="1109825"/>
        </a:xfrm>
        <a:prstGeom prst="pie">
          <a:avLst/>
        </a:prstGeom>
        <a:solidFill>
          <a:srgbClr val="FFC000"/>
        </a:solidFill>
        <a:ln w="25400" cap="flat" cmpd="sng" algn="ctr">
          <a:noFill/>
          <a:prstDash val="solid"/>
        </a:ln>
        <a:effectLst>
          <a:outerShdw blurRad="215900" dist="38100" dir="5400000" algn="t" rotWithShape="0">
            <a:prstClr val="black">
              <a:alpha val="47000"/>
            </a:prstClr>
          </a:outerShdw>
        </a:effectLst>
        <a:sp3d extrusionH="25400">
          <a:extrusionClr>
            <a:schemeClr val="tx1">
              <a:lumMod val="50000"/>
              <a:lumOff val="50000"/>
            </a:schemeClr>
          </a:extrusionClr>
          <a:contourClr>
            <a:schemeClr val="bg1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007D25-0BB0-40D6-9534-8DE11DE55AFE}">
      <dsp:nvSpPr>
        <dsp:cNvPr id="0" name=""/>
        <dsp:cNvSpPr/>
      </dsp:nvSpPr>
      <dsp:spPr>
        <a:xfrm rot="10800000">
          <a:off x="1361866" y="3173761"/>
          <a:ext cx="4305269" cy="531062"/>
        </a:xfrm>
        <a:prstGeom prst="homePlate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>
          <a:outerShdw blurRad="215900" dist="38100" dir="5400000" algn="t" rotWithShape="0">
            <a:prstClr val="black">
              <a:alpha val="47000"/>
            </a:prstClr>
          </a:outerShdw>
        </a:effectLst>
        <a:scene3d>
          <a:camera prst="orthographicFront"/>
          <a:lightRig rig="threePt" dir="t">
            <a:rot lat="0" lon="0" rev="3000000"/>
          </a:lightRig>
        </a:scene3d>
        <a:sp3d extrusionH="25400">
          <a:extrusionClr>
            <a:schemeClr val="tx1">
              <a:lumMod val="50000"/>
              <a:lumOff val="50000"/>
            </a:schemeClr>
          </a:extrusionClr>
          <a:contourClr>
            <a:schemeClr val="bg1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9402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啪</a:t>
          </a:r>
          <a:r>
            <a:rPr lang="en-US" altLang="zh-CN" sz="19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~</a:t>
          </a:r>
          <a:r>
            <a:rPr lang="zh-CN" altLang="en-US" sz="19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！还不快去网易云课堂？</a:t>
          </a:r>
          <a:endParaRPr lang="zh-CN" altLang="en-US" sz="19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10800000">
        <a:off x="1494631" y="3173761"/>
        <a:ext cx="4172504" cy="531062"/>
      </dsp:txXfrm>
    </dsp:sp>
    <dsp:sp modelId="{E1F3D445-9E3B-4C66-9545-52D2EE66B23E}">
      <dsp:nvSpPr>
        <dsp:cNvPr id="0" name=""/>
        <dsp:cNvSpPr/>
      </dsp:nvSpPr>
      <dsp:spPr>
        <a:xfrm rot="2774219">
          <a:off x="806953" y="2884379"/>
          <a:ext cx="1109825" cy="1109825"/>
        </a:xfrm>
        <a:prstGeom prst="pie">
          <a:avLst/>
        </a:prstGeom>
        <a:solidFill>
          <a:srgbClr val="FFC000"/>
        </a:solidFill>
        <a:ln w="25400" cap="flat" cmpd="sng" algn="ctr">
          <a:noFill/>
          <a:prstDash val="solid"/>
        </a:ln>
        <a:effectLst>
          <a:outerShdw blurRad="215900" dist="38100" dir="5400000" algn="t" rotWithShape="0">
            <a:prstClr val="black">
              <a:alpha val="47000"/>
            </a:prstClr>
          </a:outerShdw>
        </a:effectLst>
        <a:sp3d extrusionH="25400">
          <a:extrusionClr>
            <a:schemeClr val="tx1">
              <a:lumMod val="50000"/>
              <a:lumOff val="50000"/>
            </a:schemeClr>
          </a:extrusionClr>
          <a:contourClr>
            <a:schemeClr val="bg1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71F1B-2143-4A2D-9E60-0EFDF12DD6C7}" type="datetimeFigureOut">
              <a:rPr lang="zh-CN" altLang="en-US" smtClean="0"/>
              <a:t>2014/12/23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E41368-DDEF-4763-A590-1B6BC677D4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5407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/>
              <a:t>2014/12/23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869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/>
              <a:t>2014/12/23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535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06374"/>
            <a:ext cx="2742843" cy="43878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06374"/>
            <a:ext cx="8025355" cy="43878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/>
              <a:t>2014/12/23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203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3826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7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07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61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15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23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7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31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710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200151"/>
            <a:ext cx="5384099" cy="3394075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200151"/>
            <a:ext cx="5384099" cy="3394075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795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637"/>
            <a:ext cx="1097137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39" indent="0">
              <a:buNone/>
              <a:defRPr sz="2700" b="1"/>
            </a:lvl2pPr>
            <a:lvl3pPr marL="1219078" indent="0">
              <a:buNone/>
              <a:defRPr sz="2400" b="1"/>
            </a:lvl3pPr>
            <a:lvl4pPr marL="1828617" indent="0">
              <a:buNone/>
              <a:defRPr sz="2100" b="1"/>
            </a:lvl4pPr>
            <a:lvl5pPr marL="2438156" indent="0">
              <a:buNone/>
              <a:defRPr sz="2100" b="1"/>
            </a:lvl5pPr>
            <a:lvl6pPr marL="3047695" indent="0">
              <a:buNone/>
              <a:defRPr sz="2100" b="1"/>
            </a:lvl6pPr>
            <a:lvl7pPr marL="3657234" indent="0">
              <a:buNone/>
              <a:defRPr sz="2100" b="1"/>
            </a:lvl7pPr>
            <a:lvl8pPr marL="4266773" indent="0">
              <a:buNone/>
              <a:defRPr sz="2100" b="1"/>
            </a:lvl8pPr>
            <a:lvl9pPr marL="4876312" indent="0">
              <a:buNone/>
              <a:defRPr sz="21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2" y="1535113"/>
            <a:ext cx="5388332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39" indent="0">
              <a:buNone/>
              <a:defRPr sz="2700" b="1"/>
            </a:lvl2pPr>
            <a:lvl3pPr marL="1219078" indent="0">
              <a:buNone/>
              <a:defRPr sz="2400" b="1"/>
            </a:lvl3pPr>
            <a:lvl4pPr marL="1828617" indent="0">
              <a:buNone/>
              <a:defRPr sz="2100" b="1"/>
            </a:lvl4pPr>
            <a:lvl5pPr marL="2438156" indent="0">
              <a:buNone/>
              <a:defRPr sz="2100" b="1"/>
            </a:lvl5pPr>
            <a:lvl6pPr marL="3047695" indent="0">
              <a:buNone/>
              <a:defRPr sz="2100" b="1"/>
            </a:lvl6pPr>
            <a:lvl7pPr marL="3657234" indent="0">
              <a:buNone/>
              <a:defRPr sz="2100" b="1"/>
            </a:lvl7pPr>
            <a:lvl8pPr marL="4266773" indent="0">
              <a:buNone/>
              <a:defRPr sz="2100" b="1"/>
            </a:lvl8pPr>
            <a:lvl9pPr marL="4876312" indent="0">
              <a:buNone/>
              <a:defRPr sz="21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2" y="2174875"/>
            <a:ext cx="5388332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9958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色背景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/>
        </p:nvCxnSpPr>
        <p:spPr>
          <a:xfrm>
            <a:off x="0" y="1028733"/>
            <a:ext cx="12190413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190550" y="68627"/>
            <a:ext cx="10683340" cy="912101"/>
          </a:xfrm>
        </p:spPr>
        <p:txBody>
          <a:bodyPr>
            <a:normAutofit/>
          </a:bodyPr>
          <a:lstStyle>
            <a:lvl1pPr algn="l">
              <a:defRPr sz="36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0075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字说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1" y="5916180"/>
            <a:ext cx="12208766" cy="9418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0" y="1028733"/>
            <a:ext cx="12190413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0550" y="68627"/>
            <a:ext cx="10683340" cy="912101"/>
          </a:xfrm>
        </p:spPr>
        <p:txBody>
          <a:bodyPr>
            <a:normAutofit/>
          </a:bodyPr>
          <a:lstStyle>
            <a:lvl1pPr algn="l">
              <a:defRPr sz="36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39987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3499" y="16362"/>
            <a:ext cx="7652049" cy="836712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020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/>
              <a:t>2014/12/23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570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3" y="273049"/>
            <a:ext cx="4010562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2"/>
            <a:ext cx="6814779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3" y="1435102"/>
            <a:ext cx="4010562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539" indent="0">
              <a:buNone/>
              <a:defRPr sz="1600"/>
            </a:lvl2pPr>
            <a:lvl3pPr marL="1219078" indent="0">
              <a:buNone/>
              <a:defRPr sz="1300"/>
            </a:lvl3pPr>
            <a:lvl4pPr marL="1828617" indent="0">
              <a:buNone/>
              <a:defRPr sz="1200"/>
            </a:lvl4pPr>
            <a:lvl5pPr marL="2438156" indent="0">
              <a:buNone/>
              <a:defRPr sz="1200"/>
            </a:lvl5pPr>
            <a:lvl6pPr marL="3047695" indent="0">
              <a:buNone/>
              <a:defRPr sz="1200"/>
            </a:lvl6pPr>
            <a:lvl7pPr marL="3657234" indent="0">
              <a:buNone/>
              <a:defRPr sz="1200"/>
            </a:lvl7pPr>
            <a:lvl8pPr marL="4266773" indent="0">
              <a:buNone/>
              <a:defRPr sz="1200"/>
            </a:lvl8pPr>
            <a:lvl9pPr marL="4876312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2177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539" indent="0">
              <a:buNone/>
              <a:defRPr sz="3700"/>
            </a:lvl2pPr>
            <a:lvl3pPr marL="1219078" indent="0">
              <a:buNone/>
              <a:defRPr sz="3200"/>
            </a:lvl3pPr>
            <a:lvl4pPr marL="1828617" indent="0">
              <a:buNone/>
              <a:defRPr sz="2700"/>
            </a:lvl4pPr>
            <a:lvl5pPr marL="2438156" indent="0">
              <a:buNone/>
              <a:defRPr sz="2700"/>
            </a:lvl5pPr>
            <a:lvl6pPr marL="3047695" indent="0">
              <a:buNone/>
              <a:defRPr sz="2700"/>
            </a:lvl6pPr>
            <a:lvl7pPr marL="3657234" indent="0">
              <a:buNone/>
              <a:defRPr sz="2700"/>
            </a:lvl7pPr>
            <a:lvl8pPr marL="4266773" indent="0">
              <a:buNone/>
              <a:defRPr sz="2700"/>
            </a:lvl8pPr>
            <a:lvl9pPr marL="4876312" indent="0">
              <a:buNone/>
              <a:defRPr sz="27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539" indent="0">
              <a:buNone/>
              <a:defRPr sz="1600"/>
            </a:lvl2pPr>
            <a:lvl3pPr marL="1219078" indent="0">
              <a:buNone/>
              <a:defRPr sz="1300"/>
            </a:lvl3pPr>
            <a:lvl4pPr marL="1828617" indent="0">
              <a:buNone/>
              <a:defRPr sz="1200"/>
            </a:lvl4pPr>
            <a:lvl5pPr marL="2438156" indent="0">
              <a:buNone/>
              <a:defRPr sz="1200"/>
            </a:lvl5pPr>
            <a:lvl6pPr marL="3047695" indent="0">
              <a:buNone/>
              <a:defRPr sz="1200"/>
            </a:lvl6pPr>
            <a:lvl7pPr marL="3657234" indent="0">
              <a:buNone/>
              <a:defRPr sz="1200"/>
            </a:lvl7pPr>
            <a:lvl8pPr marL="4266773" indent="0">
              <a:buNone/>
              <a:defRPr sz="1200"/>
            </a:lvl8pPr>
            <a:lvl9pPr marL="4876312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6901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751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06374"/>
            <a:ext cx="2742843" cy="43878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06374"/>
            <a:ext cx="8025355" cy="43878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3390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5D3C-ED74-4A46-8CAB-10F9BFE395E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B2A07-E6E6-41D0-8068-DE41C5CCAD7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3889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7315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5084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07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61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15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23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7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31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325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200151"/>
            <a:ext cx="5384099" cy="3394075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200151"/>
            <a:ext cx="5384099" cy="3394075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9692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637"/>
            <a:ext cx="1097137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39" indent="0">
              <a:buNone/>
              <a:defRPr sz="2700" b="1"/>
            </a:lvl2pPr>
            <a:lvl3pPr marL="1219078" indent="0">
              <a:buNone/>
              <a:defRPr sz="2400" b="1"/>
            </a:lvl3pPr>
            <a:lvl4pPr marL="1828617" indent="0">
              <a:buNone/>
              <a:defRPr sz="2100" b="1"/>
            </a:lvl4pPr>
            <a:lvl5pPr marL="2438156" indent="0">
              <a:buNone/>
              <a:defRPr sz="2100" b="1"/>
            </a:lvl5pPr>
            <a:lvl6pPr marL="3047695" indent="0">
              <a:buNone/>
              <a:defRPr sz="2100" b="1"/>
            </a:lvl6pPr>
            <a:lvl7pPr marL="3657234" indent="0">
              <a:buNone/>
              <a:defRPr sz="2100" b="1"/>
            </a:lvl7pPr>
            <a:lvl8pPr marL="4266773" indent="0">
              <a:buNone/>
              <a:defRPr sz="2100" b="1"/>
            </a:lvl8pPr>
            <a:lvl9pPr marL="4876312" indent="0">
              <a:buNone/>
              <a:defRPr sz="21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2" y="1535113"/>
            <a:ext cx="5388332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39" indent="0">
              <a:buNone/>
              <a:defRPr sz="2700" b="1"/>
            </a:lvl2pPr>
            <a:lvl3pPr marL="1219078" indent="0">
              <a:buNone/>
              <a:defRPr sz="2400" b="1"/>
            </a:lvl3pPr>
            <a:lvl4pPr marL="1828617" indent="0">
              <a:buNone/>
              <a:defRPr sz="2100" b="1"/>
            </a:lvl4pPr>
            <a:lvl5pPr marL="2438156" indent="0">
              <a:buNone/>
              <a:defRPr sz="2100" b="1"/>
            </a:lvl5pPr>
            <a:lvl6pPr marL="3047695" indent="0">
              <a:buNone/>
              <a:defRPr sz="2100" b="1"/>
            </a:lvl6pPr>
            <a:lvl7pPr marL="3657234" indent="0">
              <a:buNone/>
              <a:defRPr sz="2100" b="1"/>
            </a:lvl7pPr>
            <a:lvl8pPr marL="4266773" indent="0">
              <a:buNone/>
              <a:defRPr sz="2100" b="1"/>
            </a:lvl8pPr>
            <a:lvl9pPr marL="4876312" indent="0">
              <a:buNone/>
              <a:defRPr sz="21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2" y="2174875"/>
            <a:ext cx="5388332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375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07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61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15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23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7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31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/>
              <a:t>2014/12/23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14949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色背景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/>
        </p:nvCxnSpPr>
        <p:spPr>
          <a:xfrm>
            <a:off x="0" y="1028733"/>
            <a:ext cx="12190413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190550" y="68627"/>
            <a:ext cx="10683340" cy="912101"/>
          </a:xfrm>
        </p:spPr>
        <p:txBody>
          <a:bodyPr>
            <a:normAutofit/>
          </a:bodyPr>
          <a:lstStyle>
            <a:lvl1pPr algn="l">
              <a:defRPr sz="36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3279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字说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1" y="5916180"/>
            <a:ext cx="12208766" cy="9418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0" y="1028733"/>
            <a:ext cx="12190413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0550" y="68627"/>
            <a:ext cx="10683340" cy="912101"/>
          </a:xfrm>
        </p:spPr>
        <p:txBody>
          <a:bodyPr>
            <a:normAutofit/>
          </a:bodyPr>
          <a:lstStyle>
            <a:lvl1pPr algn="l">
              <a:defRPr sz="36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6192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3499" y="16362"/>
            <a:ext cx="7652049" cy="836712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2342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3" y="273049"/>
            <a:ext cx="4010562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2"/>
            <a:ext cx="6814779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3" y="1435102"/>
            <a:ext cx="4010562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539" indent="0">
              <a:buNone/>
              <a:defRPr sz="1600"/>
            </a:lvl2pPr>
            <a:lvl3pPr marL="1219078" indent="0">
              <a:buNone/>
              <a:defRPr sz="1300"/>
            </a:lvl3pPr>
            <a:lvl4pPr marL="1828617" indent="0">
              <a:buNone/>
              <a:defRPr sz="1200"/>
            </a:lvl4pPr>
            <a:lvl5pPr marL="2438156" indent="0">
              <a:buNone/>
              <a:defRPr sz="1200"/>
            </a:lvl5pPr>
            <a:lvl6pPr marL="3047695" indent="0">
              <a:buNone/>
              <a:defRPr sz="1200"/>
            </a:lvl6pPr>
            <a:lvl7pPr marL="3657234" indent="0">
              <a:buNone/>
              <a:defRPr sz="1200"/>
            </a:lvl7pPr>
            <a:lvl8pPr marL="4266773" indent="0">
              <a:buNone/>
              <a:defRPr sz="1200"/>
            </a:lvl8pPr>
            <a:lvl9pPr marL="4876312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4556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539" indent="0">
              <a:buNone/>
              <a:defRPr sz="3700"/>
            </a:lvl2pPr>
            <a:lvl3pPr marL="1219078" indent="0">
              <a:buNone/>
              <a:defRPr sz="3200"/>
            </a:lvl3pPr>
            <a:lvl4pPr marL="1828617" indent="0">
              <a:buNone/>
              <a:defRPr sz="2700"/>
            </a:lvl4pPr>
            <a:lvl5pPr marL="2438156" indent="0">
              <a:buNone/>
              <a:defRPr sz="2700"/>
            </a:lvl5pPr>
            <a:lvl6pPr marL="3047695" indent="0">
              <a:buNone/>
              <a:defRPr sz="2700"/>
            </a:lvl6pPr>
            <a:lvl7pPr marL="3657234" indent="0">
              <a:buNone/>
              <a:defRPr sz="2700"/>
            </a:lvl7pPr>
            <a:lvl8pPr marL="4266773" indent="0">
              <a:buNone/>
              <a:defRPr sz="2700"/>
            </a:lvl8pPr>
            <a:lvl9pPr marL="4876312" indent="0">
              <a:buNone/>
              <a:defRPr sz="27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539" indent="0">
              <a:buNone/>
              <a:defRPr sz="1600"/>
            </a:lvl2pPr>
            <a:lvl3pPr marL="1219078" indent="0">
              <a:buNone/>
              <a:defRPr sz="1300"/>
            </a:lvl3pPr>
            <a:lvl4pPr marL="1828617" indent="0">
              <a:buNone/>
              <a:defRPr sz="1200"/>
            </a:lvl4pPr>
            <a:lvl5pPr marL="2438156" indent="0">
              <a:buNone/>
              <a:defRPr sz="1200"/>
            </a:lvl5pPr>
            <a:lvl6pPr marL="3047695" indent="0">
              <a:buNone/>
              <a:defRPr sz="1200"/>
            </a:lvl6pPr>
            <a:lvl7pPr marL="3657234" indent="0">
              <a:buNone/>
              <a:defRPr sz="1200"/>
            </a:lvl7pPr>
            <a:lvl8pPr marL="4266773" indent="0">
              <a:buNone/>
              <a:defRPr sz="1200"/>
            </a:lvl8pPr>
            <a:lvl9pPr marL="4876312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812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663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06374"/>
            <a:ext cx="2742843" cy="43878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06374"/>
            <a:ext cx="8025355" cy="43878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61516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5D3C-ED74-4A46-8CAB-10F9BFE395E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B2A07-E6E6-41D0-8068-DE41C5CCAD7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7954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0449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555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200151"/>
            <a:ext cx="5384099" cy="3394075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200151"/>
            <a:ext cx="5384099" cy="3394075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/>
              <a:t>2014/12/23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181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07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61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15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23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7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31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428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200151"/>
            <a:ext cx="5384099" cy="3394075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200151"/>
            <a:ext cx="5384099" cy="3394075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3051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637"/>
            <a:ext cx="1097137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39" indent="0">
              <a:buNone/>
              <a:defRPr sz="2700" b="1"/>
            </a:lvl2pPr>
            <a:lvl3pPr marL="1219078" indent="0">
              <a:buNone/>
              <a:defRPr sz="2400" b="1"/>
            </a:lvl3pPr>
            <a:lvl4pPr marL="1828617" indent="0">
              <a:buNone/>
              <a:defRPr sz="2100" b="1"/>
            </a:lvl4pPr>
            <a:lvl5pPr marL="2438156" indent="0">
              <a:buNone/>
              <a:defRPr sz="2100" b="1"/>
            </a:lvl5pPr>
            <a:lvl6pPr marL="3047695" indent="0">
              <a:buNone/>
              <a:defRPr sz="2100" b="1"/>
            </a:lvl6pPr>
            <a:lvl7pPr marL="3657234" indent="0">
              <a:buNone/>
              <a:defRPr sz="2100" b="1"/>
            </a:lvl7pPr>
            <a:lvl8pPr marL="4266773" indent="0">
              <a:buNone/>
              <a:defRPr sz="2100" b="1"/>
            </a:lvl8pPr>
            <a:lvl9pPr marL="4876312" indent="0">
              <a:buNone/>
              <a:defRPr sz="21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2" y="1535113"/>
            <a:ext cx="5388332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39" indent="0">
              <a:buNone/>
              <a:defRPr sz="2700" b="1"/>
            </a:lvl2pPr>
            <a:lvl3pPr marL="1219078" indent="0">
              <a:buNone/>
              <a:defRPr sz="2400" b="1"/>
            </a:lvl3pPr>
            <a:lvl4pPr marL="1828617" indent="0">
              <a:buNone/>
              <a:defRPr sz="2100" b="1"/>
            </a:lvl4pPr>
            <a:lvl5pPr marL="2438156" indent="0">
              <a:buNone/>
              <a:defRPr sz="2100" b="1"/>
            </a:lvl5pPr>
            <a:lvl6pPr marL="3047695" indent="0">
              <a:buNone/>
              <a:defRPr sz="2100" b="1"/>
            </a:lvl6pPr>
            <a:lvl7pPr marL="3657234" indent="0">
              <a:buNone/>
              <a:defRPr sz="2100" b="1"/>
            </a:lvl7pPr>
            <a:lvl8pPr marL="4266773" indent="0">
              <a:buNone/>
              <a:defRPr sz="2100" b="1"/>
            </a:lvl8pPr>
            <a:lvl9pPr marL="4876312" indent="0">
              <a:buNone/>
              <a:defRPr sz="21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2" y="2174875"/>
            <a:ext cx="5388332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1287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色背景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/>
        </p:nvCxnSpPr>
        <p:spPr>
          <a:xfrm>
            <a:off x="0" y="1028733"/>
            <a:ext cx="12190413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190550" y="68627"/>
            <a:ext cx="10683340" cy="912101"/>
          </a:xfrm>
        </p:spPr>
        <p:txBody>
          <a:bodyPr>
            <a:normAutofit/>
          </a:bodyPr>
          <a:lstStyle>
            <a:lvl1pPr algn="l">
              <a:defRPr sz="36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1416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字说明">
    <p:bg bwMode="inv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1" y="5916180"/>
            <a:ext cx="12208766" cy="9418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0" y="1028733"/>
            <a:ext cx="12190413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0550" y="68627"/>
            <a:ext cx="10683340" cy="912101"/>
          </a:xfrm>
        </p:spPr>
        <p:txBody>
          <a:bodyPr>
            <a:normAutofit/>
          </a:bodyPr>
          <a:lstStyle>
            <a:lvl1pPr algn="l">
              <a:defRPr sz="36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707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3499" y="16362"/>
            <a:ext cx="7652049" cy="836712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2329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3" y="273049"/>
            <a:ext cx="4010562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2"/>
            <a:ext cx="6814779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3" y="1435102"/>
            <a:ext cx="4010562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539" indent="0">
              <a:buNone/>
              <a:defRPr sz="1600"/>
            </a:lvl2pPr>
            <a:lvl3pPr marL="1219078" indent="0">
              <a:buNone/>
              <a:defRPr sz="1300"/>
            </a:lvl3pPr>
            <a:lvl4pPr marL="1828617" indent="0">
              <a:buNone/>
              <a:defRPr sz="1200"/>
            </a:lvl4pPr>
            <a:lvl5pPr marL="2438156" indent="0">
              <a:buNone/>
              <a:defRPr sz="1200"/>
            </a:lvl5pPr>
            <a:lvl6pPr marL="3047695" indent="0">
              <a:buNone/>
              <a:defRPr sz="1200"/>
            </a:lvl6pPr>
            <a:lvl7pPr marL="3657234" indent="0">
              <a:buNone/>
              <a:defRPr sz="1200"/>
            </a:lvl7pPr>
            <a:lvl8pPr marL="4266773" indent="0">
              <a:buNone/>
              <a:defRPr sz="1200"/>
            </a:lvl8pPr>
            <a:lvl9pPr marL="4876312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2482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539" indent="0">
              <a:buNone/>
              <a:defRPr sz="3700"/>
            </a:lvl2pPr>
            <a:lvl3pPr marL="1219078" indent="0">
              <a:buNone/>
              <a:defRPr sz="3200"/>
            </a:lvl3pPr>
            <a:lvl4pPr marL="1828617" indent="0">
              <a:buNone/>
              <a:defRPr sz="2700"/>
            </a:lvl4pPr>
            <a:lvl5pPr marL="2438156" indent="0">
              <a:buNone/>
              <a:defRPr sz="2700"/>
            </a:lvl5pPr>
            <a:lvl6pPr marL="3047695" indent="0">
              <a:buNone/>
              <a:defRPr sz="2700"/>
            </a:lvl6pPr>
            <a:lvl7pPr marL="3657234" indent="0">
              <a:buNone/>
              <a:defRPr sz="2700"/>
            </a:lvl7pPr>
            <a:lvl8pPr marL="4266773" indent="0">
              <a:buNone/>
              <a:defRPr sz="2700"/>
            </a:lvl8pPr>
            <a:lvl9pPr marL="4876312" indent="0">
              <a:buNone/>
              <a:defRPr sz="27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539" indent="0">
              <a:buNone/>
              <a:defRPr sz="1600"/>
            </a:lvl2pPr>
            <a:lvl3pPr marL="1219078" indent="0">
              <a:buNone/>
              <a:defRPr sz="1300"/>
            </a:lvl3pPr>
            <a:lvl4pPr marL="1828617" indent="0">
              <a:buNone/>
              <a:defRPr sz="1200"/>
            </a:lvl4pPr>
            <a:lvl5pPr marL="2438156" indent="0">
              <a:buNone/>
              <a:defRPr sz="1200"/>
            </a:lvl5pPr>
            <a:lvl6pPr marL="3047695" indent="0">
              <a:buNone/>
              <a:defRPr sz="1200"/>
            </a:lvl6pPr>
            <a:lvl7pPr marL="3657234" indent="0">
              <a:buNone/>
              <a:defRPr sz="1200"/>
            </a:lvl7pPr>
            <a:lvl8pPr marL="4266773" indent="0">
              <a:buNone/>
              <a:defRPr sz="1200"/>
            </a:lvl8pPr>
            <a:lvl9pPr marL="4876312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0542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2964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06374"/>
            <a:ext cx="2742843" cy="43878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06374"/>
            <a:ext cx="8025355" cy="43878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858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637"/>
            <a:ext cx="1097137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39" indent="0">
              <a:buNone/>
              <a:defRPr sz="2700" b="1"/>
            </a:lvl2pPr>
            <a:lvl3pPr marL="1219078" indent="0">
              <a:buNone/>
              <a:defRPr sz="2400" b="1"/>
            </a:lvl3pPr>
            <a:lvl4pPr marL="1828617" indent="0">
              <a:buNone/>
              <a:defRPr sz="2100" b="1"/>
            </a:lvl4pPr>
            <a:lvl5pPr marL="2438156" indent="0">
              <a:buNone/>
              <a:defRPr sz="2100" b="1"/>
            </a:lvl5pPr>
            <a:lvl6pPr marL="3047695" indent="0">
              <a:buNone/>
              <a:defRPr sz="2100" b="1"/>
            </a:lvl6pPr>
            <a:lvl7pPr marL="3657234" indent="0">
              <a:buNone/>
              <a:defRPr sz="2100" b="1"/>
            </a:lvl7pPr>
            <a:lvl8pPr marL="4266773" indent="0">
              <a:buNone/>
              <a:defRPr sz="2100" b="1"/>
            </a:lvl8pPr>
            <a:lvl9pPr marL="4876312" indent="0">
              <a:buNone/>
              <a:defRPr sz="21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2" y="1535113"/>
            <a:ext cx="5388332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39" indent="0">
              <a:buNone/>
              <a:defRPr sz="2700" b="1"/>
            </a:lvl2pPr>
            <a:lvl3pPr marL="1219078" indent="0">
              <a:buNone/>
              <a:defRPr sz="2400" b="1"/>
            </a:lvl3pPr>
            <a:lvl4pPr marL="1828617" indent="0">
              <a:buNone/>
              <a:defRPr sz="2100" b="1"/>
            </a:lvl4pPr>
            <a:lvl5pPr marL="2438156" indent="0">
              <a:buNone/>
              <a:defRPr sz="2100" b="1"/>
            </a:lvl5pPr>
            <a:lvl6pPr marL="3047695" indent="0">
              <a:buNone/>
              <a:defRPr sz="2100" b="1"/>
            </a:lvl6pPr>
            <a:lvl7pPr marL="3657234" indent="0">
              <a:buNone/>
              <a:defRPr sz="2100" b="1"/>
            </a:lvl7pPr>
            <a:lvl8pPr marL="4266773" indent="0">
              <a:buNone/>
              <a:defRPr sz="2100" b="1"/>
            </a:lvl8pPr>
            <a:lvl9pPr marL="4876312" indent="0">
              <a:buNone/>
              <a:defRPr sz="21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2" y="2174875"/>
            <a:ext cx="5388332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/>
              <a:t>2014/12/23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56411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5D3C-ED74-4A46-8CAB-10F9BFE395E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B2A07-E6E6-41D0-8068-DE41C5CCAD7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313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色背景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/>
        </p:nvCxnSpPr>
        <p:spPr>
          <a:xfrm>
            <a:off x="0" y="1028733"/>
            <a:ext cx="12190413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190550" y="68627"/>
            <a:ext cx="10683340" cy="912101"/>
          </a:xfrm>
        </p:spPr>
        <p:txBody>
          <a:bodyPr>
            <a:normAutofit/>
          </a:bodyPr>
          <a:lstStyle>
            <a:lvl1pPr algn="l">
              <a:defRPr sz="36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16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字说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1" y="5916180"/>
            <a:ext cx="12208766" cy="9418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0" y="1028733"/>
            <a:ext cx="12190413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0550" y="68627"/>
            <a:ext cx="10683340" cy="912101"/>
          </a:xfrm>
        </p:spPr>
        <p:txBody>
          <a:bodyPr>
            <a:normAutofit/>
          </a:bodyPr>
          <a:lstStyle>
            <a:lvl1pPr algn="l">
              <a:defRPr sz="36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67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3" y="273049"/>
            <a:ext cx="4010562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2"/>
            <a:ext cx="6814779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3" y="1435102"/>
            <a:ext cx="4010562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539" indent="0">
              <a:buNone/>
              <a:defRPr sz="1600"/>
            </a:lvl2pPr>
            <a:lvl3pPr marL="1219078" indent="0">
              <a:buNone/>
              <a:defRPr sz="1300"/>
            </a:lvl3pPr>
            <a:lvl4pPr marL="1828617" indent="0">
              <a:buNone/>
              <a:defRPr sz="1200"/>
            </a:lvl4pPr>
            <a:lvl5pPr marL="2438156" indent="0">
              <a:buNone/>
              <a:defRPr sz="1200"/>
            </a:lvl5pPr>
            <a:lvl6pPr marL="3047695" indent="0">
              <a:buNone/>
              <a:defRPr sz="1200"/>
            </a:lvl6pPr>
            <a:lvl7pPr marL="3657234" indent="0">
              <a:buNone/>
              <a:defRPr sz="1200"/>
            </a:lvl7pPr>
            <a:lvl8pPr marL="4266773" indent="0">
              <a:buNone/>
              <a:defRPr sz="1200"/>
            </a:lvl8pPr>
            <a:lvl9pPr marL="4876312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/>
              <a:t>2014/12/23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765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539" indent="0">
              <a:buNone/>
              <a:defRPr sz="3700"/>
            </a:lvl2pPr>
            <a:lvl3pPr marL="1219078" indent="0">
              <a:buNone/>
              <a:defRPr sz="3200"/>
            </a:lvl3pPr>
            <a:lvl4pPr marL="1828617" indent="0">
              <a:buNone/>
              <a:defRPr sz="2700"/>
            </a:lvl4pPr>
            <a:lvl5pPr marL="2438156" indent="0">
              <a:buNone/>
              <a:defRPr sz="2700"/>
            </a:lvl5pPr>
            <a:lvl6pPr marL="3047695" indent="0">
              <a:buNone/>
              <a:defRPr sz="2700"/>
            </a:lvl6pPr>
            <a:lvl7pPr marL="3657234" indent="0">
              <a:buNone/>
              <a:defRPr sz="2700"/>
            </a:lvl7pPr>
            <a:lvl8pPr marL="4266773" indent="0">
              <a:buNone/>
              <a:defRPr sz="2700"/>
            </a:lvl8pPr>
            <a:lvl9pPr marL="4876312" indent="0">
              <a:buNone/>
              <a:defRPr sz="27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539" indent="0">
              <a:buNone/>
              <a:defRPr sz="1600"/>
            </a:lvl2pPr>
            <a:lvl3pPr marL="1219078" indent="0">
              <a:buNone/>
              <a:defRPr sz="1300"/>
            </a:lvl3pPr>
            <a:lvl4pPr marL="1828617" indent="0">
              <a:buNone/>
              <a:defRPr sz="1200"/>
            </a:lvl4pPr>
            <a:lvl5pPr marL="2438156" indent="0">
              <a:buNone/>
              <a:defRPr sz="1200"/>
            </a:lvl5pPr>
            <a:lvl6pPr marL="3047695" indent="0">
              <a:buNone/>
              <a:defRPr sz="1200"/>
            </a:lvl6pPr>
            <a:lvl7pPr marL="3657234" indent="0">
              <a:buNone/>
              <a:defRPr sz="1200"/>
            </a:lvl7pPr>
            <a:lvl8pPr marL="4266773" indent="0">
              <a:buNone/>
              <a:defRPr sz="1200"/>
            </a:lvl8pPr>
            <a:lvl9pPr marL="4876312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BAC9-13D6-4BF9-8504-6226F112BC0E}" type="datetimeFigureOut">
              <a:rPr lang="zh-CN" altLang="en-US" smtClean="0"/>
              <a:t>2014/12/23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EDB7-FECF-4A62-BAD0-733621609D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3819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1E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637"/>
            <a:ext cx="10971372" cy="1143000"/>
          </a:xfrm>
          <a:prstGeom prst="rect">
            <a:avLst/>
          </a:prstGeom>
        </p:spPr>
        <p:txBody>
          <a:bodyPr vert="horz" lIns="121908" tIns="60954" rIns="121908" bIns="6095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121908" tIns="60954" rIns="121908" bIns="6095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0" y="6356351"/>
            <a:ext cx="2844430" cy="365125"/>
          </a:xfrm>
          <a:prstGeom prst="rect">
            <a:avLst/>
          </a:prstGeom>
        </p:spPr>
        <p:txBody>
          <a:bodyPr vert="horz" lIns="121908" tIns="60954" rIns="121908" bIns="609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8BAC9-13D6-4BF9-8504-6226F112BC0E}" type="datetimeFigureOut">
              <a:rPr lang="zh-CN" altLang="en-US" smtClean="0"/>
              <a:t>2014/12/23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121908" tIns="60954" rIns="121908" bIns="609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121908" tIns="60954" rIns="121908" bIns="609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9EDB7-FECF-4A62-BAD0-733621609D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690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9078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4" indent="-457154" algn="l" defTabSz="1219078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01" indent="-380962" algn="l" defTabSz="1219078" rtl="0" eaLnBrk="1" latinLnBrk="0" hangingPunct="1">
        <a:spcBef>
          <a:spcPct val="20000"/>
        </a:spcBef>
        <a:buFont typeface="Arial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48" indent="-304770" algn="l" defTabSz="1219078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87" indent="-304770" algn="l" defTabSz="1219078" rtl="0" eaLnBrk="1" latinLnBrk="0" hangingPunct="1">
        <a:spcBef>
          <a:spcPct val="20000"/>
        </a:spcBef>
        <a:buFont typeface="Arial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926" indent="-304770" algn="l" defTabSz="1219078" rtl="0" eaLnBrk="1" latinLnBrk="0" hangingPunct="1">
        <a:spcBef>
          <a:spcPct val="20000"/>
        </a:spcBef>
        <a:buFont typeface="Arial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465" indent="-304770" algn="l" defTabSz="121907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004" indent="-304770" algn="l" defTabSz="121907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543" indent="-304770" algn="l" defTabSz="121907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082" indent="-304770" algn="l" defTabSz="121907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39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78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17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156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95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234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773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312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1E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637"/>
            <a:ext cx="10971372" cy="1143000"/>
          </a:xfrm>
          <a:prstGeom prst="rect">
            <a:avLst/>
          </a:prstGeom>
        </p:spPr>
        <p:txBody>
          <a:bodyPr vert="horz" lIns="121908" tIns="60954" rIns="121908" bIns="6095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121908" tIns="60954" rIns="121908" bIns="6095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0" y="6356351"/>
            <a:ext cx="2844430" cy="365125"/>
          </a:xfrm>
          <a:prstGeom prst="rect">
            <a:avLst/>
          </a:prstGeom>
        </p:spPr>
        <p:txBody>
          <a:bodyPr vert="horz" lIns="121908" tIns="60954" rIns="121908" bIns="609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121908" tIns="60954" rIns="121908" bIns="609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121908" tIns="60954" rIns="121908" bIns="609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042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1219078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4" indent="-457154" algn="l" defTabSz="1219078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01" indent="-380962" algn="l" defTabSz="1219078" rtl="0" eaLnBrk="1" latinLnBrk="0" hangingPunct="1">
        <a:spcBef>
          <a:spcPct val="20000"/>
        </a:spcBef>
        <a:buFont typeface="Arial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48" indent="-304770" algn="l" defTabSz="1219078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87" indent="-304770" algn="l" defTabSz="1219078" rtl="0" eaLnBrk="1" latinLnBrk="0" hangingPunct="1">
        <a:spcBef>
          <a:spcPct val="20000"/>
        </a:spcBef>
        <a:buFont typeface="Arial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926" indent="-304770" algn="l" defTabSz="1219078" rtl="0" eaLnBrk="1" latinLnBrk="0" hangingPunct="1">
        <a:spcBef>
          <a:spcPct val="20000"/>
        </a:spcBef>
        <a:buFont typeface="Arial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465" indent="-304770" algn="l" defTabSz="121907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004" indent="-304770" algn="l" defTabSz="121907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543" indent="-304770" algn="l" defTabSz="121907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082" indent="-304770" algn="l" defTabSz="121907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39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78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17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156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95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234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773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312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1E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637"/>
            <a:ext cx="10971372" cy="1143000"/>
          </a:xfrm>
          <a:prstGeom prst="rect">
            <a:avLst/>
          </a:prstGeom>
        </p:spPr>
        <p:txBody>
          <a:bodyPr vert="horz" lIns="121908" tIns="60954" rIns="121908" bIns="6095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121908" tIns="60954" rIns="121908" bIns="6095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0" y="6356351"/>
            <a:ext cx="2844430" cy="365125"/>
          </a:xfrm>
          <a:prstGeom prst="rect">
            <a:avLst/>
          </a:prstGeom>
        </p:spPr>
        <p:txBody>
          <a:bodyPr vert="horz" lIns="121908" tIns="60954" rIns="121908" bIns="609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121908" tIns="60954" rIns="121908" bIns="609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121908" tIns="60954" rIns="121908" bIns="609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911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xStyles>
    <p:titleStyle>
      <a:lvl1pPr algn="ctr" defTabSz="1219078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4" indent="-457154" algn="l" defTabSz="1219078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01" indent="-380962" algn="l" defTabSz="1219078" rtl="0" eaLnBrk="1" latinLnBrk="0" hangingPunct="1">
        <a:spcBef>
          <a:spcPct val="20000"/>
        </a:spcBef>
        <a:buFont typeface="Arial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48" indent="-304770" algn="l" defTabSz="1219078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87" indent="-304770" algn="l" defTabSz="1219078" rtl="0" eaLnBrk="1" latinLnBrk="0" hangingPunct="1">
        <a:spcBef>
          <a:spcPct val="20000"/>
        </a:spcBef>
        <a:buFont typeface="Arial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926" indent="-304770" algn="l" defTabSz="1219078" rtl="0" eaLnBrk="1" latinLnBrk="0" hangingPunct="1">
        <a:spcBef>
          <a:spcPct val="20000"/>
        </a:spcBef>
        <a:buFont typeface="Arial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465" indent="-304770" algn="l" defTabSz="121907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004" indent="-304770" algn="l" defTabSz="121907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543" indent="-304770" algn="l" defTabSz="121907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082" indent="-304770" algn="l" defTabSz="121907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39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78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17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156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95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234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773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312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1E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637"/>
            <a:ext cx="10971372" cy="1143000"/>
          </a:xfrm>
          <a:prstGeom prst="rect">
            <a:avLst/>
          </a:prstGeom>
        </p:spPr>
        <p:txBody>
          <a:bodyPr vert="horz" lIns="121908" tIns="60954" rIns="121908" bIns="6095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121908" tIns="60954" rIns="121908" bIns="6095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0" y="6356351"/>
            <a:ext cx="2844430" cy="365125"/>
          </a:xfrm>
          <a:prstGeom prst="rect">
            <a:avLst/>
          </a:prstGeom>
        </p:spPr>
        <p:txBody>
          <a:bodyPr vert="horz" lIns="121908" tIns="60954" rIns="121908" bIns="6095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8BAC9-13D6-4BF9-8504-6226F112BC0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121908" tIns="60954" rIns="121908" bIns="6095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121908" tIns="60954" rIns="121908" bIns="6095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9EDB7-FECF-4A62-BAD0-733621609DA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372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</p:sldLayoutIdLst>
  <p:txStyles>
    <p:titleStyle>
      <a:lvl1pPr algn="ctr" defTabSz="1219078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4" indent="-457154" algn="l" defTabSz="1219078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01" indent="-380962" algn="l" defTabSz="1219078" rtl="0" eaLnBrk="1" latinLnBrk="0" hangingPunct="1">
        <a:spcBef>
          <a:spcPct val="20000"/>
        </a:spcBef>
        <a:buFont typeface="Arial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48" indent="-304770" algn="l" defTabSz="1219078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87" indent="-304770" algn="l" defTabSz="1219078" rtl="0" eaLnBrk="1" latinLnBrk="0" hangingPunct="1">
        <a:spcBef>
          <a:spcPct val="20000"/>
        </a:spcBef>
        <a:buFont typeface="Arial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926" indent="-304770" algn="l" defTabSz="1219078" rtl="0" eaLnBrk="1" latinLnBrk="0" hangingPunct="1">
        <a:spcBef>
          <a:spcPct val="20000"/>
        </a:spcBef>
        <a:buFont typeface="Arial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465" indent="-304770" algn="l" defTabSz="121907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004" indent="-304770" algn="l" defTabSz="121907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543" indent="-304770" algn="l" defTabSz="121907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082" indent="-304770" algn="l" defTabSz="121907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39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78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17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156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95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234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773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312" algn="l" defTabSz="121907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diagramColors" Target="../diagrams/colors2.xml"/><Relationship Id="rId5" Type="http://schemas.openxmlformats.org/officeDocument/2006/relationships/image" Target="../media/image5.jpeg"/><Relationship Id="rId10" Type="http://schemas.openxmlformats.org/officeDocument/2006/relationships/diagramQuickStyle" Target="../diagrams/quickStyle2.xml"/><Relationship Id="rId4" Type="http://schemas.openxmlformats.org/officeDocument/2006/relationships/image" Target="../media/image4.jpeg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790" y="2168319"/>
            <a:ext cx="2349510" cy="2479851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6462540" y="2279518"/>
            <a:ext cx="0" cy="2219229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216771" y="2279517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第八讲</a:t>
            </a:r>
            <a:endParaRPr lang="zh-CN" altLang="en-US" sz="2000" b="1" dirty="0">
              <a:solidFill>
                <a:prstClr val="black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3529958365"/>
              </p:ext>
            </p:extLst>
          </p:nvPr>
        </p:nvGraphicFramePr>
        <p:xfrm>
          <a:off x="2259285" y="2457240"/>
          <a:ext cx="3944154" cy="2303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3782367" y="3607471"/>
            <a:ext cx="2130907" cy="646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3600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reflection blurRad="6350" stA="50000" endPos="50000" dist="88900" dir="5400000" sy="-100000" algn="bl" rotWithShape="0"/>
                </a:effectLst>
              </a:rPr>
              <a:t>快速排版</a:t>
            </a:r>
          </a:p>
        </p:txBody>
      </p:sp>
      <p:sp>
        <p:nvSpPr>
          <p:cNvPr id="7" name="TextBox 4"/>
          <p:cNvSpPr txBox="1"/>
          <p:nvPr/>
        </p:nvSpPr>
        <p:spPr>
          <a:xfrm>
            <a:off x="-11761" y="6147700"/>
            <a:ext cx="12188826" cy="461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</a:rPr>
              <a:t>        这个练习需要注意形状的轮廓线的设置。</a:t>
            </a:r>
            <a:endParaRPr lang="en-US" altLang="zh-CN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17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262558" y="285805"/>
            <a:ext cx="8229600" cy="720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219078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案例三</a:t>
            </a:r>
            <a:endParaRPr lang="en-US" altLang="zh-CN" sz="32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86" y="1268760"/>
            <a:ext cx="1530800" cy="215632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649" y="3527815"/>
            <a:ext cx="1530800" cy="213409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529" y="3521314"/>
            <a:ext cx="1495055" cy="213409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23" y="3521314"/>
            <a:ext cx="1499165" cy="213409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649" y="1279002"/>
            <a:ext cx="1499165" cy="215405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774" y="1279002"/>
            <a:ext cx="1499165" cy="2146082"/>
          </a:xfrm>
          <a:prstGeom prst="rect">
            <a:avLst/>
          </a:prstGeom>
        </p:spPr>
      </p:pic>
      <p:graphicFrame>
        <p:nvGraphicFramePr>
          <p:cNvPr id="10" name="图示 9"/>
          <p:cNvGraphicFramePr/>
          <p:nvPr>
            <p:extLst>
              <p:ext uri="{D42A27DB-BD31-4B8C-83A1-F6EECF244321}">
                <p14:modId xmlns:p14="http://schemas.microsoft.com/office/powerpoint/2010/main" val="2828710140"/>
              </p:ext>
            </p:extLst>
          </p:nvPr>
        </p:nvGraphicFramePr>
        <p:xfrm>
          <a:off x="5266814" y="1196752"/>
          <a:ext cx="6629405" cy="45982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66293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262558" y="281990"/>
            <a:ext cx="8229600" cy="720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219078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作业练习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val="3935456491"/>
              </p:ext>
            </p:extLst>
          </p:nvPr>
        </p:nvGraphicFramePr>
        <p:xfrm>
          <a:off x="2642838" y="1242007"/>
          <a:ext cx="6904736" cy="43739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911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案例四</a:t>
            </a:r>
            <a:endParaRPr lang="zh-CN" altLang="en-US" dirty="0"/>
          </a:p>
        </p:txBody>
      </p:sp>
      <p:grpSp>
        <p:nvGrpSpPr>
          <p:cNvPr id="37" name="组合 36"/>
          <p:cNvGrpSpPr/>
          <p:nvPr/>
        </p:nvGrpSpPr>
        <p:grpSpPr>
          <a:xfrm>
            <a:off x="3214886" y="1741751"/>
            <a:ext cx="5760640" cy="3600400"/>
            <a:chOff x="3068147" y="1558480"/>
            <a:chExt cx="6054117" cy="3783823"/>
          </a:xfrm>
          <a:blipFill dpi="0" rotWithShape="1">
            <a:blip r:embed="rId2"/>
            <a:srcRect/>
            <a:tile tx="-12700" ty="260350" sx="62000" sy="62000" flip="none" algn="ctr"/>
          </a:blipFill>
        </p:grpSpPr>
        <p:sp>
          <p:nvSpPr>
            <p:cNvPr id="38" name="任意多边形 37"/>
            <p:cNvSpPr/>
            <p:nvPr/>
          </p:nvSpPr>
          <p:spPr>
            <a:xfrm>
              <a:off x="3068147" y="1558480"/>
              <a:ext cx="1891911" cy="1135147"/>
            </a:xfrm>
            <a:custGeom>
              <a:avLst/>
              <a:gdLst>
                <a:gd name="connsiteX0" fmla="*/ 0 w 1891911"/>
                <a:gd name="connsiteY0" fmla="*/ 0 h 1135147"/>
                <a:gd name="connsiteX1" fmla="*/ 1891911 w 1891911"/>
                <a:gd name="connsiteY1" fmla="*/ 0 h 1135147"/>
                <a:gd name="connsiteX2" fmla="*/ 1891911 w 1891911"/>
                <a:gd name="connsiteY2" fmla="*/ 1135147 h 1135147"/>
                <a:gd name="connsiteX3" fmla="*/ 0 w 1891911"/>
                <a:gd name="connsiteY3" fmla="*/ 1135147 h 1135147"/>
                <a:gd name="connsiteX4" fmla="*/ 0 w 1891911"/>
                <a:gd name="connsiteY4" fmla="*/ 0 h 1135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1911" h="1135147">
                  <a:moveTo>
                    <a:pt x="0" y="0"/>
                  </a:moveTo>
                  <a:lnTo>
                    <a:pt x="1891911" y="0"/>
                  </a:lnTo>
                  <a:lnTo>
                    <a:pt x="1891911" y="1135147"/>
                  </a:lnTo>
                  <a:lnTo>
                    <a:pt x="0" y="1135147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000" kern="1200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5149250" y="1558480"/>
              <a:ext cx="1891911" cy="1135147"/>
            </a:xfrm>
            <a:custGeom>
              <a:avLst/>
              <a:gdLst>
                <a:gd name="connsiteX0" fmla="*/ 0 w 1891911"/>
                <a:gd name="connsiteY0" fmla="*/ 0 h 1135147"/>
                <a:gd name="connsiteX1" fmla="*/ 1891911 w 1891911"/>
                <a:gd name="connsiteY1" fmla="*/ 0 h 1135147"/>
                <a:gd name="connsiteX2" fmla="*/ 1891911 w 1891911"/>
                <a:gd name="connsiteY2" fmla="*/ 1135147 h 1135147"/>
                <a:gd name="connsiteX3" fmla="*/ 0 w 1891911"/>
                <a:gd name="connsiteY3" fmla="*/ 1135147 h 1135147"/>
                <a:gd name="connsiteX4" fmla="*/ 0 w 1891911"/>
                <a:gd name="connsiteY4" fmla="*/ 0 h 1135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1911" h="1135147">
                  <a:moveTo>
                    <a:pt x="0" y="0"/>
                  </a:moveTo>
                  <a:lnTo>
                    <a:pt x="1891911" y="0"/>
                  </a:lnTo>
                  <a:lnTo>
                    <a:pt x="1891911" y="1135147"/>
                  </a:lnTo>
                  <a:lnTo>
                    <a:pt x="0" y="1135147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000" kern="1200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7230353" y="1558480"/>
              <a:ext cx="1891911" cy="1135147"/>
            </a:xfrm>
            <a:custGeom>
              <a:avLst/>
              <a:gdLst>
                <a:gd name="connsiteX0" fmla="*/ 0 w 1891911"/>
                <a:gd name="connsiteY0" fmla="*/ 0 h 1135147"/>
                <a:gd name="connsiteX1" fmla="*/ 1891911 w 1891911"/>
                <a:gd name="connsiteY1" fmla="*/ 0 h 1135147"/>
                <a:gd name="connsiteX2" fmla="*/ 1891911 w 1891911"/>
                <a:gd name="connsiteY2" fmla="*/ 1135147 h 1135147"/>
                <a:gd name="connsiteX3" fmla="*/ 0 w 1891911"/>
                <a:gd name="connsiteY3" fmla="*/ 1135147 h 1135147"/>
                <a:gd name="connsiteX4" fmla="*/ 0 w 1891911"/>
                <a:gd name="connsiteY4" fmla="*/ 0 h 1135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1911" h="1135147">
                  <a:moveTo>
                    <a:pt x="0" y="0"/>
                  </a:moveTo>
                  <a:lnTo>
                    <a:pt x="1891911" y="0"/>
                  </a:lnTo>
                  <a:lnTo>
                    <a:pt x="1891911" y="1135147"/>
                  </a:lnTo>
                  <a:lnTo>
                    <a:pt x="0" y="1135147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000" kern="1200"/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3068147" y="2882818"/>
              <a:ext cx="1891911" cy="1135147"/>
            </a:xfrm>
            <a:custGeom>
              <a:avLst/>
              <a:gdLst>
                <a:gd name="connsiteX0" fmla="*/ 0 w 1891911"/>
                <a:gd name="connsiteY0" fmla="*/ 0 h 1135147"/>
                <a:gd name="connsiteX1" fmla="*/ 1891911 w 1891911"/>
                <a:gd name="connsiteY1" fmla="*/ 0 h 1135147"/>
                <a:gd name="connsiteX2" fmla="*/ 1891911 w 1891911"/>
                <a:gd name="connsiteY2" fmla="*/ 1135147 h 1135147"/>
                <a:gd name="connsiteX3" fmla="*/ 0 w 1891911"/>
                <a:gd name="connsiteY3" fmla="*/ 1135147 h 1135147"/>
                <a:gd name="connsiteX4" fmla="*/ 0 w 1891911"/>
                <a:gd name="connsiteY4" fmla="*/ 0 h 1135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1911" h="1135147">
                  <a:moveTo>
                    <a:pt x="0" y="0"/>
                  </a:moveTo>
                  <a:lnTo>
                    <a:pt x="1891911" y="0"/>
                  </a:lnTo>
                  <a:lnTo>
                    <a:pt x="1891911" y="1135147"/>
                  </a:lnTo>
                  <a:lnTo>
                    <a:pt x="0" y="1135147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000" kern="1200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149250" y="2882818"/>
              <a:ext cx="1891911" cy="1135147"/>
            </a:xfrm>
            <a:custGeom>
              <a:avLst/>
              <a:gdLst>
                <a:gd name="connsiteX0" fmla="*/ 0 w 1891911"/>
                <a:gd name="connsiteY0" fmla="*/ 0 h 1135147"/>
                <a:gd name="connsiteX1" fmla="*/ 1891911 w 1891911"/>
                <a:gd name="connsiteY1" fmla="*/ 0 h 1135147"/>
                <a:gd name="connsiteX2" fmla="*/ 1891911 w 1891911"/>
                <a:gd name="connsiteY2" fmla="*/ 1135147 h 1135147"/>
                <a:gd name="connsiteX3" fmla="*/ 0 w 1891911"/>
                <a:gd name="connsiteY3" fmla="*/ 1135147 h 1135147"/>
                <a:gd name="connsiteX4" fmla="*/ 0 w 1891911"/>
                <a:gd name="connsiteY4" fmla="*/ 0 h 1135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1911" h="1135147">
                  <a:moveTo>
                    <a:pt x="0" y="0"/>
                  </a:moveTo>
                  <a:lnTo>
                    <a:pt x="1891911" y="0"/>
                  </a:lnTo>
                  <a:lnTo>
                    <a:pt x="1891911" y="1135147"/>
                  </a:lnTo>
                  <a:lnTo>
                    <a:pt x="0" y="1135147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000" kern="1200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7230353" y="2882818"/>
              <a:ext cx="1891911" cy="1135147"/>
            </a:xfrm>
            <a:custGeom>
              <a:avLst/>
              <a:gdLst>
                <a:gd name="connsiteX0" fmla="*/ 0 w 1891911"/>
                <a:gd name="connsiteY0" fmla="*/ 0 h 1135147"/>
                <a:gd name="connsiteX1" fmla="*/ 1891911 w 1891911"/>
                <a:gd name="connsiteY1" fmla="*/ 0 h 1135147"/>
                <a:gd name="connsiteX2" fmla="*/ 1891911 w 1891911"/>
                <a:gd name="connsiteY2" fmla="*/ 1135147 h 1135147"/>
                <a:gd name="connsiteX3" fmla="*/ 0 w 1891911"/>
                <a:gd name="connsiteY3" fmla="*/ 1135147 h 1135147"/>
                <a:gd name="connsiteX4" fmla="*/ 0 w 1891911"/>
                <a:gd name="connsiteY4" fmla="*/ 0 h 1135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1911" h="1135147">
                  <a:moveTo>
                    <a:pt x="0" y="0"/>
                  </a:moveTo>
                  <a:lnTo>
                    <a:pt x="1891911" y="0"/>
                  </a:lnTo>
                  <a:lnTo>
                    <a:pt x="1891911" y="1135147"/>
                  </a:lnTo>
                  <a:lnTo>
                    <a:pt x="0" y="1135147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000" kern="1200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3068147" y="4207156"/>
              <a:ext cx="1891911" cy="1135147"/>
            </a:xfrm>
            <a:custGeom>
              <a:avLst/>
              <a:gdLst>
                <a:gd name="connsiteX0" fmla="*/ 0 w 1891911"/>
                <a:gd name="connsiteY0" fmla="*/ 0 h 1135147"/>
                <a:gd name="connsiteX1" fmla="*/ 1891911 w 1891911"/>
                <a:gd name="connsiteY1" fmla="*/ 0 h 1135147"/>
                <a:gd name="connsiteX2" fmla="*/ 1891911 w 1891911"/>
                <a:gd name="connsiteY2" fmla="*/ 1135147 h 1135147"/>
                <a:gd name="connsiteX3" fmla="*/ 0 w 1891911"/>
                <a:gd name="connsiteY3" fmla="*/ 1135147 h 1135147"/>
                <a:gd name="connsiteX4" fmla="*/ 0 w 1891911"/>
                <a:gd name="connsiteY4" fmla="*/ 0 h 1135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1911" h="1135147">
                  <a:moveTo>
                    <a:pt x="0" y="0"/>
                  </a:moveTo>
                  <a:lnTo>
                    <a:pt x="1891911" y="0"/>
                  </a:lnTo>
                  <a:lnTo>
                    <a:pt x="1891911" y="1135147"/>
                  </a:lnTo>
                  <a:lnTo>
                    <a:pt x="0" y="1135147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000" kern="1200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5149250" y="4207156"/>
              <a:ext cx="1891911" cy="1135147"/>
            </a:xfrm>
            <a:custGeom>
              <a:avLst/>
              <a:gdLst>
                <a:gd name="connsiteX0" fmla="*/ 0 w 1891911"/>
                <a:gd name="connsiteY0" fmla="*/ 0 h 1135147"/>
                <a:gd name="connsiteX1" fmla="*/ 1891911 w 1891911"/>
                <a:gd name="connsiteY1" fmla="*/ 0 h 1135147"/>
                <a:gd name="connsiteX2" fmla="*/ 1891911 w 1891911"/>
                <a:gd name="connsiteY2" fmla="*/ 1135147 h 1135147"/>
                <a:gd name="connsiteX3" fmla="*/ 0 w 1891911"/>
                <a:gd name="connsiteY3" fmla="*/ 1135147 h 1135147"/>
                <a:gd name="connsiteX4" fmla="*/ 0 w 1891911"/>
                <a:gd name="connsiteY4" fmla="*/ 0 h 1135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1911" h="1135147">
                  <a:moveTo>
                    <a:pt x="0" y="0"/>
                  </a:moveTo>
                  <a:lnTo>
                    <a:pt x="1891911" y="0"/>
                  </a:lnTo>
                  <a:lnTo>
                    <a:pt x="1891911" y="1135147"/>
                  </a:lnTo>
                  <a:lnTo>
                    <a:pt x="0" y="1135147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000" kern="1200"/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7230353" y="4207156"/>
              <a:ext cx="1891911" cy="1135147"/>
            </a:xfrm>
            <a:custGeom>
              <a:avLst/>
              <a:gdLst>
                <a:gd name="connsiteX0" fmla="*/ 0 w 1891911"/>
                <a:gd name="connsiteY0" fmla="*/ 0 h 1135147"/>
                <a:gd name="connsiteX1" fmla="*/ 1891911 w 1891911"/>
                <a:gd name="connsiteY1" fmla="*/ 0 h 1135147"/>
                <a:gd name="connsiteX2" fmla="*/ 1891911 w 1891911"/>
                <a:gd name="connsiteY2" fmla="*/ 1135147 h 1135147"/>
                <a:gd name="connsiteX3" fmla="*/ 0 w 1891911"/>
                <a:gd name="connsiteY3" fmla="*/ 1135147 h 1135147"/>
                <a:gd name="connsiteX4" fmla="*/ 0 w 1891911"/>
                <a:gd name="connsiteY4" fmla="*/ 0 h 1135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1911" h="1135147">
                  <a:moveTo>
                    <a:pt x="0" y="0"/>
                  </a:moveTo>
                  <a:lnTo>
                    <a:pt x="1891911" y="0"/>
                  </a:lnTo>
                  <a:lnTo>
                    <a:pt x="1891911" y="1135147"/>
                  </a:lnTo>
                  <a:lnTo>
                    <a:pt x="0" y="1135147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0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198115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作业练习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766614" y="1700808"/>
            <a:ext cx="4908991" cy="3727098"/>
            <a:chOff x="2353212" y="1824617"/>
            <a:chExt cx="5640136" cy="4371744"/>
          </a:xfrm>
          <a:blipFill dpi="0" rotWithShape="1">
            <a:blip r:embed="rId2"/>
            <a:srcRect/>
            <a:tile tx="-12700" ty="260350" sx="52000" sy="52000" flip="none" algn="ctr"/>
          </a:blipFill>
        </p:grpSpPr>
        <p:sp>
          <p:nvSpPr>
            <p:cNvPr id="15" name="任意多边形 14"/>
            <p:cNvSpPr/>
            <p:nvPr/>
          </p:nvSpPr>
          <p:spPr>
            <a:xfrm>
              <a:off x="3004018" y="1824617"/>
              <a:ext cx="1311659" cy="786995"/>
            </a:xfrm>
            <a:custGeom>
              <a:avLst/>
              <a:gdLst>
                <a:gd name="connsiteX0" fmla="*/ 0 w 1311659"/>
                <a:gd name="connsiteY0" fmla="*/ 0 h 786995"/>
                <a:gd name="connsiteX1" fmla="*/ 1311659 w 1311659"/>
                <a:gd name="connsiteY1" fmla="*/ 0 h 786995"/>
                <a:gd name="connsiteX2" fmla="*/ 1311659 w 1311659"/>
                <a:gd name="connsiteY2" fmla="*/ 786995 h 786995"/>
                <a:gd name="connsiteX3" fmla="*/ 0 w 1311659"/>
                <a:gd name="connsiteY3" fmla="*/ 786995 h 786995"/>
                <a:gd name="connsiteX4" fmla="*/ 0 w 1311659"/>
                <a:gd name="connsiteY4" fmla="*/ 0 h 786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1659" h="786995">
                  <a:moveTo>
                    <a:pt x="0" y="0"/>
                  </a:moveTo>
                  <a:lnTo>
                    <a:pt x="1311659" y="0"/>
                  </a:lnTo>
                  <a:lnTo>
                    <a:pt x="1311659" y="786995"/>
                  </a:lnTo>
                  <a:lnTo>
                    <a:pt x="0" y="786995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800" kern="1200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6025859" y="1824617"/>
              <a:ext cx="1311659" cy="786995"/>
            </a:xfrm>
            <a:custGeom>
              <a:avLst/>
              <a:gdLst>
                <a:gd name="connsiteX0" fmla="*/ 0 w 1311659"/>
                <a:gd name="connsiteY0" fmla="*/ 0 h 786995"/>
                <a:gd name="connsiteX1" fmla="*/ 1311659 w 1311659"/>
                <a:gd name="connsiteY1" fmla="*/ 0 h 786995"/>
                <a:gd name="connsiteX2" fmla="*/ 1311659 w 1311659"/>
                <a:gd name="connsiteY2" fmla="*/ 786995 h 786995"/>
                <a:gd name="connsiteX3" fmla="*/ 0 w 1311659"/>
                <a:gd name="connsiteY3" fmla="*/ 786995 h 786995"/>
                <a:gd name="connsiteX4" fmla="*/ 0 w 1311659"/>
                <a:gd name="connsiteY4" fmla="*/ 0 h 786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1659" h="786995">
                  <a:moveTo>
                    <a:pt x="0" y="0"/>
                  </a:moveTo>
                  <a:lnTo>
                    <a:pt x="1311659" y="0"/>
                  </a:lnTo>
                  <a:lnTo>
                    <a:pt x="1311659" y="786995"/>
                  </a:lnTo>
                  <a:lnTo>
                    <a:pt x="0" y="786995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800" kern="1200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353212" y="2742779"/>
              <a:ext cx="1311659" cy="786995"/>
            </a:xfrm>
            <a:custGeom>
              <a:avLst/>
              <a:gdLst>
                <a:gd name="connsiteX0" fmla="*/ 0 w 1311659"/>
                <a:gd name="connsiteY0" fmla="*/ 0 h 786995"/>
                <a:gd name="connsiteX1" fmla="*/ 1311659 w 1311659"/>
                <a:gd name="connsiteY1" fmla="*/ 0 h 786995"/>
                <a:gd name="connsiteX2" fmla="*/ 1311659 w 1311659"/>
                <a:gd name="connsiteY2" fmla="*/ 786995 h 786995"/>
                <a:gd name="connsiteX3" fmla="*/ 0 w 1311659"/>
                <a:gd name="connsiteY3" fmla="*/ 786995 h 786995"/>
                <a:gd name="connsiteX4" fmla="*/ 0 w 1311659"/>
                <a:gd name="connsiteY4" fmla="*/ 0 h 786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1659" h="786995">
                  <a:moveTo>
                    <a:pt x="0" y="0"/>
                  </a:moveTo>
                  <a:lnTo>
                    <a:pt x="1311659" y="0"/>
                  </a:lnTo>
                  <a:lnTo>
                    <a:pt x="1311659" y="786995"/>
                  </a:lnTo>
                  <a:lnTo>
                    <a:pt x="0" y="786995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4780" tIns="144780" rIns="144780" bIns="144780" numCol="1" spcCol="1270" anchor="ctr" anchorCtr="0">
              <a:noAutofit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800" kern="1200" dirty="0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3796038" y="2742779"/>
              <a:ext cx="1311659" cy="786995"/>
            </a:xfrm>
            <a:custGeom>
              <a:avLst/>
              <a:gdLst>
                <a:gd name="connsiteX0" fmla="*/ 0 w 1311659"/>
                <a:gd name="connsiteY0" fmla="*/ 0 h 786995"/>
                <a:gd name="connsiteX1" fmla="*/ 1311659 w 1311659"/>
                <a:gd name="connsiteY1" fmla="*/ 0 h 786995"/>
                <a:gd name="connsiteX2" fmla="*/ 1311659 w 1311659"/>
                <a:gd name="connsiteY2" fmla="*/ 786995 h 786995"/>
                <a:gd name="connsiteX3" fmla="*/ 0 w 1311659"/>
                <a:gd name="connsiteY3" fmla="*/ 786995 h 786995"/>
                <a:gd name="connsiteX4" fmla="*/ 0 w 1311659"/>
                <a:gd name="connsiteY4" fmla="*/ 0 h 786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1659" h="786995">
                  <a:moveTo>
                    <a:pt x="0" y="0"/>
                  </a:moveTo>
                  <a:lnTo>
                    <a:pt x="1311659" y="0"/>
                  </a:lnTo>
                  <a:lnTo>
                    <a:pt x="1311659" y="786995"/>
                  </a:lnTo>
                  <a:lnTo>
                    <a:pt x="0" y="786995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4780" tIns="144780" rIns="144780" bIns="144780" numCol="1" spcCol="1270" anchor="ctr" anchorCtr="0">
              <a:noAutofit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800" kern="1200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5238863" y="2742779"/>
              <a:ext cx="1311659" cy="786995"/>
            </a:xfrm>
            <a:custGeom>
              <a:avLst/>
              <a:gdLst>
                <a:gd name="connsiteX0" fmla="*/ 0 w 1311659"/>
                <a:gd name="connsiteY0" fmla="*/ 0 h 786995"/>
                <a:gd name="connsiteX1" fmla="*/ 1311659 w 1311659"/>
                <a:gd name="connsiteY1" fmla="*/ 0 h 786995"/>
                <a:gd name="connsiteX2" fmla="*/ 1311659 w 1311659"/>
                <a:gd name="connsiteY2" fmla="*/ 786995 h 786995"/>
                <a:gd name="connsiteX3" fmla="*/ 0 w 1311659"/>
                <a:gd name="connsiteY3" fmla="*/ 786995 h 786995"/>
                <a:gd name="connsiteX4" fmla="*/ 0 w 1311659"/>
                <a:gd name="connsiteY4" fmla="*/ 0 h 786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1659" h="786995">
                  <a:moveTo>
                    <a:pt x="0" y="0"/>
                  </a:moveTo>
                  <a:lnTo>
                    <a:pt x="1311659" y="0"/>
                  </a:lnTo>
                  <a:lnTo>
                    <a:pt x="1311659" y="786995"/>
                  </a:lnTo>
                  <a:lnTo>
                    <a:pt x="0" y="786995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4780" tIns="144780" rIns="144780" bIns="144780" numCol="1" spcCol="1270" anchor="ctr" anchorCtr="0">
              <a:noAutofit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800" kern="1200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6681689" y="2742779"/>
              <a:ext cx="1311659" cy="786995"/>
            </a:xfrm>
            <a:custGeom>
              <a:avLst/>
              <a:gdLst>
                <a:gd name="connsiteX0" fmla="*/ 0 w 1311659"/>
                <a:gd name="connsiteY0" fmla="*/ 0 h 786995"/>
                <a:gd name="connsiteX1" fmla="*/ 1311659 w 1311659"/>
                <a:gd name="connsiteY1" fmla="*/ 0 h 786995"/>
                <a:gd name="connsiteX2" fmla="*/ 1311659 w 1311659"/>
                <a:gd name="connsiteY2" fmla="*/ 786995 h 786995"/>
                <a:gd name="connsiteX3" fmla="*/ 0 w 1311659"/>
                <a:gd name="connsiteY3" fmla="*/ 786995 h 786995"/>
                <a:gd name="connsiteX4" fmla="*/ 0 w 1311659"/>
                <a:gd name="connsiteY4" fmla="*/ 0 h 786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1659" h="786995">
                  <a:moveTo>
                    <a:pt x="0" y="0"/>
                  </a:moveTo>
                  <a:lnTo>
                    <a:pt x="1311659" y="0"/>
                  </a:lnTo>
                  <a:lnTo>
                    <a:pt x="1311659" y="786995"/>
                  </a:lnTo>
                  <a:lnTo>
                    <a:pt x="0" y="786995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4780" tIns="144780" rIns="144780" bIns="144780" numCol="1" spcCol="1270" anchor="ctr" anchorCtr="0">
              <a:noAutofit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800" kern="1200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3004019" y="3660940"/>
              <a:ext cx="1311659" cy="786995"/>
            </a:xfrm>
            <a:custGeom>
              <a:avLst/>
              <a:gdLst>
                <a:gd name="connsiteX0" fmla="*/ 0 w 1311659"/>
                <a:gd name="connsiteY0" fmla="*/ 0 h 786995"/>
                <a:gd name="connsiteX1" fmla="*/ 1311659 w 1311659"/>
                <a:gd name="connsiteY1" fmla="*/ 0 h 786995"/>
                <a:gd name="connsiteX2" fmla="*/ 1311659 w 1311659"/>
                <a:gd name="connsiteY2" fmla="*/ 786995 h 786995"/>
                <a:gd name="connsiteX3" fmla="*/ 0 w 1311659"/>
                <a:gd name="connsiteY3" fmla="*/ 786995 h 786995"/>
                <a:gd name="connsiteX4" fmla="*/ 0 w 1311659"/>
                <a:gd name="connsiteY4" fmla="*/ 0 h 786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1659" h="786995">
                  <a:moveTo>
                    <a:pt x="0" y="0"/>
                  </a:moveTo>
                  <a:lnTo>
                    <a:pt x="1311659" y="0"/>
                  </a:lnTo>
                  <a:lnTo>
                    <a:pt x="1311659" y="786995"/>
                  </a:lnTo>
                  <a:lnTo>
                    <a:pt x="0" y="786995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4780" tIns="144780" rIns="144780" bIns="144780" numCol="1" spcCol="1270" anchor="ctr" anchorCtr="0">
              <a:noAutofit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800" kern="1200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4520177" y="3660940"/>
              <a:ext cx="1311659" cy="786995"/>
            </a:xfrm>
            <a:custGeom>
              <a:avLst/>
              <a:gdLst>
                <a:gd name="connsiteX0" fmla="*/ 0 w 1311659"/>
                <a:gd name="connsiteY0" fmla="*/ 0 h 786995"/>
                <a:gd name="connsiteX1" fmla="*/ 1311659 w 1311659"/>
                <a:gd name="connsiteY1" fmla="*/ 0 h 786995"/>
                <a:gd name="connsiteX2" fmla="*/ 1311659 w 1311659"/>
                <a:gd name="connsiteY2" fmla="*/ 786995 h 786995"/>
                <a:gd name="connsiteX3" fmla="*/ 0 w 1311659"/>
                <a:gd name="connsiteY3" fmla="*/ 786995 h 786995"/>
                <a:gd name="connsiteX4" fmla="*/ 0 w 1311659"/>
                <a:gd name="connsiteY4" fmla="*/ 0 h 786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1659" h="786995">
                  <a:moveTo>
                    <a:pt x="0" y="0"/>
                  </a:moveTo>
                  <a:lnTo>
                    <a:pt x="1311659" y="0"/>
                  </a:lnTo>
                  <a:lnTo>
                    <a:pt x="1311659" y="786995"/>
                  </a:lnTo>
                  <a:lnTo>
                    <a:pt x="0" y="786995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4780" tIns="144780" rIns="144780" bIns="144780" numCol="1" spcCol="1270" anchor="ctr" anchorCtr="0">
              <a:noAutofit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800" kern="1200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6025859" y="3660940"/>
              <a:ext cx="1311659" cy="786995"/>
            </a:xfrm>
            <a:custGeom>
              <a:avLst/>
              <a:gdLst>
                <a:gd name="connsiteX0" fmla="*/ 0 w 1311659"/>
                <a:gd name="connsiteY0" fmla="*/ 0 h 786995"/>
                <a:gd name="connsiteX1" fmla="*/ 1311659 w 1311659"/>
                <a:gd name="connsiteY1" fmla="*/ 0 h 786995"/>
                <a:gd name="connsiteX2" fmla="*/ 1311659 w 1311659"/>
                <a:gd name="connsiteY2" fmla="*/ 786995 h 786995"/>
                <a:gd name="connsiteX3" fmla="*/ 0 w 1311659"/>
                <a:gd name="connsiteY3" fmla="*/ 786995 h 786995"/>
                <a:gd name="connsiteX4" fmla="*/ 0 w 1311659"/>
                <a:gd name="connsiteY4" fmla="*/ 0 h 786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1659" h="786995">
                  <a:moveTo>
                    <a:pt x="0" y="0"/>
                  </a:moveTo>
                  <a:lnTo>
                    <a:pt x="1311659" y="0"/>
                  </a:lnTo>
                  <a:lnTo>
                    <a:pt x="1311659" y="786995"/>
                  </a:lnTo>
                  <a:lnTo>
                    <a:pt x="0" y="786995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4780" tIns="144780" rIns="144780" bIns="144780" numCol="1" spcCol="1270" anchor="ctr" anchorCtr="0">
              <a:noAutofit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800" kern="1200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4548110" y="5409366"/>
              <a:ext cx="1311659" cy="786995"/>
            </a:xfrm>
            <a:custGeom>
              <a:avLst/>
              <a:gdLst>
                <a:gd name="connsiteX0" fmla="*/ 0 w 1311659"/>
                <a:gd name="connsiteY0" fmla="*/ 0 h 786995"/>
                <a:gd name="connsiteX1" fmla="*/ 1311659 w 1311659"/>
                <a:gd name="connsiteY1" fmla="*/ 0 h 786995"/>
                <a:gd name="connsiteX2" fmla="*/ 1311659 w 1311659"/>
                <a:gd name="connsiteY2" fmla="*/ 786995 h 786995"/>
                <a:gd name="connsiteX3" fmla="*/ 0 w 1311659"/>
                <a:gd name="connsiteY3" fmla="*/ 786995 h 786995"/>
                <a:gd name="connsiteX4" fmla="*/ 0 w 1311659"/>
                <a:gd name="connsiteY4" fmla="*/ 0 h 786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1659" h="786995">
                  <a:moveTo>
                    <a:pt x="0" y="0"/>
                  </a:moveTo>
                  <a:lnTo>
                    <a:pt x="1311659" y="0"/>
                  </a:lnTo>
                  <a:lnTo>
                    <a:pt x="1311659" y="786995"/>
                  </a:lnTo>
                  <a:lnTo>
                    <a:pt x="0" y="786995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4780" tIns="144780" rIns="144780" bIns="144780" numCol="1" spcCol="1270" anchor="ctr" anchorCtr="0">
              <a:noAutofit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800" kern="1200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3796038" y="4579102"/>
              <a:ext cx="1311659" cy="786995"/>
            </a:xfrm>
            <a:custGeom>
              <a:avLst/>
              <a:gdLst>
                <a:gd name="connsiteX0" fmla="*/ 0 w 1311659"/>
                <a:gd name="connsiteY0" fmla="*/ 0 h 786995"/>
                <a:gd name="connsiteX1" fmla="*/ 1311659 w 1311659"/>
                <a:gd name="connsiteY1" fmla="*/ 0 h 786995"/>
                <a:gd name="connsiteX2" fmla="*/ 1311659 w 1311659"/>
                <a:gd name="connsiteY2" fmla="*/ 786995 h 786995"/>
                <a:gd name="connsiteX3" fmla="*/ 0 w 1311659"/>
                <a:gd name="connsiteY3" fmla="*/ 786995 h 786995"/>
                <a:gd name="connsiteX4" fmla="*/ 0 w 1311659"/>
                <a:gd name="connsiteY4" fmla="*/ 0 h 786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1659" h="786995">
                  <a:moveTo>
                    <a:pt x="0" y="0"/>
                  </a:moveTo>
                  <a:lnTo>
                    <a:pt x="1311659" y="0"/>
                  </a:lnTo>
                  <a:lnTo>
                    <a:pt x="1311659" y="786995"/>
                  </a:lnTo>
                  <a:lnTo>
                    <a:pt x="0" y="786995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4780" tIns="144780" rIns="144780" bIns="144780" numCol="1" spcCol="1270" anchor="ctr" anchorCtr="0">
              <a:noAutofit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800" kern="1200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5238863" y="4579102"/>
              <a:ext cx="1311659" cy="786995"/>
            </a:xfrm>
            <a:custGeom>
              <a:avLst/>
              <a:gdLst>
                <a:gd name="connsiteX0" fmla="*/ 0 w 1311659"/>
                <a:gd name="connsiteY0" fmla="*/ 0 h 786995"/>
                <a:gd name="connsiteX1" fmla="*/ 1311659 w 1311659"/>
                <a:gd name="connsiteY1" fmla="*/ 0 h 786995"/>
                <a:gd name="connsiteX2" fmla="*/ 1311659 w 1311659"/>
                <a:gd name="connsiteY2" fmla="*/ 786995 h 786995"/>
                <a:gd name="connsiteX3" fmla="*/ 0 w 1311659"/>
                <a:gd name="connsiteY3" fmla="*/ 786995 h 786995"/>
                <a:gd name="connsiteX4" fmla="*/ 0 w 1311659"/>
                <a:gd name="connsiteY4" fmla="*/ 0 h 786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1659" h="786995">
                  <a:moveTo>
                    <a:pt x="0" y="0"/>
                  </a:moveTo>
                  <a:lnTo>
                    <a:pt x="1311659" y="0"/>
                  </a:lnTo>
                  <a:lnTo>
                    <a:pt x="1311659" y="786995"/>
                  </a:lnTo>
                  <a:lnTo>
                    <a:pt x="0" y="786995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4780" tIns="144780" rIns="144780" bIns="144780" numCol="1" spcCol="1270" anchor="ctr" anchorCtr="0">
              <a:noAutofit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800" kern="1200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455246" y="1699536"/>
            <a:ext cx="4665337" cy="3728370"/>
            <a:chOff x="3563500" y="1766796"/>
            <a:chExt cx="3918844" cy="3341790"/>
          </a:xfrm>
          <a:blipFill dpi="0" rotWithShape="0">
            <a:blip r:embed="rId2"/>
            <a:srcRect/>
            <a:tile tx="-12700" ty="260350" sx="50000" sy="50000" flip="none" algn="ctr"/>
          </a:blipFill>
        </p:grpSpPr>
        <p:sp>
          <p:nvSpPr>
            <p:cNvPr id="28" name="任意多边形 27"/>
            <p:cNvSpPr/>
            <p:nvPr/>
          </p:nvSpPr>
          <p:spPr>
            <a:xfrm>
              <a:off x="4139454" y="1766796"/>
              <a:ext cx="1072149" cy="1232356"/>
            </a:xfrm>
            <a:custGeom>
              <a:avLst/>
              <a:gdLst>
                <a:gd name="connsiteX0" fmla="*/ 0 w 1232356"/>
                <a:gd name="connsiteY0" fmla="*/ 536075 h 1072150"/>
                <a:gd name="connsiteX1" fmla="*/ 268038 w 1232356"/>
                <a:gd name="connsiteY1" fmla="*/ 0 h 1072150"/>
                <a:gd name="connsiteX2" fmla="*/ 964319 w 1232356"/>
                <a:gd name="connsiteY2" fmla="*/ 0 h 1072150"/>
                <a:gd name="connsiteX3" fmla="*/ 1232356 w 1232356"/>
                <a:gd name="connsiteY3" fmla="*/ 536075 h 1072150"/>
                <a:gd name="connsiteX4" fmla="*/ 964319 w 1232356"/>
                <a:gd name="connsiteY4" fmla="*/ 1072150 h 1072150"/>
                <a:gd name="connsiteX5" fmla="*/ 268038 w 1232356"/>
                <a:gd name="connsiteY5" fmla="*/ 1072150 h 1072150"/>
                <a:gd name="connsiteX6" fmla="*/ 0 w 1232356"/>
                <a:gd name="connsiteY6" fmla="*/ 536075 h 107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2356" h="1072150">
                  <a:moveTo>
                    <a:pt x="616178" y="0"/>
                  </a:moveTo>
                  <a:lnTo>
                    <a:pt x="1232356" y="233193"/>
                  </a:lnTo>
                  <a:lnTo>
                    <a:pt x="1232356" y="838958"/>
                  </a:lnTo>
                  <a:lnTo>
                    <a:pt x="616178" y="1072150"/>
                  </a:lnTo>
                  <a:lnTo>
                    <a:pt x="0" y="838958"/>
                  </a:lnTo>
                  <a:lnTo>
                    <a:pt x="0" y="233193"/>
                  </a:lnTo>
                  <a:lnTo>
                    <a:pt x="616178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7077" tIns="192042" rIns="167077" bIns="192042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5252271" y="1766796"/>
              <a:ext cx="1072149" cy="1232356"/>
            </a:xfrm>
            <a:custGeom>
              <a:avLst/>
              <a:gdLst>
                <a:gd name="connsiteX0" fmla="*/ 0 w 1232356"/>
                <a:gd name="connsiteY0" fmla="*/ 536075 h 1072150"/>
                <a:gd name="connsiteX1" fmla="*/ 268038 w 1232356"/>
                <a:gd name="connsiteY1" fmla="*/ 0 h 1072150"/>
                <a:gd name="connsiteX2" fmla="*/ 964319 w 1232356"/>
                <a:gd name="connsiteY2" fmla="*/ 0 h 1072150"/>
                <a:gd name="connsiteX3" fmla="*/ 1232356 w 1232356"/>
                <a:gd name="connsiteY3" fmla="*/ 536075 h 1072150"/>
                <a:gd name="connsiteX4" fmla="*/ 964319 w 1232356"/>
                <a:gd name="connsiteY4" fmla="*/ 1072150 h 1072150"/>
                <a:gd name="connsiteX5" fmla="*/ 268038 w 1232356"/>
                <a:gd name="connsiteY5" fmla="*/ 1072150 h 1072150"/>
                <a:gd name="connsiteX6" fmla="*/ 0 w 1232356"/>
                <a:gd name="connsiteY6" fmla="*/ 536075 h 107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2356" h="1072150">
                  <a:moveTo>
                    <a:pt x="616178" y="0"/>
                  </a:moveTo>
                  <a:lnTo>
                    <a:pt x="1232356" y="233193"/>
                  </a:lnTo>
                  <a:lnTo>
                    <a:pt x="1232356" y="838958"/>
                  </a:lnTo>
                  <a:lnTo>
                    <a:pt x="616178" y="1072150"/>
                  </a:lnTo>
                  <a:lnTo>
                    <a:pt x="0" y="838958"/>
                  </a:lnTo>
                  <a:lnTo>
                    <a:pt x="0" y="233193"/>
                  </a:lnTo>
                  <a:lnTo>
                    <a:pt x="616178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3287" tIns="348252" rIns="323287" bIns="348252" numCol="1" spcCol="1270" anchor="ctr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100" kern="1200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6410195" y="1766796"/>
              <a:ext cx="1072149" cy="1232356"/>
            </a:xfrm>
            <a:custGeom>
              <a:avLst/>
              <a:gdLst>
                <a:gd name="connsiteX0" fmla="*/ 0 w 1232356"/>
                <a:gd name="connsiteY0" fmla="*/ 536075 h 1072150"/>
                <a:gd name="connsiteX1" fmla="*/ 268038 w 1232356"/>
                <a:gd name="connsiteY1" fmla="*/ 0 h 1072150"/>
                <a:gd name="connsiteX2" fmla="*/ 964319 w 1232356"/>
                <a:gd name="connsiteY2" fmla="*/ 0 h 1072150"/>
                <a:gd name="connsiteX3" fmla="*/ 1232356 w 1232356"/>
                <a:gd name="connsiteY3" fmla="*/ 536075 h 1072150"/>
                <a:gd name="connsiteX4" fmla="*/ 964319 w 1232356"/>
                <a:gd name="connsiteY4" fmla="*/ 1072150 h 1072150"/>
                <a:gd name="connsiteX5" fmla="*/ 268038 w 1232356"/>
                <a:gd name="connsiteY5" fmla="*/ 1072150 h 1072150"/>
                <a:gd name="connsiteX6" fmla="*/ 0 w 1232356"/>
                <a:gd name="connsiteY6" fmla="*/ 536075 h 107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2356" h="1072150">
                  <a:moveTo>
                    <a:pt x="616178" y="0"/>
                  </a:moveTo>
                  <a:lnTo>
                    <a:pt x="1232356" y="233193"/>
                  </a:lnTo>
                  <a:lnTo>
                    <a:pt x="1232356" y="838958"/>
                  </a:lnTo>
                  <a:lnTo>
                    <a:pt x="616178" y="1072150"/>
                  </a:lnTo>
                  <a:lnTo>
                    <a:pt x="0" y="838958"/>
                  </a:lnTo>
                  <a:lnTo>
                    <a:pt x="0" y="233193"/>
                  </a:lnTo>
                  <a:lnTo>
                    <a:pt x="616178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7077" tIns="192042" rIns="167077" bIns="192042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4685185" y="2812820"/>
              <a:ext cx="1072150" cy="1232356"/>
            </a:xfrm>
            <a:custGeom>
              <a:avLst/>
              <a:gdLst>
                <a:gd name="connsiteX0" fmla="*/ 0 w 1232356"/>
                <a:gd name="connsiteY0" fmla="*/ 536075 h 1072150"/>
                <a:gd name="connsiteX1" fmla="*/ 268038 w 1232356"/>
                <a:gd name="connsiteY1" fmla="*/ 0 h 1072150"/>
                <a:gd name="connsiteX2" fmla="*/ 964319 w 1232356"/>
                <a:gd name="connsiteY2" fmla="*/ 0 h 1072150"/>
                <a:gd name="connsiteX3" fmla="*/ 1232356 w 1232356"/>
                <a:gd name="connsiteY3" fmla="*/ 536075 h 1072150"/>
                <a:gd name="connsiteX4" fmla="*/ 964319 w 1232356"/>
                <a:gd name="connsiteY4" fmla="*/ 1072150 h 1072150"/>
                <a:gd name="connsiteX5" fmla="*/ 268038 w 1232356"/>
                <a:gd name="connsiteY5" fmla="*/ 1072150 h 1072150"/>
                <a:gd name="connsiteX6" fmla="*/ 0 w 1232356"/>
                <a:gd name="connsiteY6" fmla="*/ 536075 h 107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2356" h="1072150">
                  <a:moveTo>
                    <a:pt x="616178" y="0"/>
                  </a:moveTo>
                  <a:lnTo>
                    <a:pt x="1232356" y="233193"/>
                  </a:lnTo>
                  <a:lnTo>
                    <a:pt x="1232356" y="838958"/>
                  </a:lnTo>
                  <a:lnTo>
                    <a:pt x="616178" y="1072150"/>
                  </a:lnTo>
                  <a:lnTo>
                    <a:pt x="0" y="838958"/>
                  </a:lnTo>
                  <a:lnTo>
                    <a:pt x="0" y="233193"/>
                  </a:lnTo>
                  <a:lnTo>
                    <a:pt x="616178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3287" tIns="348252" rIns="323287" bIns="348252" numCol="1" spcCol="1270" anchor="ctr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100" kern="1200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3563500" y="2812821"/>
              <a:ext cx="1072150" cy="1232356"/>
            </a:xfrm>
            <a:custGeom>
              <a:avLst/>
              <a:gdLst>
                <a:gd name="connsiteX0" fmla="*/ 0 w 1232356"/>
                <a:gd name="connsiteY0" fmla="*/ 536075 h 1072150"/>
                <a:gd name="connsiteX1" fmla="*/ 268038 w 1232356"/>
                <a:gd name="connsiteY1" fmla="*/ 0 h 1072150"/>
                <a:gd name="connsiteX2" fmla="*/ 964319 w 1232356"/>
                <a:gd name="connsiteY2" fmla="*/ 0 h 1072150"/>
                <a:gd name="connsiteX3" fmla="*/ 1232356 w 1232356"/>
                <a:gd name="connsiteY3" fmla="*/ 536075 h 1072150"/>
                <a:gd name="connsiteX4" fmla="*/ 964319 w 1232356"/>
                <a:gd name="connsiteY4" fmla="*/ 1072150 h 1072150"/>
                <a:gd name="connsiteX5" fmla="*/ 268038 w 1232356"/>
                <a:gd name="connsiteY5" fmla="*/ 1072150 h 1072150"/>
                <a:gd name="connsiteX6" fmla="*/ 0 w 1232356"/>
                <a:gd name="connsiteY6" fmla="*/ 536075 h 107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2356" h="1072150">
                  <a:moveTo>
                    <a:pt x="616178" y="0"/>
                  </a:moveTo>
                  <a:lnTo>
                    <a:pt x="1232356" y="233193"/>
                  </a:lnTo>
                  <a:lnTo>
                    <a:pt x="1232356" y="838958"/>
                  </a:lnTo>
                  <a:lnTo>
                    <a:pt x="616178" y="1072150"/>
                  </a:lnTo>
                  <a:lnTo>
                    <a:pt x="0" y="838958"/>
                  </a:lnTo>
                  <a:lnTo>
                    <a:pt x="0" y="233193"/>
                  </a:lnTo>
                  <a:lnTo>
                    <a:pt x="616178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7077" tIns="192042" rIns="167077" bIns="192042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5252272" y="3858845"/>
              <a:ext cx="1072150" cy="1232356"/>
            </a:xfrm>
            <a:custGeom>
              <a:avLst/>
              <a:gdLst>
                <a:gd name="connsiteX0" fmla="*/ 0 w 1232356"/>
                <a:gd name="connsiteY0" fmla="*/ 536075 h 1072150"/>
                <a:gd name="connsiteX1" fmla="*/ 268038 w 1232356"/>
                <a:gd name="connsiteY1" fmla="*/ 0 h 1072150"/>
                <a:gd name="connsiteX2" fmla="*/ 964319 w 1232356"/>
                <a:gd name="connsiteY2" fmla="*/ 0 h 1072150"/>
                <a:gd name="connsiteX3" fmla="*/ 1232356 w 1232356"/>
                <a:gd name="connsiteY3" fmla="*/ 536075 h 1072150"/>
                <a:gd name="connsiteX4" fmla="*/ 964319 w 1232356"/>
                <a:gd name="connsiteY4" fmla="*/ 1072150 h 1072150"/>
                <a:gd name="connsiteX5" fmla="*/ 268038 w 1232356"/>
                <a:gd name="connsiteY5" fmla="*/ 1072150 h 1072150"/>
                <a:gd name="connsiteX6" fmla="*/ 0 w 1232356"/>
                <a:gd name="connsiteY6" fmla="*/ 536075 h 107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2356" h="1072150">
                  <a:moveTo>
                    <a:pt x="616178" y="0"/>
                  </a:moveTo>
                  <a:lnTo>
                    <a:pt x="1232356" y="233193"/>
                  </a:lnTo>
                  <a:lnTo>
                    <a:pt x="1232356" y="838958"/>
                  </a:lnTo>
                  <a:lnTo>
                    <a:pt x="616178" y="1072150"/>
                  </a:lnTo>
                  <a:lnTo>
                    <a:pt x="0" y="838958"/>
                  </a:lnTo>
                  <a:lnTo>
                    <a:pt x="0" y="233193"/>
                  </a:lnTo>
                  <a:lnTo>
                    <a:pt x="616178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3277" tIns="268242" rIns="243277" bIns="268242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000" kern="1200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5812926" y="2812821"/>
              <a:ext cx="1072150" cy="1232356"/>
            </a:xfrm>
            <a:custGeom>
              <a:avLst/>
              <a:gdLst>
                <a:gd name="connsiteX0" fmla="*/ 0 w 1232356"/>
                <a:gd name="connsiteY0" fmla="*/ 536075 h 1072150"/>
                <a:gd name="connsiteX1" fmla="*/ 268038 w 1232356"/>
                <a:gd name="connsiteY1" fmla="*/ 0 h 1072150"/>
                <a:gd name="connsiteX2" fmla="*/ 964319 w 1232356"/>
                <a:gd name="connsiteY2" fmla="*/ 0 h 1072150"/>
                <a:gd name="connsiteX3" fmla="*/ 1232356 w 1232356"/>
                <a:gd name="connsiteY3" fmla="*/ 536075 h 1072150"/>
                <a:gd name="connsiteX4" fmla="*/ 964319 w 1232356"/>
                <a:gd name="connsiteY4" fmla="*/ 1072150 h 1072150"/>
                <a:gd name="connsiteX5" fmla="*/ 268038 w 1232356"/>
                <a:gd name="connsiteY5" fmla="*/ 1072150 h 1072150"/>
                <a:gd name="connsiteX6" fmla="*/ 0 w 1232356"/>
                <a:gd name="connsiteY6" fmla="*/ 536075 h 107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2356" h="1072150">
                  <a:moveTo>
                    <a:pt x="616178" y="0"/>
                  </a:moveTo>
                  <a:lnTo>
                    <a:pt x="1232356" y="233193"/>
                  </a:lnTo>
                  <a:lnTo>
                    <a:pt x="1232356" y="838958"/>
                  </a:lnTo>
                  <a:lnTo>
                    <a:pt x="616178" y="1072150"/>
                  </a:lnTo>
                  <a:lnTo>
                    <a:pt x="0" y="838958"/>
                  </a:lnTo>
                  <a:lnTo>
                    <a:pt x="0" y="233193"/>
                  </a:lnTo>
                  <a:lnTo>
                    <a:pt x="616178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7077" tIns="192042" rIns="167077" bIns="192042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 dirty="0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6369527" y="3858844"/>
              <a:ext cx="1072150" cy="1232356"/>
            </a:xfrm>
            <a:custGeom>
              <a:avLst/>
              <a:gdLst>
                <a:gd name="connsiteX0" fmla="*/ 0 w 1232356"/>
                <a:gd name="connsiteY0" fmla="*/ 536075 h 1072150"/>
                <a:gd name="connsiteX1" fmla="*/ 268038 w 1232356"/>
                <a:gd name="connsiteY1" fmla="*/ 0 h 1072150"/>
                <a:gd name="connsiteX2" fmla="*/ 964319 w 1232356"/>
                <a:gd name="connsiteY2" fmla="*/ 0 h 1072150"/>
                <a:gd name="connsiteX3" fmla="*/ 1232356 w 1232356"/>
                <a:gd name="connsiteY3" fmla="*/ 536075 h 1072150"/>
                <a:gd name="connsiteX4" fmla="*/ 964319 w 1232356"/>
                <a:gd name="connsiteY4" fmla="*/ 1072150 h 1072150"/>
                <a:gd name="connsiteX5" fmla="*/ 268038 w 1232356"/>
                <a:gd name="connsiteY5" fmla="*/ 1072150 h 1072150"/>
                <a:gd name="connsiteX6" fmla="*/ 0 w 1232356"/>
                <a:gd name="connsiteY6" fmla="*/ 536075 h 107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2356" h="1072150">
                  <a:moveTo>
                    <a:pt x="616178" y="0"/>
                  </a:moveTo>
                  <a:lnTo>
                    <a:pt x="1232356" y="233193"/>
                  </a:lnTo>
                  <a:lnTo>
                    <a:pt x="1232356" y="838958"/>
                  </a:lnTo>
                  <a:lnTo>
                    <a:pt x="616178" y="1072150"/>
                  </a:lnTo>
                  <a:lnTo>
                    <a:pt x="0" y="838958"/>
                  </a:lnTo>
                  <a:lnTo>
                    <a:pt x="0" y="233193"/>
                  </a:lnTo>
                  <a:lnTo>
                    <a:pt x="616178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3277" tIns="268242" rIns="243277" bIns="268242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000" kern="1200" dirty="0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4119991" y="3876230"/>
              <a:ext cx="1072150" cy="1232356"/>
            </a:xfrm>
            <a:custGeom>
              <a:avLst/>
              <a:gdLst>
                <a:gd name="connsiteX0" fmla="*/ 0 w 1232356"/>
                <a:gd name="connsiteY0" fmla="*/ 536075 h 1072150"/>
                <a:gd name="connsiteX1" fmla="*/ 268038 w 1232356"/>
                <a:gd name="connsiteY1" fmla="*/ 0 h 1072150"/>
                <a:gd name="connsiteX2" fmla="*/ 964319 w 1232356"/>
                <a:gd name="connsiteY2" fmla="*/ 0 h 1072150"/>
                <a:gd name="connsiteX3" fmla="*/ 1232356 w 1232356"/>
                <a:gd name="connsiteY3" fmla="*/ 536075 h 1072150"/>
                <a:gd name="connsiteX4" fmla="*/ 964319 w 1232356"/>
                <a:gd name="connsiteY4" fmla="*/ 1072150 h 1072150"/>
                <a:gd name="connsiteX5" fmla="*/ 268038 w 1232356"/>
                <a:gd name="connsiteY5" fmla="*/ 1072150 h 1072150"/>
                <a:gd name="connsiteX6" fmla="*/ 0 w 1232356"/>
                <a:gd name="connsiteY6" fmla="*/ 536075 h 107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2356" h="1072150">
                  <a:moveTo>
                    <a:pt x="616178" y="0"/>
                  </a:moveTo>
                  <a:lnTo>
                    <a:pt x="1232356" y="233193"/>
                  </a:lnTo>
                  <a:lnTo>
                    <a:pt x="1232356" y="838958"/>
                  </a:lnTo>
                  <a:lnTo>
                    <a:pt x="616178" y="1072150"/>
                  </a:lnTo>
                  <a:lnTo>
                    <a:pt x="0" y="838958"/>
                  </a:lnTo>
                  <a:lnTo>
                    <a:pt x="0" y="233193"/>
                  </a:lnTo>
                  <a:lnTo>
                    <a:pt x="616178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7077" tIns="192042" rIns="167077" bIns="192042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29325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案例五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2858162" y="1412776"/>
            <a:ext cx="6474089" cy="3996351"/>
            <a:chOff x="478582" y="1197546"/>
            <a:chExt cx="6408712" cy="4272474"/>
          </a:xfrm>
          <a:scene3d>
            <a:camera prst="perspectiveRelaxedModerately" fov="5100000">
              <a:rot lat="18890625" lon="0" rev="0"/>
            </a:camera>
            <a:lightRig rig="threePt" dir="t">
              <a:rot lat="0" lon="0" rev="4200000"/>
            </a:lightRig>
          </a:scene3d>
        </p:grpSpPr>
        <p:graphicFrame>
          <p:nvGraphicFramePr>
            <p:cNvPr id="5" name="图示 4"/>
            <p:cNvGraphicFramePr/>
            <p:nvPr>
              <p:extLst>
                <p:ext uri="{D42A27DB-BD31-4B8C-83A1-F6EECF244321}">
                  <p14:modId xmlns:p14="http://schemas.microsoft.com/office/powerpoint/2010/main" val="1135328967"/>
                </p:ext>
              </p:extLst>
            </p:nvPr>
          </p:nvGraphicFramePr>
          <p:xfrm>
            <a:off x="478582" y="1197546"/>
            <a:ext cx="6408712" cy="427247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6" name="组合 5"/>
            <p:cNvGrpSpPr/>
            <p:nvPr/>
          </p:nvGrpSpPr>
          <p:grpSpPr>
            <a:xfrm>
              <a:off x="1630710" y="1413570"/>
              <a:ext cx="216024" cy="216024"/>
              <a:chOff x="7642024" y="4221882"/>
              <a:chExt cx="1010821" cy="1010821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7642024" y="4221882"/>
                <a:ext cx="1010821" cy="101082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p3d>
                <a:bevelT w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23398" y="4293890"/>
                <a:ext cx="648072" cy="6480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sp3d>
                <a:bevelT w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1630710" y="2950246"/>
              <a:ext cx="216024" cy="216024"/>
              <a:chOff x="7642024" y="4221882"/>
              <a:chExt cx="1010821" cy="101082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7642024" y="4221882"/>
                <a:ext cx="1010821" cy="101082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p3d>
                <a:bevelT w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7823398" y="4293890"/>
                <a:ext cx="648072" cy="6480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sp3d>
                <a:bevelT w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630710" y="4509914"/>
              <a:ext cx="216024" cy="216024"/>
              <a:chOff x="7642024" y="4221882"/>
              <a:chExt cx="1010821" cy="1010821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7642024" y="4221882"/>
                <a:ext cx="1010821" cy="101082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p3d>
                <a:bevelT w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7823398" y="4293890"/>
                <a:ext cx="648072" cy="6480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sp3d>
                <a:bevelT w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796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83000">
              <a:schemeClr val="bg1">
                <a:lumMod val="95000"/>
              </a:schemeClr>
            </a:gs>
            <a:gs pos="100000">
              <a:schemeClr val="bg1">
                <a:lumMod val="75000"/>
              </a:schemeClr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案例六</a:t>
            </a:r>
            <a:endParaRPr lang="zh-CN" altLang="en-US" dirty="0"/>
          </a:p>
        </p:txBody>
      </p:sp>
      <p:graphicFrame>
        <p:nvGraphicFramePr>
          <p:cNvPr id="3" name="图示 2"/>
          <p:cNvGraphicFramePr/>
          <p:nvPr/>
        </p:nvGraphicFramePr>
        <p:xfrm>
          <a:off x="2731323" y="1186411"/>
          <a:ext cx="6727767" cy="4485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12"/>
          <p:cNvSpPr txBox="1"/>
          <p:nvPr/>
        </p:nvSpPr>
        <p:spPr>
          <a:xfrm>
            <a:off x="-1" y="6165304"/>
            <a:ext cx="12190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white"/>
                </a:solidFill>
              </a:rPr>
              <a:t>        如果你对内置的</a:t>
            </a:r>
            <a:r>
              <a:rPr lang="en-US" altLang="zh-CN" dirty="0" smtClean="0">
                <a:solidFill>
                  <a:prstClr val="white"/>
                </a:solidFill>
              </a:rPr>
              <a:t>SmartArt</a:t>
            </a:r>
            <a:r>
              <a:rPr lang="zh-CN" altLang="en-US" dirty="0" smtClean="0">
                <a:solidFill>
                  <a:prstClr val="white"/>
                </a:solidFill>
              </a:rPr>
              <a:t>效果不满意，也可以自行设置打造其中的形状效果。</a:t>
            </a:r>
            <a:endParaRPr lang="en-US" altLang="zh-CN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80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2558" y="356661"/>
            <a:ext cx="11774616" cy="6140136"/>
          </a:xfrm>
          <a:prstGeom prst="rect">
            <a:avLst/>
          </a:prstGeom>
        </p:spPr>
        <p:txBody>
          <a:bodyPr wrap="square" lIns="121914" tIns="60957" rIns="121914" bIns="60957">
            <a:spAutoFit/>
          </a:bodyPr>
          <a:lstStyle/>
          <a:p>
            <a:pPr algn="just" defTabSz="1219140"/>
            <a:r>
              <a:rPr lang="zh-CN" altLang="en-US" sz="5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更多互动</a:t>
            </a:r>
            <a:endParaRPr lang="en-US" altLang="zh-CN" sz="55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defTabSz="1219140"/>
            <a:endParaRPr lang="en-US" altLang="zh-CN" sz="2800" b="1" dirty="0">
              <a:solidFill>
                <a:prstClr val="white"/>
              </a:solidFill>
            </a:endParaRPr>
          </a:p>
          <a:p>
            <a:pPr algn="just" defTabSz="1219140"/>
            <a:r>
              <a:rPr lang="en-US" altLang="zh-CN" sz="2800" b="1" dirty="0">
                <a:solidFill>
                  <a:prstClr val="white"/>
                </a:solidFill>
              </a:rPr>
              <a:t>1</a:t>
            </a:r>
            <a:r>
              <a:rPr lang="zh-CN" altLang="en-US" sz="2800" b="1" dirty="0" smtClean="0">
                <a:solidFill>
                  <a:prstClr val="white"/>
                </a:solidFill>
              </a:rPr>
              <a:t>、</a:t>
            </a:r>
            <a:r>
              <a:rPr lang="zh-CN" altLang="en-US" sz="2800" b="1" dirty="0">
                <a:solidFill>
                  <a:prstClr val="white"/>
                </a:solidFill>
              </a:rPr>
              <a:t>请用四步法改造你工作中</a:t>
            </a:r>
            <a:r>
              <a:rPr lang="en-US" altLang="zh-CN" sz="2800" b="1" dirty="0">
                <a:solidFill>
                  <a:prstClr val="white"/>
                </a:solidFill>
              </a:rPr>
              <a:t>PPT</a:t>
            </a:r>
            <a:r>
              <a:rPr lang="zh-CN" altLang="en-US" sz="2800" b="1" dirty="0">
                <a:solidFill>
                  <a:prstClr val="white"/>
                </a:solidFill>
              </a:rPr>
              <a:t>，把你改造前后的页面拼图发微博写心得给本课程开发教师</a:t>
            </a:r>
            <a:r>
              <a:rPr lang="en-US" altLang="zh-CN" sz="2800" b="1" dirty="0" smtClean="0">
                <a:solidFill>
                  <a:prstClr val="white"/>
                </a:solidFill>
              </a:rPr>
              <a:t>@</a:t>
            </a:r>
            <a:r>
              <a:rPr lang="zh-CN" altLang="en-US" sz="2800" b="1" dirty="0" smtClean="0">
                <a:solidFill>
                  <a:prstClr val="white"/>
                </a:solidFill>
              </a:rPr>
              <a:t>宅晓光 </a:t>
            </a:r>
            <a:r>
              <a:rPr lang="en-US" altLang="zh-CN" sz="2800" b="1" dirty="0" smtClean="0">
                <a:solidFill>
                  <a:prstClr val="white"/>
                </a:solidFill>
              </a:rPr>
              <a:t>@Jesse1981 @</a:t>
            </a:r>
            <a:r>
              <a:rPr lang="zh-CN" altLang="en-US" sz="2800" b="1" dirty="0" smtClean="0">
                <a:solidFill>
                  <a:prstClr val="white"/>
                </a:solidFill>
              </a:rPr>
              <a:t>秋叶，</a:t>
            </a:r>
            <a:r>
              <a:rPr lang="zh-CN" altLang="en-US" sz="2800" b="1" dirty="0">
                <a:solidFill>
                  <a:prstClr val="white"/>
                </a:solidFill>
              </a:rPr>
              <a:t>好作品我们必转！</a:t>
            </a:r>
            <a:endParaRPr lang="en-US" altLang="zh-CN" sz="2800" b="1" dirty="0">
              <a:solidFill>
                <a:prstClr val="white"/>
              </a:solidFill>
            </a:endParaRPr>
          </a:p>
          <a:p>
            <a:pPr algn="just" defTabSz="1219140"/>
            <a:endParaRPr lang="en-US" altLang="zh-CN" sz="2800" b="1" dirty="0">
              <a:solidFill>
                <a:prstClr val="white"/>
              </a:solidFill>
            </a:endParaRPr>
          </a:p>
          <a:p>
            <a:pPr algn="just" defTabSz="1219140"/>
            <a:r>
              <a:rPr lang="en-US" altLang="zh-CN" sz="2800" b="1" dirty="0">
                <a:solidFill>
                  <a:prstClr val="white"/>
                </a:solidFill>
              </a:rPr>
              <a:t>2</a:t>
            </a:r>
            <a:r>
              <a:rPr lang="zh-CN" altLang="en-US" sz="2800" b="1" dirty="0">
                <a:solidFill>
                  <a:prstClr val="white"/>
                </a:solidFill>
              </a:rPr>
              <a:t>、有任何问题可以在本课程网易问答区提问，我们会选择代表性问题统一回复。</a:t>
            </a:r>
            <a:endParaRPr lang="en-US" altLang="zh-CN" sz="2800" b="1" dirty="0">
              <a:solidFill>
                <a:prstClr val="white"/>
              </a:solidFill>
            </a:endParaRPr>
          </a:p>
          <a:p>
            <a:pPr algn="just" defTabSz="1219140"/>
            <a:endParaRPr lang="en-US" altLang="zh-CN" sz="2800" b="1" dirty="0">
              <a:solidFill>
                <a:prstClr val="white"/>
              </a:solidFill>
            </a:endParaRPr>
          </a:p>
          <a:p>
            <a:pPr algn="just" defTabSz="1219140"/>
            <a:r>
              <a:rPr lang="en-US" altLang="zh-CN" sz="2800" b="1" dirty="0">
                <a:solidFill>
                  <a:prstClr val="white"/>
                </a:solidFill>
              </a:rPr>
              <a:t>3</a:t>
            </a:r>
            <a:r>
              <a:rPr lang="zh-CN" altLang="en-US" sz="2800" b="1" dirty="0">
                <a:solidFill>
                  <a:prstClr val="white"/>
                </a:solidFill>
              </a:rPr>
              <a:t>、提交精彩作业优秀学员我们会邀请加入读书笔记</a:t>
            </a:r>
            <a:r>
              <a:rPr lang="en-US" altLang="zh-CN" sz="2800" b="1" dirty="0">
                <a:solidFill>
                  <a:prstClr val="white"/>
                </a:solidFill>
              </a:rPr>
              <a:t>PPT</a:t>
            </a:r>
            <a:r>
              <a:rPr lang="zh-CN" altLang="en-US" sz="2800" b="1" dirty="0">
                <a:solidFill>
                  <a:prstClr val="white"/>
                </a:solidFill>
              </a:rPr>
              <a:t>群，每周免费提供好书给你们做读书笔记。</a:t>
            </a:r>
            <a:endParaRPr lang="en-US" altLang="zh-CN" sz="2800" b="1" dirty="0">
              <a:solidFill>
                <a:prstClr val="white"/>
              </a:solidFill>
            </a:endParaRPr>
          </a:p>
          <a:p>
            <a:pPr algn="just" defTabSz="1219140"/>
            <a:endParaRPr lang="en-US" altLang="zh-CN" sz="2800" b="1" dirty="0">
              <a:solidFill>
                <a:prstClr val="white"/>
              </a:solidFill>
            </a:endParaRPr>
          </a:p>
          <a:p>
            <a:pPr algn="just" defTabSz="1219140"/>
            <a:r>
              <a:rPr lang="en-US" altLang="zh-CN" sz="2800" b="1" dirty="0">
                <a:solidFill>
                  <a:prstClr val="white"/>
                </a:solidFill>
              </a:rPr>
              <a:t>4</a:t>
            </a:r>
            <a:r>
              <a:rPr lang="zh-CN" altLang="en-US" sz="2800" b="1" dirty="0">
                <a:solidFill>
                  <a:prstClr val="white"/>
                </a:solidFill>
              </a:rPr>
              <a:t>、在微信</a:t>
            </a:r>
            <a:r>
              <a:rPr lang="en-US" altLang="zh-CN" sz="2800" b="1" dirty="0">
                <a:solidFill>
                  <a:prstClr val="white"/>
                </a:solidFill>
              </a:rPr>
              <a:t>PPT100</a:t>
            </a:r>
            <a:r>
              <a:rPr lang="zh-CN" altLang="en-US" sz="2800" b="1" dirty="0">
                <a:solidFill>
                  <a:prstClr val="white"/>
                </a:solidFill>
              </a:rPr>
              <a:t>中回复“目录”，可以看到</a:t>
            </a:r>
            <a:r>
              <a:rPr lang="zh-CN" altLang="en-US" sz="2800" b="1" dirty="0" smtClean="0">
                <a:solidFill>
                  <a:prstClr val="white"/>
                </a:solidFill>
              </a:rPr>
              <a:t>更多动画设计</a:t>
            </a:r>
            <a:r>
              <a:rPr lang="zh-CN" altLang="en-US" sz="2800" b="1" dirty="0">
                <a:solidFill>
                  <a:prstClr val="white"/>
                </a:solidFill>
              </a:rPr>
              <a:t>技巧。</a:t>
            </a:r>
            <a:endParaRPr lang="en-US" altLang="zh-CN" sz="2800" b="1" dirty="0">
              <a:solidFill>
                <a:prstClr val="white"/>
              </a:solidFill>
            </a:endParaRPr>
          </a:p>
          <a:p>
            <a:pPr algn="just" defTabSz="1219140"/>
            <a:endParaRPr lang="en-US" altLang="zh-CN" sz="28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51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>
        <a:normAutofit fontScale="92500" lnSpcReduction="20000"/>
      </a:bodyPr>
      <a:lstStyle>
        <a:defPPr marL="0" indent="0">
          <a:buNone/>
          <a:defRPr sz="2400" dirty="0" smtClean="0"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>
        <a:normAutofit fontScale="92500" lnSpcReduction="20000"/>
      </a:bodyPr>
      <a:lstStyle>
        <a:defPPr marL="0" indent="0">
          <a:buNone/>
          <a:defRPr sz="2400" dirty="0" smtClean="0"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4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>
        <a:normAutofit fontScale="92500" lnSpcReduction="20000"/>
      </a:bodyPr>
      <a:lstStyle>
        <a:defPPr marL="0" indent="0">
          <a:buNone/>
          <a:defRPr sz="2400" dirty="0" smtClean="0"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7083</TotalTime>
  <Words>205</Words>
  <Application>Microsoft Office PowerPoint</Application>
  <PresentationFormat>自定义</PresentationFormat>
  <Paragraphs>37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宋体</vt:lpstr>
      <vt:lpstr>微软雅黑</vt:lpstr>
      <vt:lpstr>Arial</vt:lpstr>
      <vt:lpstr>Calibri</vt:lpstr>
      <vt:lpstr>Office 主题​​</vt:lpstr>
      <vt:lpstr>1_Office 主题​​</vt:lpstr>
      <vt:lpstr>2_Office 主题​​</vt:lpstr>
      <vt:lpstr>4_Office 主题​​</vt:lpstr>
      <vt:lpstr>PowerPoint 演示文稿</vt:lpstr>
      <vt:lpstr>PowerPoint 演示文稿</vt:lpstr>
      <vt:lpstr>PowerPoint 演示文稿</vt:lpstr>
      <vt:lpstr>案例四</vt:lpstr>
      <vt:lpstr>作业练习</vt:lpstr>
      <vt:lpstr>案例五</vt:lpstr>
      <vt:lpstr>案例六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zhixi chen</cp:lastModifiedBy>
  <cp:revision>175</cp:revision>
  <dcterms:created xsi:type="dcterms:W3CDTF">2013-09-02T04:27:39Z</dcterms:created>
  <dcterms:modified xsi:type="dcterms:W3CDTF">2014-12-23T09:36:42Z</dcterms:modified>
</cp:coreProperties>
</file>