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4" r:id="rId2"/>
    <p:sldMasterId id="2147483686" r:id="rId3"/>
  </p:sldMasterIdLst>
  <p:notesMasterIdLst>
    <p:notesMasterId r:id="rId12"/>
  </p:notesMasterIdLst>
  <p:handoutMasterIdLst>
    <p:handoutMasterId r:id="rId13"/>
  </p:handoutMasterIdLst>
  <p:sldIdLst>
    <p:sldId id="456" r:id="rId4"/>
    <p:sldId id="397" r:id="rId5"/>
    <p:sldId id="411" r:id="rId6"/>
    <p:sldId id="398" r:id="rId7"/>
    <p:sldId id="393" r:id="rId8"/>
    <p:sldId id="453" r:id="rId9"/>
    <p:sldId id="436" r:id="rId10"/>
    <p:sldId id="455" r:id="rId11"/>
  </p:sldIdLst>
  <p:sldSz cx="9144000" cy="5143500" type="screen16x9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4309">
          <p15:clr>
            <a:srgbClr val="A4A3A4"/>
          </p15:clr>
        </p15:guide>
        <p15:guide id="4" pos="22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5F6"/>
    <a:srgbClr val="31160B"/>
    <a:srgbClr val="FF8989"/>
    <a:srgbClr val="008AF2"/>
    <a:srgbClr val="36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846" y="72"/>
      </p:cViewPr>
      <p:guideLst>
        <p:guide orient="horz" pos="1620"/>
        <p:guide pos="2880"/>
        <p:guide pos="4309"/>
        <p:guide pos="220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1" d="100"/>
          <a:sy n="51" d="100"/>
        </p:scale>
        <p:origin x="-2910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C1DCF-FB36-4AFE-9FF9-E181EDD30293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FD6597-0533-4562-9829-12EA8851480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162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597C93-06A5-4B29-A095-837522A24839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18E2-8CD5-4CD9-865B-95F68D3A92A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36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起源</a:t>
            </a:r>
            <a:endParaRPr lang="en-US" altLang="zh-CN" dirty="0" smtClean="0"/>
          </a:p>
          <a:p>
            <a:r>
              <a:rPr lang="zh-CN" altLang="en-US" dirty="0" smtClean="0"/>
              <a:t>二战后西方经济的恢复发展，企业急需采用新的方法调动员工的积极性以提高竞争力。目标管理应运而生。</a:t>
            </a:r>
            <a:endParaRPr lang="en-US" altLang="zh-CN" dirty="0" smtClean="0"/>
          </a:p>
          <a:p>
            <a:r>
              <a:rPr lang="zh-CN" altLang="en-US" dirty="0" smtClean="0"/>
              <a:t>领域</a:t>
            </a:r>
            <a:endParaRPr lang="en-US" altLang="zh-CN" dirty="0" smtClean="0"/>
          </a:p>
          <a:p>
            <a:r>
              <a:rPr lang="zh-CN" altLang="en-US" dirty="0" smtClean="0"/>
              <a:t>企业的使命和任务，必须化为目标，企业的各级主管必须通过这些目标对下级进行领导，以此来达到企业的总目标</a:t>
            </a:r>
            <a:endParaRPr lang="en-US" altLang="zh-CN" dirty="0" smtClean="0"/>
          </a:p>
          <a:p>
            <a:r>
              <a:rPr lang="zh-CN" altLang="en-US" dirty="0" smtClean="0"/>
              <a:t>趋势</a:t>
            </a:r>
            <a:endParaRPr lang="en-US" altLang="zh-CN" dirty="0" smtClean="0"/>
          </a:p>
          <a:p>
            <a:r>
              <a:rPr lang="zh-CN" altLang="en-US" dirty="0" smtClean="0"/>
              <a:t>目标管理的趋势他的概念是管理专家德鲁克</a:t>
            </a:r>
            <a:r>
              <a:rPr lang="en-US" altLang="zh-CN" dirty="0" smtClean="0"/>
              <a:t>1954</a:t>
            </a:r>
            <a:r>
              <a:rPr lang="zh-CN" altLang="en-US" dirty="0" smtClean="0"/>
              <a:t>年在其名著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管理实践</a:t>
            </a:r>
            <a:r>
              <a:rPr lang="en-US" altLang="zh-CN" dirty="0" smtClean="0"/>
              <a:t>》</a:t>
            </a:r>
            <a:r>
              <a:rPr lang="zh-CN" altLang="en-US" dirty="0" smtClean="0"/>
              <a:t>中最先提出的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618E2-8CD5-4CD9-865B-95F68D3A92AA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0426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618E2-8CD5-4CD9-865B-95F68D3A92A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31232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我深爱着你们，却不善于表达</a:t>
            </a:r>
            <a:endParaRPr lang="en-US" altLang="zh-CN" dirty="0" smtClean="0"/>
          </a:p>
          <a:p>
            <a:r>
              <a:rPr lang="zh-CN" altLang="en-US" dirty="0" smtClean="0"/>
              <a:t>这一次，让我用行动说话！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618E2-8CD5-4CD9-865B-95F68D3A92AA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2028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0618E2-8CD5-4CD9-865B-95F68D3A92AA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501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6759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574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0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3020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6145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78" indent="0">
              <a:buNone/>
              <a:defRPr sz="2000" b="1"/>
            </a:lvl2pPr>
            <a:lvl3pPr marL="914355" indent="0">
              <a:buNone/>
              <a:defRPr sz="1800" b="1"/>
            </a:lvl3pPr>
            <a:lvl4pPr marL="1371532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4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8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6164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371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20283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8756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78" indent="0">
              <a:buNone/>
              <a:defRPr sz="2800"/>
            </a:lvl2pPr>
            <a:lvl3pPr marL="914355" indent="0">
              <a:buNone/>
              <a:defRPr sz="2400"/>
            </a:lvl3pPr>
            <a:lvl4pPr marL="1371532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4" indent="0">
              <a:buNone/>
              <a:defRPr sz="2000"/>
            </a:lvl7pPr>
            <a:lvl8pPr marL="3200240" indent="0">
              <a:buNone/>
              <a:defRPr sz="2000"/>
            </a:lvl8pPr>
            <a:lvl9pPr marL="3657418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78" indent="0">
              <a:buNone/>
              <a:defRPr sz="1200"/>
            </a:lvl2pPr>
            <a:lvl3pPr marL="914355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4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34708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2482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000975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4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2061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  <a:lvl2pPr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2pPr>
            <a:lvl3pPr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3pPr>
            <a:lvl4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4pPr>
            <a:lvl5pPr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17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1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lumMod val="75000"/>
                    <a:lumOff val="2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3616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6840538" y="0"/>
            <a:ext cx="2303462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2" tIns="45716" rIns="91432" bIns="45716" rtlCol="0" anchor="ctr"/>
          <a:lstStyle/>
          <a:p>
            <a:pPr algn="ctr" defTabSz="91431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6840541" y="555625"/>
            <a:ext cx="2303462" cy="381635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54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en-US" altLang="zh-CN" dirty="0" smtClean="0"/>
          </a:p>
          <a:p>
            <a:pPr lvl="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2141036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61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7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7628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05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53531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9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10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9" indent="0">
              <a:buNone/>
              <a:defRPr sz="1600" b="1"/>
            </a:lvl5pPr>
            <a:lvl6pPr marL="2285772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51667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050007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30992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2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10" indent="0">
              <a:buNone/>
              <a:defRPr sz="1000"/>
            </a:lvl3pPr>
            <a:lvl4pPr marL="1371464" indent="0">
              <a:buNone/>
              <a:defRPr sz="900"/>
            </a:lvl4pPr>
            <a:lvl5pPr marL="1828619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4818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10" indent="0">
              <a:buNone/>
              <a:defRPr sz="2400"/>
            </a:lvl3pPr>
            <a:lvl4pPr marL="1371464" indent="0">
              <a:buNone/>
              <a:defRPr sz="2000"/>
            </a:lvl4pPr>
            <a:lvl5pPr marL="1828619" indent="0">
              <a:buNone/>
              <a:defRPr sz="2000"/>
            </a:lvl5pPr>
            <a:lvl6pPr marL="2285772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154" indent="0">
              <a:buNone/>
              <a:defRPr sz="1200"/>
            </a:lvl2pPr>
            <a:lvl3pPr marL="914310" indent="0">
              <a:buNone/>
              <a:defRPr sz="1000"/>
            </a:lvl3pPr>
            <a:lvl4pPr marL="1371464" indent="0">
              <a:buNone/>
              <a:defRPr sz="900"/>
            </a:lvl4pPr>
            <a:lvl5pPr marL="1828619" indent="0">
              <a:buNone/>
              <a:defRPr sz="900"/>
            </a:lvl5pPr>
            <a:lvl6pPr marL="2285772" indent="0">
              <a:buNone/>
              <a:defRPr sz="900"/>
            </a:lvl6pPr>
            <a:lvl7pPr marL="2742926" indent="0">
              <a:buNone/>
              <a:defRPr sz="900"/>
            </a:lvl7pPr>
            <a:lvl8pPr marL="3200080" indent="0">
              <a:buNone/>
              <a:defRPr sz="900"/>
            </a:lvl8pPr>
            <a:lvl9pPr marL="3657235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85544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3148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19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 flipH="1">
            <a:off x="6840538" y="0"/>
            <a:ext cx="2303462" cy="51435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6840539" y="555625"/>
            <a:ext cx="2303462" cy="381635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en-US" altLang="zh-CN" dirty="0" smtClean="0"/>
          </a:p>
          <a:p>
            <a:pPr lvl="0"/>
            <a:endParaRPr lang="en-US" altLang="zh-CN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2014/12/23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1E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55"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5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55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6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35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4" indent="-342884" algn="l" defTabSz="91435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6" algn="l" defTabSz="91435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8" algn="l" defTabSz="91435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7" indent="-228588" algn="l" defTabSz="91435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91435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32" tIns="45716" rIns="91432" bIns="45716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1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10"/>
              <a:t>2014/12/23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1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2" tIns="45716" rIns="91432" bIns="45716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1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1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912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  <p:txStyles>
    <p:titleStyle>
      <a:lvl1pPr algn="ctr" defTabSz="91431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6" indent="-342866" algn="l" defTabSz="9143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77" indent="-285722" algn="l" defTabSz="91431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7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6" algn="l" defTabSz="91431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6" algn="l" defTabSz="91431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8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2" indent="-228576" algn="l" defTabSz="91431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9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2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G"/><Relationship Id="rId4" Type="http://schemas.openxmlformats.org/officeDocument/2006/relationships/image" Target="../media/image16.JPG"/><Relationship Id="rId9" Type="http://schemas.openxmlformats.org/officeDocument/2006/relationships/image" Target="../media/image21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5027" y="1626116"/>
            <a:ext cx="1762362" cy="186013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4847537" y="1709526"/>
            <a:ext cx="0" cy="166463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3720727" y="1709525"/>
            <a:ext cx="907941" cy="3000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r" defTabSz="914310"/>
            <a:r>
              <a:rPr lang="zh-CN" altLang="en-US" sz="1500" b="1" dirty="0" smtClean="0">
                <a:solidFill>
                  <a:prstClr val="black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第十二讲</a:t>
            </a:r>
            <a:endParaRPr lang="zh-CN" altLang="en-US" sz="1500" b="1" dirty="0">
              <a:solidFill>
                <a:prstClr val="black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555776" y="2139702"/>
            <a:ext cx="2283479" cy="1728192"/>
            <a:chOff x="3407702" y="2852935"/>
            <a:chExt cx="3044639" cy="2304255"/>
          </a:xfrm>
        </p:grpSpPr>
        <p:sp>
          <p:nvSpPr>
            <p:cNvPr id="11" name="文本框 10"/>
            <p:cNvSpPr txBox="1"/>
            <p:nvPr/>
          </p:nvSpPr>
          <p:spPr>
            <a:xfrm>
              <a:off x="5358024" y="2852935"/>
              <a:ext cx="1094317" cy="6565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914310"/>
              <a:r>
                <a:rPr lang="zh-CN" altLang="en-US" dirty="0">
                  <a:solidFill>
                    <a:srgbClr val="E70012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a:rPr>
                <a:t>容器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435542" y="2899458"/>
              <a:ext cx="923329" cy="769441"/>
            </a:xfrm>
            <a:prstGeom prst="rect">
              <a:avLst/>
            </a:prstGeom>
            <a:noFill/>
          </p:spPr>
          <p:txBody>
            <a:bodyPr vert="eaVert" wrap="none" lIns="0" tIns="0" rIns="0" bIns="0" rtlCol="0">
              <a:spAutoFit/>
            </a:bodyPr>
            <a:lstStyle/>
            <a:p>
              <a:pPr defTabSz="914310"/>
              <a:r>
                <a:rPr lang="zh-CN" altLang="en-US" sz="45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343400" y="3491725"/>
              <a:ext cx="656591" cy="1665465"/>
            </a:xfrm>
            <a:prstGeom prst="rect">
              <a:avLst/>
            </a:prstGeom>
            <a:noFill/>
          </p:spPr>
          <p:txBody>
            <a:bodyPr vert="eaVert" wrap="square" lIns="0" tIns="0" rIns="0" bIns="0" rtlCol="0">
              <a:spAutoFit/>
            </a:bodyPr>
            <a:lstStyle>
              <a:defPPr>
                <a:defRPr lang="zh-CN"/>
              </a:defPPr>
              <a:lvl1pPr>
                <a:defRPr sz="32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defTabSz="914310"/>
              <a:r>
                <a:rPr lang="zh-CN" altLang="en-US" dirty="0" smtClean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进放</a:t>
              </a:r>
              <a:endPara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91681" y="2882739"/>
              <a:ext cx="1008744" cy="802878"/>
            </a:xfrm>
            <a:prstGeom prst="rect">
              <a:avLst/>
            </a:prstGeom>
            <a:effectLst>
              <a:outerShdw blurRad="50800" dist="25400" dir="5400000" sx="103000" sy="103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4"/>
            <a:srcRect l="19097" t="20099" r="18399" b="31586"/>
            <a:stretch/>
          </p:blipFill>
          <p:spPr>
            <a:xfrm>
              <a:off x="3407702" y="3813041"/>
              <a:ext cx="1841326" cy="4429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6441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821" y="555526"/>
            <a:ext cx="3028373" cy="21602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55526"/>
            <a:ext cx="2880320" cy="2160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635646"/>
            <a:ext cx="2496312" cy="312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8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0"/>
            <a:ext cx="3471863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10" y="0"/>
            <a:ext cx="3835022" cy="51435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8101" y="339502"/>
            <a:ext cx="12961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原图分辨率极高，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图请自行放大后截图另存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41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85c4fbaajw1dly3ef9037j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DCC4"/>
              </a:clrFrom>
              <a:clrTo>
                <a:srgbClr val="F2DCC4">
                  <a:alpha val="0"/>
                </a:srgbClr>
              </a:clrTo>
            </a:clrChange>
          </a:blip>
          <a:srcRect l="14094" t="42191" r="70470" b="55360"/>
          <a:stretch>
            <a:fillRect/>
          </a:stretch>
        </p:blipFill>
        <p:spPr bwMode="auto">
          <a:xfrm>
            <a:off x="3376738" y="1418948"/>
            <a:ext cx="993711" cy="734125"/>
          </a:xfrm>
          <a:prstGeom prst="rect">
            <a:avLst/>
          </a:prstGeom>
          <a:noFill/>
        </p:spPr>
      </p:pic>
      <p:pic>
        <p:nvPicPr>
          <p:cNvPr id="13" name="Picture 3" descr="85c4fbaajw1dly3ef9037j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DABF"/>
              </a:clrFrom>
              <a:clrTo>
                <a:srgbClr val="F4DABF">
                  <a:alpha val="0"/>
                </a:srgbClr>
              </a:clrTo>
            </a:clrChange>
          </a:blip>
          <a:srcRect l="61074" t="39871" r="24161" b="58196"/>
          <a:stretch>
            <a:fillRect/>
          </a:stretch>
        </p:blipFill>
        <p:spPr bwMode="auto">
          <a:xfrm>
            <a:off x="4860032" y="1418948"/>
            <a:ext cx="950506" cy="579573"/>
          </a:xfrm>
          <a:prstGeom prst="rect">
            <a:avLst/>
          </a:prstGeom>
          <a:noFill/>
        </p:spPr>
      </p:pic>
      <p:pic>
        <p:nvPicPr>
          <p:cNvPr id="14" name="Picture 3" descr="85c4fbaajw1dly3ef9037j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E0C7"/>
              </a:clrFrom>
              <a:clrTo>
                <a:srgbClr val="F4E0C7">
                  <a:alpha val="0"/>
                </a:srgbClr>
              </a:clrTo>
            </a:clrChange>
          </a:blip>
          <a:srcRect l="15436" t="51986" r="59732" b="46467"/>
          <a:stretch>
            <a:fillRect/>
          </a:stretch>
        </p:blipFill>
        <p:spPr bwMode="auto">
          <a:xfrm>
            <a:off x="3348991" y="2899587"/>
            <a:ext cx="1598577" cy="463658"/>
          </a:xfrm>
          <a:prstGeom prst="rect">
            <a:avLst/>
          </a:prstGeom>
          <a:noFill/>
        </p:spPr>
      </p:pic>
      <p:pic>
        <p:nvPicPr>
          <p:cNvPr id="15" name="Picture 3" descr="85c4fbaajw1dly3ef9037j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E2CA"/>
              </a:clrFrom>
              <a:clrTo>
                <a:srgbClr val="F4E2CA">
                  <a:alpha val="0"/>
                </a:srgbClr>
              </a:clrTo>
            </a:clrChange>
          </a:blip>
          <a:srcRect l="61745" t="49666" r="21476" b="48272"/>
          <a:stretch>
            <a:fillRect/>
          </a:stretch>
        </p:blipFill>
        <p:spPr bwMode="auto">
          <a:xfrm>
            <a:off x="5508105" y="2643758"/>
            <a:ext cx="1080120" cy="6182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1559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53916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028" y="-4895"/>
            <a:ext cx="2753916" cy="5143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56" y="0"/>
            <a:ext cx="2753916" cy="5143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0084" y="0"/>
            <a:ext cx="2753916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43558"/>
            <a:ext cx="3441635" cy="23042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70" y="1475360"/>
            <a:ext cx="4107343" cy="273822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086288"/>
            <a:ext cx="4178924" cy="277775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089" y="987705"/>
            <a:ext cx="3657600" cy="243230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256" y="271906"/>
            <a:ext cx="2969617" cy="366814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841" y="593405"/>
            <a:ext cx="3510741" cy="3510741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597" y="595836"/>
            <a:ext cx="2646985" cy="398560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243" y="1457073"/>
            <a:ext cx="4145657" cy="2763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31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63638"/>
            <a:ext cx="4104455" cy="256001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84058" y="267494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7597E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故乡的小路</a:t>
            </a:r>
            <a:endParaRPr lang="zh-CN" altLang="en-US" sz="2800" dirty="0">
              <a:solidFill>
                <a:srgbClr val="7597E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84168" y="1059582"/>
            <a:ext cx="2393614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我那故乡的小路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是我童年走过的路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路旁盛开的小花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给我欢乐和幸福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啊 弯弯的小路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梦中我思念的路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啊 路旁的小花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时刻向我倾诉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我那故乡的小路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是我离家走过的路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妈妈扶摸着我的衣裳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轻轻对我嘱咐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啊 弯弯的小路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梦中我思念的路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啊 妈妈的话儿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在我心中永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记住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6678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2970" y="267496"/>
            <a:ext cx="8597504" cy="4924421"/>
          </a:xfrm>
          <a:prstGeom prst="rect">
            <a:avLst/>
          </a:prstGeom>
        </p:spPr>
        <p:txBody>
          <a:bodyPr wrap="square" lIns="91436" tIns="45718" rIns="91436" bIns="45718">
            <a:spAutoFit/>
          </a:bodyPr>
          <a:lstStyle/>
          <a:p>
            <a:pPr algn="just" defTabSz="914355"/>
            <a:r>
              <a:rPr lang="zh-CN" altLang="en-US" sz="41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更多互动</a:t>
            </a:r>
            <a:endParaRPr lang="en-US" altLang="zh-CN" sz="41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defTabSz="914355"/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r>
              <a:rPr lang="en-US" altLang="zh-CN" sz="2100" b="1" dirty="0">
                <a:solidFill>
                  <a:prstClr val="white"/>
                </a:solidFill>
              </a:rPr>
              <a:t>1</a:t>
            </a:r>
            <a:r>
              <a:rPr lang="zh-CN" altLang="en-US" sz="2100" b="1" dirty="0">
                <a:solidFill>
                  <a:prstClr val="white"/>
                </a:solidFill>
              </a:rPr>
              <a:t>、请用本节学到方法法改造你工作中</a:t>
            </a:r>
            <a:r>
              <a:rPr lang="en-US" altLang="zh-CN" sz="2100" b="1" dirty="0">
                <a:solidFill>
                  <a:prstClr val="white"/>
                </a:solidFill>
              </a:rPr>
              <a:t>PPT</a:t>
            </a:r>
            <a:r>
              <a:rPr lang="zh-CN" altLang="en-US" sz="2100" b="1" dirty="0">
                <a:solidFill>
                  <a:prstClr val="white"/>
                </a:solidFill>
              </a:rPr>
              <a:t>图片，把你修改前后的作品对比拼图发微博给本课程开发</a:t>
            </a:r>
            <a:r>
              <a:rPr lang="zh-CN" altLang="en-US" sz="2100" b="1" dirty="0" smtClean="0">
                <a:solidFill>
                  <a:prstClr val="white"/>
                </a:solidFill>
              </a:rPr>
              <a:t>教师</a:t>
            </a:r>
            <a:r>
              <a:rPr lang="en-US" altLang="zh-CN" sz="2100" b="1" dirty="0">
                <a:solidFill>
                  <a:prstClr val="white"/>
                </a:solidFill>
              </a:rPr>
              <a:t>@</a:t>
            </a:r>
            <a:r>
              <a:rPr lang="zh-CN" altLang="en-US" sz="2100" b="1" dirty="0" smtClean="0">
                <a:solidFill>
                  <a:prstClr val="white"/>
                </a:solidFill>
              </a:rPr>
              <a:t>鲍平美 </a:t>
            </a:r>
            <a:r>
              <a:rPr lang="en-US" altLang="zh-CN" sz="2100" b="1" smtClean="0">
                <a:solidFill>
                  <a:prstClr val="white"/>
                </a:solidFill>
              </a:rPr>
              <a:t>@Jesse1981 @</a:t>
            </a:r>
            <a:r>
              <a:rPr lang="zh-CN" altLang="en-US" sz="2100" b="1" dirty="0" smtClean="0">
                <a:solidFill>
                  <a:prstClr val="white"/>
                </a:solidFill>
              </a:rPr>
              <a:t>秋叶，</a:t>
            </a:r>
            <a:r>
              <a:rPr lang="zh-CN" altLang="en-US" sz="2100" b="1" dirty="0">
                <a:solidFill>
                  <a:prstClr val="white"/>
                </a:solidFill>
              </a:rPr>
              <a:t>好作品我们必转！</a:t>
            </a:r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r>
              <a:rPr lang="en-US" altLang="zh-CN" sz="2100" b="1" dirty="0">
                <a:solidFill>
                  <a:prstClr val="white"/>
                </a:solidFill>
              </a:rPr>
              <a:t>2</a:t>
            </a:r>
            <a:r>
              <a:rPr lang="zh-CN" altLang="en-US" sz="2100" b="1" dirty="0">
                <a:solidFill>
                  <a:prstClr val="white"/>
                </a:solidFill>
              </a:rPr>
              <a:t>、有任何问题可以在本课程网易问答区提问，我们会选择代表性问题统一回复。</a:t>
            </a:r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r>
              <a:rPr lang="en-US" altLang="zh-CN" sz="2100" b="1" dirty="0">
                <a:solidFill>
                  <a:prstClr val="white"/>
                </a:solidFill>
              </a:rPr>
              <a:t>3</a:t>
            </a:r>
            <a:r>
              <a:rPr lang="zh-CN" altLang="en-US" sz="2100" b="1" dirty="0">
                <a:solidFill>
                  <a:prstClr val="white"/>
                </a:solidFill>
              </a:rPr>
              <a:t>、提交精彩作业优秀学员我们会邀请加入读书笔记</a:t>
            </a:r>
            <a:r>
              <a:rPr lang="en-US" altLang="zh-CN" sz="2100" b="1" dirty="0">
                <a:solidFill>
                  <a:prstClr val="white"/>
                </a:solidFill>
              </a:rPr>
              <a:t>PPT</a:t>
            </a:r>
            <a:r>
              <a:rPr lang="zh-CN" altLang="en-US" sz="2100" b="1" dirty="0">
                <a:solidFill>
                  <a:prstClr val="white"/>
                </a:solidFill>
              </a:rPr>
              <a:t>群，每周免费提供好书给你们做读书笔记。</a:t>
            </a:r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r>
              <a:rPr lang="en-US" altLang="zh-CN" sz="2100" b="1" dirty="0">
                <a:solidFill>
                  <a:prstClr val="white"/>
                </a:solidFill>
              </a:rPr>
              <a:t>4</a:t>
            </a:r>
            <a:r>
              <a:rPr lang="zh-CN" altLang="en-US" sz="2100" b="1" dirty="0">
                <a:solidFill>
                  <a:prstClr val="white"/>
                </a:solidFill>
              </a:rPr>
              <a:t>、在微信</a:t>
            </a:r>
            <a:r>
              <a:rPr lang="en-US" altLang="zh-CN" sz="2100" b="1" dirty="0">
                <a:solidFill>
                  <a:prstClr val="white"/>
                </a:solidFill>
              </a:rPr>
              <a:t>PPT100</a:t>
            </a:r>
            <a:r>
              <a:rPr lang="zh-CN" altLang="en-US" sz="2100" b="1" dirty="0">
                <a:solidFill>
                  <a:prstClr val="white"/>
                </a:solidFill>
              </a:rPr>
              <a:t>中回复“目录”，可以看到更多图片设计技巧。</a:t>
            </a:r>
            <a:endParaRPr lang="en-US" altLang="zh-CN" sz="2100" b="1" dirty="0">
              <a:solidFill>
                <a:prstClr val="white"/>
              </a:solidFill>
            </a:endParaRPr>
          </a:p>
          <a:p>
            <a:pPr algn="just" defTabSz="914355"/>
            <a:endParaRPr lang="en-US" altLang="zh-CN" sz="21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47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全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3374</TotalTime>
  <Words>322</Words>
  <Application>Microsoft Office PowerPoint</Application>
  <PresentationFormat>全屏显示(16:9)</PresentationFormat>
  <Paragraphs>45</Paragraphs>
  <Slides>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宋体</vt:lpstr>
      <vt:lpstr>微软雅黑</vt:lpstr>
      <vt:lpstr>Arial</vt:lpstr>
      <vt:lpstr>Calibri</vt:lpstr>
      <vt:lpstr>Office 主题</vt:lpstr>
      <vt:lpstr>3_Office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bao.eding/鲍平美_沪_销售</dc:creator>
  <cp:lastModifiedBy>zhixi chen</cp:lastModifiedBy>
  <cp:revision>250</cp:revision>
  <dcterms:created xsi:type="dcterms:W3CDTF">2013-08-16T09:00:39Z</dcterms:created>
  <dcterms:modified xsi:type="dcterms:W3CDTF">2014-12-23T08:14:52Z</dcterms:modified>
</cp:coreProperties>
</file>