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4" r:id="rId2"/>
  </p:sldMasterIdLst>
  <p:notesMasterIdLst>
    <p:notesMasterId r:id="rId10"/>
  </p:notesMasterIdLst>
  <p:handoutMasterIdLst>
    <p:handoutMasterId r:id="rId11"/>
  </p:handoutMasterIdLst>
  <p:sldIdLst>
    <p:sldId id="511" r:id="rId3"/>
    <p:sldId id="463" r:id="rId4"/>
    <p:sldId id="464" r:id="rId5"/>
    <p:sldId id="467" r:id="rId6"/>
    <p:sldId id="472" r:id="rId7"/>
    <p:sldId id="476" r:id="rId8"/>
    <p:sldId id="510" r:id="rId9"/>
  </p:sldIdLst>
  <p:sldSz cx="9144000" cy="5143500" type="screen16x9"/>
  <p:notesSz cx="6858000" cy="9144000"/>
  <p:custDataLst>
    <p:tags r:id="rId1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pos="4309">
          <p15:clr>
            <a:srgbClr val="A4A3A4"/>
          </p15:clr>
        </p15:guide>
        <p15:guide id="4" pos="220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40301"/>
    <a:srgbClr val="EC2900"/>
    <a:srgbClr val="FF790A"/>
    <a:srgbClr val="FBDF47"/>
    <a:srgbClr val="870000"/>
    <a:srgbClr val="B9B6AE"/>
    <a:srgbClr val="F9DC42"/>
    <a:srgbClr val="EAD294"/>
    <a:srgbClr val="907A40"/>
    <a:srgbClr val="8531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726" y="72"/>
      </p:cViewPr>
      <p:guideLst>
        <p:guide orient="horz" pos="1620"/>
        <p:guide pos="2880"/>
        <p:guide pos="4309"/>
        <p:guide pos="220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51" d="100"/>
          <a:sy n="51" d="100"/>
        </p:scale>
        <p:origin x="-2910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8C1DCF-FB36-4AFE-9FF9-E181EDD30293}" type="datetimeFigureOut">
              <a:rPr lang="zh-CN" altLang="en-US" smtClean="0"/>
              <a:pPr/>
              <a:t>2014/2/23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FD6597-0533-4562-9829-12EA8851480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27162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597C93-06A5-4B29-A095-837522A24839}" type="datetimeFigureOut">
              <a:rPr lang="zh-CN" altLang="en-US" smtClean="0"/>
              <a:pPr/>
              <a:t>2014/2/23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0618E2-8CD5-4CD9-865B-95F68D3A92A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8361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0618E2-8CD5-4CD9-865B-95F68D3A92AA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61228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0618E2-8CD5-4CD9-865B-95F68D3A92AA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16086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2014/2/23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2014/2/23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723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9531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5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6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2422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7771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5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4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5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4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6628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522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2pPr>
            <a:lvl3pPr>
              <a:defRPr sz="18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3pPr>
            <a:lvl4pPr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4pPr>
            <a:lvl5pPr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5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2014/2/23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5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5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0686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78" indent="0">
              <a:buNone/>
              <a:defRPr sz="1200"/>
            </a:lvl2pPr>
            <a:lvl3pPr marL="914355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4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6146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78" indent="0">
              <a:buNone/>
              <a:defRPr sz="2800"/>
            </a:lvl2pPr>
            <a:lvl3pPr marL="914355" indent="0">
              <a:buNone/>
              <a:defRPr sz="2400"/>
            </a:lvl3pPr>
            <a:lvl4pPr marL="1371532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4" indent="0">
              <a:buNone/>
              <a:defRPr sz="2000"/>
            </a:lvl7pPr>
            <a:lvl8pPr marL="3200240" indent="0">
              <a:buNone/>
              <a:defRPr sz="2000"/>
            </a:lvl8pPr>
            <a:lvl9pPr marL="3657418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78" indent="0">
              <a:buNone/>
              <a:defRPr sz="1200"/>
            </a:lvl2pPr>
            <a:lvl3pPr marL="914355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4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229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106638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7716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5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2014/2/23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5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5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 flipH="1">
            <a:off x="6840538" y="0"/>
            <a:ext cx="2303462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10"/>
          </p:nvPr>
        </p:nvSpPr>
        <p:spPr>
          <a:xfrm>
            <a:off x="6840539" y="555625"/>
            <a:ext cx="2303462" cy="381635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en-US" altLang="zh-CN" dirty="0" smtClean="0"/>
          </a:p>
          <a:p>
            <a:pPr lvl="0"/>
            <a:endParaRPr lang="en-US" altLang="zh-CN" dirty="0" smtClean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2014/2/23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2014/2/23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2014/2/23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2014/2/23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2014/2/23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1E2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55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355"/>
              <a:t>2014/2/23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55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55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355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524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defTabSz="914355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84" indent="-342884" algn="l" defTabSz="914355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13" indent="-285736" algn="l" defTabSz="914355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4" indent="-228588" algn="l" defTabSz="91435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8" algn="l" defTabSz="914355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7" indent="-228588" algn="l" defTabSz="914355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8" algn="l" defTabSz="91435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8" algn="l" defTabSz="91435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8" algn="l" defTabSz="91435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8" algn="l" defTabSz="91435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5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4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5027" y="1626116"/>
            <a:ext cx="1762362" cy="1860131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4847537" y="1709526"/>
            <a:ext cx="0" cy="1664639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3720727" y="1709525"/>
            <a:ext cx="907941" cy="3000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r"/>
            <a:r>
              <a:rPr lang="zh-CN" altLang="en-US" sz="1500" b="1" smtClean="0">
                <a:solidFill>
                  <a:prstClr val="black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第十四讲</a:t>
            </a:r>
            <a:endParaRPr lang="zh-CN" altLang="en-US" sz="1500" b="1" dirty="0">
              <a:solidFill>
                <a:prstClr val="black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9501" y="2167321"/>
            <a:ext cx="1208526" cy="961889"/>
          </a:xfrm>
          <a:prstGeom prst="rect">
            <a:avLst/>
          </a:prstGeom>
          <a:effectLst>
            <a:outerShdw blurRad="50800" dist="25400" dir="5400000" sx="103000" sy="103000" algn="t" rotWithShape="0">
              <a:prstClr val="black">
                <a:alpha val="40000"/>
              </a:prstClr>
            </a:outerShdw>
          </a:effectLst>
        </p:spPr>
      </p:pic>
      <p:sp>
        <p:nvSpPr>
          <p:cNvPr id="8" name="文本框 7"/>
          <p:cNvSpPr txBox="1"/>
          <p:nvPr/>
        </p:nvSpPr>
        <p:spPr>
          <a:xfrm>
            <a:off x="2318729" y="2165654"/>
            <a:ext cx="1177245" cy="4847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700" b="1" dirty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图片的</a:t>
            </a:r>
          </a:p>
        </p:txBody>
      </p:sp>
      <p:sp>
        <p:nvSpPr>
          <p:cNvPr id="10" name="矩形 9"/>
          <p:cNvSpPr/>
          <p:nvPr/>
        </p:nvSpPr>
        <p:spPr>
          <a:xfrm>
            <a:off x="3429000" y="2246184"/>
            <a:ext cx="1080370" cy="355914"/>
          </a:xfrm>
          <a:prstGeom prst="rect">
            <a:avLst/>
          </a:prstGeom>
          <a:gradFill flip="none" rotWithShape="1">
            <a:gsLst>
              <a:gs pos="0">
                <a:srgbClr val="E70012"/>
              </a:gs>
              <a:gs pos="47000">
                <a:srgbClr val="E70012">
                  <a:alpha val="5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429001" y="2209683"/>
            <a:ext cx="677108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配字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668044" y="2602098"/>
            <a:ext cx="497572" cy="50013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(P)" panose="020B0800000000000000" pitchFamily="34" charset="-122"/>
                <a:ea typeface="华康俪金黑W8(P)" panose="020B0800000000000000" pitchFamily="34" charset="-122"/>
              </a:defRPr>
            </a:lvl1pPr>
          </a:lstStyle>
          <a:p>
            <a:r>
              <a:rPr lang="zh-CN" altLang="en-US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endParaRPr lang="zh-CN" altLang="en-US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 rot="19800000">
            <a:off x="3776398" y="2858189"/>
            <a:ext cx="1004713" cy="369332"/>
            <a:chOff x="5035196" y="3810916"/>
            <a:chExt cx="1339617" cy="492442"/>
          </a:xfrm>
        </p:grpSpPr>
        <p:sp>
          <p:nvSpPr>
            <p:cNvPr id="20" name="任意多边形 19"/>
            <p:cNvSpPr/>
            <p:nvPr/>
          </p:nvSpPr>
          <p:spPr>
            <a:xfrm>
              <a:off x="5035196" y="3850166"/>
              <a:ext cx="1339617" cy="413941"/>
            </a:xfrm>
            <a:custGeom>
              <a:avLst/>
              <a:gdLst>
                <a:gd name="connsiteX0" fmla="*/ 0 w 2033922"/>
                <a:gd name="connsiteY0" fmla="*/ 0 h 576198"/>
                <a:gd name="connsiteX1" fmla="*/ 2033922 w 2033922"/>
                <a:gd name="connsiteY1" fmla="*/ 0 h 576198"/>
                <a:gd name="connsiteX2" fmla="*/ 2033922 w 2033922"/>
                <a:gd name="connsiteY2" fmla="*/ 576198 h 576198"/>
                <a:gd name="connsiteX3" fmla="*/ 0 w 2033922"/>
                <a:gd name="connsiteY3" fmla="*/ 576198 h 576198"/>
                <a:gd name="connsiteX4" fmla="*/ 0 w 2033922"/>
                <a:gd name="connsiteY4" fmla="*/ 564598 h 576198"/>
                <a:gd name="connsiteX5" fmla="*/ 120378 w 2033922"/>
                <a:gd name="connsiteY5" fmla="*/ 494779 h 576198"/>
                <a:gd name="connsiteX6" fmla="*/ 1416 w 2033922"/>
                <a:gd name="connsiteY6" fmla="*/ 425781 h 576198"/>
                <a:gd name="connsiteX7" fmla="*/ 120378 w 2033922"/>
                <a:gd name="connsiteY7" fmla="*/ 356783 h 576198"/>
                <a:gd name="connsiteX8" fmla="*/ 1776 w 2033922"/>
                <a:gd name="connsiteY8" fmla="*/ 287994 h 576198"/>
                <a:gd name="connsiteX9" fmla="*/ 120378 w 2033922"/>
                <a:gd name="connsiteY9" fmla="*/ 219205 h 576198"/>
                <a:gd name="connsiteX10" fmla="*/ 481 w 2033922"/>
                <a:gd name="connsiteY10" fmla="*/ 149664 h 576198"/>
                <a:gd name="connsiteX11" fmla="*/ 120378 w 2033922"/>
                <a:gd name="connsiteY11" fmla="*/ 80124 h 576198"/>
                <a:gd name="connsiteX12" fmla="*/ 0 w 2033922"/>
                <a:gd name="connsiteY12" fmla="*/ 10305 h 576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33922" h="576198">
                  <a:moveTo>
                    <a:pt x="0" y="0"/>
                  </a:moveTo>
                  <a:lnTo>
                    <a:pt x="2033922" y="0"/>
                  </a:lnTo>
                  <a:lnTo>
                    <a:pt x="2033922" y="576198"/>
                  </a:lnTo>
                  <a:lnTo>
                    <a:pt x="0" y="576198"/>
                  </a:lnTo>
                  <a:lnTo>
                    <a:pt x="0" y="564598"/>
                  </a:lnTo>
                  <a:lnTo>
                    <a:pt x="120378" y="494779"/>
                  </a:lnTo>
                  <a:lnTo>
                    <a:pt x="1416" y="425781"/>
                  </a:lnTo>
                  <a:lnTo>
                    <a:pt x="120378" y="356783"/>
                  </a:lnTo>
                  <a:lnTo>
                    <a:pt x="1776" y="287994"/>
                  </a:lnTo>
                  <a:lnTo>
                    <a:pt x="120378" y="219205"/>
                  </a:lnTo>
                  <a:lnTo>
                    <a:pt x="481" y="149664"/>
                  </a:lnTo>
                  <a:lnTo>
                    <a:pt x="120378" y="80124"/>
                  </a:lnTo>
                  <a:lnTo>
                    <a:pt x="0" y="10305"/>
                  </a:lnTo>
                  <a:close/>
                </a:path>
              </a:pathLst>
            </a:custGeom>
            <a:solidFill>
              <a:srgbClr val="FFC000">
                <a:alpha val="8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5150030" y="3810916"/>
              <a:ext cx="1169550" cy="4924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加标签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3757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47" b="3142"/>
          <a:stretch/>
        </p:blipFill>
        <p:spPr>
          <a:xfrm>
            <a:off x="1259632" y="915566"/>
            <a:ext cx="4785090" cy="3608493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51520" y="195486"/>
            <a:ext cx="5904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利用这些图片素材完成第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13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课教程的作业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4635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26" b="470"/>
          <a:stretch/>
        </p:blipFill>
        <p:spPr>
          <a:xfrm>
            <a:off x="-36513" y="-6024"/>
            <a:ext cx="6877051" cy="514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883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90" r="3263"/>
          <a:stretch/>
        </p:blipFill>
        <p:spPr>
          <a:xfrm>
            <a:off x="0" y="-16734"/>
            <a:ext cx="6228978" cy="5160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594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8" r="3046" b="-204"/>
          <a:stretch/>
        </p:blipFill>
        <p:spPr>
          <a:xfrm>
            <a:off x="0" y="-43569"/>
            <a:ext cx="6876256" cy="520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01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723878" cy="3723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387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22970" y="267496"/>
            <a:ext cx="8597504" cy="4593565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just" defTabSz="914355"/>
            <a:r>
              <a:rPr lang="zh-CN" altLang="en-US" sz="41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更多互动</a:t>
            </a:r>
            <a:endParaRPr lang="en-US" altLang="zh-CN" sz="41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 defTabSz="914355"/>
            <a:endParaRPr lang="en-US" altLang="zh-CN" sz="2100" b="1" dirty="0">
              <a:solidFill>
                <a:prstClr val="white"/>
              </a:solidFill>
            </a:endParaRPr>
          </a:p>
          <a:p>
            <a:pPr algn="just" defTabSz="914355"/>
            <a:r>
              <a:rPr lang="en-US" altLang="zh-CN" sz="2100" b="1" dirty="0">
                <a:solidFill>
                  <a:prstClr val="white"/>
                </a:solidFill>
              </a:rPr>
              <a:t>1</a:t>
            </a:r>
            <a:r>
              <a:rPr lang="zh-CN" altLang="en-US" sz="2100" b="1" dirty="0">
                <a:solidFill>
                  <a:prstClr val="white"/>
                </a:solidFill>
              </a:rPr>
              <a:t>、请用本节学到方法法改造你工作中</a:t>
            </a:r>
            <a:r>
              <a:rPr lang="en-US" altLang="zh-CN" sz="2100" b="1" dirty="0">
                <a:solidFill>
                  <a:prstClr val="white"/>
                </a:solidFill>
              </a:rPr>
              <a:t>PPT</a:t>
            </a:r>
            <a:r>
              <a:rPr lang="zh-CN" altLang="en-US" sz="2100" b="1" dirty="0">
                <a:solidFill>
                  <a:prstClr val="white"/>
                </a:solidFill>
              </a:rPr>
              <a:t>图片，把你修改前后的作品对比拼图发微博给本课程开发</a:t>
            </a:r>
            <a:r>
              <a:rPr lang="zh-CN" altLang="en-US" sz="2100" b="1" dirty="0" smtClean="0">
                <a:solidFill>
                  <a:prstClr val="white"/>
                </a:solidFill>
              </a:rPr>
              <a:t>教师</a:t>
            </a:r>
            <a:r>
              <a:rPr lang="en-US" altLang="zh-CN" sz="2100" b="1" dirty="0">
                <a:solidFill>
                  <a:prstClr val="white"/>
                </a:solidFill>
              </a:rPr>
              <a:t>@</a:t>
            </a:r>
            <a:r>
              <a:rPr lang="zh-CN" altLang="en-US" sz="2100" b="1" dirty="0" smtClean="0">
                <a:solidFill>
                  <a:prstClr val="white"/>
                </a:solidFill>
              </a:rPr>
              <a:t>鲍平美</a:t>
            </a:r>
            <a:r>
              <a:rPr lang="zh-CN" altLang="en-US" sz="2100" b="1" dirty="0">
                <a:solidFill>
                  <a:prstClr val="white"/>
                </a:solidFill>
              </a:rPr>
              <a:t>、</a:t>
            </a:r>
            <a:r>
              <a:rPr lang="en-US" altLang="zh-CN" sz="2100" b="1" dirty="0" smtClean="0">
                <a:solidFill>
                  <a:prstClr val="white"/>
                </a:solidFill>
              </a:rPr>
              <a:t>@</a:t>
            </a:r>
            <a:r>
              <a:rPr lang="zh-CN" altLang="en-US" sz="2100" b="1" dirty="0" smtClean="0">
                <a:solidFill>
                  <a:prstClr val="white"/>
                </a:solidFill>
              </a:rPr>
              <a:t>秋叶，</a:t>
            </a:r>
            <a:r>
              <a:rPr lang="zh-CN" altLang="en-US" sz="2100" b="1" dirty="0">
                <a:solidFill>
                  <a:prstClr val="white"/>
                </a:solidFill>
              </a:rPr>
              <a:t>好作品我们必转！</a:t>
            </a:r>
            <a:endParaRPr lang="en-US" altLang="zh-CN" sz="2100" b="1" dirty="0">
              <a:solidFill>
                <a:prstClr val="white"/>
              </a:solidFill>
            </a:endParaRPr>
          </a:p>
          <a:p>
            <a:pPr algn="just" defTabSz="914355"/>
            <a:endParaRPr lang="en-US" altLang="zh-CN" sz="2100" b="1" dirty="0">
              <a:solidFill>
                <a:prstClr val="white"/>
              </a:solidFill>
            </a:endParaRPr>
          </a:p>
          <a:p>
            <a:pPr algn="just" defTabSz="914355"/>
            <a:r>
              <a:rPr lang="en-US" altLang="zh-CN" sz="2100" b="1" dirty="0">
                <a:solidFill>
                  <a:prstClr val="white"/>
                </a:solidFill>
              </a:rPr>
              <a:t>2</a:t>
            </a:r>
            <a:r>
              <a:rPr lang="zh-CN" altLang="en-US" sz="2100" b="1" dirty="0">
                <a:solidFill>
                  <a:prstClr val="white"/>
                </a:solidFill>
              </a:rPr>
              <a:t>、有任何问题可以在本课程网易问答区提问，我们会选择代表性问题统一回复。</a:t>
            </a:r>
            <a:endParaRPr lang="en-US" altLang="zh-CN" sz="2100" b="1" dirty="0">
              <a:solidFill>
                <a:prstClr val="white"/>
              </a:solidFill>
            </a:endParaRPr>
          </a:p>
          <a:p>
            <a:pPr algn="just" defTabSz="914355"/>
            <a:endParaRPr lang="en-US" altLang="zh-CN" sz="2100" b="1" dirty="0">
              <a:solidFill>
                <a:prstClr val="white"/>
              </a:solidFill>
            </a:endParaRPr>
          </a:p>
          <a:p>
            <a:pPr algn="just" defTabSz="914355"/>
            <a:r>
              <a:rPr lang="en-US" altLang="zh-CN" sz="2100" b="1" dirty="0">
                <a:solidFill>
                  <a:prstClr val="white"/>
                </a:solidFill>
              </a:rPr>
              <a:t>3</a:t>
            </a:r>
            <a:r>
              <a:rPr lang="zh-CN" altLang="en-US" sz="2100" b="1" dirty="0">
                <a:solidFill>
                  <a:prstClr val="white"/>
                </a:solidFill>
              </a:rPr>
              <a:t>、提交精彩作业优秀学员我们会邀请加入读书笔记</a:t>
            </a:r>
            <a:r>
              <a:rPr lang="en-US" altLang="zh-CN" sz="2100" b="1" dirty="0">
                <a:solidFill>
                  <a:prstClr val="white"/>
                </a:solidFill>
              </a:rPr>
              <a:t>PPT</a:t>
            </a:r>
            <a:r>
              <a:rPr lang="zh-CN" altLang="en-US" sz="2100" b="1" dirty="0">
                <a:solidFill>
                  <a:prstClr val="white"/>
                </a:solidFill>
              </a:rPr>
              <a:t>群，每周免费提供好书给你们做读书笔记。</a:t>
            </a:r>
            <a:endParaRPr lang="en-US" altLang="zh-CN" sz="2100" b="1" dirty="0">
              <a:solidFill>
                <a:prstClr val="white"/>
              </a:solidFill>
            </a:endParaRPr>
          </a:p>
          <a:p>
            <a:pPr algn="just" defTabSz="914355"/>
            <a:endParaRPr lang="en-US" altLang="zh-CN" sz="2100" b="1" dirty="0">
              <a:solidFill>
                <a:prstClr val="white"/>
              </a:solidFill>
            </a:endParaRPr>
          </a:p>
          <a:p>
            <a:pPr algn="just" defTabSz="914355"/>
            <a:r>
              <a:rPr lang="en-US" altLang="zh-CN" sz="2100" b="1" dirty="0">
                <a:solidFill>
                  <a:prstClr val="white"/>
                </a:solidFill>
              </a:rPr>
              <a:t>4</a:t>
            </a:r>
            <a:r>
              <a:rPr lang="zh-CN" altLang="en-US" sz="2100" b="1" dirty="0">
                <a:solidFill>
                  <a:prstClr val="white"/>
                </a:solidFill>
              </a:rPr>
              <a:t>、在微信</a:t>
            </a:r>
            <a:r>
              <a:rPr lang="en-US" altLang="zh-CN" sz="2100" b="1" dirty="0">
                <a:solidFill>
                  <a:prstClr val="white"/>
                </a:solidFill>
              </a:rPr>
              <a:t>PPT100</a:t>
            </a:r>
            <a:r>
              <a:rPr lang="zh-CN" altLang="en-US" sz="2100" b="1" dirty="0">
                <a:solidFill>
                  <a:prstClr val="white"/>
                </a:solidFill>
              </a:rPr>
              <a:t>中回复“目录”，可以看到更多图片设计技巧。</a:t>
            </a:r>
            <a:endParaRPr lang="en-US" altLang="zh-CN" sz="2100" b="1" dirty="0">
              <a:solidFill>
                <a:prstClr val="white"/>
              </a:solidFill>
            </a:endParaRPr>
          </a:p>
          <a:p>
            <a:pPr algn="just" defTabSz="914355"/>
            <a:endParaRPr lang="en-US" altLang="zh-CN" sz="21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767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全雅黑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3160</TotalTime>
  <Words>135</Words>
  <Application>Microsoft Office PowerPoint</Application>
  <PresentationFormat>全屏显示(16:9)</PresentationFormat>
  <Paragraphs>17</Paragraphs>
  <Slides>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华康俪金黑W8(P)</vt:lpstr>
      <vt:lpstr>宋体</vt:lpstr>
      <vt:lpstr>微软雅黑</vt:lpstr>
      <vt:lpstr>Arial</vt:lpstr>
      <vt:lpstr>Calibri</vt:lpstr>
      <vt:lpstr>Office 主题</vt:lpstr>
      <vt:lpstr>3_Office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bao.eding/鲍平美_沪_销售</dc:creator>
  <cp:lastModifiedBy>小巴</cp:lastModifiedBy>
  <cp:revision>225</cp:revision>
  <dcterms:created xsi:type="dcterms:W3CDTF">2013-08-16T09:00:39Z</dcterms:created>
  <dcterms:modified xsi:type="dcterms:W3CDTF">2014-02-23T14:05:34Z</dcterms:modified>
</cp:coreProperties>
</file>