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CBEF"/>
    <a:srgbClr val="3076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BDE16-65ED-4BDD-9EED-5D20FBDA342F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74F6B-2BFC-486E-8A77-A97F1D1EFC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3741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BDE16-65ED-4BDD-9EED-5D20FBDA342F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74F6B-2BFC-486E-8A77-A97F1D1EFC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3889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BDE16-65ED-4BDD-9EED-5D20FBDA342F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74F6B-2BFC-486E-8A77-A97F1D1EFC3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818789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BDE16-65ED-4BDD-9EED-5D20FBDA342F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74F6B-2BFC-486E-8A77-A97F1D1EFC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55373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BDE16-65ED-4BDD-9EED-5D20FBDA342F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74F6B-2BFC-486E-8A77-A97F1D1EFC3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86802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BDE16-65ED-4BDD-9EED-5D20FBDA342F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74F6B-2BFC-486E-8A77-A97F1D1EFC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55656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BDE16-65ED-4BDD-9EED-5D20FBDA342F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74F6B-2BFC-486E-8A77-A97F1D1EFC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11370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BDE16-65ED-4BDD-9EED-5D20FBDA342F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74F6B-2BFC-486E-8A77-A97F1D1EFC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33554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BDE16-65ED-4BDD-9EED-5D20FBDA342F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74F6B-2BFC-486E-8A77-A97F1D1EFC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2653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BDE16-65ED-4BDD-9EED-5D20FBDA342F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74F6B-2BFC-486E-8A77-A97F1D1EFC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2490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BDE16-65ED-4BDD-9EED-5D20FBDA342F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74F6B-2BFC-486E-8A77-A97F1D1EFC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7647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BDE16-65ED-4BDD-9EED-5D20FBDA342F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74F6B-2BFC-486E-8A77-A97F1D1EFC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525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BDE16-65ED-4BDD-9EED-5D20FBDA342F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74F6B-2BFC-486E-8A77-A97F1D1EFC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060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BDE16-65ED-4BDD-9EED-5D20FBDA342F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74F6B-2BFC-486E-8A77-A97F1D1EFC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3633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BDE16-65ED-4BDD-9EED-5D20FBDA342F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74F6B-2BFC-486E-8A77-A97F1D1EFC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295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BDE16-65ED-4BDD-9EED-5D20FBDA342F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74F6B-2BFC-486E-8A77-A97F1D1EFC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2497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74F6B-2BFC-486E-8A77-A97F1D1EFC3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BDE16-65ED-4BDD-9EED-5D20FBDA342F}" type="datetimeFigureOut">
              <a:rPr lang="zh-CN" altLang="en-US" smtClean="0"/>
              <a:t>2013/10/7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6539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BDE16-65ED-4BDD-9EED-5D20FBDA342F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B74F6B-2BFC-486E-8A77-A97F1D1EFC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1799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  <p:sldLayoutId id="2147483798" r:id="rId13"/>
    <p:sldLayoutId id="2147483799" r:id="rId14"/>
    <p:sldLayoutId id="2147483800" r:id="rId15"/>
    <p:sldLayoutId id="2147483801" r:id="rId16"/>
    <p:sldLayoutId id="214748380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83873" y="2498882"/>
            <a:ext cx="8596668" cy="1320800"/>
          </a:xfrm>
        </p:spPr>
        <p:txBody>
          <a:bodyPr>
            <a:normAutofit/>
          </a:bodyPr>
          <a:lstStyle/>
          <a:p>
            <a:pPr marR="0" rtl="0"/>
            <a:r>
              <a:rPr lang="en-US" altLang="zh-CN" sz="2800" b="1" i="0" u="none" strike="noStrike" kern="100" baseline="0" dirty="0" smtClean="0">
                <a:solidFill>
                  <a:srgbClr val="3076A4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XX</a:t>
            </a:r>
            <a:r>
              <a:rPr lang="zh-CN" altLang="en-US" sz="2800" b="1" i="0" u="none" strike="noStrike" kern="100" baseline="0" dirty="0" smtClean="0">
                <a:solidFill>
                  <a:srgbClr val="3076A4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活动策划书</a:t>
            </a:r>
          </a:p>
        </p:txBody>
      </p:sp>
      <p:sp>
        <p:nvSpPr>
          <p:cNvPr id="4" name="矩形 3"/>
          <p:cNvSpPr/>
          <p:nvPr/>
        </p:nvSpPr>
        <p:spPr>
          <a:xfrm>
            <a:off x="1183873" y="1667885"/>
            <a:ext cx="510909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kern="100" dirty="0">
                <a:solidFill>
                  <a:srgbClr val="3076A4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</a:rPr>
              <a:t>侃天说地秋游踏青</a:t>
            </a:r>
            <a:endParaRPr lang="zh-CN" altLang="en-US" sz="4800" b="1" kern="100" dirty="0">
              <a:solidFill>
                <a:srgbClr val="3076A4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1183873" y="4638181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CN" altLang="en-US" sz="2800" b="1" kern="100" dirty="0" smtClean="0">
                <a:solidFill>
                  <a:srgbClr val="3076A4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主讲人：</a:t>
            </a:r>
            <a:r>
              <a:rPr lang="en-US" altLang="zh-CN" sz="2800" b="1" kern="100" dirty="0" smtClean="0">
                <a:solidFill>
                  <a:srgbClr val="3076A4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XXX</a:t>
            </a:r>
            <a:endParaRPr lang="zh-CN" altLang="en-US" sz="2800" b="1" kern="100" dirty="0" smtClean="0">
              <a:solidFill>
                <a:srgbClr val="3076A4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3616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zh-CN" altLang="en-US" b="1" i="0" u="none" strike="noStrike" kern="2200" baseline="0" dirty="0" smtClean="0">
                <a:solidFill>
                  <a:srgbClr val="3076A4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一、活动主题：</a:t>
            </a:r>
            <a:r>
              <a:rPr lang="zh-CN" altLang="en-US" b="0" i="0" u="none" strike="noStrike" kern="100" baseline="0" dirty="0" smtClean="0">
                <a:solidFill>
                  <a:srgbClr val="3076A4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侃天说地秋游踏青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1578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 dirty="0" smtClean="0">
                <a:solidFill>
                  <a:srgbClr val="3076A4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二、活动的意义和目的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altLang="zh-CN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1</a:t>
            </a:r>
            <a:r>
              <a:rPr lang="zh-CN" altLang="en-US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、 增进同学间的交流，增强班级凝聚力和向心力</a:t>
            </a:r>
          </a:p>
          <a:p>
            <a:pPr marR="0" lvl="0" rtl="0"/>
            <a:r>
              <a:rPr lang="en-US" altLang="zh-CN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r>
              <a:rPr lang="zh-CN" altLang="en-US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、 树立良好的班风，搞好班级文化建设</a:t>
            </a:r>
          </a:p>
          <a:p>
            <a:pPr marR="0" lvl="0" rtl="0"/>
            <a:r>
              <a:rPr lang="en-US" altLang="zh-CN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3</a:t>
            </a:r>
            <a:r>
              <a:rPr lang="zh-CN" altLang="en-US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、 丰富同学的课余生活</a:t>
            </a:r>
          </a:p>
        </p:txBody>
      </p:sp>
    </p:spTree>
    <p:extLst>
      <p:ext uri="{BB962C8B-B14F-4D97-AF65-F5344CB8AC3E}">
        <p14:creationId xmlns:p14="http://schemas.microsoft.com/office/powerpoint/2010/main" val="3570089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 dirty="0" smtClean="0">
                <a:solidFill>
                  <a:srgbClr val="3076A4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三、活动时间：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altLang="zh-CN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2012</a:t>
            </a:r>
            <a:r>
              <a:rPr lang="zh-CN" altLang="en-US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年</a:t>
            </a:r>
            <a:r>
              <a:rPr lang="en-US" altLang="zh-CN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10</a:t>
            </a:r>
            <a:r>
              <a:rPr lang="zh-CN" altLang="en-US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月</a:t>
            </a:r>
            <a:r>
              <a:rPr lang="en-US" altLang="zh-CN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23</a:t>
            </a:r>
            <a:r>
              <a:rPr lang="zh-CN" altLang="en-US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日</a:t>
            </a:r>
            <a:r>
              <a:rPr lang="en-US" altLang="zh-CN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7:30</a:t>
            </a:r>
            <a:r>
              <a:rPr lang="zh-CN" altLang="en-US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到</a:t>
            </a:r>
            <a:r>
              <a:rPr lang="en-US" altLang="zh-CN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12:00</a:t>
            </a:r>
            <a:endParaRPr lang="zh-CN" altLang="en-US" b="0" i="0" u="none" strike="noStrike" kern="100" baseline="0" dirty="0" smtClean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167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 dirty="0" smtClean="0">
                <a:solidFill>
                  <a:srgbClr val="3076A4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四、活动地点：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altLang="zh-CN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xx</a:t>
            </a:r>
            <a:r>
              <a:rPr lang="zh-CN" altLang="en-US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湖</a:t>
            </a:r>
          </a:p>
        </p:txBody>
      </p:sp>
    </p:spTree>
    <p:extLst>
      <p:ext uri="{BB962C8B-B14F-4D97-AF65-F5344CB8AC3E}">
        <p14:creationId xmlns:p14="http://schemas.microsoft.com/office/powerpoint/2010/main" val="209092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 dirty="0" smtClean="0">
                <a:solidFill>
                  <a:srgbClr val="3076A4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五、活动步骤和内容：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altLang="zh-CN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1</a:t>
            </a:r>
            <a:r>
              <a:rPr lang="zh-CN" altLang="en-US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、抽签决定，分七个小组（两个女生宿舍，一个男舍）</a:t>
            </a:r>
          </a:p>
          <a:p>
            <a:pPr marR="0" lvl="0" rtl="0"/>
            <a:r>
              <a:rPr lang="en-US" altLang="zh-CN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r>
              <a:rPr lang="zh-CN" altLang="en-US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、集体围圈坐，真心话大冒险游戏</a:t>
            </a:r>
          </a:p>
          <a:p>
            <a:pPr marR="0" lvl="0" rtl="0"/>
            <a:r>
              <a:rPr lang="en-US" altLang="zh-CN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3</a:t>
            </a:r>
            <a:r>
              <a:rPr lang="zh-CN" altLang="en-US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、小组活动，由每小组的班委和寝室长负责活动安全。</a:t>
            </a:r>
          </a:p>
          <a:p>
            <a:pPr marR="0" lvl="0" rtl="0"/>
            <a:r>
              <a:rPr lang="en-US" altLang="zh-CN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4</a:t>
            </a:r>
            <a:r>
              <a:rPr lang="zh-CN" altLang="en-US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、同学在牧野湖集合合影留念，最后由班委集体带回。</a:t>
            </a:r>
          </a:p>
        </p:txBody>
      </p:sp>
    </p:spTree>
    <p:extLst>
      <p:ext uri="{BB962C8B-B14F-4D97-AF65-F5344CB8AC3E}">
        <p14:creationId xmlns:p14="http://schemas.microsoft.com/office/powerpoint/2010/main" val="24348809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 dirty="0" smtClean="0">
                <a:solidFill>
                  <a:srgbClr val="3076A4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六、活动背景：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altLang="zh-CN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1</a:t>
            </a:r>
            <a:r>
              <a:rPr lang="zh-CN" altLang="en-US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、组织部门：公共管理二班班委会</a:t>
            </a:r>
          </a:p>
          <a:p>
            <a:pPr marR="0" lvl="0" rtl="0"/>
            <a:r>
              <a:rPr lang="en-US" altLang="zh-CN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r>
              <a:rPr lang="zh-CN" altLang="en-US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、参加者：公管二班全体同学</a:t>
            </a:r>
          </a:p>
        </p:txBody>
      </p:sp>
    </p:spTree>
    <p:extLst>
      <p:ext uri="{BB962C8B-B14F-4D97-AF65-F5344CB8AC3E}">
        <p14:creationId xmlns:p14="http://schemas.microsoft.com/office/powerpoint/2010/main" val="3563931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 dirty="0" smtClean="0">
                <a:solidFill>
                  <a:srgbClr val="3076A4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七、活动注意事项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en-US" altLang="zh-CN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1</a:t>
            </a:r>
            <a:r>
              <a:rPr lang="zh-CN" altLang="en-US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、本次活动以娱乐为主，但必须以安全为首要前提：第一阶段步行向目的地时应注意交通安全</a:t>
            </a:r>
            <a:r>
              <a:rPr lang="en-US" altLang="zh-CN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;</a:t>
            </a:r>
            <a:r>
              <a:rPr lang="zh-CN" altLang="en-US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其次是游玩过程中，同学们应结伴而行，互相照应；加之在牧野湖，同学应自觉远离湖边，防止出现意外情况</a:t>
            </a:r>
          </a:p>
          <a:p>
            <a:pPr marR="0" lvl="0" rtl="0"/>
            <a:r>
              <a:rPr lang="en-US" altLang="zh-CN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r>
              <a:rPr lang="zh-CN" altLang="en-US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、活动进行过程中，同学们应听从指挥，不要单独行动，遇到问题请及时与组长或相关负责人联系，切忌擅自做决定。</a:t>
            </a:r>
          </a:p>
          <a:p>
            <a:pPr marR="0" lvl="0" rtl="0"/>
            <a:r>
              <a:rPr lang="en-US" altLang="zh-CN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3</a:t>
            </a:r>
            <a:r>
              <a:rPr lang="zh-CN" altLang="en-US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、请同学们自备垃圾袋，不要乱扔垃圾</a:t>
            </a:r>
          </a:p>
          <a:p>
            <a:pPr marR="0" lvl="0" rtl="0"/>
            <a:r>
              <a:rPr lang="en-US" altLang="zh-CN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4</a:t>
            </a:r>
            <a:r>
              <a:rPr lang="zh-CN" altLang="en-US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、出发前将手机充足电，如有必要带上备用电池，确保整个活动过程都能保持联系。</a:t>
            </a:r>
          </a:p>
        </p:txBody>
      </p:sp>
    </p:spTree>
    <p:extLst>
      <p:ext uri="{BB962C8B-B14F-4D97-AF65-F5344CB8AC3E}">
        <p14:creationId xmlns:p14="http://schemas.microsoft.com/office/powerpoint/2010/main" val="3025137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八、活动负责人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altLang="zh-CN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1</a:t>
            </a:r>
            <a:r>
              <a:rPr lang="zh-CN" altLang="en-US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、主持人：</a:t>
            </a:r>
            <a:r>
              <a:rPr lang="en-US" altLang="zh-CN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XX</a:t>
            </a:r>
          </a:p>
          <a:p>
            <a:pPr marR="0" lvl="0" rtl="0"/>
            <a:r>
              <a:rPr lang="en-US" altLang="zh-CN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r>
              <a:rPr lang="zh-CN" altLang="en-US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、策划人：</a:t>
            </a:r>
            <a:r>
              <a:rPr lang="en-US" altLang="zh-CN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XX</a:t>
            </a:r>
            <a:r>
              <a:rPr lang="zh-CN" altLang="en-US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，</a:t>
            </a:r>
            <a:r>
              <a:rPr lang="en-US" altLang="zh-CN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XXX</a:t>
            </a:r>
            <a:r>
              <a:rPr lang="zh-CN" altLang="en-US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，</a:t>
            </a:r>
            <a:r>
              <a:rPr lang="en-US" altLang="zh-CN" b="0" i="0" u="none" strike="noStrike" kern="100" baseline="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XXX</a:t>
            </a:r>
            <a:endParaRPr lang="zh-CN" altLang="en-US" b="0" i="0" u="none" strike="noStrike" kern="100" baseline="0" dirty="0" smtClean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379240"/>
      </p:ext>
    </p:extLst>
  </p:cSld>
  <p:clrMapOvr>
    <a:masterClrMapping/>
  </p:clrMapOvr>
</p:sld>
</file>

<file path=ppt/theme/theme1.xml><?xml version="1.0" encoding="utf-8"?>
<a:theme xmlns:a="http://schemas.openxmlformats.org/drawingml/2006/main" name="平面">
  <a:themeElements>
    <a:clrScheme name="平面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自定义 1">
      <a:majorFont>
        <a:latin typeface="Verdana"/>
        <a:ea typeface="微软雅黑"/>
        <a:cs typeface=""/>
      </a:majorFont>
      <a:minorFont>
        <a:latin typeface="Verdana"/>
        <a:ea typeface="微软雅黑"/>
        <a:cs typeface=""/>
      </a:minorFont>
    </a:fontScheme>
    <a:fmtScheme name="平面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108</TotalTime>
  <Words>330</Words>
  <Application>Microsoft Office PowerPoint</Application>
  <PresentationFormat>宽屏</PresentationFormat>
  <Paragraphs>28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微软雅黑</vt:lpstr>
      <vt:lpstr>Arial</vt:lpstr>
      <vt:lpstr>Times New Roman</vt:lpstr>
      <vt:lpstr>Verdana</vt:lpstr>
      <vt:lpstr>Wingdings 3</vt:lpstr>
      <vt:lpstr>平面</vt:lpstr>
      <vt:lpstr>XX活动策划书</vt:lpstr>
      <vt:lpstr>一、活动主题：侃天说地秋游踏青</vt:lpstr>
      <vt:lpstr>二、活动的意义和目的</vt:lpstr>
      <vt:lpstr>三、活动时间：</vt:lpstr>
      <vt:lpstr>四、活动地点：</vt:lpstr>
      <vt:lpstr>五、活动步骤和内容：</vt:lpstr>
      <vt:lpstr>六、活动背景：</vt:lpstr>
      <vt:lpstr>七、活动注意事项</vt:lpstr>
      <vt:lpstr>八、活动负责人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XX活动策划书</dc:title>
  <dc:creator>xiaoba ba</dc:creator>
  <cp:lastModifiedBy>xiaoba ba</cp:lastModifiedBy>
  <cp:revision>8</cp:revision>
  <dcterms:created xsi:type="dcterms:W3CDTF">2013-10-07T12:40:12Z</dcterms:created>
  <dcterms:modified xsi:type="dcterms:W3CDTF">2013-10-07T14:29:12Z</dcterms:modified>
</cp:coreProperties>
</file>