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117"/>
    <a:srgbClr val="5C758A"/>
    <a:srgbClr val="FEB800"/>
    <a:srgbClr val="7C9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2874" y="-13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438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272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38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42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87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97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588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24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33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563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91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D6C58-D200-4531-AE7F-7E2D954C6913}" type="datetimeFigureOut">
              <a:rPr lang="zh-CN" altLang="en-US" smtClean="0"/>
              <a:pPr/>
              <a:t>2015/9/15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8A94E-EFE9-4E4D-B53F-C7278F7D56C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502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ptstore.net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://www.weibo.com/showpp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weibo.com/51ppt" TargetMode="External"/><Relationship Id="rId11" Type="http://schemas.openxmlformats.org/officeDocument/2006/relationships/hyperlink" Target="http://www.showppt.com/" TargetMode="External"/><Relationship Id="rId5" Type="http://schemas.openxmlformats.org/officeDocument/2006/relationships/hyperlink" Target="http://www.weibo.com/pptstore" TargetMode="External"/><Relationship Id="rId10" Type="http://schemas.openxmlformats.org/officeDocument/2006/relationships/hyperlink" Target="http://www.pptstore.net/zhidao/" TargetMode="External"/><Relationship Id="rId4" Type="http://schemas.openxmlformats.org/officeDocument/2006/relationships/hyperlink" Target="http://www.51ppt.com.cn/Article/PPTTips/2013-03-15/Article_20130315013834.html" TargetMode="External"/><Relationship Id="rId9" Type="http://schemas.openxmlformats.org/officeDocument/2006/relationships/hyperlink" Target="http://www.51ppt.com.c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任意多边形 60"/>
          <p:cNvSpPr/>
          <p:nvPr/>
        </p:nvSpPr>
        <p:spPr>
          <a:xfrm rot="8100000">
            <a:off x="4193082" y="1488316"/>
            <a:ext cx="3628018" cy="3628018"/>
          </a:xfrm>
          <a:custGeom>
            <a:avLst/>
            <a:gdLst>
              <a:gd name="connsiteX0" fmla="*/ 92965 w 3628018"/>
              <a:gd name="connsiteY0" fmla="*/ 0 h 3628018"/>
              <a:gd name="connsiteX1" fmla="*/ 92965 w 3628018"/>
              <a:gd name="connsiteY1" fmla="*/ 3535053 h 3628018"/>
              <a:gd name="connsiteX2" fmla="*/ 3628018 w 3628018"/>
              <a:gd name="connsiteY2" fmla="*/ 3535053 h 3628018"/>
              <a:gd name="connsiteX3" fmla="*/ 3628018 w 3628018"/>
              <a:gd name="connsiteY3" fmla="*/ 3628018 h 3628018"/>
              <a:gd name="connsiteX4" fmla="*/ 0 w 3628018"/>
              <a:gd name="connsiteY4" fmla="*/ 3628018 h 3628018"/>
              <a:gd name="connsiteX5" fmla="*/ 0 w 3628018"/>
              <a:gd name="connsiteY5" fmla="*/ 1 h 3628018"/>
              <a:gd name="connsiteX6" fmla="*/ 92965 w 3628018"/>
              <a:gd name="connsiteY6" fmla="*/ 0 h 3628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8018" h="3628018">
                <a:moveTo>
                  <a:pt x="92965" y="0"/>
                </a:moveTo>
                <a:lnTo>
                  <a:pt x="92965" y="3535053"/>
                </a:lnTo>
                <a:lnTo>
                  <a:pt x="3628018" y="3535053"/>
                </a:lnTo>
                <a:lnTo>
                  <a:pt x="3628018" y="3628018"/>
                </a:lnTo>
                <a:lnTo>
                  <a:pt x="0" y="3628018"/>
                </a:lnTo>
                <a:lnTo>
                  <a:pt x="0" y="1"/>
                </a:lnTo>
                <a:lnTo>
                  <a:pt x="929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 rot="18900000">
            <a:off x="4193081" y="1741663"/>
            <a:ext cx="3628018" cy="3628018"/>
          </a:xfrm>
          <a:custGeom>
            <a:avLst/>
            <a:gdLst>
              <a:gd name="connsiteX0" fmla="*/ 92965 w 3628018"/>
              <a:gd name="connsiteY0" fmla="*/ 0 h 3628018"/>
              <a:gd name="connsiteX1" fmla="*/ 92965 w 3628018"/>
              <a:gd name="connsiteY1" fmla="*/ 3535053 h 3628018"/>
              <a:gd name="connsiteX2" fmla="*/ 3628018 w 3628018"/>
              <a:gd name="connsiteY2" fmla="*/ 3535053 h 3628018"/>
              <a:gd name="connsiteX3" fmla="*/ 3628018 w 3628018"/>
              <a:gd name="connsiteY3" fmla="*/ 3628018 h 3628018"/>
              <a:gd name="connsiteX4" fmla="*/ 0 w 3628018"/>
              <a:gd name="connsiteY4" fmla="*/ 3628018 h 3628018"/>
              <a:gd name="connsiteX5" fmla="*/ 0 w 3628018"/>
              <a:gd name="connsiteY5" fmla="*/ 1 h 3628018"/>
              <a:gd name="connsiteX6" fmla="*/ 92965 w 3628018"/>
              <a:gd name="connsiteY6" fmla="*/ 0 h 3628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8018" h="3628018">
                <a:moveTo>
                  <a:pt x="92965" y="0"/>
                </a:moveTo>
                <a:lnTo>
                  <a:pt x="92965" y="3535053"/>
                </a:lnTo>
                <a:lnTo>
                  <a:pt x="3628018" y="3535053"/>
                </a:lnTo>
                <a:lnTo>
                  <a:pt x="3628018" y="3628018"/>
                </a:lnTo>
                <a:lnTo>
                  <a:pt x="0" y="3628018"/>
                </a:lnTo>
                <a:lnTo>
                  <a:pt x="0" y="1"/>
                </a:lnTo>
                <a:lnTo>
                  <a:pt x="929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3200391" y="1714173"/>
            <a:ext cx="5613400" cy="3284947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18900000">
            <a:off x="4193082" y="1614990"/>
            <a:ext cx="3628018" cy="36280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336337" y="1855149"/>
            <a:ext cx="5341522" cy="300299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33400" dist="50800" dir="5400000" algn="ctr" rotWithShape="0">
              <a:srgbClr val="000000">
                <a:alpha val="7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3785172" y="1731553"/>
            <a:ext cx="444384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Light" panose="020B0304030504040204" pitchFamily="34" charset="-122"/>
              </a:rPr>
              <a:t>2015</a:t>
            </a:r>
            <a:endParaRPr lang="zh-CN" altLang="en-US" sz="1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粗宋简" panose="02010609000101010101" pitchFamily="49" charset="-122"/>
              <a:ea typeface="汉仪粗宋简" panose="02010609000101010101" pitchFamily="49" charset="-122"/>
              <a:cs typeface="Microsoft JhengHei Light" panose="020B030403050404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853299" y="3957596"/>
            <a:ext cx="4307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粗宋简" panose="02010609000101010101" pitchFamily="49" charset="-122"/>
                <a:ea typeface="汉仪粗宋简" panose="02010609000101010101" pitchFamily="49" charset="-122"/>
                <a:cs typeface="Microsoft JhengHei UI Light" panose="020B0304030504040204" pitchFamily="34" charset="-122"/>
              </a:rPr>
              <a:t>PowerPoint template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粗宋简" panose="02010609000101010101" pitchFamily="49" charset="-122"/>
              <a:ea typeface="汉仪粗宋简" panose="02010609000101010101" pitchFamily="49" charset="-122"/>
              <a:cs typeface="Microsoft JhengHei UI Light" panose="020B030403050404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98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 rot="18900000">
            <a:off x="-1865540" y="-415034"/>
            <a:ext cx="4298709" cy="227714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503152" y="1114050"/>
            <a:ext cx="6912412" cy="1019549"/>
            <a:chOff x="2579352" y="1406150"/>
            <a:chExt cx="6912412" cy="1019549"/>
          </a:xfrm>
        </p:grpSpPr>
        <p:sp>
          <p:nvSpPr>
            <p:cNvPr id="5" name="矩形 4"/>
            <p:cNvSpPr/>
            <p:nvPr/>
          </p:nvSpPr>
          <p:spPr>
            <a:xfrm rot="18900000">
              <a:off x="2579352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 rot="18900000">
              <a:off x="8770831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939820" y="1406150"/>
              <a:ext cx="619147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293981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908557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3373395" y="1392991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2503152" y="2307850"/>
            <a:ext cx="6912412" cy="1019549"/>
            <a:chOff x="2579352" y="1406150"/>
            <a:chExt cx="6912412" cy="1019549"/>
          </a:xfrm>
        </p:grpSpPr>
        <p:sp>
          <p:nvSpPr>
            <p:cNvPr id="30" name="矩形 29"/>
            <p:cNvSpPr/>
            <p:nvPr/>
          </p:nvSpPr>
          <p:spPr>
            <a:xfrm rot="18900000">
              <a:off x="2579352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18900000">
              <a:off x="8770831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939820" y="1406150"/>
              <a:ext cx="619147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293981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08557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373395" y="2586791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503152" y="3501650"/>
            <a:ext cx="6912412" cy="1019549"/>
            <a:chOff x="2579352" y="1406150"/>
            <a:chExt cx="6912412" cy="1019549"/>
          </a:xfrm>
        </p:grpSpPr>
        <p:sp>
          <p:nvSpPr>
            <p:cNvPr id="37" name="矩形 36"/>
            <p:cNvSpPr/>
            <p:nvPr/>
          </p:nvSpPr>
          <p:spPr>
            <a:xfrm rot="18900000">
              <a:off x="2579352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18900000">
              <a:off x="8770831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2939820" y="1406150"/>
              <a:ext cx="619147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0" name="矩形 39"/>
            <p:cNvSpPr/>
            <p:nvPr/>
          </p:nvSpPr>
          <p:spPr>
            <a:xfrm>
              <a:off x="293981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908557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3373395" y="3780591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503152" y="4695450"/>
            <a:ext cx="6912412" cy="1019549"/>
            <a:chOff x="2579352" y="1406150"/>
            <a:chExt cx="6912412" cy="1019549"/>
          </a:xfrm>
        </p:grpSpPr>
        <p:sp>
          <p:nvSpPr>
            <p:cNvPr id="44" name="矩形 43"/>
            <p:cNvSpPr/>
            <p:nvPr/>
          </p:nvSpPr>
          <p:spPr>
            <a:xfrm rot="18900000">
              <a:off x="2579352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 rot="18900000">
              <a:off x="8770831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2939820" y="1406150"/>
              <a:ext cx="619147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7" name="矩形 46"/>
            <p:cNvSpPr/>
            <p:nvPr/>
          </p:nvSpPr>
          <p:spPr>
            <a:xfrm>
              <a:off x="293981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908557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3373395" y="4974391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18900000">
            <a:off x="578875" y="402345"/>
            <a:ext cx="714261" cy="7142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18900000">
            <a:off x="756105" y="830214"/>
            <a:ext cx="359803" cy="359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18900000">
            <a:off x="9469210" y="5197765"/>
            <a:ext cx="4298709" cy="2277148"/>
          </a:xfrm>
          <a:prstGeom prst="rect">
            <a:avLst/>
          </a:prstGeom>
          <a:solidFill>
            <a:srgbClr val="1611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5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 rot="18900000">
            <a:off x="-1865540" y="-415034"/>
            <a:ext cx="4298709" cy="227714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1709477" y="2762373"/>
            <a:ext cx="8472192" cy="1249609"/>
            <a:chOff x="2579352" y="1406150"/>
            <a:chExt cx="6912412" cy="1019549"/>
          </a:xfrm>
        </p:grpSpPr>
        <p:sp>
          <p:nvSpPr>
            <p:cNvPr id="30" name="矩形 29"/>
            <p:cNvSpPr/>
            <p:nvPr/>
          </p:nvSpPr>
          <p:spPr>
            <a:xfrm rot="18900000">
              <a:off x="2579352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 rot="18900000">
              <a:off x="8770831" y="1555458"/>
              <a:ext cx="720933" cy="7209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939820" y="1406150"/>
              <a:ext cx="619147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矩形 32"/>
            <p:cNvSpPr/>
            <p:nvPr/>
          </p:nvSpPr>
          <p:spPr>
            <a:xfrm>
              <a:off x="293981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9085578" y="1406150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608732" y="3082961"/>
            <a:ext cx="3852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18900000">
            <a:off x="578875" y="402345"/>
            <a:ext cx="714261" cy="71426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18900000">
            <a:off x="756105" y="830214"/>
            <a:ext cx="359803" cy="3598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18900000">
            <a:off x="9469210" y="5197765"/>
            <a:ext cx="4298709" cy="2277148"/>
          </a:xfrm>
          <a:prstGeom prst="rect">
            <a:avLst/>
          </a:prstGeom>
          <a:solidFill>
            <a:srgbClr val="161117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34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 rot="2700000">
            <a:off x="5226985" y="4424952"/>
            <a:ext cx="1530675" cy="15306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 rot="2700000">
            <a:off x="9809533" y="789798"/>
            <a:ext cx="523687" cy="5236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2700000">
            <a:off x="1897838" y="789798"/>
            <a:ext cx="523687" cy="5236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2159681" y="1421943"/>
            <a:ext cx="7918675" cy="397737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33400" dist="50800" dir="5400000" algn="ctr" rotWithShape="0">
              <a:srgbClr val="000000">
                <a:alpha val="7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161996" y="681338"/>
            <a:ext cx="7918678" cy="740606"/>
            <a:chOff x="2713539" y="1000651"/>
            <a:chExt cx="7918678" cy="1019549"/>
          </a:xfrm>
        </p:grpSpPr>
        <p:sp>
          <p:nvSpPr>
            <p:cNvPr id="37" name="矩形 36"/>
            <p:cNvSpPr/>
            <p:nvPr/>
          </p:nvSpPr>
          <p:spPr>
            <a:xfrm>
              <a:off x="2713541" y="1000651"/>
              <a:ext cx="7916359" cy="101954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>
              <a:outerShdw blurRad="533400" dist="50800" dir="5400000" algn="ctr" rotWithShape="0">
                <a:srgbClr val="000000">
                  <a:alpha val="7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矩形 37"/>
            <p:cNvSpPr/>
            <p:nvPr/>
          </p:nvSpPr>
          <p:spPr>
            <a:xfrm>
              <a:off x="2713539" y="1000651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10586498" y="1000651"/>
              <a:ext cx="45719" cy="1019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3416938" y="820808"/>
            <a:ext cx="2935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简约商务风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1"/>
          <p:cNvSpPr txBox="1"/>
          <p:nvPr/>
        </p:nvSpPr>
        <p:spPr>
          <a:xfrm>
            <a:off x="2777790" y="1857683"/>
            <a:ext cx="681308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涉及提供的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图片、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图表等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素材大多 来自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设计大师（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原创作者个人）授权发布作品、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设计公司免费作品、互联网免费共享资源精选以及部分原创作品，分享给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爱好者交流学习 之用，我们并未授权您将这些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模板、素材、图片用于任何商业及其他用途，如果要使用请联系原作者并征求作者同意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852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 rot="18900000">
            <a:off x="6988096" y="2494786"/>
            <a:ext cx="1868429" cy="1868429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8900000">
            <a:off x="3024555" y="2494786"/>
            <a:ext cx="1868429" cy="1868429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18900000">
            <a:off x="4558711" y="1980619"/>
            <a:ext cx="2896760" cy="289676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31800" dir="5400000" algn="ctr" rotWithShape="0">
              <a:srgbClr val="000000">
                <a:alpha val="6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735748" y="2929878"/>
            <a:ext cx="254268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/>
                </a:solidFill>
                <a:latin typeface="汉仪粗宋简" panose="02010609000101010101" pitchFamily="49" charset="-122"/>
                <a:ea typeface="汉仪粗宋简" panose="02010609000101010101" pitchFamily="49" charset="-122"/>
              </a:rPr>
              <a:t>THANKS</a:t>
            </a:r>
            <a:endParaRPr lang="zh-CN" altLang="en-US" sz="4400" dirty="0">
              <a:solidFill>
                <a:schemeClr val="accent1"/>
              </a:solidFill>
              <a:latin typeface="汉仪粗宋简" panose="02010609000101010101" pitchFamily="49" charset="-122"/>
              <a:ea typeface="汉仪粗宋简" panose="02010609000101010101" pitchFamily="49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 rot="8100000">
            <a:off x="4959727" y="2036939"/>
            <a:ext cx="2094726" cy="2094726"/>
          </a:xfrm>
          <a:custGeom>
            <a:avLst/>
            <a:gdLst>
              <a:gd name="connsiteX0" fmla="*/ 92965 w 3628018"/>
              <a:gd name="connsiteY0" fmla="*/ 0 h 3628018"/>
              <a:gd name="connsiteX1" fmla="*/ 92965 w 3628018"/>
              <a:gd name="connsiteY1" fmla="*/ 3535053 h 3628018"/>
              <a:gd name="connsiteX2" fmla="*/ 3628018 w 3628018"/>
              <a:gd name="connsiteY2" fmla="*/ 3535053 h 3628018"/>
              <a:gd name="connsiteX3" fmla="*/ 3628018 w 3628018"/>
              <a:gd name="connsiteY3" fmla="*/ 3628018 h 3628018"/>
              <a:gd name="connsiteX4" fmla="*/ 0 w 3628018"/>
              <a:gd name="connsiteY4" fmla="*/ 3628018 h 3628018"/>
              <a:gd name="connsiteX5" fmla="*/ 0 w 3628018"/>
              <a:gd name="connsiteY5" fmla="*/ 1 h 3628018"/>
              <a:gd name="connsiteX6" fmla="*/ 92965 w 3628018"/>
              <a:gd name="connsiteY6" fmla="*/ 0 h 3628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8018" h="3628018">
                <a:moveTo>
                  <a:pt x="92965" y="0"/>
                </a:moveTo>
                <a:lnTo>
                  <a:pt x="92965" y="3535053"/>
                </a:lnTo>
                <a:lnTo>
                  <a:pt x="3628018" y="3535053"/>
                </a:lnTo>
                <a:lnTo>
                  <a:pt x="3628018" y="3628018"/>
                </a:lnTo>
                <a:lnTo>
                  <a:pt x="0" y="3628018"/>
                </a:lnTo>
                <a:lnTo>
                  <a:pt x="0" y="1"/>
                </a:lnTo>
                <a:lnTo>
                  <a:pt x="929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任意多边形 21"/>
          <p:cNvSpPr/>
          <p:nvPr/>
        </p:nvSpPr>
        <p:spPr>
          <a:xfrm rot="18900000">
            <a:off x="4994124" y="2801750"/>
            <a:ext cx="2025931" cy="2025931"/>
          </a:xfrm>
          <a:custGeom>
            <a:avLst/>
            <a:gdLst>
              <a:gd name="connsiteX0" fmla="*/ 92965 w 3628018"/>
              <a:gd name="connsiteY0" fmla="*/ 0 h 3628018"/>
              <a:gd name="connsiteX1" fmla="*/ 92965 w 3628018"/>
              <a:gd name="connsiteY1" fmla="*/ 3535053 h 3628018"/>
              <a:gd name="connsiteX2" fmla="*/ 3628018 w 3628018"/>
              <a:gd name="connsiteY2" fmla="*/ 3535053 h 3628018"/>
              <a:gd name="connsiteX3" fmla="*/ 3628018 w 3628018"/>
              <a:gd name="connsiteY3" fmla="*/ 3628018 h 3628018"/>
              <a:gd name="connsiteX4" fmla="*/ 0 w 3628018"/>
              <a:gd name="connsiteY4" fmla="*/ 3628018 h 3628018"/>
              <a:gd name="connsiteX5" fmla="*/ 0 w 3628018"/>
              <a:gd name="connsiteY5" fmla="*/ 1 h 3628018"/>
              <a:gd name="connsiteX6" fmla="*/ 92965 w 3628018"/>
              <a:gd name="connsiteY6" fmla="*/ 0 h 3628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28018" h="3628018">
                <a:moveTo>
                  <a:pt x="92965" y="0"/>
                </a:moveTo>
                <a:lnTo>
                  <a:pt x="92965" y="3535053"/>
                </a:lnTo>
                <a:lnTo>
                  <a:pt x="3628018" y="3535053"/>
                </a:lnTo>
                <a:lnTo>
                  <a:pt x="3628018" y="3628018"/>
                </a:lnTo>
                <a:lnTo>
                  <a:pt x="0" y="3628018"/>
                </a:lnTo>
                <a:lnTo>
                  <a:pt x="0" y="1"/>
                </a:lnTo>
                <a:lnTo>
                  <a:pt x="9296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04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" y="0"/>
            <a:ext cx="12184264" cy="6858000"/>
          </a:xfrm>
          <a:prstGeom prst="rect">
            <a:avLst/>
          </a:prstGeom>
        </p:spPr>
      </p:pic>
      <p:pic>
        <p:nvPicPr>
          <p:cNvPr id="18" name="图片 17" descr="未标式 题-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lum bright="100000"/>
          </a:blip>
          <a:stretch>
            <a:fillRect/>
          </a:stretch>
        </p:blipFill>
        <p:spPr>
          <a:xfrm rot="20279432">
            <a:off x="7606457" y="4782163"/>
            <a:ext cx="292356" cy="432000"/>
          </a:xfrm>
          <a:prstGeom prst="rect">
            <a:avLst/>
          </a:prstGeom>
        </p:spPr>
      </p:pic>
      <p:sp>
        <p:nvSpPr>
          <p:cNvPr id="20" name="圆角矩形 19">
            <a:hlinkClick r:id="rId4"/>
          </p:cNvPr>
          <p:cNvSpPr/>
          <p:nvPr/>
        </p:nvSpPr>
        <p:spPr>
          <a:xfrm>
            <a:off x="7749551" y="275692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>
            <a:hlinkClick r:id="rId5"/>
          </p:cNvPr>
          <p:cNvSpPr/>
          <p:nvPr/>
        </p:nvSpPr>
        <p:spPr>
          <a:xfrm>
            <a:off x="7248128" y="3924571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>
            <a:hlinkClick r:id="rId6"/>
          </p:cNvPr>
          <p:cNvSpPr/>
          <p:nvPr/>
        </p:nvSpPr>
        <p:spPr>
          <a:xfrm>
            <a:off x="3215679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>
            <a:hlinkClick r:id="rId7"/>
          </p:cNvPr>
          <p:cNvSpPr/>
          <p:nvPr/>
        </p:nvSpPr>
        <p:spPr>
          <a:xfrm>
            <a:off x="5196123" y="3944436"/>
            <a:ext cx="1799751" cy="48005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>
            <a:hlinkClick r:id="rId8"/>
          </p:cNvPr>
          <p:cNvSpPr/>
          <p:nvPr/>
        </p:nvSpPr>
        <p:spPr>
          <a:xfrm>
            <a:off x="4576031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>
            <a:hlinkClick r:id="rId9"/>
          </p:cNvPr>
          <p:cNvSpPr/>
          <p:nvPr/>
        </p:nvSpPr>
        <p:spPr>
          <a:xfrm>
            <a:off x="6141489" y="5005491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1" name="圆角矩形 30">
            <a:hlinkClick r:id="rId10"/>
          </p:cNvPr>
          <p:cNvSpPr/>
          <p:nvPr/>
        </p:nvSpPr>
        <p:spPr>
          <a:xfrm>
            <a:off x="4589117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>
            <a:hlinkClick r:id="rId11"/>
          </p:cNvPr>
          <p:cNvSpPr/>
          <p:nvPr/>
        </p:nvSpPr>
        <p:spPr>
          <a:xfrm>
            <a:off x="6154574" y="4591422"/>
            <a:ext cx="1552372" cy="41406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60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120</Words>
  <Application>Microsoft Office PowerPoint</Application>
  <PresentationFormat>自定义</PresentationFormat>
  <Paragraphs>10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YANGS-PC</dc:creator>
  <cp:lastModifiedBy>a</cp:lastModifiedBy>
  <cp:revision>39</cp:revision>
  <dcterms:created xsi:type="dcterms:W3CDTF">2015-09-11T13:40:44Z</dcterms:created>
  <dcterms:modified xsi:type="dcterms:W3CDTF">2015-09-15T03:34:26Z</dcterms:modified>
</cp:coreProperties>
</file>