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60" r:id="rId5"/>
    <p:sldId id="259" r:id="rId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300"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lumMod val="7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hdphoto1.wdp"/><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hdphoto1.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png"/><Relationship Id="rId2" Type="http://schemas.microsoft.com/office/2007/relationships/hdphoto" Target="../media/hdphoto1.wdp"/><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Desktop\素材\素描城市.png"/>
          <p:cNvPicPr>
            <a:picLocks noChangeAspect="1" noChangeArrowheads="1"/>
          </p:cNvPicPr>
          <p:nvPr/>
        </p:nvPicPr>
        <p:blipFill>
          <a:blip r:embed="rId1">
            <a:duotone>
              <a:prstClr val="black"/>
              <a:schemeClr val="tx2">
                <a:lumMod val="50000"/>
                <a:tint val="45000"/>
                <a:satMod val="400000"/>
              </a:schemeClr>
            </a:duotone>
            <a:extLst>
              <a:ext uri="{BEBA8EAE-BF5A-486C-A8C5-ECC9F3942E4B}">
                <a14:imgProps xmlns:a14="http://schemas.microsoft.com/office/drawing/2010/main">
                  <a14:imgLayer r:embed="rId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12015" y="1066031"/>
            <a:ext cx="7753351" cy="2009775"/>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936" y="2698345"/>
            <a:ext cx="9144000" cy="1385573"/>
          </a:xfrm>
          <a:prstGeom prst="rect">
            <a:avLst/>
          </a:prstGeom>
          <a:gradFill flip="none" rotWithShape="1">
            <a:gsLst>
              <a:gs pos="0">
                <a:srgbClr val="0070C0">
                  <a:lumMod val="83000"/>
                </a:srgbClr>
              </a:gs>
              <a:gs pos="100000">
                <a:srgbClr val="0070C0">
                  <a:lumMod val="73000"/>
                </a:srgbClr>
              </a:gs>
            </a:gsLst>
            <a:lin ang="5400000" scaled="1"/>
            <a:tileRect/>
          </a:gradFill>
          <a:ln>
            <a:noFill/>
          </a:ln>
          <a:effectLst>
            <a:glow rad="139700">
              <a:srgbClr val="0070C0">
                <a:alpha val="9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2242803" y="2663854"/>
            <a:ext cx="4668266" cy="1107996"/>
          </a:xfrm>
          <a:prstGeom prst="rect">
            <a:avLst/>
          </a:prstGeom>
        </p:spPr>
        <p:txBody>
          <a:bodyPr wrap="none">
            <a:spAutoFit/>
          </a:bodyPr>
          <a:lstStyle/>
          <a:p>
            <a:r>
              <a:rPr lang="en-US" altLang="zh-CN" sz="6600" dirty="0" smtClean="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rPr>
              <a:t>SlideIdea</a:t>
            </a:r>
            <a:endParaRPr lang="zh-CN" altLang="en-US" sz="6600" dirty="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endParaRPr>
          </a:p>
        </p:txBody>
      </p:sp>
      <p:cxnSp>
        <p:nvCxnSpPr>
          <p:cNvPr id="4" name="直接连接符 3"/>
          <p:cNvCxnSpPr/>
          <p:nvPr/>
        </p:nvCxnSpPr>
        <p:spPr>
          <a:xfrm>
            <a:off x="2350427" y="3621444"/>
            <a:ext cx="445382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Desktop\素材\素描城市.png"/>
          <p:cNvPicPr>
            <a:picLocks noChangeAspect="1" noChangeArrowheads="1"/>
          </p:cNvPicPr>
          <p:nvPr/>
        </p:nvPicPr>
        <p:blipFill>
          <a:blip r:embed="rId1">
            <a:duotone>
              <a:prstClr val="black"/>
              <a:schemeClr val="tx2">
                <a:lumMod val="50000"/>
                <a:tint val="45000"/>
                <a:satMod val="400000"/>
              </a:schemeClr>
            </a:duotone>
            <a:extLst>
              <a:ext uri="{BEBA8EAE-BF5A-486C-A8C5-ECC9F3942E4B}">
                <a14:imgProps xmlns:a14="http://schemas.microsoft.com/office/drawing/2010/main">
                  <a14:imgLayer r:embed="rId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800853" y="3188997"/>
            <a:ext cx="4483671" cy="116222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936" y="4134088"/>
            <a:ext cx="9144000" cy="692787"/>
          </a:xfrm>
          <a:prstGeom prst="rect">
            <a:avLst/>
          </a:prstGeom>
          <a:gradFill flip="none" rotWithShape="1">
            <a:gsLst>
              <a:gs pos="0">
                <a:srgbClr val="0070C0">
                  <a:lumMod val="83000"/>
                </a:srgbClr>
              </a:gs>
              <a:gs pos="100000">
                <a:srgbClr val="0070C0">
                  <a:lumMod val="73000"/>
                </a:srgbClr>
              </a:gs>
            </a:gsLst>
            <a:lin ang="5400000" scaled="1"/>
            <a:tileRect/>
          </a:gradFill>
          <a:ln>
            <a:noFill/>
          </a:ln>
          <a:effectLst>
            <a:glow rad="139700">
              <a:srgbClr val="0070C0">
                <a:alpha val="9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107504" y="4218871"/>
            <a:ext cx="2087431" cy="523220"/>
          </a:xfrm>
          <a:prstGeom prst="rect">
            <a:avLst/>
          </a:prstGeom>
        </p:spPr>
        <p:txBody>
          <a:bodyPr wrap="none">
            <a:spAutoFit/>
          </a:bodyPr>
          <a:lstStyle/>
          <a:p>
            <a:r>
              <a:rPr lang="en-US" altLang="zh-CN" sz="2800" dirty="0" smtClean="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rPr>
              <a:t>SlideIdea</a:t>
            </a:r>
            <a:endParaRPr lang="zh-CN" altLang="en-US" sz="2800" dirty="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Desktop\素材\素描城市.png"/>
          <p:cNvPicPr>
            <a:picLocks noChangeAspect="1" noChangeArrowheads="1"/>
          </p:cNvPicPr>
          <p:nvPr/>
        </p:nvPicPr>
        <p:blipFill>
          <a:blip r:embed="rId1">
            <a:duotone>
              <a:prstClr val="black"/>
              <a:schemeClr val="tx2">
                <a:lumMod val="50000"/>
                <a:tint val="45000"/>
                <a:satMod val="400000"/>
              </a:schemeClr>
            </a:duotone>
            <a:extLst>
              <a:ext uri="{BEBA8EAE-BF5A-486C-A8C5-ECC9F3942E4B}">
                <a14:imgProps xmlns:a14="http://schemas.microsoft.com/office/drawing/2010/main">
                  <a14:imgLayer r:embed="rId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800853" y="3188997"/>
            <a:ext cx="4483671" cy="116222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936" y="4134088"/>
            <a:ext cx="9144000" cy="692787"/>
          </a:xfrm>
          <a:prstGeom prst="rect">
            <a:avLst/>
          </a:prstGeom>
          <a:gradFill flip="none" rotWithShape="1">
            <a:gsLst>
              <a:gs pos="0">
                <a:srgbClr val="0070C0">
                  <a:lumMod val="83000"/>
                </a:srgbClr>
              </a:gs>
              <a:gs pos="100000">
                <a:srgbClr val="0070C0">
                  <a:lumMod val="73000"/>
                </a:srgbClr>
              </a:gs>
            </a:gsLst>
            <a:lin ang="5400000" scaled="1"/>
            <a:tileRect/>
          </a:gradFill>
          <a:ln>
            <a:noFill/>
          </a:ln>
          <a:effectLst>
            <a:glow rad="139700">
              <a:srgbClr val="0070C0">
                <a:alpha val="9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107504" y="4218871"/>
            <a:ext cx="2087431" cy="523220"/>
          </a:xfrm>
          <a:prstGeom prst="rect">
            <a:avLst/>
          </a:prstGeom>
        </p:spPr>
        <p:txBody>
          <a:bodyPr wrap="none">
            <a:spAutoFit/>
          </a:bodyPr>
          <a:lstStyle/>
          <a:p>
            <a:r>
              <a:rPr lang="en-US" altLang="zh-CN" sz="2800" dirty="0" smtClean="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rPr>
              <a:t>SlideIdea</a:t>
            </a:r>
            <a:endParaRPr lang="zh-CN" altLang="en-US" sz="2800" dirty="0">
              <a:ln>
                <a:gradFill>
                  <a:gsLst>
                    <a:gs pos="0">
                      <a:srgbClr val="1F497D">
                        <a:lumMod val="20000"/>
                        <a:lumOff val="80000"/>
                      </a:srgbClr>
                    </a:gs>
                    <a:gs pos="100000">
                      <a:srgbClr val="1F497D">
                        <a:lumMod val="60000"/>
                        <a:lumOff val="40000"/>
                      </a:srgbClr>
                    </a:gs>
                  </a:gsLst>
                  <a:lin ang="5400000" scaled="0"/>
                </a:gradFill>
              </a:ln>
              <a:solidFill>
                <a:prstClr val="white"/>
              </a:solidFill>
              <a:effectLst>
                <a:innerShdw blurRad="63500" dist="50800" dir="13500000">
                  <a:prstClr val="black">
                    <a:alpha val="29000"/>
                  </a:prstClr>
                </a:innerShdw>
              </a:effectLst>
              <a:latin typeface="Copperplate Gothic Bold" pitchFamily="34" charset="0"/>
              <a:ea typeface="Arial Unicode MS" pitchFamily="34" charset="-122"/>
              <a:cs typeface="Arial Unicode MS" pitchFamily="34"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724231"/>
            <a:ext cx="3930043" cy="236677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5076056" y="1030453"/>
            <a:ext cx="3250562" cy="1482090"/>
          </a:xfrm>
          <a:prstGeom prst="rect">
            <a:avLst/>
          </a:prstGeom>
          <a:noFill/>
        </p:spPr>
        <p:txBody>
          <a:bodyPr wrap="square" rtlCol="0">
            <a:spAutoFit/>
          </a:bodyPr>
          <a:lstStyle>
            <a:defPPr>
              <a:defRPr lang="zh-CN"/>
            </a:defPPr>
            <a:lvl1pPr>
              <a:defRPr>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t>文字问问我无无无无无无无无无无无无无无无无无无无无无无无无无无无无无无无无无无无无无无无无无无无无无无无无文字</a:t>
            </a: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SlideIdea-6\Desktop\logo1.3_鹦鹉新字体-0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42849" y="1877963"/>
            <a:ext cx="4237615" cy="97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Words>
  <Application>WPS 演示</Application>
  <PresentationFormat>全屏显示(16:9)</PresentationFormat>
  <Paragraphs>8</Paragraphs>
  <Slides>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vt:i4>
      </vt:variant>
    </vt:vector>
  </HeadingPairs>
  <TitlesOfParts>
    <vt:vector size="15" baseType="lpstr">
      <vt:lpstr>Arial</vt:lpstr>
      <vt:lpstr>宋体</vt:lpstr>
      <vt:lpstr>Wingdings</vt:lpstr>
      <vt:lpstr>Calibri</vt:lpstr>
      <vt:lpstr>Copperplate Gothic Bold</vt:lpstr>
      <vt:lpstr>Arial Unicode MS</vt:lpstr>
      <vt:lpstr>微软雅黑</vt:lpstr>
      <vt:lpstr>微软雅黑 Light</vt:lpstr>
      <vt:lpstr>黑体</vt:lpstr>
      <vt:lpstr>Courier New</vt:lpstr>
      <vt:lpstr>1_Office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lxyia_000</dc:creator>
  <cp:lastModifiedBy>Administrator</cp:lastModifiedBy>
  <cp:revision>7</cp:revision>
  <dcterms:created xsi:type="dcterms:W3CDTF">2013-07-04T10:10:00Z</dcterms:created>
  <dcterms:modified xsi:type="dcterms:W3CDTF">2016-11-25T06:23:11Z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