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302" r:id="rId4"/>
    <p:sldId id="286" r:id="rId5"/>
    <p:sldId id="330" r:id="rId6"/>
    <p:sldId id="328" r:id="rId7"/>
    <p:sldId id="301" r:id="rId8"/>
    <p:sldId id="306" r:id="rId9"/>
    <p:sldId id="303" r:id="rId10"/>
    <p:sldId id="304" r:id="rId11"/>
    <p:sldId id="305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34" r:id="rId20"/>
    <p:sldId id="314" r:id="rId21"/>
    <p:sldId id="333" r:id="rId22"/>
    <p:sldId id="315" r:id="rId23"/>
    <p:sldId id="316" r:id="rId24"/>
    <p:sldId id="317" r:id="rId25"/>
    <p:sldId id="318" r:id="rId26"/>
    <p:sldId id="319" r:id="rId27"/>
    <p:sldId id="320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  <p:sldId id="347" r:id="rId41"/>
    <p:sldId id="329" r:id="rId42"/>
    <p:sldId id="292" r:id="rId43"/>
    <p:sldId id="321" r:id="rId44"/>
    <p:sldId id="322" r:id="rId45"/>
    <p:sldId id="323" r:id="rId46"/>
    <p:sldId id="324" r:id="rId47"/>
    <p:sldId id="293" r:id="rId48"/>
    <p:sldId id="294" r:id="rId49"/>
    <p:sldId id="298" r:id="rId50"/>
    <p:sldId id="295" r:id="rId51"/>
    <p:sldId id="257" r:id="rId52"/>
    <p:sldId id="296" r:id="rId53"/>
    <p:sldId id="348" r:id="rId54"/>
    <p:sldId id="325" r:id="rId55"/>
    <p:sldId id="326" r:id="rId56"/>
    <p:sldId id="327" r:id="rId57"/>
    <p:sldId id="297" r:id="rId58"/>
    <p:sldId id="281" r:id="rId59"/>
    <p:sldId id="273" r:id="rId60"/>
    <p:sldId id="269" r:id="rId61"/>
    <p:sldId id="280" r:id="rId62"/>
    <p:sldId id="331" r:id="rId63"/>
    <p:sldId id="332" r:id="rId6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New Guli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FF66"/>
    <a:srgbClr val="CC3399"/>
    <a:srgbClr val="FF9933"/>
    <a:srgbClr val="FF0066"/>
    <a:srgbClr val="006600"/>
    <a:srgbClr val="0066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1" autoAdjust="0"/>
    <p:restoredTop sz="94660"/>
  </p:normalViewPr>
  <p:slideViewPr>
    <p:cSldViewPr>
      <p:cViewPr>
        <p:scale>
          <a:sx n="105" d="100"/>
          <a:sy n="105" d="100"/>
        </p:scale>
        <p:origin x="-30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7" Type="http://schemas.openxmlformats.org/officeDocument/2006/relationships/tableStyles" Target="tableStyles.xml"/><Relationship Id="rId66" Type="http://schemas.openxmlformats.org/officeDocument/2006/relationships/viewProps" Target="viewProps.xml"/><Relationship Id="rId65" Type="http://schemas.openxmlformats.org/officeDocument/2006/relationships/presProps" Target="presProps.xml"/><Relationship Id="rId64" Type="http://schemas.openxmlformats.org/officeDocument/2006/relationships/slide" Target="slides/slide62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41.png"/><Relationship Id="rId8" Type="http://schemas.openxmlformats.org/officeDocument/2006/relationships/image" Target="../media/image40.png"/><Relationship Id="rId7" Type="http://schemas.openxmlformats.org/officeDocument/2006/relationships/image" Target="../media/image39.png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image" Target="../media/image150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image" Target="../media/image154.png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image" Target="../media/image156.png"/></Relationships>
</file>

<file path=ppt/drawings/_rels/vmlDrawing18.vml.rels><?xml version="1.0" encoding="UTF-8" standalone="yes"?>
<Relationships xmlns="http://schemas.openxmlformats.org/package/2006/relationships"><Relationship Id="rId9" Type="http://schemas.openxmlformats.org/officeDocument/2006/relationships/image" Target="../media/image174.png"/><Relationship Id="rId8" Type="http://schemas.openxmlformats.org/officeDocument/2006/relationships/image" Target="../media/image173.png"/><Relationship Id="rId7" Type="http://schemas.openxmlformats.org/officeDocument/2006/relationships/image" Target="../media/image172.png"/><Relationship Id="rId6" Type="http://schemas.openxmlformats.org/officeDocument/2006/relationships/image" Target="../media/image171.png"/><Relationship Id="rId5" Type="http://schemas.openxmlformats.org/officeDocument/2006/relationships/image" Target="../media/image170.png"/><Relationship Id="rId4" Type="http://schemas.openxmlformats.org/officeDocument/2006/relationships/image" Target="../media/image169.png"/><Relationship Id="rId3" Type="http://schemas.openxmlformats.org/officeDocument/2006/relationships/image" Target="../media/image168.png"/><Relationship Id="rId2" Type="http://schemas.openxmlformats.org/officeDocument/2006/relationships/image" Target="../media/image167.png"/><Relationship Id="rId10" Type="http://schemas.openxmlformats.org/officeDocument/2006/relationships/image" Target="../media/image175.png"/><Relationship Id="rId1" Type="http://schemas.openxmlformats.org/officeDocument/2006/relationships/image" Target="../media/image16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39B09-2F8C-4904-9E1D-241F4049EE4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E3078-924A-4610-B249-C6F92596B54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A9D52-E13E-408A-9447-6012E092BE3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B1FD7-1152-41E2-921B-D9E82477D75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4C2D4-A9D1-4FC4-BB85-D3B17E2A4C7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77B41-9D95-4042-89CC-CC12F6054AB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5D17F-FB09-4BB6-BDE2-7D5ED6B5E5E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897B5-E8CA-4285-BC85-7EB1D99C096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95D16-F8CA-4577-80B6-3A558DE9CE4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0B42B-0EE5-4DFE-A44C-03C44700BD4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ABCBB-2222-4E91-BB71-444F882D26C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ea typeface="+mn-ea"/>
              </a:defRPr>
            </a:lvl1pPr>
          </a:lstStyle>
          <a:p>
            <a:fld id="{407AB929-088B-42FF-B687-928C463F4F40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microsoft.com/office/2007/relationships/media" Target="file:///\\&#19968;&#21150;ii\ZJQ\1&#20876;&#35838;&#20214;\&#21475;&#32819;&#30446;\wh1%5b1%5d.mid" TargetMode="External"/><Relationship Id="rId2" Type="http://schemas.openxmlformats.org/officeDocument/2006/relationships/audio" Target="file:///\\&#19968;&#21150;ii\ZJQ\1&#20876;&#35838;&#20214;\&#21475;&#32819;&#30446;\wh1%5b1%5d.mid" TargetMode="Externa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6.jpeg"/><Relationship Id="rId2" Type="http://schemas.openxmlformats.org/officeDocument/2006/relationships/slide" Target="slide49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5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9.jpeg"/><Relationship Id="rId2" Type="http://schemas.openxmlformats.org/officeDocument/2006/relationships/slide" Target="slide49.xml"/><Relationship Id="rId1" Type="http://schemas.openxmlformats.org/officeDocument/2006/relationships/image" Target="../media/image58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1.jpeg"/><Relationship Id="rId2" Type="http://schemas.openxmlformats.org/officeDocument/2006/relationships/slide" Target="slide49.xml"/><Relationship Id="rId1" Type="http://schemas.openxmlformats.org/officeDocument/2006/relationships/image" Target="../media/image60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3.jpeg"/><Relationship Id="rId2" Type="http://schemas.openxmlformats.org/officeDocument/2006/relationships/slide" Target="slide49.xml"/><Relationship Id="rId1" Type="http://schemas.openxmlformats.org/officeDocument/2006/relationships/image" Target="../media/image62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6.jpeg"/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7.jpeg"/><Relationship Id="rId1" Type="http://schemas.openxmlformats.org/officeDocument/2006/relationships/slide" Target="slide4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8.jpeg"/><Relationship Id="rId1" Type="http://schemas.openxmlformats.org/officeDocument/2006/relationships/slide" Target="slide49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png"/><Relationship Id="rId8" Type="http://schemas.openxmlformats.org/officeDocument/2006/relationships/image" Target="../media/image76.png"/><Relationship Id="rId7" Type="http://schemas.openxmlformats.org/officeDocument/2006/relationships/image" Target="../media/image75.png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9" Type="http://schemas.openxmlformats.org/officeDocument/2006/relationships/slideLayout" Target="../slideLayouts/slideLayout7.xml"/><Relationship Id="rId38" Type="http://schemas.openxmlformats.org/officeDocument/2006/relationships/image" Target="../media/image106.png"/><Relationship Id="rId37" Type="http://schemas.openxmlformats.org/officeDocument/2006/relationships/image" Target="../media/image105.png"/><Relationship Id="rId36" Type="http://schemas.openxmlformats.org/officeDocument/2006/relationships/image" Target="../media/image104.png"/><Relationship Id="rId35" Type="http://schemas.openxmlformats.org/officeDocument/2006/relationships/image" Target="../media/image103.png"/><Relationship Id="rId34" Type="http://schemas.openxmlformats.org/officeDocument/2006/relationships/image" Target="../media/image102.png"/><Relationship Id="rId33" Type="http://schemas.openxmlformats.org/officeDocument/2006/relationships/image" Target="../media/image101.png"/><Relationship Id="rId32" Type="http://schemas.openxmlformats.org/officeDocument/2006/relationships/image" Target="../media/image100.png"/><Relationship Id="rId31" Type="http://schemas.openxmlformats.org/officeDocument/2006/relationships/image" Target="../media/image99.png"/><Relationship Id="rId30" Type="http://schemas.openxmlformats.org/officeDocument/2006/relationships/image" Target="../media/image98.png"/><Relationship Id="rId3" Type="http://schemas.openxmlformats.org/officeDocument/2006/relationships/image" Target="../media/image71.png"/><Relationship Id="rId29" Type="http://schemas.openxmlformats.org/officeDocument/2006/relationships/image" Target="../media/image97.png"/><Relationship Id="rId28" Type="http://schemas.openxmlformats.org/officeDocument/2006/relationships/image" Target="../media/image96.png"/><Relationship Id="rId27" Type="http://schemas.openxmlformats.org/officeDocument/2006/relationships/image" Target="../media/image95.png"/><Relationship Id="rId26" Type="http://schemas.openxmlformats.org/officeDocument/2006/relationships/image" Target="../media/image94.png"/><Relationship Id="rId25" Type="http://schemas.openxmlformats.org/officeDocument/2006/relationships/image" Target="../media/image93.png"/><Relationship Id="rId24" Type="http://schemas.openxmlformats.org/officeDocument/2006/relationships/image" Target="../media/image92.png"/><Relationship Id="rId23" Type="http://schemas.openxmlformats.org/officeDocument/2006/relationships/image" Target="../media/image91.png"/><Relationship Id="rId22" Type="http://schemas.openxmlformats.org/officeDocument/2006/relationships/image" Target="../media/image90.png"/><Relationship Id="rId21" Type="http://schemas.openxmlformats.org/officeDocument/2006/relationships/image" Target="../media/image89.png"/><Relationship Id="rId20" Type="http://schemas.openxmlformats.org/officeDocument/2006/relationships/image" Target="../media/image88.png"/><Relationship Id="rId2" Type="http://schemas.openxmlformats.org/officeDocument/2006/relationships/image" Target="../media/image70.png"/><Relationship Id="rId19" Type="http://schemas.openxmlformats.org/officeDocument/2006/relationships/image" Target="../media/image87.png"/><Relationship Id="rId18" Type="http://schemas.openxmlformats.org/officeDocument/2006/relationships/image" Target="../media/image86.png"/><Relationship Id="rId17" Type="http://schemas.openxmlformats.org/officeDocument/2006/relationships/image" Target="../media/image85.png"/><Relationship Id="rId16" Type="http://schemas.openxmlformats.org/officeDocument/2006/relationships/image" Target="../media/image84.png"/><Relationship Id="rId15" Type="http://schemas.openxmlformats.org/officeDocument/2006/relationships/image" Target="../media/image83.png"/><Relationship Id="rId14" Type="http://schemas.openxmlformats.org/officeDocument/2006/relationships/image" Target="../media/image82.png"/><Relationship Id="rId13" Type="http://schemas.openxmlformats.org/officeDocument/2006/relationships/image" Target="../media/image81.png"/><Relationship Id="rId12" Type="http://schemas.openxmlformats.org/officeDocument/2006/relationships/image" Target="../media/image80.png"/><Relationship Id="rId11" Type="http://schemas.openxmlformats.org/officeDocument/2006/relationships/image" Target="../media/image79.png"/><Relationship Id="rId10" Type="http://schemas.openxmlformats.org/officeDocument/2006/relationships/image" Target="../media/image78.png"/><Relationship Id="rId1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7.jpeg"/><Relationship Id="rId1" Type="http://schemas.openxmlformats.org/officeDocument/2006/relationships/slide" Target="slide4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9.jpeg"/><Relationship Id="rId1" Type="http://schemas.openxmlformats.org/officeDocument/2006/relationships/image" Target="../media/image108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audio" Target="../media/audio2.wav"/><Relationship Id="rId7" Type="http://schemas.openxmlformats.org/officeDocument/2006/relationships/image" Target="../media/image115.png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6.jpeg"/><Relationship Id="rId1" Type="http://schemas.openxmlformats.org/officeDocument/2006/relationships/slide" Target="slide4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7.jpeg"/><Relationship Id="rId1" Type="http://schemas.openxmlformats.org/officeDocument/2006/relationships/slide" Target="slide4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8.jpeg"/><Relationship Id="rId1" Type="http://schemas.openxmlformats.org/officeDocument/2006/relationships/slide" Target="slide49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audio" Target="../media/audio2.wav"/><Relationship Id="rId7" Type="http://schemas.openxmlformats.org/officeDocument/2006/relationships/image" Target="../media/image124.png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5.jpe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26.wmf"/><Relationship Id="rId1" Type="http://schemas.openxmlformats.org/officeDocument/2006/relationships/oleObject" Target="../embeddings/oleObject10.bin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29.wmf"/><Relationship Id="rId1" Type="http://schemas.openxmlformats.org/officeDocument/2006/relationships/oleObject" Target="../embeddings/oleObject11.bin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0.wmf"/><Relationship Id="rId1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C:\WINDOWS\Desktop\&#21475;&#32819;&#30446;\57.wav" TargetMode="External"/><Relationship Id="rId2" Type="http://schemas.openxmlformats.org/officeDocument/2006/relationships/audio" Target="file:///C:\WINDOWS\Desktop\&#21475;&#32819;&#30446;\57.wav" TargetMode="External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5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5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1.wmf"/><Relationship Id="rId1" Type="http://schemas.openxmlformats.org/officeDocument/2006/relationships/oleObject" Target="../embeddings/oleObject13.bin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2.wmf"/><Relationship Id="rId1" Type="http://schemas.openxmlformats.org/officeDocument/2006/relationships/oleObject" Target="../embeddings/oleObject14.bin"/></Relationships>
</file>

<file path=ppt/slides/_rels/slide32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7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3.wmf"/><Relationship Id="rId1" Type="http://schemas.openxmlformats.org/officeDocument/2006/relationships/oleObject" Target="../embeddings/oleObject15.bin"/></Relationships>
</file>

<file path=ppt/slides/_rels/slide3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8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4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4.wmf"/><Relationship Id="rId1" Type="http://schemas.openxmlformats.org/officeDocument/2006/relationships/oleObject" Target="../embeddings/oleObject16.bin"/></Relationships>
</file>

<file path=ppt/slides/_rels/slide34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9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image" Target="../media/image127.png"/><Relationship Id="rId3" Type="http://schemas.openxmlformats.org/officeDocument/2006/relationships/image" Target="../media/image128.png"/><Relationship Id="rId2" Type="http://schemas.openxmlformats.org/officeDocument/2006/relationships/image" Target="../media/image135.wmf"/><Relationship Id="rId1" Type="http://schemas.openxmlformats.org/officeDocument/2006/relationships/oleObject" Target="../embeddings/oleObject17.bin"/></Relationships>
</file>

<file path=ppt/slides/_rels/slide3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0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7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6.wmf"/><Relationship Id="rId1" Type="http://schemas.openxmlformats.org/officeDocument/2006/relationships/oleObject" Target="../embeddings/oleObject18.bin"/></Relationships>
</file>

<file path=ppt/slides/_rels/slide36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1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6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7.wmf"/><Relationship Id="rId1" Type="http://schemas.openxmlformats.org/officeDocument/2006/relationships/oleObject" Target="../embeddings/oleObject19.bin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2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8.wmf"/><Relationship Id="rId1" Type="http://schemas.openxmlformats.org/officeDocument/2006/relationships/oleObject" Target="../embeddings/oleObject20.bin"/></Relationships>
</file>

<file path=ppt/slides/_rels/slide3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3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5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39.wmf"/><Relationship Id="rId1" Type="http://schemas.openxmlformats.org/officeDocument/2006/relationships/oleObject" Target="../embeddings/oleObject21.bin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4.v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8.wav"/><Relationship Id="rId4" Type="http://schemas.openxmlformats.org/officeDocument/2006/relationships/image" Target="../media/image128.png"/><Relationship Id="rId3" Type="http://schemas.openxmlformats.org/officeDocument/2006/relationships/image" Target="../media/image127.png"/><Relationship Id="rId2" Type="http://schemas.openxmlformats.org/officeDocument/2006/relationships/image" Target="../media/image140.wmf"/><Relationship Id="rId1" Type="http://schemas.openxmlformats.org/officeDocument/2006/relationships/oleObject" Target="../embeddings/oleObject22.bin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2.jpeg"/><Relationship Id="rId1" Type="http://schemas.openxmlformats.org/officeDocument/2006/relationships/image" Target="../media/image141.jpe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C:\WINDOWS\Desktop\&#21475;&#32819;&#30446;\57.wav" TargetMode="External"/><Relationship Id="rId2" Type="http://schemas.openxmlformats.org/officeDocument/2006/relationships/audio" Target="file:///C:\WINDOWS\Desktop\&#21475;&#32819;&#30446;\57.wav" TargetMode="External"/><Relationship Id="rId1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144.png"/><Relationship Id="rId1" Type="http://schemas.openxmlformats.org/officeDocument/2006/relationships/image" Target="../media/image143.png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image" Target="../media/image145.png"/></Relationships>
</file>

<file path=ppt/slides/_rels/slide4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49.png"/><Relationship Id="rId4" Type="http://schemas.openxmlformats.org/officeDocument/2006/relationships/image" Target="../media/image147.png"/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image" Target="../media/image148.png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C:\WINDOWS\Desktop\&#21475;&#32819;&#30446;\57.wav" TargetMode="External"/><Relationship Id="rId2" Type="http://schemas.openxmlformats.org/officeDocument/2006/relationships/audio" Target="file:///C:\WINDOWS\Desktop\&#21475;&#32819;&#30446;\57.wav" TargetMode="External"/><Relationship Id="rId1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C:\WINDOWS\Desktop\&#21475;&#32819;&#30446;\57.wav" TargetMode="External"/><Relationship Id="rId2" Type="http://schemas.openxmlformats.org/officeDocument/2006/relationships/audio" Target="file:///C:\WINDOWS\Desktop\&#21475;&#32819;&#30446;\57.wav" TargetMode="External"/><Relationship Id="rId1" Type="http://schemas.openxmlformats.org/officeDocument/2006/relationships/image" Target="../media/image3.jpeg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5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53.GIF"/><Relationship Id="rId6" Type="http://schemas.openxmlformats.org/officeDocument/2006/relationships/image" Target="../media/image152.png"/><Relationship Id="rId5" Type="http://schemas.openxmlformats.org/officeDocument/2006/relationships/oleObject" Target="../embeddings/oleObject25.bin"/><Relationship Id="rId4" Type="http://schemas.openxmlformats.org/officeDocument/2006/relationships/image" Target="../media/image151.png"/><Relationship Id="rId3" Type="http://schemas.openxmlformats.org/officeDocument/2006/relationships/oleObject" Target="../embeddings/oleObject24.bin"/><Relationship Id="rId2" Type="http://schemas.openxmlformats.org/officeDocument/2006/relationships/image" Target="../media/image150.png"/><Relationship Id="rId1" Type="http://schemas.openxmlformats.org/officeDocument/2006/relationships/oleObject" Target="../embeddings/oleObject23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7.png"/><Relationship Id="rId8" Type="http://schemas.openxmlformats.org/officeDocument/2006/relationships/image" Target="../media/image26.png"/><Relationship Id="rId7" Type="http://schemas.openxmlformats.org/officeDocument/2006/relationships/image" Target="../media/image25.png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31.png"/><Relationship Id="rId12" Type="http://schemas.openxmlformats.org/officeDocument/2006/relationships/image" Target="../media/image30.png"/><Relationship Id="rId11" Type="http://schemas.openxmlformats.org/officeDocument/2006/relationships/image" Target="../media/image29.png"/><Relationship Id="rId10" Type="http://schemas.openxmlformats.org/officeDocument/2006/relationships/image" Target="../media/image28.png"/><Relationship Id="rId1" Type="http://schemas.openxmlformats.org/officeDocument/2006/relationships/image" Target="../media/image19.png"/></Relationships>
</file>

<file path=ppt/slides/_rels/slide5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2.bin"/><Relationship Id="rId8" Type="http://schemas.openxmlformats.org/officeDocument/2006/relationships/oleObject" Target="../embeddings/oleObject31.bin"/><Relationship Id="rId7" Type="http://schemas.openxmlformats.org/officeDocument/2006/relationships/oleObject" Target="../embeddings/oleObject30.bin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image" Target="../media/image155.png"/><Relationship Id="rId3" Type="http://schemas.openxmlformats.org/officeDocument/2006/relationships/oleObject" Target="../embeddings/oleObject27.bin"/><Relationship Id="rId2" Type="http://schemas.openxmlformats.org/officeDocument/2006/relationships/image" Target="../media/image154.png"/><Relationship Id="rId16" Type="http://schemas.openxmlformats.org/officeDocument/2006/relationships/vmlDrawing" Target="../drawings/vmlDrawing16.vml"/><Relationship Id="rId15" Type="http://schemas.openxmlformats.org/officeDocument/2006/relationships/slideLayout" Target="../slideLayouts/slideLayout7.xml"/><Relationship Id="rId14" Type="http://schemas.openxmlformats.org/officeDocument/2006/relationships/oleObject" Target="../embeddings/oleObject37.bin"/><Relationship Id="rId13" Type="http://schemas.openxmlformats.org/officeDocument/2006/relationships/oleObject" Target="../embeddings/oleObject36.bin"/><Relationship Id="rId12" Type="http://schemas.openxmlformats.org/officeDocument/2006/relationships/oleObject" Target="../embeddings/oleObject35.bin"/><Relationship Id="rId11" Type="http://schemas.openxmlformats.org/officeDocument/2006/relationships/oleObject" Target="../embeddings/oleObject34.bin"/><Relationship Id="rId10" Type="http://schemas.openxmlformats.org/officeDocument/2006/relationships/oleObject" Target="../embeddings/oleObject33.bin"/><Relationship Id="rId1" Type="http://schemas.openxmlformats.org/officeDocument/2006/relationships/oleObject" Target="../embeddings/oleObject26.bin"/></Relationships>
</file>

<file path=ppt/slides/_rels/slide5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C:\WINDOWS\Desktop\&#21475;&#32819;&#30446;\57.wav" TargetMode="External"/><Relationship Id="rId2" Type="http://schemas.openxmlformats.org/officeDocument/2006/relationships/audio" Target="file:///C:\WINDOWS\Desktop\&#21475;&#32819;&#30446;\57.wav" TargetMode="External"/><Relationship Id="rId1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microsoft.com/office/2007/relationships/media" Target="file:///F:\&#19968;&#20876;&#35821;&#25991;&#35838;&#20214;\ZJQ\ZJQ\&#25105;&#20250;&#36830;.wav" TargetMode="External"/><Relationship Id="rId7" Type="http://schemas.openxmlformats.org/officeDocument/2006/relationships/audio" Target="file:///F:\&#19968;&#20876;&#35821;&#25991;&#35838;&#20214;\ZJQ\ZJQ\&#25105;&#20250;&#36830;.wav" TargetMode="Externa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Relationship Id="rId3" Type="http://schemas.openxmlformats.org/officeDocument/2006/relationships/oleObject" Target="../embeddings/oleObject39.bin"/><Relationship Id="rId2" Type="http://schemas.openxmlformats.org/officeDocument/2006/relationships/image" Target="../media/image156.png"/><Relationship Id="rId11" Type="http://schemas.openxmlformats.org/officeDocument/2006/relationships/vmlDrawing" Target="../drawings/vmlDrawing17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38.bin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1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3.png"/><Relationship Id="rId1" Type="http://schemas.openxmlformats.org/officeDocument/2006/relationships/image" Target="../media/image162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microsoft.com/office/2007/relationships/media" Target="file:///C:\WINDOWS\Desktop\&#21475;&#32819;&#30446;\57.wav" TargetMode="External"/><Relationship Id="rId1" Type="http://schemas.openxmlformats.org/officeDocument/2006/relationships/audio" Target="file:///C:\WINDOWS\Desktop\&#21475;&#32819;&#30446;\57.wav" TargetMode="External"/></Relationships>
</file>

<file path=ppt/slides/_rels/slide58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3.bin"/><Relationship Id="rId8" Type="http://schemas.openxmlformats.org/officeDocument/2006/relationships/image" Target="../media/image168.png"/><Relationship Id="rId7" Type="http://schemas.openxmlformats.org/officeDocument/2006/relationships/oleObject" Target="../embeddings/oleObject42.bin"/><Relationship Id="rId6" Type="http://schemas.openxmlformats.org/officeDocument/2006/relationships/image" Target="../media/image167.png"/><Relationship Id="rId5" Type="http://schemas.openxmlformats.org/officeDocument/2006/relationships/oleObject" Target="../embeddings/oleObject41.bin"/><Relationship Id="rId4" Type="http://schemas.openxmlformats.org/officeDocument/2006/relationships/image" Target="../media/image166.png"/><Relationship Id="rId3" Type="http://schemas.openxmlformats.org/officeDocument/2006/relationships/oleObject" Target="../embeddings/oleObject40.bin"/><Relationship Id="rId24" Type="http://schemas.openxmlformats.org/officeDocument/2006/relationships/vmlDrawing" Target="../drawings/vmlDrawing18.vml"/><Relationship Id="rId23" Type="http://schemas.openxmlformats.org/officeDocument/2006/relationships/slideLayout" Target="../slideLayouts/slideLayout7.xml"/><Relationship Id="rId22" Type="http://schemas.openxmlformats.org/officeDocument/2006/relationships/image" Target="../media/image175.png"/><Relationship Id="rId21" Type="http://schemas.openxmlformats.org/officeDocument/2006/relationships/oleObject" Target="../embeddings/oleObject49.bin"/><Relationship Id="rId20" Type="http://schemas.openxmlformats.org/officeDocument/2006/relationships/image" Target="../media/image174.png"/><Relationship Id="rId2" Type="http://schemas.openxmlformats.org/officeDocument/2006/relationships/image" Target="../media/image165.jpeg"/><Relationship Id="rId19" Type="http://schemas.openxmlformats.org/officeDocument/2006/relationships/oleObject" Target="../embeddings/oleObject48.bin"/><Relationship Id="rId18" Type="http://schemas.openxmlformats.org/officeDocument/2006/relationships/image" Target="../media/image173.png"/><Relationship Id="rId17" Type="http://schemas.openxmlformats.org/officeDocument/2006/relationships/oleObject" Target="../embeddings/oleObject47.bin"/><Relationship Id="rId16" Type="http://schemas.openxmlformats.org/officeDocument/2006/relationships/image" Target="../media/image172.png"/><Relationship Id="rId15" Type="http://schemas.openxmlformats.org/officeDocument/2006/relationships/oleObject" Target="../embeddings/oleObject46.bin"/><Relationship Id="rId14" Type="http://schemas.openxmlformats.org/officeDocument/2006/relationships/image" Target="../media/image171.png"/><Relationship Id="rId13" Type="http://schemas.openxmlformats.org/officeDocument/2006/relationships/oleObject" Target="../embeddings/oleObject45.bin"/><Relationship Id="rId12" Type="http://schemas.openxmlformats.org/officeDocument/2006/relationships/image" Target="../media/image170.png"/><Relationship Id="rId11" Type="http://schemas.openxmlformats.org/officeDocument/2006/relationships/oleObject" Target="../embeddings/oleObject44.bin"/><Relationship Id="rId10" Type="http://schemas.openxmlformats.org/officeDocument/2006/relationships/image" Target="../media/image169.png"/><Relationship Id="rId1" Type="http://schemas.openxmlformats.org/officeDocument/2006/relationships/image" Target="../media/image164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3.bin"/><Relationship Id="rId8" Type="http://schemas.openxmlformats.org/officeDocument/2006/relationships/slide" Target="slide6.xml"/><Relationship Id="rId7" Type="http://schemas.openxmlformats.org/officeDocument/2006/relationships/image" Target="../media/image34.png"/><Relationship Id="rId6" Type="http://schemas.openxmlformats.org/officeDocument/2006/relationships/oleObject" Target="../embeddings/oleObject2.bin"/><Relationship Id="rId5" Type="http://schemas.openxmlformats.org/officeDocument/2006/relationships/slide" Target="slide5.xml"/><Relationship Id="rId4" Type="http://schemas.openxmlformats.org/officeDocument/2006/relationships/image" Target="../media/image33.png"/><Relationship Id="rId31" Type="http://schemas.openxmlformats.org/officeDocument/2006/relationships/vmlDrawing" Target="../drawings/vmlDrawing1.vml"/><Relationship Id="rId30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29" Type="http://schemas.openxmlformats.org/officeDocument/2006/relationships/slide" Target="slide59.xml"/><Relationship Id="rId28" Type="http://schemas.openxmlformats.org/officeDocument/2006/relationships/image" Target="../media/image41.png"/><Relationship Id="rId27" Type="http://schemas.openxmlformats.org/officeDocument/2006/relationships/oleObject" Target="../embeddings/oleObject9.bin"/><Relationship Id="rId26" Type="http://schemas.openxmlformats.org/officeDocument/2006/relationships/slide" Target="slide12.xml"/><Relationship Id="rId25" Type="http://schemas.openxmlformats.org/officeDocument/2006/relationships/image" Target="../media/image40.png"/><Relationship Id="rId24" Type="http://schemas.openxmlformats.org/officeDocument/2006/relationships/oleObject" Target="../embeddings/oleObject8.bin"/><Relationship Id="rId23" Type="http://schemas.openxmlformats.org/officeDocument/2006/relationships/slide" Target="slide11.xml"/><Relationship Id="rId22" Type="http://schemas.openxmlformats.org/officeDocument/2006/relationships/image" Target="../media/image39.png"/><Relationship Id="rId21" Type="http://schemas.openxmlformats.org/officeDocument/2006/relationships/oleObject" Target="../embeddings/oleObject7.bin"/><Relationship Id="rId20" Type="http://schemas.openxmlformats.org/officeDocument/2006/relationships/slide" Target="slide10.xml"/><Relationship Id="rId2" Type="http://schemas.openxmlformats.org/officeDocument/2006/relationships/slide" Target="slide4.xml"/><Relationship Id="rId19" Type="http://schemas.openxmlformats.org/officeDocument/2006/relationships/image" Target="../media/image38.png"/><Relationship Id="rId18" Type="http://schemas.openxmlformats.org/officeDocument/2006/relationships/oleObject" Target="../embeddings/oleObject6.bin"/><Relationship Id="rId17" Type="http://schemas.openxmlformats.org/officeDocument/2006/relationships/slide" Target="slide9.xml"/><Relationship Id="rId16" Type="http://schemas.openxmlformats.org/officeDocument/2006/relationships/image" Target="../media/image37.png"/><Relationship Id="rId15" Type="http://schemas.openxmlformats.org/officeDocument/2006/relationships/oleObject" Target="../embeddings/oleObject5.bin"/><Relationship Id="rId14" Type="http://schemas.openxmlformats.org/officeDocument/2006/relationships/slide" Target="slide8.xml"/><Relationship Id="rId13" Type="http://schemas.openxmlformats.org/officeDocument/2006/relationships/image" Target="../media/image36.png"/><Relationship Id="rId12" Type="http://schemas.openxmlformats.org/officeDocument/2006/relationships/oleObject" Target="../embeddings/oleObject4.bin"/><Relationship Id="rId11" Type="http://schemas.openxmlformats.org/officeDocument/2006/relationships/slide" Target="slide7.xml"/><Relationship Id="rId10" Type="http://schemas.openxmlformats.org/officeDocument/2006/relationships/image" Target="../media/image35.emf"/><Relationship Id="rId1" Type="http://schemas.openxmlformats.org/officeDocument/2006/relationships/image" Target="../media/image32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9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png"/><Relationship Id="rId8" Type="http://schemas.openxmlformats.org/officeDocument/2006/relationships/image" Target="../media/image49.png"/><Relationship Id="rId7" Type="http://schemas.openxmlformats.org/officeDocument/2006/relationships/image" Target="../media/image48.png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4" Type="http://schemas.openxmlformats.org/officeDocument/2006/relationships/slideLayout" Target="../slideLayouts/slideLayout1.xml"/><Relationship Id="rId13" Type="http://schemas.openxmlformats.org/officeDocument/2006/relationships/audio" Target="../media/audio1.wav"/><Relationship Id="rId12" Type="http://schemas.openxmlformats.org/officeDocument/2006/relationships/image" Target="../media/image53.png"/><Relationship Id="rId11" Type="http://schemas.openxmlformats.org/officeDocument/2006/relationships/image" Target="../media/image52.png"/><Relationship Id="rId10" Type="http://schemas.openxmlformats.org/officeDocument/2006/relationships/image" Target="../media/image51.png"/><Relationship Id="rId1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4.jpeg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5.jpeg"/><Relationship Id="rId2" Type="http://schemas.openxmlformats.org/officeDocument/2006/relationships/slide" Target="slide49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5560" y="-8255"/>
            <a:ext cx="9215438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83430" y="1268278"/>
            <a:ext cx="6135687" cy="278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 dirty="0">
                <a:solidFill>
                  <a:schemeClr val="accent2"/>
                </a:solidFill>
                <a:ea typeface="楷体_GB2312" pitchFamily="49" charset="-122"/>
              </a:rPr>
              <a:t>识字（一</a:t>
            </a:r>
            <a:r>
              <a:rPr lang="zh-CN" altLang="en-US" sz="4800" b="1" dirty="0" smtClean="0">
                <a:solidFill>
                  <a:schemeClr val="accent2"/>
                </a:solidFill>
                <a:ea typeface="楷体_GB2312" pitchFamily="49" charset="-122"/>
              </a:rPr>
              <a:t>）</a:t>
            </a:r>
            <a:endParaRPr lang="zh-CN" altLang="en-US" sz="4800" dirty="0">
              <a:ea typeface="宋体" panose="02010600030101010101" pitchFamily="2" charset="-122"/>
            </a:endParaRPr>
          </a:p>
          <a:p>
            <a:pPr algn="ctr"/>
            <a:r>
              <a:rPr lang="zh-CN" altLang="en-US" sz="12700" b="1" dirty="0" smtClean="0">
                <a:solidFill>
                  <a:srgbClr val="FF33CC"/>
                </a:solidFill>
                <a:latin typeface="楷体_GB2312" pitchFamily="49" charset="-122"/>
                <a:ea typeface="楷体_GB2312" pitchFamily="49" charset="-122"/>
              </a:rPr>
              <a:t>口耳目</a:t>
            </a:r>
            <a:endParaRPr lang="zh-CN" altLang="en-US" sz="12700" b="1" dirty="0">
              <a:solidFill>
                <a:srgbClr val="FF33C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5130" name="wh1[1].mid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60928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2598736" y="5502796"/>
            <a:ext cx="2505075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www.downcc.com</a:t>
            </a:r>
            <a:endParaRPr lang="en-US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998" fill="hold"/>
                                        <p:tgtEl>
                                          <p:spTgt spid="5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3686036_112101048032_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3962400" y="28194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ěr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6553200" y="2590800"/>
            <a:ext cx="1368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耳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29718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55626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5303" name="Picture 7" descr="未命2名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3" y="1828800"/>
            <a:ext cx="2376487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6553200" y="2819400"/>
            <a:ext cx="1295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endParaRPr lang="zh-CN" altLang="zh-CN" sz="8000" b="1">
              <a:ea typeface="楷体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/>
      <p:bldP spid="55300" grpId="0"/>
      <p:bldP spid="55301" grpId="0" animBg="1"/>
      <p:bldP spid="55302" grpId="0" animBg="1"/>
      <p:bldP spid="5530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81000" y="-762000"/>
            <a:ext cx="10058400" cy="790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47" name="Group 3"/>
          <p:cNvGrpSpPr/>
          <p:nvPr/>
        </p:nvGrpSpPr>
        <p:grpSpPr bwMode="auto">
          <a:xfrm>
            <a:off x="900113" y="4149725"/>
            <a:ext cx="7500937" cy="1008063"/>
            <a:chOff x="521" y="391"/>
            <a:chExt cx="4718" cy="825"/>
          </a:xfrm>
        </p:grpSpPr>
        <p:sp>
          <p:nvSpPr>
            <p:cNvPr id="57348" name="Text Box 4"/>
            <p:cNvSpPr txBox="1">
              <a:spLocks noChangeArrowheads="1"/>
            </p:cNvSpPr>
            <p:nvPr/>
          </p:nvSpPr>
          <p:spPr bwMode="auto">
            <a:xfrm>
              <a:off x="521" y="391"/>
              <a:ext cx="1270" cy="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altLang="zh-CN" sz="6000" b="1">
                  <a:ea typeface="黑体" panose="02010609060101010101" pitchFamily="2" charset="-122"/>
                </a:rPr>
                <a:t>kǒu</a:t>
              </a:r>
              <a:endParaRPr lang="en-US" altLang="zh-CN" sz="6000" b="1">
                <a:ea typeface="黑体" panose="02010609060101010101" pitchFamily="2" charset="-122"/>
              </a:endParaRPr>
            </a:p>
          </p:txBody>
        </p:sp>
        <p:sp>
          <p:nvSpPr>
            <p:cNvPr id="57349" name="Text Box 5"/>
            <p:cNvSpPr txBox="1">
              <a:spLocks noChangeArrowheads="1"/>
            </p:cNvSpPr>
            <p:nvPr/>
          </p:nvSpPr>
          <p:spPr bwMode="auto">
            <a:xfrm>
              <a:off x="2247" y="392"/>
              <a:ext cx="1270" cy="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altLang="zh-CN" sz="6000" b="1">
                  <a:ea typeface="黑体" panose="02010609060101010101" pitchFamily="2" charset="-122"/>
                </a:rPr>
                <a:t>ěr</a:t>
              </a:r>
              <a:endParaRPr lang="en-US" altLang="zh-CN" sz="6000" b="1">
                <a:ea typeface="黑体" panose="02010609060101010101" pitchFamily="2" charset="-122"/>
              </a:endParaRPr>
            </a:p>
          </p:txBody>
        </p:sp>
        <p:sp>
          <p:nvSpPr>
            <p:cNvPr id="57350" name="Text Box 6"/>
            <p:cNvSpPr txBox="1">
              <a:spLocks noChangeArrowheads="1"/>
            </p:cNvSpPr>
            <p:nvPr/>
          </p:nvSpPr>
          <p:spPr bwMode="auto">
            <a:xfrm>
              <a:off x="3969" y="391"/>
              <a:ext cx="1270" cy="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altLang="zh-CN" sz="6000" b="1">
                  <a:ea typeface="黑体" panose="02010609060101010101" pitchFamily="2" charset="-122"/>
                </a:rPr>
                <a:t>mù</a:t>
              </a:r>
              <a:endParaRPr lang="en-US" altLang="zh-CN" sz="6000" b="1">
                <a:ea typeface="黑体" panose="02010609060101010101" pitchFamily="2" charset="-122"/>
              </a:endParaRPr>
            </a:p>
          </p:txBody>
        </p:sp>
      </p:grpSp>
      <p:grpSp>
        <p:nvGrpSpPr>
          <p:cNvPr id="57351" name="Group 7"/>
          <p:cNvGrpSpPr/>
          <p:nvPr/>
        </p:nvGrpSpPr>
        <p:grpSpPr bwMode="auto">
          <a:xfrm>
            <a:off x="468313" y="620713"/>
            <a:ext cx="8208962" cy="3313112"/>
            <a:chOff x="295" y="1616"/>
            <a:chExt cx="5261" cy="2222"/>
          </a:xfrm>
        </p:grpSpPr>
        <p:sp>
          <p:nvSpPr>
            <p:cNvPr id="57352" name="Rectangle 8"/>
            <p:cNvSpPr>
              <a:spLocks noChangeArrowheads="1"/>
            </p:cNvSpPr>
            <p:nvPr/>
          </p:nvSpPr>
          <p:spPr bwMode="auto">
            <a:xfrm>
              <a:off x="295" y="1616"/>
              <a:ext cx="5261" cy="22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7353" name="Picture 9" descr="01257327799125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245" y="1797"/>
              <a:ext cx="1360" cy="1904"/>
            </a:xfrm>
            <a:prstGeom prst="rect">
              <a:avLst/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354" name="Picture 10" descr="0125732779912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22" y="1797"/>
              <a:ext cx="1360" cy="1905"/>
            </a:xfrm>
            <a:prstGeom prst="rect">
              <a:avLst/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7355" name="Picture 11" descr="01257327799125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966" y="1797"/>
              <a:ext cx="1363" cy="1905"/>
            </a:xfrm>
            <a:prstGeom prst="rect">
              <a:avLst/>
            </a:prstGeom>
            <a:noFill/>
            <a:ln w="2857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7356" name="Group 12"/>
          <p:cNvGrpSpPr/>
          <p:nvPr/>
        </p:nvGrpSpPr>
        <p:grpSpPr bwMode="auto">
          <a:xfrm>
            <a:off x="900113" y="4941888"/>
            <a:ext cx="7326312" cy="1597025"/>
            <a:chOff x="751" y="3249"/>
            <a:chExt cx="4443" cy="1810"/>
          </a:xfrm>
        </p:grpSpPr>
        <p:sp>
          <p:nvSpPr>
            <p:cNvPr id="57357" name="Text Box 13"/>
            <p:cNvSpPr txBox="1">
              <a:spLocks noChangeArrowheads="1"/>
            </p:cNvSpPr>
            <p:nvPr/>
          </p:nvSpPr>
          <p:spPr bwMode="auto">
            <a:xfrm>
              <a:off x="2608" y="3249"/>
              <a:ext cx="908" cy="1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9600" b="1">
                  <a:ea typeface="楷体" pitchFamily="1" charset="-122"/>
                </a:rPr>
                <a:t>耳</a:t>
              </a:r>
              <a:endParaRPr lang="zh-CN" altLang="en-US" sz="9600" b="1">
                <a:ea typeface="楷体" pitchFamily="1" charset="-122"/>
              </a:endParaRPr>
            </a:p>
          </p:txBody>
        </p:sp>
        <p:sp>
          <p:nvSpPr>
            <p:cNvPr id="57358" name="Text Box 14"/>
            <p:cNvSpPr txBox="1">
              <a:spLocks noChangeArrowheads="1"/>
            </p:cNvSpPr>
            <p:nvPr/>
          </p:nvSpPr>
          <p:spPr bwMode="auto">
            <a:xfrm>
              <a:off x="751" y="3296"/>
              <a:ext cx="907" cy="1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9600" b="1">
                  <a:ea typeface="楷体" pitchFamily="1" charset="-122"/>
                </a:rPr>
                <a:t>口</a:t>
              </a:r>
              <a:endParaRPr lang="zh-CN" altLang="en-US" sz="9600" b="1">
                <a:ea typeface="楷体" pitchFamily="1" charset="-122"/>
              </a:endParaRPr>
            </a:p>
          </p:txBody>
        </p:sp>
        <p:sp>
          <p:nvSpPr>
            <p:cNvPr id="57359" name="Text Box 15"/>
            <p:cNvSpPr txBox="1">
              <a:spLocks noChangeArrowheads="1"/>
            </p:cNvSpPr>
            <p:nvPr/>
          </p:nvSpPr>
          <p:spPr bwMode="auto">
            <a:xfrm>
              <a:off x="4287" y="3249"/>
              <a:ext cx="907" cy="1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9600" b="1">
                  <a:ea typeface="楷体" pitchFamily="1" charset="-122"/>
                </a:rPr>
                <a:t>目</a:t>
              </a:r>
              <a:endParaRPr lang="zh-CN" altLang="en-US" sz="9600" b="1">
                <a:ea typeface="楷体" pitchFamily="1" charset="-122"/>
              </a:endParaRPr>
            </a:p>
          </p:txBody>
        </p:sp>
      </p:grpSp>
      <p:grpSp>
        <p:nvGrpSpPr>
          <p:cNvPr id="57360" name="Group 16"/>
          <p:cNvGrpSpPr/>
          <p:nvPr/>
        </p:nvGrpSpPr>
        <p:grpSpPr bwMode="auto">
          <a:xfrm>
            <a:off x="900113" y="4149725"/>
            <a:ext cx="7500937" cy="1008063"/>
            <a:chOff x="521" y="391"/>
            <a:chExt cx="4718" cy="825"/>
          </a:xfrm>
        </p:grpSpPr>
        <p:sp>
          <p:nvSpPr>
            <p:cNvPr id="57361" name="Text Box 17"/>
            <p:cNvSpPr txBox="1">
              <a:spLocks noChangeArrowheads="1"/>
            </p:cNvSpPr>
            <p:nvPr/>
          </p:nvSpPr>
          <p:spPr bwMode="auto">
            <a:xfrm>
              <a:off x="521" y="391"/>
              <a:ext cx="1270" cy="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altLang="zh-CN" sz="6000" b="1">
                  <a:ea typeface="黑体" panose="02010609060101010101" pitchFamily="2" charset="-122"/>
                </a:rPr>
                <a:t>kǒu</a:t>
              </a:r>
              <a:endParaRPr lang="en-US" altLang="zh-CN" sz="6000" b="1">
                <a:ea typeface="黑体" panose="02010609060101010101" pitchFamily="2" charset="-122"/>
              </a:endParaRPr>
            </a:p>
          </p:txBody>
        </p:sp>
        <p:sp>
          <p:nvSpPr>
            <p:cNvPr id="57362" name="Text Box 18"/>
            <p:cNvSpPr txBox="1">
              <a:spLocks noChangeArrowheads="1"/>
            </p:cNvSpPr>
            <p:nvPr/>
          </p:nvSpPr>
          <p:spPr bwMode="auto">
            <a:xfrm>
              <a:off x="2247" y="392"/>
              <a:ext cx="1270" cy="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altLang="zh-CN" sz="6000" b="1">
                  <a:ea typeface="黑体" panose="02010609060101010101" pitchFamily="2" charset="-122"/>
                </a:rPr>
                <a:t>ěr</a:t>
              </a:r>
              <a:endParaRPr lang="en-US" altLang="zh-CN" sz="6000" b="1">
                <a:ea typeface="黑体" panose="02010609060101010101" pitchFamily="2" charset="-122"/>
              </a:endParaRPr>
            </a:p>
          </p:txBody>
        </p:sp>
        <p:sp>
          <p:nvSpPr>
            <p:cNvPr id="57363" name="Text Box 19"/>
            <p:cNvSpPr txBox="1">
              <a:spLocks noChangeArrowheads="1"/>
            </p:cNvSpPr>
            <p:nvPr/>
          </p:nvSpPr>
          <p:spPr bwMode="auto">
            <a:xfrm>
              <a:off x="3969" y="391"/>
              <a:ext cx="1270" cy="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en-US" altLang="zh-CN" sz="6000" b="1">
                  <a:ea typeface="黑体" panose="02010609060101010101" pitchFamily="2" charset="-122"/>
                </a:rPr>
                <a:t>mù</a:t>
              </a:r>
              <a:endParaRPr lang="en-US" altLang="zh-CN" sz="6000" b="1">
                <a:ea typeface="黑体" panose="02010609060101010101" pitchFamily="2" charset="-122"/>
              </a:endParaRPr>
            </a:p>
          </p:txBody>
        </p:sp>
      </p:grpSp>
      <p:grpSp>
        <p:nvGrpSpPr>
          <p:cNvPr id="57364" name="Group 20"/>
          <p:cNvGrpSpPr/>
          <p:nvPr/>
        </p:nvGrpSpPr>
        <p:grpSpPr bwMode="auto">
          <a:xfrm>
            <a:off x="900113" y="4941888"/>
            <a:ext cx="7326312" cy="1597025"/>
            <a:chOff x="751" y="3249"/>
            <a:chExt cx="4443" cy="1810"/>
          </a:xfrm>
        </p:grpSpPr>
        <p:sp>
          <p:nvSpPr>
            <p:cNvPr id="57365" name="Text Box 21"/>
            <p:cNvSpPr txBox="1">
              <a:spLocks noChangeArrowheads="1"/>
            </p:cNvSpPr>
            <p:nvPr/>
          </p:nvSpPr>
          <p:spPr bwMode="auto">
            <a:xfrm>
              <a:off x="2608" y="3249"/>
              <a:ext cx="908" cy="1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9600" b="1">
                  <a:ea typeface="楷体" pitchFamily="1" charset="-122"/>
                </a:rPr>
                <a:t>耳</a:t>
              </a:r>
              <a:endParaRPr lang="zh-CN" altLang="en-US" sz="9600" b="1">
                <a:ea typeface="楷体" pitchFamily="1" charset="-122"/>
              </a:endParaRPr>
            </a:p>
          </p:txBody>
        </p:sp>
        <p:sp>
          <p:nvSpPr>
            <p:cNvPr id="57366" name="Text Box 22"/>
            <p:cNvSpPr txBox="1">
              <a:spLocks noChangeArrowheads="1"/>
            </p:cNvSpPr>
            <p:nvPr/>
          </p:nvSpPr>
          <p:spPr bwMode="auto">
            <a:xfrm>
              <a:off x="751" y="3296"/>
              <a:ext cx="907" cy="1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9600" b="1">
                  <a:ea typeface="楷体" pitchFamily="1" charset="-122"/>
                </a:rPr>
                <a:t>口</a:t>
              </a:r>
              <a:endParaRPr lang="zh-CN" altLang="en-US" sz="9600" b="1">
                <a:ea typeface="楷体" pitchFamily="1" charset="-122"/>
              </a:endParaRPr>
            </a:p>
          </p:txBody>
        </p:sp>
        <p:sp>
          <p:nvSpPr>
            <p:cNvPr id="57367" name="Text Box 23"/>
            <p:cNvSpPr txBox="1">
              <a:spLocks noChangeArrowheads="1"/>
            </p:cNvSpPr>
            <p:nvPr/>
          </p:nvSpPr>
          <p:spPr bwMode="auto">
            <a:xfrm>
              <a:off x="4287" y="3249"/>
              <a:ext cx="907" cy="1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9600" b="1">
                  <a:ea typeface="楷体" pitchFamily="1" charset="-122"/>
                </a:rPr>
                <a:t>目</a:t>
              </a:r>
              <a:endParaRPr lang="zh-CN" altLang="en-US" sz="9600" b="1">
                <a:ea typeface="楷体" pitchFamily="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58373" name="Picture 5" descr="日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4" name="Picture 6" descr="日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5257800"/>
            <a:ext cx="135255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59396" name="Picture 4" descr="月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7" name="Picture 5" descr="月1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5181600"/>
            <a:ext cx="108585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火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19" name="Picture 3" descr="火2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6200" y="5334000"/>
            <a:ext cx="1627188" cy="133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3" descr="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1258888" y="2492375"/>
            <a:ext cx="6400800" cy="96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5400">
                <a:ea typeface="楷体_GB2312" pitchFamily="49" charset="-122"/>
              </a:rPr>
              <a:t> </a:t>
            </a:r>
            <a:r>
              <a:rPr lang="zh-CN" altLang="en-US" sz="6000">
                <a:ea typeface="楷体_GB2312" pitchFamily="49" charset="-122"/>
              </a:rPr>
              <a:t>日        月       火</a:t>
            </a:r>
            <a:endParaRPr lang="zh-CN" altLang="en-US" sz="6000">
              <a:ea typeface="楷体_GB2312" pitchFamily="49" charset="-122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1617663" y="1608138"/>
            <a:ext cx="597693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5400" b="1">
                <a:ea typeface="宋体" panose="02010600030101010101" pitchFamily="2" charset="-122"/>
              </a:rPr>
              <a:t>rì  </a:t>
            </a:r>
            <a:r>
              <a:rPr lang="en-US" altLang="zh-CN" sz="5400">
                <a:ea typeface="宋体" panose="02010600030101010101" pitchFamily="2" charset="-122"/>
              </a:rPr>
              <a:t>       </a:t>
            </a:r>
            <a:r>
              <a:rPr lang="en-US" altLang="zh-CN" sz="5400" b="1">
                <a:ea typeface="宋体" panose="02010600030101010101" pitchFamily="2" charset="-122"/>
              </a:rPr>
              <a:t>yuè  </a:t>
            </a:r>
            <a:r>
              <a:rPr lang="en-US" altLang="zh-CN" sz="5400">
                <a:ea typeface="宋体" panose="02010600030101010101" pitchFamily="2" charset="-122"/>
              </a:rPr>
              <a:t>    </a:t>
            </a:r>
            <a:r>
              <a:rPr lang="en-US" altLang="zh-CN" sz="5400" b="1">
                <a:ea typeface="宋体" panose="02010600030101010101" pitchFamily="2" charset="-122"/>
              </a:rPr>
              <a:t>hu</a:t>
            </a:r>
            <a:r>
              <a:rPr lang="en-US" altLang="zh-CN" sz="6600" b="1">
                <a:ea typeface="宋体" panose="02010600030101010101" pitchFamily="2" charset="-122"/>
              </a:rPr>
              <a:t>ǒ</a:t>
            </a:r>
            <a:endParaRPr lang="en-US" altLang="zh-CN" sz="6600" b="1">
              <a:ea typeface="宋体" panose="02010600030101010101" pitchFamily="2" charset="-122"/>
            </a:endParaRPr>
          </a:p>
        </p:txBody>
      </p:sp>
      <p:pic>
        <p:nvPicPr>
          <p:cNvPr id="61446" name="Picture 6" descr="s12-0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3573463"/>
            <a:ext cx="17208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7" name="Picture 7" descr="s12-0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2500" y="3573463"/>
            <a:ext cx="171926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8" descr="s12-0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425" y="3573463"/>
            <a:ext cx="169227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3962400" y="2819400"/>
            <a:ext cx="1981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yáng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7086600" y="2590800"/>
            <a:ext cx="1447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羊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>
            <a:off x="29718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470" name="Line 6"/>
          <p:cNvSpPr>
            <a:spLocks noChangeShapeType="1"/>
          </p:cNvSpPr>
          <p:nvPr/>
        </p:nvSpPr>
        <p:spPr bwMode="auto">
          <a:xfrm>
            <a:off x="60198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2471" name="Picture 7" descr="s12-010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981200"/>
            <a:ext cx="229711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  <p:bldP spid="62468" grpId="0"/>
      <p:bldP spid="62469" grpId="0" animBg="1"/>
      <p:bldP spid="6247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3962400" y="28194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niǎo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6781800" y="2651125"/>
            <a:ext cx="1447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鸟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29718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>
            <a:off x="57912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3495" name="Picture 7" descr="s12-011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133600"/>
            <a:ext cx="239553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  <p:bldP spid="63492" grpId="0"/>
      <p:bldP spid="63493" grpId="0" animBg="1"/>
      <p:bldP spid="6349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5651500" y="-139700"/>
            <a:ext cx="863600" cy="1045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b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</a:b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br>
              <a:rPr lang="en-US" altLang="zh-CN" sz="100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</a:t>
            </a:r>
            <a:b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</a:b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</a:t>
            </a:r>
            <a:b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</a:b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  </a:t>
            </a:r>
            <a:r>
              <a:rPr lang="en-US" altLang="zh-CN" sz="3000">
                <a:latin typeface="Arial" panose="020B0604020202020204"/>
                <a:ea typeface="宋体" panose="02010600030101010101" pitchFamily="2" charset="-122"/>
              </a:rPr>
              <a:t> </a:t>
            </a:r>
            <a:r>
              <a:rPr lang="en-US" altLang="zh-CN" sz="1000">
                <a:latin typeface="Arial" panose="020B0604020202020204"/>
                <a:ea typeface="宋体" panose="02010600030101010101" pitchFamily="2" charset="-122"/>
              </a:rPr>
              <a:t>            </a:t>
            </a:r>
            <a: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  <a:t> </a:t>
            </a:r>
            <a:br>
              <a:rPr lang="en-US" altLang="zh-CN" sz="1000">
                <a:latin typeface="Arial Unicode MS" pitchFamily="34" charset="-122"/>
                <a:ea typeface="宋体" panose="02010600030101010101" pitchFamily="2" charset="-122"/>
              </a:rPr>
            </a:br>
            <a:endParaRPr lang="en-US" altLang="zh-CN" sz="1000">
              <a:latin typeface="Arial Unicode MS" pitchFamily="34" charset="-122"/>
              <a:ea typeface="宋体" panose="02010600030101010101" pitchFamily="2" charset="-122"/>
            </a:endParaRPr>
          </a:p>
        </p:txBody>
      </p:sp>
      <p:pic>
        <p:nvPicPr>
          <p:cNvPr id="86019" name="Picture 3" descr="s0270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11638" y="2276475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0" name="Picture 4" descr="L164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459788" y="12684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1" name="Picture 5" descr="L1642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22050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6" descr="L1642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00113" y="2276475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3" name="Picture 7" descr="L1642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813" y="2276475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4" name="Picture 8" descr="L1643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95513" y="2276475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5" name="Picture 9" descr="L1643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71775" y="2276475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6" name="Picture 10" descr="L1643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92500" y="2276475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7" name="Picture 11" descr="L1643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08850" y="12684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8" name="Picture 12" descr="L16434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885113" y="12684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9" name="Picture 13" descr="b05748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804025" y="12684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0" name="Picture 14" descr="b05749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084888" y="12684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1" name="Picture 15" descr="b05750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435600" y="13414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2" name="Picture 16" descr="j09534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971550" y="13414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3" name="Picture 17" descr="j09535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1547813" y="13414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4" name="Picture 18" descr="j09536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195513" y="13414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5" name="Picture 19" descr="j09537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916238" y="13414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6" name="Picture 20" descr="j09538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3563938" y="13414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7" name="Picture 21" descr="j09539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4211638" y="13414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8" name="Picture 22" descr="j09540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4787900" y="1341438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9" name="Picture 23" descr="j09541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5867400" y="476250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0" name="Picture 24" descr="j09542"/>
          <p:cNvPicPr>
            <a:picLocks noChangeAspect="1" noChangeArrowheads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6372225" y="4048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1" name="Picture 25" descr="j09543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6804025" y="4048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2" name="Picture 26" descr="j09544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7380288" y="4048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3" name="Picture 27" descr="j09545"/>
          <p:cNvPicPr>
            <a:picLocks noChangeAspect="1"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7885113" y="4048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4" name="Picture 28" descr="j09546"/>
          <p:cNvPicPr>
            <a:picLocks noChangeAspect="1" noChangeArrowheads="1"/>
          </p:cNvPicPr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8388350" y="4048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5" name="Picture 29" descr="j09547"/>
          <p:cNvPicPr>
            <a:picLocks noChangeAspect="1" noChangeArrowheads="1"/>
          </p:cNvPicPr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395288" y="12684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6" name="Picture 30" descr="j09548"/>
          <p:cNvPicPr>
            <a:picLocks noChangeAspect="1" noChangeArrowheads="1"/>
          </p:cNvPicPr>
          <p:nvPr/>
        </p:nvPicPr>
        <p:blipFill>
          <a:blip r:embed="rId28" cstate="email"/>
          <a:srcRect/>
          <a:stretch>
            <a:fillRect/>
          </a:stretch>
        </p:blipFill>
        <p:spPr bwMode="auto">
          <a:xfrm>
            <a:off x="1692275" y="476250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7" name="Picture 31" descr="j09549"/>
          <p:cNvPicPr>
            <a:picLocks noChangeAspect="1" noChangeArrowheads="1"/>
          </p:cNvPicPr>
          <p:nvPr/>
        </p:nvPicPr>
        <p:blipFill>
          <a:blip r:embed="rId29" cstate="email"/>
          <a:srcRect/>
          <a:stretch>
            <a:fillRect/>
          </a:stretch>
        </p:blipFill>
        <p:spPr bwMode="auto">
          <a:xfrm>
            <a:off x="2339975" y="476250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8" name="Picture 32" descr="j09550"/>
          <p:cNvPicPr>
            <a:picLocks noChangeAspect="1" noChangeArrowheads="1"/>
          </p:cNvPicPr>
          <p:nvPr/>
        </p:nvPicPr>
        <p:blipFill>
          <a:blip r:embed="rId30" cstate="email"/>
          <a:srcRect/>
          <a:stretch>
            <a:fillRect/>
          </a:stretch>
        </p:blipFill>
        <p:spPr bwMode="auto">
          <a:xfrm>
            <a:off x="2916238" y="4048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49" name="Picture 33" descr="j09551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3492500" y="4048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0" name="Picture 34" descr="j09552"/>
          <p:cNvPicPr>
            <a:picLocks noChangeAspect="1" noChangeArrowheads="1"/>
          </p:cNvPicPr>
          <p:nvPr/>
        </p:nvPicPr>
        <p:blipFill>
          <a:blip r:embed="rId32" cstate="email"/>
          <a:srcRect/>
          <a:stretch>
            <a:fillRect/>
          </a:stretch>
        </p:blipFill>
        <p:spPr bwMode="auto">
          <a:xfrm>
            <a:off x="4067175" y="404813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1" name="Picture 35" descr="j09553"/>
          <p:cNvPicPr>
            <a:picLocks noChangeAspect="1" noChangeArrowheads="1"/>
          </p:cNvPicPr>
          <p:nvPr/>
        </p:nvPicPr>
        <p:blipFill>
          <a:blip r:embed="rId33" cstate="email"/>
          <a:srcRect/>
          <a:stretch>
            <a:fillRect/>
          </a:stretch>
        </p:blipFill>
        <p:spPr bwMode="auto">
          <a:xfrm>
            <a:off x="4787900" y="476250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2" name="Picture 36" descr="j09554"/>
          <p:cNvPicPr>
            <a:picLocks noChangeAspect="1" noChangeArrowheads="1"/>
          </p:cNvPicPr>
          <p:nvPr/>
        </p:nvPicPr>
        <p:blipFill>
          <a:blip r:embed="rId34" cstate="email"/>
          <a:srcRect/>
          <a:stretch>
            <a:fillRect/>
          </a:stretch>
        </p:blipFill>
        <p:spPr bwMode="auto">
          <a:xfrm>
            <a:off x="5292725" y="476250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3" name="Picture 37" descr="j09555"/>
          <p:cNvPicPr>
            <a:picLocks noChangeAspect="1" noChangeArrowheads="1"/>
          </p:cNvPicPr>
          <p:nvPr/>
        </p:nvPicPr>
        <p:blipFill>
          <a:blip r:embed="rId35" cstate="email"/>
          <a:srcRect/>
          <a:stretch>
            <a:fillRect/>
          </a:stretch>
        </p:blipFill>
        <p:spPr bwMode="auto">
          <a:xfrm>
            <a:off x="395288" y="476250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4" name="Picture 38" descr="j09556"/>
          <p:cNvPicPr>
            <a:picLocks noChangeAspect="1" noChangeArrowheads="1"/>
          </p:cNvPicPr>
          <p:nvPr/>
        </p:nvPicPr>
        <p:blipFill>
          <a:blip r:embed="rId36" cstate="email"/>
          <a:srcRect/>
          <a:stretch>
            <a:fillRect/>
          </a:stretch>
        </p:blipFill>
        <p:spPr bwMode="auto">
          <a:xfrm>
            <a:off x="1042988" y="476250"/>
            <a:ext cx="476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55" name="Text Box 39"/>
          <p:cNvSpPr txBox="1">
            <a:spLocks noChangeArrowheads="1"/>
          </p:cNvSpPr>
          <p:nvPr/>
        </p:nvSpPr>
        <p:spPr bwMode="auto">
          <a:xfrm>
            <a:off x="5076825" y="2101850"/>
            <a:ext cx="1865313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400" b="1">
                <a:ea typeface="宋体" panose="02010600030101010101" pitchFamily="2" charset="-122"/>
              </a:rPr>
              <a:t>鳥　</a:t>
            </a:r>
            <a:r>
              <a:rPr lang="zh-CN" altLang="en-US" sz="4400" b="1">
                <a:ea typeface="楷体_GB2312" pitchFamily="49" charset="-122"/>
              </a:rPr>
              <a:t>鸟</a:t>
            </a:r>
            <a:br>
              <a:rPr lang="zh-CN" altLang="en-US">
                <a:ea typeface="宋体" panose="02010600030101010101" pitchFamily="2" charset="-122"/>
              </a:rPr>
            </a:b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6056" name="Text Box 40"/>
          <p:cNvSpPr txBox="1">
            <a:spLocks noChangeArrowheads="1"/>
          </p:cNvSpPr>
          <p:nvPr/>
        </p:nvSpPr>
        <p:spPr bwMode="auto">
          <a:xfrm>
            <a:off x="3708400" y="4076700"/>
            <a:ext cx="1458913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0" b="1">
                <a:ea typeface="楷体_GB2312" pitchFamily="49" charset="-122"/>
              </a:rPr>
              <a:t>鸟</a:t>
            </a:r>
            <a:endParaRPr lang="zh-CN" altLang="en-US" sz="10000" b="1">
              <a:ea typeface="楷体_GB2312" pitchFamily="49" charset="-122"/>
            </a:endParaRPr>
          </a:p>
        </p:txBody>
      </p:sp>
      <p:pic>
        <p:nvPicPr>
          <p:cNvPr id="86057" name="Picture 41" descr="391638627220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539750" y="3933825"/>
            <a:ext cx="29337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58" name="Text Box 42"/>
          <p:cNvSpPr txBox="1">
            <a:spLocks noChangeArrowheads="1"/>
          </p:cNvSpPr>
          <p:nvPr/>
        </p:nvSpPr>
        <p:spPr bwMode="auto">
          <a:xfrm>
            <a:off x="3995738" y="5876925"/>
            <a:ext cx="695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ea typeface="宋体" panose="02010600030101010101" pitchFamily="2" charset="-122"/>
              </a:rPr>
              <a:t>楷书</a:t>
            </a:r>
            <a:endParaRPr lang="zh-CN" altLang="en-US" sz="2000" b="1">
              <a:ea typeface="宋体" panose="02010600030101010101" pitchFamily="2" charset="-122"/>
            </a:endParaRPr>
          </a:p>
        </p:txBody>
      </p:sp>
      <p:pic>
        <p:nvPicPr>
          <p:cNvPr id="86059" name="Picture 43" descr="1006_6897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5795963" y="2924175"/>
            <a:ext cx="3001962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4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3962400" y="28194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 tù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6553200" y="2590800"/>
            <a:ext cx="1368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兔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31242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55626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4519" name="Picture 7" descr="s12-012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8975" y="1905000"/>
            <a:ext cx="228282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  <p:bldP spid="64516" grpId="0"/>
      <p:bldP spid="64517" grpId="0" animBg="1"/>
      <p:bldP spid="645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3686036_112101048032_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762000" y="1447800"/>
            <a:ext cx="7696200" cy="44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200">
                <a:ea typeface="宋体" panose="02010600030101010101" pitchFamily="2" charset="-122"/>
              </a:rPr>
              <a:t>大    米    土    马</a:t>
            </a:r>
            <a:endParaRPr lang="zh-CN" altLang="en-US" sz="7200"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7200">
                <a:ea typeface="宋体" panose="02010600030101010101" pitchFamily="2" charset="-122"/>
              </a:rPr>
              <a:t>画    鱼    牛    白</a:t>
            </a:r>
            <a:endParaRPr lang="zh-CN" altLang="en-US" sz="7200"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7200">
                <a:ea typeface="宋体" panose="02010600030101010101" pitchFamily="2" charset="-122"/>
              </a:rPr>
              <a:t>妈    我    下    花</a:t>
            </a:r>
            <a:endParaRPr lang="zh-CN" altLang="en-US" sz="720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tu2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620713"/>
            <a:ext cx="34575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700338" y="692150"/>
            <a:ext cx="27241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0" dirty="0">
                <a:ea typeface="楷体_GB2312" pitchFamily="49" charset="-122"/>
              </a:rPr>
              <a:t>兔</a:t>
            </a:r>
            <a:endParaRPr lang="zh-CN" altLang="en-US" sz="20000" dirty="0">
              <a:ea typeface="楷体_GB2312" pitchFamily="49" charset="-122"/>
            </a:endParaRPr>
          </a:p>
        </p:txBody>
      </p:sp>
      <p:pic>
        <p:nvPicPr>
          <p:cNvPr id="84996" name="Picture 4" descr="xbt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7388" y="3213100"/>
            <a:ext cx="3376612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303213" y="5491163"/>
            <a:ext cx="38608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660033"/>
                </a:solidFill>
                <a:ea typeface="宋体" panose="02010600030101010101" pitchFamily="2" charset="-122"/>
              </a:rPr>
              <a:t>这是什么字？</a:t>
            </a:r>
            <a:endParaRPr lang="zh-CN" altLang="en-US" sz="4800" b="1">
              <a:solidFill>
                <a:srgbClr val="660033"/>
              </a:solidFill>
              <a:ea typeface="宋体" panose="02010600030101010101" pitchFamily="2" charset="-122"/>
            </a:endParaRPr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>
            <a:off x="5508625" y="0"/>
            <a:ext cx="3059113" cy="2376488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5724525" y="476250"/>
            <a:ext cx="271621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ea typeface="宋体" panose="02010600030101010101" pitchFamily="2" charset="-122"/>
              </a:rPr>
              <a:t>“</a:t>
            </a:r>
            <a:r>
              <a:rPr lang="zh-CN" altLang="en-US" b="1" dirty="0">
                <a:ea typeface="宋体" panose="02010600030101010101" pitchFamily="2" charset="-122"/>
              </a:rPr>
              <a:t>兔” 上面的角字头像</a:t>
            </a:r>
            <a:endParaRPr lang="zh-CN" altLang="en-US" b="1" dirty="0">
              <a:ea typeface="宋体" panose="02010600030101010101" pitchFamily="2" charset="-122"/>
            </a:endParaRPr>
          </a:p>
          <a:p>
            <a:r>
              <a:rPr lang="zh-CN" altLang="en-US" b="1" dirty="0">
                <a:ea typeface="宋体" panose="02010600030101010101" pitchFamily="2" charset="-122"/>
              </a:rPr>
              <a:t>兔子的两只耳朵，中间的</a:t>
            </a:r>
            <a:endParaRPr lang="zh-CN" altLang="en-US" b="1" dirty="0">
              <a:ea typeface="宋体" panose="02010600030101010101" pitchFamily="2" charset="-122"/>
            </a:endParaRPr>
          </a:p>
          <a:p>
            <a:r>
              <a:rPr lang="zh-CN" altLang="en-US" b="1" dirty="0">
                <a:ea typeface="宋体" panose="02010600030101010101" pitchFamily="2" charset="-122"/>
              </a:rPr>
              <a:t>口像兔子的头，下面像兔</a:t>
            </a:r>
            <a:endParaRPr lang="zh-CN" altLang="en-US" b="1" dirty="0">
              <a:ea typeface="宋体" panose="02010600030101010101" pitchFamily="2" charset="-122"/>
            </a:endParaRPr>
          </a:p>
          <a:p>
            <a:r>
              <a:rPr lang="zh-CN" altLang="en-US" b="1" dirty="0">
                <a:ea typeface="宋体" panose="02010600030101010101" pitchFamily="2" charset="-122"/>
              </a:rPr>
              <a:t>子的身体和爪子，一点</a:t>
            </a:r>
            <a:endParaRPr lang="zh-CN" altLang="en-US" b="1" dirty="0">
              <a:ea typeface="宋体" panose="02010600030101010101" pitchFamily="2" charset="-122"/>
            </a:endParaRPr>
          </a:p>
          <a:p>
            <a:r>
              <a:rPr lang="zh-CN" altLang="en-US" b="1" dirty="0">
                <a:ea typeface="宋体" panose="02010600030101010101" pitchFamily="2" charset="-122"/>
              </a:rPr>
              <a:t>像兔子的短尾巴．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04800" y="-1554163"/>
            <a:ext cx="9677400" cy="84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539" name="Group 3"/>
          <p:cNvGrpSpPr/>
          <p:nvPr/>
        </p:nvGrpSpPr>
        <p:grpSpPr bwMode="auto">
          <a:xfrm>
            <a:off x="685800" y="381000"/>
            <a:ext cx="8137525" cy="3168650"/>
            <a:chOff x="612" y="981"/>
            <a:chExt cx="4489" cy="2269"/>
          </a:xfrm>
        </p:grpSpPr>
        <p:pic>
          <p:nvPicPr>
            <p:cNvPr id="65540" name="Picture 4" descr="01257327799125"/>
            <p:cNvPicPr>
              <a:picLocks noChangeAspect="1" noChangeArrowheads="1"/>
            </p:cNvPicPr>
            <p:nvPr/>
          </p:nvPicPr>
          <p:blipFill>
            <a:blip r:embed="rId2" cstate="email">
              <a:lum bright="-36000" contrast="90000"/>
            </a:blip>
            <a:srcRect/>
            <a:stretch>
              <a:fillRect/>
            </a:stretch>
          </p:blipFill>
          <p:spPr bwMode="auto">
            <a:xfrm>
              <a:off x="4105" y="981"/>
              <a:ext cx="996" cy="1413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541" name="Picture 5" descr="01257327799125"/>
            <p:cNvPicPr>
              <a:picLocks noChangeAspect="1" noChangeArrowheads="1"/>
            </p:cNvPicPr>
            <p:nvPr/>
          </p:nvPicPr>
          <p:blipFill>
            <a:blip r:embed="rId3" cstate="email">
              <a:lum bright="-24000" contrast="42000"/>
            </a:blip>
            <a:srcRect/>
            <a:stretch>
              <a:fillRect/>
            </a:stretch>
          </p:blipFill>
          <p:spPr bwMode="auto">
            <a:xfrm>
              <a:off x="612" y="981"/>
              <a:ext cx="1089" cy="1424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542" name="Picture 6" descr="01257327799125"/>
            <p:cNvPicPr>
              <a:picLocks noChangeAspect="1" noChangeArrowheads="1"/>
            </p:cNvPicPr>
            <p:nvPr/>
          </p:nvPicPr>
          <p:blipFill>
            <a:blip r:embed="rId4" cstate="email">
              <a:lum bright="-12000" contrast="24000"/>
            </a:blip>
            <a:srcRect/>
            <a:stretch>
              <a:fillRect/>
            </a:stretch>
          </p:blipFill>
          <p:spPr bwMode="auto">
            <a:xfrm>
              <a:off x="2426" y="981"/>
              <a:ext cx="998" cy="1415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543" name="Picture 7" descr="01257327799125"/>
            <p:cNvPicPr>
              <a:picLocks noChangeAspect="1" noChangeArrowheads="1"/>
            </p:cNvPicPr>
            <p:nvPr/>
          </p:nvPicPr>
          <p:blipFill>
            <a:blip r:embed="rId5" cstate="email">
              <a:lum bright="-36000" contrast="72000"/>
            </a:blip>
            <a:srcRect/>
            <a:stretch>
              <a:fillRect/>
            </a:stretch>
          </p:blipFill>
          <p:spPr bwMode="auto">
            <a:xfrm>
              <a:off x="4286" y="2523"/>
              <a:ext cx="569" cy="724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544" name="Picture 8" descr="01257327799125"/>
            <p:cNvPicPr>
              <a:picLocks noChangeAspect="1" noChangeArrowheads="1"/>
            </p:cNvPicPr>
            <p:nvPr/>
          </p:nvPicPr>
          <p:blipFill>
            <a:blip r:embed="rId6" cstate="email">
              <a:lum bright="-24000" contrast="30000"/>
            </a:blip>
            <a:srcRect/>
            <a:stretch>
              <a:fillRect/>
            </a:stretch>
          </p:blipFill>
          <p:spPr bwMode="auto">
            <a:xfrm>
              <a:off x="930" y="2520"/>
              <a:ext cx="649" cy="728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545" name="Picture 9" descr="01257327799125"/>
            <p:cNvPicPr>
              <a:picLocks noChangeAspect="1" noChangeArrowheads="1"/>
            </p:cNvPicPr>
            <p:nvPr/>
          </p:nvPicPr>
          <p:blipFill>
            <a:blip r:embed="rId7" cstate="email">
              <a:lum bright="-12000" contrast="24000"/>
            </a:blip>
            <a:srcRect/>
            <a:stretch>
              <a:fillRect/>
            </a:stretch>
          </p:blipFill>
          <p:spPr bwMode="auto">
            <a:xfrm>
              <a:off x="2609" y="2525"/>
              <a:ext cx="634" cy="725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539750" y="3860800"/>
            <a:ext cx="20891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altLang="zh-CN" sz="6000" b="1">
                <a:latin typeface="Century Gothic" pitchFamily="34" charset="0"/>
                <a:ea typeface="宋体" panose="02010600030101010101" pitchFamily="2" charset="-122"/>
              </a:rPr>
              <a:t>yáng</a:t>
            </a:r>
            <a:endParaRPr lang="en-US" altLang="zh-CN" sz="6000" b="1">
              <a:latin typeface="Century Gothic" pitchFamily="34" charset="0"/>
              <a:ea typeface="宋体" panose="02010600030101010101" pitchFamily="2" charset="-122"/>
            </a:endParaRPr>
          </a:p>
        </p:txBody>
      </p:sp>
      <p:sp>
        <p:nvSpPr>
          <p:cNvPr id="65547" name="Rectangle 11"/>
          <p:cNvSpPr>
            <a:spLocks noChangeArrowheads="1"/>
          </p:cNvSpPr>
          <p:nvPr/>
        </p:nvSpPr>
        <p:spPr bwMode="auto">
          <a:xfrm>
            <a:off x="971550" y="4941888"/>
            <a:ext cx="12049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zh-CN" altLang="en-US" sz="8000" b="1">
                <a:ea typeface="楷体" pitchFamily="1" charset="-122"/>
              </a:rPr>
              <a:t>羊</a:t>
            </a:r>
            <a:endParaRPr lang="zh-CN" altLang="en-US" sz="8000" b="1">
              <a:ea typeface="楷体" pitchFamily="1" charset="-122"/>
            </a:endParaRPr>
          </a:p>
        </p:txBody>
      </p:sp>
      <p:sp>
        <p:nvSpPr>
          <p:cNvPr id="65548" name="Rectangle 12"/>
          <p:cNvSpPr>
            <a:spLocks noChangeArrowheads="1"/>
          </p:cNvSpPr>
          <p:nvPr/>
        </p:nvSpPr>
        <p:spPr bwMode="auto">
          <a:xfrm>
            <a:off x="3779838" y="3692525"/>
            <a:ext cx="1785937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altLang="zh-CN" sz="6000" b="1">
                <a:latin typeface="Century Gothic" pitchFamily="34" charset="0"/>
                <a:ea typeface="宋体" panose="02010600030101010101" pitchFamily="2" charset="-122"/>
              </a:rPr>
              <a:t>ni</a:t>
            </a:r>
            <a:r>
              <a:rPr lang="en-US" altLang="zh-CN" sz="7200" b="1">
                <a:latin typeface="Century Gothic" pitchFamily="34" charset="0"/>
                <a:ea typeface="宋体" panose="02010600030101010101" pitchFamily="2" charset="-122"/>
              </a:rPr>
              <a:t>ǎ</a:t>
            </a:r>
            <a:r>
              <a:rPr lang="en-US" altLang="zh-CN" sz="6000" b="1">
                <a:latin typeface="Century Gothic" pitchFamily="34" charset="0"/>
                <a:ea typeface="宋体" panose="02010600030101010101" pitchFamily="2" charset="-122"/>
              </a:rPr>
              <a:t>o</a:t>
            </a:r>
            <a:endParaRPr lang="en-US" altLang="zh-CN" sz="6000" b="1">
              <a:latin typeface="Century Gothic" pitchFamily="34" charset="0"/>
              <a:ea typeface="宋体" panose="02010600030101010101" pitchFamily="2" charset="-122"/>
            </a:endParaRPr>
          </a:p>
        </p:txBody>
      </p:sp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4067175" y="4797425"/>
            <a:ext cx="12049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zh-CN" altLang="en-US" sz="8000" b="1">
                <a:ea typeface="楷体" pitchFamily="1" charset="-122"/>
              </a:rPr>
              <a:t>鸟</a:t>
            </a:r>
            <a:endParaRPr lang="zh-CN" altLang="en-US" sz="8000" b="1">
              <a:ea typeface="楷体" pitchFamily="1" charset="-122"/>
            </a:endParaRPr>
          </a:p>
        </p:txBody>
      </p:sp>
      <p:sp>
        <p:nvSpPr>
          <p:cNvPr id="65550" name="Rectangle 14"/>
          <p:cNvSpPr>
            <a:spLocks noChangeArrowheads="1"/>
          </p:cNvSpPr>
          <p:nvPr/>
        </p:nvSpPr>
        <p:spPr bwMode="auto">
          <a:xfrm>
            <a:off x="7164388" y="3789363"/>
            <a:ext cx="9525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altLang="zh-CN" sz="6000" b="1">
                <a:latin typeface="宋体" panose="02010600030101010101" pitchFamily="2" charset="-122"/>
                <a:ea typeface="宋体" panose="02010600030101010101" pitchFamily="2" charset="-122"/>
              </a:rPr>
              <a:t>tù</a:t>
            </a:r>
            <a:endParaRPr lang="en-US" altLang="zh-CN" sz="60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5551" name="Rectangle 15"/>
          <p:cNvSpPr>
            <a:spLocks noChangeArrowheads="1"/>
          </p:cNvSpPr>
          <p:nvPr/>
        </p:nvSpPr>
        <p:spPr bwMode="auto">
          <a:xfrm>
            <a:off x="7019925" y="4724400"/>
            <a:ext cx="12049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zh-CN" altLang="en-US" sz="8000" b="1">
                <a:ea typeface="楷体" pitchFamily="1" charset="-122"/>
              </a:rPr>
              <a:t>兔</a:t>
            </a:r>
            <a:endParaRPr lang="zh-CN" altLang="en-US" sz="8000" b="1">
              <a:ea typeface="楷体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/>
      <p:bldP spid="65547" grpId="0"/>
      <p:bldP spid="65548" grpId="0"/>
      <p:bldP spid="65549" grpId="0"/>
      <p:bldP spid="65550" grpId="0"/>
      <p:bldP spid="655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962400" y="28194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mù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6553200" y="2590800"/>
            <a:ext cx="1368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木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66565" name="Line 5"/>
          <p:cNvSpPr>
            <a:spLocks noChangeShapeType="1"/>
          </p:cNvSpPr>
          <p:nvPr/>
        </p:nvSpPr>
        <p:spPr bwMode="auto">
          <a:xfrm>
            <a:off x="29718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566" name="Line 6"/>
          <p:cNvSpPr>
            <a:spLocks noChangeShapeType="1"/>
          </p:cNvSpPr>
          <p:nvPr/>
        </p:nvSpPr>
        <p:spPr bwMode="auto">
          <a:xfrm>
            <a:off x="55626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6567" name="Picture 7" descr="s12-017a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57400"/>
            <a:ext cx="2413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  <p:bldP spid="66564" grpId="0"/>
      <p:bldP spid="66565" grpId="0" animBg="1"/>
      <p:bldP spid="6656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3962400" y="28194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 hé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6553200" y="2590800"/>
            <a:ext cx="1368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禾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>
            <a:off x="29718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590" name="Line 6"/>
          <p:cNvSpPr>
            <a:spLocks noChangeShapeType="1"/>
          </p:cNvSpPr>
          <p:nvPr/>
        </p:nvSpPr>
        <p:spPr bwMode="auto">
          <a:xfrm>
            <a:off x="55626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7591" name="Picture 7" descr="s12-016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2133600"/>
            <a:ext cx="23399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/>
      <p:bldP spid="67588" grpId="0"/>
      <p:bldP spid="67589" grpId="0" animBg="1"/>
      <p:bldP spid="6759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3962400" y="28194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 zhú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6629400" y="2667000"/>
            <a:ext cx="1368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竹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29718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>
            <a:off x="55626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8615" name="Picture 7" descr="s12-018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362200"/>
            <a:ext cx="2362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  <p:bldP spid="68612" grpId="0"/>
      <p:bldP spid="68613" grpId="0" animBg="1"/>
      <p:bldP spid="686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304800" y="-1554163"/>
            <a:ext cx="9677400" cy="84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635" name="Group 3"/>
          <p:cNvGrpSpPr/>
          <p:nvPr/>
        </p:nvGrpSpPr>
        <p:grpSpPr bwMode="auto">
          <a:xfrm>
            <a:off x="838200" y="476250"/>
            <a:ext cx="7921625" cy="3097213"/>
            <a:chOff x="657" y="890"/>
            <a:chExt cx="4563" cy="2407"/>
          </a:xfrm>
        </p:grpSpPr>
        <p:pic>
          <p:nvPicPr>
            <p:cNvPr id="69636" name="Picture 4" descr="21257327799125"/>
            <p:cNvPicPr>
              <a:picLocks noChangeAspect="1" noChangeArrowheads="1"/>
            </p:cNvPicPr>
            <p:nvPr/>
          </p:nvPicPr>
          <p:blipFill>
            <a:blip r:embed="rId2" cstate="email">
              <a:lum bright="-24000" contrast="54000"/>
            </a:blip>
            <a:srcRect/>
            <a:stretch>
              <a:fillRect/>
            </a:stretch>
          </p:blipFill>
          <p:spPr bwMode="auto">
            <a:xfrm>
              <a:off x="4195" y="890"/>
              <a:ext cx="1025" cy="1496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9637" name="Picture 5" descr="21257327799125"/>
            <p:cNvPicPr>
              <a:picLocks noChangeAspect="1" noChangeArrowheads="1"/>
            </p:cNvPicPr>
            <p:nvPr/>
          </p:nvPicPr>
          <p:blipFill>
            <a:blip r:embed="rId3" cstate="email">
              <a:lum bright="-24000" contrast="54000"/>
            </a:blip>
            <a:srcRect/>
            <a:stretch>
              <a:fillRect/>
            </a:stretch>
          </p:blipFill>
          <p:spPr bwMode="auto">
            <a:xfrm>
              <a:off x="657" y="890"/>
              <a:ext cx="1169" cy="1497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9638" name="Picture 6" descr="21257327799125"/>
            <p:cNvPicPr>
              <a:picLocks noChangeAspect="1" noChangeArrowheads="1"/>
            </p:cNvPicPr>
            <p:nvPr/>
          </p:nvPicPr>
          <p:blipFill>
            <a:blip r:embed="rId4" cstate="email">
              <a:lum bright="-24000" contrast="54000"/>
            </a:blip>
            <a:srcRect/>
            <a:stretch>
              <a:fillRect/>
            </a:stretch>
          </p:blipFill>
          <p:spPr bwMode="auto">
            <a:xfrm>
              <a:off x="2472" y="890"/>
              <a:ext cx="1026" cy="1497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9639" name="Picture 7" descr="21257327799125"/>
            <p:cNvPicPr>
              <a:picLocks noChangeAspect="1" noChangeArrowheads="1"/>
            </p:cNvPicPr>
            <p:nvPr/>
          </p:nvPicPr>
          <p:blipFill>
            <a:blip r:embed="rId5" cstate="email">
              <a:lum bright="-24000" contrast="54000"/>
            </a:blip>
            <a:srcRect/>
            <a:stretch>
              <a:fillRect/>
            </a:stretch>
          </p:blipFill>
          <p:spPr bwMode="auto">
            <a:xfrm>
              <a:off x="4377" y="2523"/>
              <a:ext cx="645" cy="683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9640" name="Picture 8" descr="21257327799125"/>
            <p:cNvPicPr>
              <a:picLocks noChangeAspect="1" noChangeArrowheads="1"/>
            </p:cNvPicPr>
            <p:nvPr/>
          </p:nvPicPr>
          <p:blipFill>
            <a:blip r:embed="rId6" cstate="email">
              <a:lum bright="-24000" contrast="54000"/>
            </a:blip>
            <a:srcRect/>
            <a:stretch>
              <a:fillRect/>
            </a:stretch>
          </p:blipFill>
          <p:spPr bwMode="auto">
            <a:xfrm>
              <a:off x="1018" y="2477"/>
              <a:ext cx="545" cy="782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9641" name="Picture 9" descr="21257327799125"/>
            <p:cNvPicPr>
              <a:picLocks noChangeAspect="1" noChangeArrowheads="1"/>
            </p:cNvPicPr>
            <p:nvPr/>
          </p:nvPicPr>
          <p:blipFill>
            <a:blip r:embed="rId7" cstate="email">
              <a:lum bright="-24000" contrast="54000"/>
            </a:blip>
            <a:srcRect/>
            <a:stretch>
              <a:fillRect/>
            </a:stretch>
          </p:blipFill>
          <p:spPr bwMode="auto">
            <a:xfrm>
              <a:off x="2699" y="2480"/>
              <a:ext cx="584" cy="817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1385888" y="3644900"/>
            <a:ext cx="13573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altLang="zh-CN" sz="6000" b="1">
                <a:latin typeface="Century Gothic" pitchFamily="34" charset="0"/>
                <a:ea typeface="宋体" panose="02010600030101010101" pitchFamily="2" charset="-122"/>
              </a:rPr>
              <a:t>mù</a:t>
            </a:r>
            <a:endParaRPr lang="en-US" altLang="zh-CN" sz="6000" b="1">
              <a:latin typeface="Century Gothic" pitchFamily="34" charset="0"/>
              <a:ea typeface="宋体" panose="02010600030101010101" pitchFamily="2" charset="-122"/>
            </a:endParaRPr>
          </a:p>
        </p:txBody>
      </p:sp>
      <p:sp>
        <p:nvSpPr>
          <p:cNvPr id="69643" name="Rectangle 11"/>
          <p:cNvSpPr>
            <a:spLocks noChangeArrowheads="1"/>
          </p:cNvSpPr>
          <p:nvPr/>
        </p:nvSpPr>
        <p:spPr bwMode="auto">
          <a:xfrm>
            <a:off x="1462088" y="4724400"/>
            <a:ext cx="120491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zh-CN" altLang="en-US" sz="8000" b="1">
                <a:ea typeface="楷体" pitchFamily="1" charset="-122"/>
              </a:rPr>
              <a:t>木</a:t>
            </a:r>
            <a:endParaRPr lang="zh-CN" altLang="en-US" sz="8000" b="1">
              <a:ea typeface="楷体" pitchFamily="1" charset="-122"/>
            </a:endParaRPr>
          </a:p>
        </p:txBody>
      </p:sp>
      <p:sp>
        <p:nvSpPr>
          <p:cNvPr id="69644" name="Rectangle 12"/>
          <p:cNvSpPr>
            <a:spLocks noChangeArrowheads="1"/>
          </p:cNvSpPr>
          <p:nvPr/>
        </p:nvSpPr>
        <p:spPr bwMode="auto">
          <a:xfrm>
            <a:off x="4211638" y="3644900"/>
            <a:ext cx="112871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altLang="zh-CN" sz="6000" b="1">
                <a:latin typeface="Century Gothic" pitchFamily="34" charset="0"/>
                <a:ea typeface="宋体" panose="02010600030101010101" pitchFamily="2" charset="-122"/>
              </a:rPr>
              <a:t>hé</a:t>
            </a:r>
            <a:endParaRPr lang="en-US" altLang="zh-CN" sz="6000" b="1">
              <a:latin typeface="Century Gothic" pitchFamily="34" charset="0"/>
              <a:ea typeface="宋体" panose="02010600030101010101" pitchFamily="2" charset="-122"/>
            </a:endParaRPr>
          </a:p>
        </p:txBody>
      </p:sp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4284663" y="4652963"/>
            <a:ext cx="120491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zh-CN" altLang="en-US" sz="8000" b="1">
                <a:ea typeface="楷体" pitchFamily="1" charset="-122"/>
              </a:rPr>
              <a:t>禾</a:t>
            </a:r>
            <a:endParaRPr lang="zh-CN" altLang="en-US" sz="8000" b="1">
              <a:ea typeface="楷体" pitchFamily="1" charset="-122"/>
            </a:endParaRP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6877050" y="3644900"/>
            <a:ext cx="14493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altLang="zh-CN" sz="6000" b="1">
                <a:latin typeface="Century Gothic" pitchFamily="34" charset="0"/>
                <a:ea typeface="宋体" panose="02010600030101010101" pitchFamily="2" charset="-122"/>
              </a:rPr>
              <a:t>zhú</a:t>
            </a:r>
            <a:endParaRPr lang="en-US" altLang="zh-CN" sz="6000" b="1">
              <a:latin typeface="Century Gothic" pitchFamily="34" charset="0"/>
              <a:ea typeface="宋体" panose="02010600030101010101" pitchFamily="2" charset="-122"/>
            </a:endParaRPr>
          </a:p>
        </p:txBody>
      </p:sp>
      <p:sp>
        <p:nvSpPr>
          <p:cNvPr id="69647" name="Rectangle 15"/>
          <p:cNvSpPr>
            <a:spLocks noChangeArrowheads="1"/>
          </p:cNvSpPr>
          <p:nvPr/>
        </p:nvSpPr>
        <p:spPr bwMode="auto">
          <a:xfrm>
            <a:off x="7164388" y="4581525"/>
            <a:ext cx="120491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zh-CN" altLang="en-US" sz="8000" b="1">
                <a:ea typeface="楷体" pitchFamily="1" charset="-122"/>
              </a:rPr>
              <a:t>竹</a:t>
            </a:r>
            <a:endParaRPr lang="zh-CN" altLang="en-US" sz="8000" b="1">
              <a:ea typeface="楷体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2" grpId="0"/>
      <p:bldP spid="69643" grpId="0"/>
      <p:bldP spid="69644" grpId="0"/>
      <p:bldP spid="69645" grpId="0"/>
      <p:bldP spid="69646" grpId="0"/>
      <p:bldP spid="6964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2667000" y="1219200"/>
            <a:ext cx="3962400" cy="411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800" b="1" dirty="0">
                <a:latin typeface="楷体_GB2312" pitchFamily="49" charset="-122"/>
                <a:ea typeface="楷体_GB2312" pitchFamily="49" charset="-122"/>
              </a:rPr>
              <a:t>口   耳   目</a:t>
            </a:r>
            <a:endParaRPr kumimoji="1"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4800" b="1" dirty="0">
                <a:latin typeface="楷体_GB2312" pitchFamily="49" charset="-122"/>
                <a:ea typeface="楷体_GB2312" pitchFamily="49" charset="-122"/>
              </a:rPr>
              <a:t>日   月   火</a:t>
            </a:r>
            <a:endParaRPr kumimoji="1"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4800" b="1" dirty="0">
                <a:latin typeface="楷体_GB2312" pitchFamily="49" charset="-122"/>
                <a:ea typeface="楷体_GB2312" pitchFamily="49" charset="-122"/>
              </a:rPr>
              <a:t>羊   鸟   兔</a:t>
            </a:r>
            <a:endParaRPr kumimoji="1"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4800" b="1" dirty="0">
                <a:latin typeface="楷体_GB2312" pitchFamily="49" charset="-122"/>
                <a:ea typeface="楷体_GB2312" pitchFamily="49" charset="-122"/>
              </a:rPr>
              <a:t>木   禾   竹</a:t>
            </a:r>
            <a:endParaRPr kumimoji="1" lang="zh-CN" altLang="en-US" sz="4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50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21200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045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74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069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projctor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090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8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093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215438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3" name="5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5638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84213" y="1484313"/>
            <a:ext cx="6011862" cy="311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dirty="0">
                <a:solidFill>
                  <a:srgbClr val="FF0066"/>
                </a:solidFill>
                <a:ea typeface="宋体" panose="02010600030101010101" pitchFamily="2" charset="-122"/>
              </a:rPr>
              <a:t>第一关</a:t>
            </a:r>
            <a:r>
              <a:rPr lang="zh-CN" altLang="en-US" sz="6600" dirty="0">
                <a:ea typeface="宋体" panose="02010600030101010101" pitchFamily="2" charset="-122"/>
              </a:rPr>
              <a:t>：请用多种方法认识字宝宝。</a:t>
            </a:r>
            <a:endParaRPr lang="zh-CN" altLang="en-US" sz="6600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114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2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11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117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cashreg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6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1139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1141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laser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2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70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65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camera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6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4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189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chimes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10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8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4212" name="AutoShape 4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94214" name="Picture 6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ndAc>
      <p:stSnd>
        <p:snd r:embed="rId5" name="projctor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2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5237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type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258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6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261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laser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2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90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7283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7285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camera.wav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06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4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8309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cashreg.wav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449263" y="1390650"/>
          <a:ext cx="8247062" cy="523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8" name="Flash Movie" r:id="rId1" imgW="8246745" imgH="5239385" progId="Flash.Movie">
                  <p:embed/>
                </p:oleObj>
              </mc:Choice>
              <mc:Fallback>
                <p:oleObj name="Flash Movie" r:id="rId1" imgW="8246745" imgH="5239385" progId="Flash.Movi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390650"/>
                        <a:ext cx="8247062" cy="523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10088"/>
            <a:ext cx="304800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57200"/>
            <a:ext cx="19812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9333" name="AutoShape 5"/>
          <p:cNvSpPr>
            <a:spLocks noChangeArrowheads="1"/>
          </p:cNvSpPr>
          <p:nvPr/>
        </p:nvSpPr>
        <p:spPr bwMode="auto">
          <a:xfrm>
            <a:off x="1752600" y="0"/>
            <a:ext cx="6629400" cy="1143000"/>
          </a:xfrm>
          <a:prstGeom prst="cloudCallout">
            <a:avLst>
              <a:gd name="adj1" fmla="val -41954"/>
              <a:gd name="adj2" fmla="val 700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zh-CN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2438400" y="152400"/>
            <a:ext cx="5684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600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你能让孔雀变得更美丽吗？</a:t>
            </a:r>
            <a:endParaRPr kumimoji="1" lang="zh-CN" altLang="en-US" sz="3600" b="1">
              <a:solidFill>
                <a:srgbClr val="CC66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5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709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281"/>
          <a:stretch>
            <a:fillRect/>
          </a:stretch>
        </p:blipFill>
        <p:spPr bwMode="auto">
          <a:xfrm>
            <a:off x="533400" y="1147763"/>
            <a:ext cx="7315200" cy="423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581400"/>
            <a:ext cx="971550" cy="8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3048000"/>
            <a:ext cx="908050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4114800"/>
            <a:ext cx="87471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7" name="Picture 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2209800"/>
            <a:ext cx="1249363" cy="120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8" name="Picture 8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2057400"/>
            <a:ext cx="850900" cy="128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29" name="Picture 9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133600"/>
            <a:ext cx="617538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30" name="Picture 10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3200400"/>
            <a:ext cx="1128713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31" name="Picture 11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429000"/>
            <a:ext cx="923925" cy="12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32" name="Picture 12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2667000"/>
            <a:ext cx="1363663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33" name="Picture 13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2133600"/>
            <a:ext cx="785813" cy="11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34" name="Picture 14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4038600"/>
            <a:ext cx="8921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35" name="Picture 15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191000"/>
            <a:ext cx="1077913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80900" name="Picture 4" descr="1[T@AP26`K7~2X[V0ZKN2R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3233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3132138" y="18446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5272088" y="1851025"/>
            <a:ext cx="6683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2268538" y="44370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</a:pPr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2124075" y="2565400"/>
            <a:ext cx="71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</a:pPr>
            <a:endParaRPr lang="zh-CN" altLang="zh-CN">
              <a:ea typeface="宋体" panose="02010600030101010101" pitchFamily="2" charset="-122"/>
            </a:endParaRPr>
          </a:p>
        </p:txBody>
      </p:sp>
      <p:pic>
        <p:nvPicPr>
          <p:cNvPr id="80905" name="Picture 9" descr="IJPV(Z)CWSALB([V0Z`${0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420938"/>
            <a:ext cx="5976938" cy="1735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2051050" y="1773238"/>
            <a:ext cx="59055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zh-CN" altLang="en-US" sz="4000" b="1" dirty="0">
                <a:ea typeface="宋体" panose="02010600030101010101" pitchFamily="2" charset="-122"/>
              </a:rPr>
              <a:t>开口  耳朵   目前 </a:t>
            </a:r>
            <a:endParaRPr lang="zh-CN" altLang="en-US" sz="4000" b="1" dirty="0">
              <a:ea typeface="宋体" panose="02010600030101010101" pitchFamily="2" charset="-122"/>
            </a:endParaRPr>
          </a:p>
          <a:p>
            <a:pPr>
              <a:buClr>
                <a:srgbClr val="000000"/>
              </a:buClr>
              <a:buSzPct val="100000"/>
            </a:pPr>
            <a:r>
              <a:rPr lang="zh-CN" altLang="en-US" sz="4000" b="1" dirty="0">
                <a:ea typeface="宋体" panose="02010600030101010101" pitchFamily="2" charset="-122"/>
              </a:rPr>
              <a:t>山羊  小鸟   兔子</a:t>
            </a:r>
            <a:endParaRPr lang="zh-CN" altLang="en-US" sz="4000" b="1" dirty="0">
              <a:ea typeface="宋体" panose="02010600030101010101" pitchFamily="2" charset="-122"/>
            </a:endParaRPr>
          </a:p>
        </p:txBody>
      </p:sp>
      <p:sp>
        <p:nvSpPr>
          <p:cNvPr id="80908" name="Text Box 12"/>
          <p:cNvSpPr txBox="1">
            <a:spLocks noChangeArrowheads="1"/>
          </p:cNvSpPr>
          <p:nvPr/>
        </p:nvSpPr>
        <p:spPr bwMode="auto">
          <a:xfrm>
            <a:off x="1835150" y="3644900"/>
            <a:ext cx="67691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en-US" altLang="zh-CN" sz="4000" b="1" dirty="0">
                <a:solidFill>
                  <a:srgbClr val="080808"/>
                </a:solidFill>
                <a:ea typeface="宋体" panose="02010600030101010101" pitchFamily="2" charset="-122"/>
              </a:rPr>
              <a:t> </a:t>
            </a:r>
            <a:r>
              <a:rPr lang="zh-CN" altLang="en-US" sz="4000" b="1" dirty="0">
                <a:solidFill>
                  <a:srgbClr val="080808"/>
                </a:solidFill>
                <a:ea typeface="宋体" panose="02010600030101010101" pitchFamily="2" charset="-122"/>
              </a:rPr>
              <a:t>日出  月亮   火光  </a:t>
            </a:r>
            <a:endParaRPr lang="zh-CN" altLang="en-US" sz="4000" b="1" dirty="0">
              <a:solidFill>
                <a:srgbClr val="080808"/>
              </a:solidFill>
              <a:ea typeface="宋体" panose="02010600030101010101" pitchFamily="2" charset="-122"/>
            </a:endParaRPr>
          </a:p>
          <a:p>
            <a:pPr>
              <a:buClr>
                <a:srgbClr val="000000"/>
              </a:buClr>
              <a:buSzPct val="100000"/>
            </a:pPr>
            <a:r>
              <a:rPr lang="zh-CN" altLang="en-US" sz="4000" b="1" dirty="0">
                <a:solidFill>
                  <a:srgbClr val="080808"/>
                </a:solidFill>
                <a:ea typeface="宋体" panose="02010600030101010101" pitchFamily="2" charset="-122"/>
              </a:rPr>
              <a:t> 树木  禾苗   竹叶</a:t>
            </a:r>
            <a:endParaRPr lang="zh-CN" altLang="en-US" sz="4000" b="1" dirty="0">
              <a:solidFill>
                <a:srgbClr val="080808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215438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7" name="5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5638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39750" y="1268413"/>
            <a:ext cx="6011863" cy="411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dirty="0">
                <a:solidFill>
                  <a:srgbClr val="FF0066"/>
                </a:solidFill>
                <a:ea typeface="宋体" panose="02010600030101010101" pitchFamily="2" charset="-122"/>
              </a:rPr>
              <a:t>第二关</a:t>
            </a:r>
            <a:r>
              <a:rPr lang="zh-CN" altLang="en-US" sz="6600" dirty="0">
                <a:ea typeface="宋体" panose="02010600030101010101" pitchFamily="2" charset="-122"/>
              </a:rPr>
              <a:t>：</a:t>
            </a:r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认识三个新笔画并正确书写三个生字宝宝。 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9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87"/>
                </p:tgtEl>
              </p:cMediaNode>
            </p:audi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2" name="Group 2"/>
          <p:cNvGraphicFramePr>
            <a:graphicFrameLocks noGrp="1"/>
          </p:cNvGraphicFramePr>
          <p:nvPr/>
        </p:nvGraphicFramePr>
        <p:xfrm>
          <a:off x="3352800" y="2209800"/>
          <a:ext cx="2284413" cy="2232025"/>
        </p:xfrm>
        <a:graphic>
          <a:graphicData uri="http://schemas.openxmlformats.org/drawingml/2006/table">
            <a:tbl>
              <a:tblPr/>
              <a:tblGrid>
                <a:gridCol w="1141413"/>
                <a:gridCol w="1143000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5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1699" name="Group 19"/>
          <p:cNvGrpSpPr/>
          <p:nvPr/>
        </p:nvGrpSpPr>
        <p:grpSpPr bwMode="auto">
          <a:xfrm>
            <a:off x="3733800" y="838200"/>
            <a:ext cx="1447800" cy="1447800"/>
            <a:chOff x="2352" y="528"/>
            <a:chExt cx="912" cy="912"/>
          </a:xfrm>
        </p:grpSpPr>
        <p:sp>
          <p:nvSpPr>
            <p:cNvPr id="71700" name="Line 20"/>
            <p:cNvSpPr>
              <a:spLocks noChangeShapeType="1"/>
            </p:cNvSpPr>
            <p:nvPr/>
          </p:nvSpPr>
          <p:spPr bwMode="auto">
            <a:xfrm flipV="1">
              <a:off x="2832" y="912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01" name="Text Box 21"/>
            <p:cNvSpPr txBox="1">
              <a:spLocks noChangeArrowheads="1"/>
            </p:cNvSpPr>
            <p:nvPr/>
          </p:nvSpPr>
          <p:spPr bwMode="auto">
            <a:xfrm>
              <a:off x="2352" y="528"/>
              <a:ext cx="91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2" charset="-122"/>
                </a:rPr>
                <a:t>竖中线</a:t>
              </a:r>
              <a:endParaRPr lang="zh-CN" altLang="en-US" sz="280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71702" name="Group 22"/>
          <p:cNvGrpSpPr/>
          <p:nvPr/>
        </p:nvGrpSpPr>
        <p:grpSpPr bwMode="auto">
          <a:xfrm>
            <a:off x="2133600" y="3886200"/>
            <a:ext cx="1676400" cy="1509713"/>
            <a:chOff x="1344" y="2448"/>
            <a:chExt cx="1056" cy="951"/>
          </a:xfrm>
        </p:grpSpPr>
        <p:sp>
          <p:nvSpPr>
            <p:cNvPr id="71703" name="Line 23"/>
            <p:cNvSpPr>
              <a:spLocks noChangeShapeType="1"/>
            </p:cNvSpPr>
            <p:nvPr/>
          </p:nvSpPr>
          <p:spPr bwMode="auto">
            <a:xfrm flipV="1">
              <a:off x="1872" y="2448"/>
              <a:ext cx="528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04" name="Text Box 24"/>
            <p:cNvSpPr txBox="1">
              <a:spLocks noChangeArrowheads="1"/>
            </p:cNvSpPr>
            <p:nvPr/>
          </p:nvSpPr>
          <p:spPr bwMode="auto">
            <a:xfrm>
              <a:off x="1344" y="3072"/>
              <a:ext cx="91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2" charset="-122"/>
                </a:rPr>
                <a:t>左下格</a:t>
              </a:r>
              <a:endParaRPr lang="zh-CN" altLang="en-US" sz="280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71705" name="Group 25"/>
          <p:cNvGrpSpPr/>
          <p:nvPr/>
        </p:nvGrpSpPr>
        <p:grpSpPr bwMode="auto">
          <a:xfrm>
            <a:off x="5105400" y="3962400"/>
            <a:ext cx="1752600" cy="1357313"/>
            <a:chOff x="3216" y="2496"/>
            <a:chExt cx="1104" cy="855"/>
          </a:xfrm>
        </p:grpSpPr>
        <p:sp>
          <p:nvSpPr>
            <p:cNvPr id="71706" name="Line 26"/>
            <p:cNvSpPr>
              <a:spLocks noChangeShapeType="1"/>
            </p:cNvSpPr>
            <p:nvPr/>
          </p:nvSpPr>
          <p:spPr bwMode="auto">
            <a:xfrm rot="5400000" flipV="1">
              <a:off x="3288" y="2424"/>
              <a:ext cx="528" cy="6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07" name="Text Box 27"/>
            <p:cNvSpPr txBox="1">
              <a:spLocks noChangeArrowheads="1"/>
            </p:cNvSpPr>
            <p:nvPr/>
          </p:nvSpPr>
          <p:spPr bwMode="auto">
            <a:xfrm>
              <a:off x="3408" y="3024"/>
              <a:ext cx="91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2" charset="-122"/>
                </a:rPr>
                <a:t>右下格</a:t>
              </a:r>
              <a:endParaRPr lang="zh-CN" altLang="en-US" sz="280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71708" name="Group 28"/>
          <p:cNvGrpSpPr/>
          <p:nvPr/>
        </p:nvGrpSpPr>
        <p:grpSpPr bwMode="auto">
          <a:xfrm>
            <a:off x="1981200" y="1219200"/>
            <a:ext cx="1905000" cy="1524000"/>
            <a:chOff x="1248" y="768"/>
            <a:chExt cx="1200" cy="960"/>
          </a:xfrm>
        </p:grpSpPr>
        <p:sp>
          <p:nvSpPr>
            <p:cNvPr id="71709" name="Line 29"/>
            <p:cNvSpPr>
              <a:spLocks noChangeShapeType="1"/>
            </p:cNvSpPr>
            <p:nvPr/>
          </p:nvSpPr>
          <p:spPr bwMode="auto">
            <a:xfrm rot="5400000" flipV="1">
              <a:off x="1848" y="1128"/>
              <a:ext cx="576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10" name="Text Box 30"/>
            <p:cNvSpPr txBox="1">
              <a:spLocks noChangeArrowheads="1"/>
            </p:cNvSpPr>
            <p:nvPr/>
          </p:nvSpPr>
          <p:spPr bwMode="auto">
            <a:xfrm>
              <a:off x="1248" y="768"/>
              <a:ext cx="91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2" charset="-122"/>
                </a:rPr>
                <a:t>左上格</a:t>
              </a:r>
              <a:endParaRPr lang="zh-CN" altLang="en-US" sz="280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71711" name="Group 31"/>
          <p:cNvGrpSpPr/>
          <p:nvPr/>
        </p:nvGrpSpPr>
        <p:grpSpPr bwMode="auto">
          <a:xfrm>
            <a:off x="5257800" y="1143000"/>
            <a:ext cx="1447800" cy="1524000"/>
            <a:chOff x="3312" y="720"/>
            <a:chExt cx="912" cy="960"/>
          </a:xfrm>
        </p:grpSpPr>
        <p:sp>
          <p:nvSpPr>
            <p:cNvPr id="71712" name="Line 32"/>
            <p:cNvSpPr>
              <a:spLocks noChangeShapeType="1"/>
            </p:cNvSpPr>
            <p:nvPr/>
          </p:nvSpPr>
          <p:spPr bwMode="auto">
            <a:xfrm flipV="1">
              <a:off x="3312" y="1056"/>
              <a:ext cx="432" cy="6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13" name="Text Box 33"/>
            <p:cNvSpPr txBox="1">
              <a:spLocks noChangeArrowheads="1"/>
            </p:cNvSpPr>
            <p:nvPr/>
          </p:nvSpPr>
          <p:spPr bwMode="auto">
            <a:xfrm>
              <a:off x="3408" y="720"/>
              <a:ext cx="81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2" charset="-122"/>
                </a:rPr>
                <a:t>右上格</a:t>
              </a:r>
              <a:endParaRPr lang="zh-CN" altLang="en-US" sz="280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grpSp>
        <p:nvGrpSpPr>
          <p:cNvPr id="71714" name="Group 34"/>
          <p:cNvGrpSpPr/>
          <p:nvPr/>
        </p:nvGrpSpPr>
        <p:grpSpPr bwMode="auto">
          <a:xfrm>
            <a:off x="5486400" y="2590800"/>
            <a:ext cx="1585913" cy="1373188"/>
            <a:chOff x="3456" y="1632"/>
            <a:chExt cx="999" cy="865"/>
          </a:xfrm>
        </p:grpSpPr>
        <p:sp>
          <p:nvSpPr>
            <p:cNvPr id="71715" name="Line 35"/>
            <p:cNvSpPr>
              <a:spLocks noChangeShapeType="1"/>
            </p:cNvSpPr>
            <p:nvPr/>
          </p:nvSpPr>
          <p:spPr bwMode="auto">
            <a:xfrm flipV="1">
              <a:off x="3456" y="2112"/>
              <a:ext cx="4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16" name="Text Box 36"/>
            <p:cNvSpPr txBox="1">
              <a:spLocks noChangeArrowheads="1"/>
            </p:cNvSpPr>
            <p:nvPr/>
          </p:nvSpPr>
          <p:spPr bwMode="auto">
            <a:xfrm>
              <a:off x="4032" y="1632"/>
              <a:ext cx="423" cy="8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zh-CN" altLang="en-US" sz="2800">
                  <a:latin typeface="Times New Roman" panose="02020603050405020304" pitchFamily="18" charset="0"/>
                  <a:ea typeface="黑体" panose="02010609060101010101" pitchFamily="2" charset="-122"/>
                </a:rPr>
                <a:t>横中线</a:t>
              </a:r>
              <a:endParaRPr lang="zh-CN" altLang="en-US" sz="280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</p:grpSp>
      <p:sp>
        <p:nvSpPr>
          <p:cNvPr id="71717" name="Text Box 37"/>
          <p:cNvSpPr txBox="1">
            <a:spLocks noChangeArrowheads="1"/>
          </p:cNvSpPr>
          <p:nvPr/>
        </p:nvSpPr>
        <p:spPr bwMode="auto">
          <a:xfrm>
            <a:off x="323850" y="333375"/>
            <a:ext cx="27368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zh-CN" altLang="en-US" sz="3200">
                <a:solidFill>
                  <a:srgbClr val="FF0000"/>
                </a:solidFill>
                <a:ea typeface="黑体" panose="02010609060101010101" pitchFamily="2" charset="-122"/>
              </a:rPr>
              <a:t>认识田字格</a:t>
            </a:r>
            <a:endParaRPr lang="zh-CN" altLang="en-US" sz="320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71718" name="Text Box 38"/>
          <p:cNvSpPr txBox="1">
            <a:spLocks noChangeArrowheads="1"/>
          </p:cNvSpPr>
          <p:nvPr/>
        </p:nvSpPr>
        <p:spPr bwMode="auto">
          <a:xfrm>
            <a:off x="2700338" y="5445125"/>
            <a:ext cx="4176712" cy="404813"/>
          </a:xfrm>
          <a:prstGeom prst="rect">
            <a:avLst/>
          </a:prstGeom>
          <a:noFill/>
          <a:ln w="38100" cap="rnd">
            <a:solidFill>
              <a:schemeClr val="bg1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</a:pPr>
            <a:endParaRPr lang="zh-CN" altLang="zh-CN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06" name="Group 2"/>
          <p:cNvGraphicFramePr>
            <a:graphicFrameLocks noGrp="1"/>
          </p:cNvGraphicFramePr>
          <p:nvPr/>
        </p:nvGraphicFramePr>
        <p:xfrm>
          <a:off x="1143000" y="2133600"/>
          <a:ext cx="6780213" cy="2259013"/>
        </p:xfrm>
        <a:graphic>
          <a:graphicData uri="http://schemas.openxmlformats.org/drawingml/2006/table">
            <a:tbl>
              <a:tblPr/>
              <a:tblGrid>
                <a:gridCol w="1128713"/>
                <a:gridCol w="1130300"/>
                <a:gridCol w="1130300"/>
                <a:gridCol w="1181100"/>
                <a:gridCol w="1079500"/>
                <a:gridCol w="1130300"/>
              </a:tblGrid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51" name="Text Box 47"/>
          <p:cNvSpPr txBox="1">
            <a:spLocks noChangeArrowheads="1"/>
          </p:cNvSpPr>
          <p:nvPr/>
        </p:nvSpPr>
        <p:spPr bwMode="auto">
          <a:xfrm>
            <a:off x="466725" y="695325"/>
            <a:ext cx="27368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zh-CN" altLang="en-US" sz="3200">
                <a:solidFill>
                  <a:srgbClr val="FF0000"/>
                </a:solidFill>
                <a:ea typeface="黑体" panose="02010609060101010101" pitchFamily="2" charset="-122"/>
              </a:rPr>
              <a:t>指导写字：</a:t>
            </a:r>
            <a:endParaRPr lang="zh-CN" altLang="en-US" sz="320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72752" name="WordArt 48"/>
          <p:cNvSpPr>
            <a:spLocks noChangeArrowheads="1" noChangeShapeType="1" noTextEdit="1"/>
          </p:cNvSpPr>
          <p:nvPr/>
        </p:nvSpPr>
        <p:spPr bwMode="auto">
          <a:xfrm>
            <a:off x="3708400" y="3067050"/>
            <a:ext cx="1655763" cy="2174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楷体_GB2312"/>
                <a:ea typeface="楷体_GB2312"/>
              </a:rPr>
              <a:t>一</a:t>
            </a:r>
            <a:endParaRPr lang="zh-CN" altLang="en-US" sz="3600" kern="10">
              <a:ln w="9525">
                <a:solidFill>
                  <a:srgbClr val="FF0000"/>
                </a:solidFill>
                <a:round/>
              </a:ln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  <p:grpSp>
        <p:nvGrpSpPr>
          <p:cNvPr id="72753" name="Group 49"/>
          <p:cNvGrpSpPr/>
          <p:nvPr/>
        </p:nvGrpSpPr>
        <p:grpSpPr bwMode="auto">
          <a:xfrm>
            <a:off x="6516688" y="2492375"/>
            <a:ext cx="647700" cy="1662113"/>
            <a:chOff x="2699" y="1570"/>
            <a:chExt cx="408" cy="1047"/>
          </a:xfrm>
        </p:grpSpPr>
        <p:pic>
          <p:nvPicPr>
            <p:cNvPr id="72754" name="Picture 50" descr="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699" y="1798"/>
              <a:ext cx="408" cy="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72755" name="Picture 51" descr="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699" y="1570"/>
              <a:ext cx="408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72756" name="WordArt 52"/>
          <p:cNvSpPr>
            <a:spLocks noChangeArrowheads="1" noChangeShapeType="1" noTextEdit="1"/>
          </p:cNvSpPr>
          <p:nvPr/>
        </p:nvSpPr>
        <p:spPr bwMode="auto">
          <a:xfrm>
            <a:off x="6011863" y="3071813"/>
            <a:ext cx="1655762" cy="2190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楷体_GB2312"/>
                <a:ea typeface="楷体_GB2312"/>
              </a:rPr>
              <a:t>一</a:t>
            </a:r>
            <a:endParaRPr lang="zh-CN" altLang="en-US" sz="3600" kern="10">
              <a:ln w="9525">
                <a:solidFill>
                  <a:srgbClr val="FF0000"/>
                </a:solidFill>
                <a:round/>
              </a:ln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  <p:grpSp>
        <p:nvGrpSpPr>
          <p:cNvPr id="72757" name="Group 53"/>
          <p:cNvGrpSpPr/>
          <p:nvPr/>
        </p:nvGrpSpPr>
        <p:grpSpPr bwMode="auto">
          <a:xfrm>
            <a:off x="1981200" y="2492375"/>
            <a:ext cx="647700" cy="1662113"/>
            <a:chOff x="2699" y="1570"/>
            <a:chExt cx="408" cy="1047"/>
          </a:xfrm>
        </p:grpSpPr>
        <p:pic>
          <p:nvPicPr>
            <p:cNvPr id="72758" name="Picture 54" descr="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699" y="1798"/>
              <a:ext cx="408" cy="8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72759" name="Picture 55" descr="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699" y="1570"/>
              <a:ext cx="408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72760" name="WordArt 56"/>
          <p:cNvSpPr>
            <a:spLocks noChangeArrowheads="1" noChangeShapeType="1" noTextEdit="1"/>
          </p:cNvSpPr>
          <p:nvPr/>
        </p:nvSpPr>
        <p:spPr bwMode="auto">
          <a:xfrm>
            <a:off x="1476375" y="3071813"/>
            <a:ext cx="1655763" cy="2190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楷体_GB2312"/>
                <a:ea typeface="楷体_GB2312"/>
              </a:rPr>
              <a:t>一</a:t>
            </a:r>
            <a:endParaRPr lang="zh-CN" altLang="en-US" sz="3600" kern="10">
              <a:ln w="9525">
                <a:solidFill>
                  <a:srgbClr val="FF0000"/>
                </a:solidFill>
                <a:round/>
              </a:ln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7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727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52" grpId="0" animBg="1"/>
      <p:bldP spid="7275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30" name="Group 2"/>
          <p:cNvGraphicFramePr>
            <a:graphicFrameLocks noGrp="1"/>
          </p:cNvGraphicFramePr>
          <p:nvPr/>
        </p:nvGraphicFramePr>
        <p:xfrm>
          <a:off x="1143000" y="2133600"/>
          <a:ext cx="6780213" cy="2259013"/>
        </p:xfrm>
        <a:graphic>
          <a:graphicData uri="http://schemas.openxmlformats.org/drawingml/2006/table">
            <a:tbl>
              <a:tblPr/>
              <a:tblGrid>
                <a:gridCol w="1128713"/>
                <a:gridCol w="1130300"/>
                <a:gridCol w="1130300"/>
                <a:gridCol w="1181100"/>
                <a:gridCol w="1079500"/>
                <a:gridCol w="1130300"/>
              </a:tblGrid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75" name="Text Box 47"/>
          <p:cNvSpPr txBox="1">
            <a:spLocks noChangeArrowheads="1"/>
          </p:cNvSpPr>
          <p:nvPr/>
        </p:nvSpPr>
        <p:spPr bwMode="auto">
          <a:xfrm>
            <a:off x="466725" y="695325"/>
            <a:ext cx="27368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zh-CN" altLang="en-US" sz="3200">
                <a:solidFill>
                  <a:srgbClr val="FF0000"/>
                </a:solidFill>
                <a:ea typeface="黑体" panose="02010609060101010101" pitchFamily="2" charset="-122"/>
              </a:rPr>
              <a:t>指导写字：</a:t>
            </a:r>
            <a:endParaRPr lang="zh-CN" altLang="en-US" sz="320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73776" name="WordArt 48"/>
          <p:cNvSpPr>
            <a:spLocks noChangeArrowheads="1" noChangeShapeType="1" noTextEdit="1"/>
          </p:cNvSpPr>
          <p:nvPr/>
        </p:nvSpPr>
        <p:spPr bwMode="auto">
          <a:xfrm>
            <a:off x="3851275" y="3067050"/>
            <a:ext cx="1512888" cy="2174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楷体_GB2312"/>
                <a:ea typeface="楷体_GB2312"/>
              </a:rPr>
              <a:t>一</a:t>
            </a:r>
            <a:endParaRPr lang="zh-CN" altLang="en-US" sz="3600" kern="10">
              <a:ln w="9525">
                <a:solidFill>
                  <a:srgbClr val="FF0000"/>
                </a:solidFill>
                <a:round/>
              </a:ln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  <p:pic>
        <p:nvPicPr>
          <p:cNvPr id="73777" name="Picture 49" descr="未标题-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137025" y="2282825"/>
            <a:ext cx="769938" cy="22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78" name="WordArt 50"/>
          <p:cNvSpPr>
            <a:spLocks noChangeArrowheads="1" noChangeShapeType="1" noTextEdit="1"/>
          </p:cNvSpPr>
          <p:nvPr/>
        </p:nvSpPr>
        <p:spPr bwMode="auto">
          <a:xfrm>
            <a:off x="1576388" y="3060700"/>
            <a:ext cx="1512887" cy="2174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楷体_GB2312"/>
                <a:ea typeface="楷体_GB2312"/>
              </a:rPr>
              <a:t>一</a:t>
            </a:r>
            <a:endParaRPr lang="zh-CN" altLang="en-US" sz="3600" kern="10">
              <a:ln w="9525">
                <a:solidFill>
                  <a:srgbClr val="FF0000"/>
                </a:solidFill>
                <a:round/>
              </a:ln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  <p:pic>
        <p:nvPicPr>
          <p:cNvPr id="73779" name="Picture 51" descr="未标题-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862138" y="2276475"/>
            <a:ext cx="769937" cy="22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80" name="Picture 52" descr="未标题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4588" y="2774950"/>
            <a:ext cx="1392237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81" name="Picture 53" descr="未标题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759075"/>
            <a:ext cx="1584325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82" name="WordArt 54"/>
          <p:cNvSpPr>
            <a:spLocks noChangeArrowheads="1" noChangeShapeType="1" noTextEdit="1"/>
          </p:cNvSpPr>
          <p:nvPr/>
        </p:nvSpPr>
        <p:spPr bwMode="auto">
          <a:xfrm>
            <a:off x="6113463" y="3060700"/>
            <a:ext cx="1512887" cy="2174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楷体_GB2312"/>
                <a:ea typeface="楷体_GB2312"/>
              </a:rPr>
              <a:t>一</a:t>
            </a:r>
            <a:endParaRPr lang="zh-CN" altLang="en-US" sz="3600" kern="10">
              <a:ln w="9525">
                <a:solidFill>
                  <a:srgbClr val="FF0000"/>
                </a:solidFill>
                <a:round/>
              </a:ln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  <p:pic>
        <p:nvPicPr>
          <p:cNvPr id="73783" name="Picture 55" descr="未标题-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399213" y="2276475"/>
            <a:ext cx="769937" cy="222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84" name="Picture 56" descr="未标题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1663" y="2774950"/>
            <a:ext cx="1392237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785" name="Picture 57" descr="未标题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2781300"/>
            <a:ext cx="1584325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76" grpId="0" animBg="1"/>
      <p:bldP spid="7378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54" name="Group 2"/>
          <p:cNvGraphicFramePr>
            <a:graphicFrameLocks noGrp="1"/>
          </p:cNvGraphicFramePr>
          <p:nvPr/>
        </p:nvGraphicFramePr>
        <p:xfrm>
          <a:off x="1143000" y="2133600"/>
          <a:ext cx="6780213" cy="2259013"/>
        </p:xfrm>
        <a:graphic>
          <a:graphicData uri="http://schemas.openxmlformats.org/drawingml/2006/table">
            <a:tbl>
              <a:tblPr/>
              <a:tblGrid>
                <a:gridCol w="1128713"/>
                <a:gridCol w="1130300"/>
                <a:gridCol w="1130300"/>
                <a:gridCol w="1181100"/>
                <a:gridCol w="1079500"/>
                <a:gridCol w="1130300"/>
              </a:tblGrid>
              <a:tr h="1103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5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799" name="Text Box 47"/>
          <p:cNvSpPr txBox="1">
            <a:spLocks noChangeArrowheads="1"/>
          </p:cNvSpPr>
          <p:nvPr/>
        </p:nvSpPr>
        <p:spPr bwMode="auto">
          <a:xfrm>
            <a:off x="466725" y="695325"/>
            <a:ext cx="273685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zh-CN" altLang="en-US" sz="3200">
                <a:solidFill>
                  <a:srgbClr val="FF0000"/>
                </a:solidFill>
                <a:ea typeface="黑体" panose="02010609060101010101" pitchFamily="2" charset="-122"/>
              </a:rPr>
              <a:t>指导写字：</a:t>
            </a:r>
            <a:endParaRPr lang="zh-CN" altLang="en-US" sz="320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pic>
        <p:nvPicPr>
          <p:cNvPr id="74800" name="Picture 48" descr="2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31913" y="2565400"/>
            <a:ext cx="191452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4801" name="WordArt 49"/>
          <p:cNvSpPr>
            <a:spLocks noChangeArrowheads="1" noChangeShapeType="1" noTextEdit="1"/>
          </p:cNvSpPr>
          <p:nvPr/>
        </p:nvSpPr>
        <p:spPr bwMode="auto">
          <a:xfrm>
            <a:off x="6156325" y="3060700"/>
            <a:ext cx="1370013" cy="1968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</a:ln>
                <a:solidFill>
                  <a:srgbClr val="FF0000"/>
                </a:solidFill>
                <a:latin typeface="楷体_GB2312"/>
                <a:ea typeface="楷体_GB2312"/>
              </a:rPr>
              <a:t>一</a:t>
            </a:r>
            <a:endParaRPr lang="zh-CN" altLang="en-US" sz="3600" kern="10">
              <a:ln w="9525">
                <a:solidFill>
                  <a:srgbClr val="FF0000"/>
                </a:solidFill>
                <a:round/>
              </a:ln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  <p:pic>
        <p:nvPicPr>
          <p:cNvPr id="74802" name="Picture 50" descr="未标题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4450" y="2492375"/>
            <a:ext cx="769938" cy="194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803" name="Picture 51" descr="未标题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2840038"/>
            <a:ext cx="1265238" cy="130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804" name="Picture 52" descr="未标题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9550" y="2781300"/>
            <a:ext cx="1439863" cy="137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805" name="Picture 53" descr="未标题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4300" y="2492375"/>
            <a:ext cx="120967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806" name="Picture 54" descr="未标题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0613" y="2420938"/>
            <a:ext cx="120967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48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80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215438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1" name="5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5638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755650" y="1916113"/>
            <a:ext cx="6011863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dirty="0">
                <a:solidFill>
                  <a:srgbClr val="FF0066"/>
                </a:solidFill>
                <a:ea typeface="宋体" panose="02010600030101010101" pitchFamily="2" charset="-122"/>
              </a:rPr>
              <a:t>第三关</a:t>
            </a:r>
            <a:r>
              <a:rPr lang="zh-CN" altLang="en-US" sz="6600" dirty="0">
                <a:ea typeface="宋体" panose="02010600030101010101" pitchFamily="2" charset="-122"/>
              </a:rPr>
              <a:t>：</a:t>
            </a:r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请你跟我一起说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0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1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8" name="Picture 6" descr="3686036_112101048032_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5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5638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0" y="333375"/>
            <a:ext cx="9467850" cy="578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小朋友们表现好，山</a:t>
            </a:r>
            <a:r>
              <a:rPr lang="zh-CN" altLang="en-US" sz="4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羊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开口咩咩叫。</a:t>
            </a:r>
            <a:endParaRPr lang="zh-CN" altLang="en-US" sz="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熊猫拍手直叫好，吃着</a:t>
            </a:r>
            <a:r>
              <a:rPr lang="zh-CN" altLang="en-US" sz="4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竹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子满地跑。</a:t>
            </a:r>
            <a:endParaRPr lang="zh-CN" altLang="en-US" sz="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小</a:t>
            </a:r>
            <a:r>
              <a:rPr lang="zh-CN" altLang="en-US" sz="4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鸟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不能没眼睛，头上一点要看清。</a:t>
            </a:r>
            <a:endParaRPr lang="zh-CN" altLang="en-US" sz="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兔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子长着短尾巴，竖弯钩上有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点。 </a:t>
            </a:r>
            <a:endParaRPr lang="zh-CN" altLang="en-US" sz="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禾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苗有穗儿，　　比“</a:t>
            </a:r>
            <a:r>
              <a:rPr lang="zh-CN" altLang="en-US" sz="4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木</a:t>
            </a: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”多一撇。</a:t>
            </a:r>
            <a:endParaRPr lang="zh-CN" altLang="en-US" sz="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学会生字不骄傲，易错地方要记牢。 </a:t>
            </a:r>
            <a:endParaRPr lang="zh-CN" altLang="en-US" sz="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40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35"/>
                </p:tgtEl>
              </p:cMediaNode>
            </p:audio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247900" y="30019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600200" y="12747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107950" y="4508500"/>
          <a:ext cx="1703388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9" name="位图图像" r:id="rId1" imgW="723900" imgH="876300" progId="Paint.Picture">
                  <p:embed/>
                </p:oleObj>
              </mc:Choice>
              <mc:Fallback>
                <p:oleObj name="位图图像" r:id="rId1" imgW="723900" imgH="87630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4508500"/>
                        <a:ext cx="1703388" cy="206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250825" y="2205038"/>
          <a:ext cx="1468438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0" name="位图图像" r:id="rId3" imgW="647700" imgH="952500" progId="Paint.Picture">
                  <p:embed/>
                </p:oleObj>
              </mc:Choice>
              <mc:Fallback>
                <p:oleObj name="位图图像" r:id="rId3" imgW="647700" imgH="95250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205038"/>
                        <a:ext cx="1468438" cy="215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250825" y="188913"/>
          <a:ext cx="1636713" cy="187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1" name="位图图像" r:id="rId5" imgW="733425" imgH="838200" progId="Paint.Picture">
                  <p:embed/>
                </p:oleObj>
              </mc:Choice>
              <mc:Fallback>
                <p:oleObj name="位图图像" r:id="rId5" imgW="733425" imgH="838200" progId="Paint.Pictur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88913"/>
                        <a:ext cx="1636713" cy="187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2555875" y="1557338"/>
            <a:ext cx="6089650" cy="411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zh-CN" altLang="en-US" sz="88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鸟</a:t>
            </a:r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zh-CN" altLang="en-US" sz="88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鸟</a:t>
            </a:r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飞，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zh-CN" altLang="en-US" sz="88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兔</a:t>
            </a:r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zh-CN" altLang="en-US" sz="88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兔</a:t>
            </a:r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跳，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zh-CN" altLang="en-US" sz="88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羊</a:t>
            </a:r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小</a:t>
            </a:r>
            <a:r>
              <a:rPr lang="zh-CN" altLang="en-US" sz="88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羊</a:t>
            </a:r>
            <a:r>
              <a:rPr lang="zh-CN" altLang="en-US" sz="4800" b="1">
                <a:latin typeface="楷体_GB2312" pitchFamily="49" charset="-122"/>
                <a:ea typeface="楷体_GB2312" pitchFamily="49" charset="-122"/>
              </a:rPr>
              <a:t>咩咩叫。</a:t>
            </a:r>
            <a:endParaRPr lang="zh-CN" altLang="en-US" sz="4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>
            <a:off x="4859338" y="476250"/>
            <a:ext cx="2305050" cy="792163"/>
          </a:xfrm>
          <a:prstGeom prst="wedgeRectCallout">
            <a:avLst>
              <a:gd name="adj1" fmla="val 69352"/>
              <a:gd name="adj2" fmla="val -127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4400" b="1">
                <a:solidFill>
                  <a:schemeClr val="accent2"/>
                </a:solidFill>
                <a:ea typeface="楷体_GB2312" pitchFamily="49" charset="-122"/>
              </a:rPr>
              <a:t>跟我学</a:t>
            </a:r>
            <a:endParaRPr lang="zh-CN" altLang="en-US" sz="4400" b="1">
              <a:solidFill>
                <a:schemeClr val="accent2"/>
              </a:solidFill>
              <a:ea typeface="楷体_GB2312" pitchFamily="49" charset="-122"/>
            </a:endParaRPr>
          </a:p>
        </p:txBody>
      </p:sp>
      <p:pic>
        <p:nvPicPr>
          <p:cNvPr id="48137" name="Picture 9" descr="023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08850" y="260350"/>
            <a:ext cx="1511300" cy="131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215438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23850" y="692150"/>
            <a:ext cx="75961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dirty="0">
                <a:solidFill>
                  <a:srgbClr val="FF0066"/>
                </a:solidFill>
                <a:ea typeface="宋体" panose="02010600030101010101" pitchFamily="2" charset="-122"/>
              </a:rPr>
              <a:t>第四关</a:t>
            </a:r>
            <a:r>
              <a:rPr lang="zh-CN" altLang="en-US" sz="6600" dirty="0">
                <a:ea typeface="宋体" panose="02010600030101010101" pitchFamily="2" charset="-122"/>
              </a:rPr>
              <a:t>：</a:t>
            </a:r>
            <a:r>
              <a:rPr lang="zh-CN" altLang="en-US" sz="6600" dirty="0">
                <a:latin typeface="宋体" panose="02010600030101010101" pitchFamily="2" charset="-122"/>
                <a:ea typeface="宋体" panose="02010600030101010101" pitchFamily="2" charset="-122"/>
              </a:rPr>
              <a:t>抢读生字</a:t>
            </a:r>
            <a:endParaRPr lang="zh-CN" altLang="en-US" sz="6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79876" name="Picture 4" descr="15-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7" name="Picture 5" descr="MXLR)K(}C2FHIROPPGZZZY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773238"/>
            <a:ext cx="1008062" cy="1150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8" name="Picture 6" descr="9HPEXI_L1N]W6TES_OR)[Z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1773238"/>
            <a:ext cx="1014413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79" name="Picture 7" descr="A5$D2RLQ7M2}6V[1WFO95N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773238"/>
            <a:ext cx="1154112" cy="108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88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7313" y="2924175"/>
            <a:ext cx="1008062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81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2924175"/>
            <a:ext cx="100806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82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7900" y="2852738"/>
            <a:ext cx="107950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83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27313" y="4149725"/>
            <a:ext cx="1001712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84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35375" y="4149725"/>
            <a:ext cx="1152525" cy="115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85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87900" y="4149725"/>
            <a:ext cx="1000125" cy="115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86" name="Picture 1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00338" y="5300663"/>
            <a:ext cx="935037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87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08400" y="5300663"/>
            <a:ext cx="107950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88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59338" y="5300663"/>
            <a:ext cx="1008062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671638" y="32178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111500" y="28590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250825" y="333375"/>
          <a:ext cx="194468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1" name="位图图像" r:id="rId1" imgW="2095500" imgH="1847850" progId="Paint.Picture">
                  <p:embed/>
                </p:oleObj>
              </mc:Choice>
              <mc:Fallback>
                <p:oleObj name="位图图像" r:id="rId1" imgW="2095500" imgH="1847850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333375"/>
                        <a:ext cx="1944688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2484438" y="260350"/>
          <a:ext cx="2087562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2" name="位图图像" r:id="rId3" imgW="3219450" imgH="2600325" progId="Paint.Picture">
                  <p:embed/>
                </p:oleObj>
              </mc:Choice>
              <mc:Fallback>
                <p:oleObj name="位图图像" r:id="rId3" imgW="3219450" imgH="2600325" progId="Paint.Pictur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260350"/>
                        <a:ext cx="2087562" cy="168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1" name="Object 15"/>
          <p:cNvGraphicFramePr>
            <a:graphicFrameLocks noChangeAspect="1"/>
          </p:cNvGraphicFramePr>
          <p:nvPr/>
        </p:nvGraphicFramePr>
        <p:xfrm>
          <a:off x="2482850" y="2276475"/>
          <a:ext cx="194468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3" name="位图图像" r:id="rId5" imgW="2095500" imgH="1847850" progId="Paint.Picture">
                  <p:embed/>
                </p:oleObj>
              </mc:Choice>
              <mc:Fallback>
                <p:oleObj name="位图图像" r:id="rId5" imgW="2095500" imgH="1847850" progId="Paint.Picture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2850" y="2276475"/>
                        <a:ext cx="1944688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2" name="Object 16"/>
          <p:cNvGraphicFramePr>
            <a:graphicFrameLocks noChangeAspect="1"/>
          </p:cNvGraphicFramePr>
          <p:nvPr/>
        </p:nvGraphicFramePr>
        <p:xfrm>
          <a:off x="250825" y="2276475"/>
          <a:ext cx="2087563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4" name="位图图像" r:id="rId6" imgW="3219450" imgH="2600325" progId="Paint.Picture">
                  <p:embed/>
                </p:oleObj>
              </mc:Choice>
              <mc:Fallback>
                <p:oleObj name="位图图像" r:id="rId6" imgW="3219450" imgH="2600325" progId="Paint.Picture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276475"/>
                        <a:ext cx="2087563" cy="168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3" name="Object 17"/>
          <p:cNvGraphicFramePr>
            <a:graphicFrameLocks noChangeAspect="1"/>
          </p:cNvGraphicFramePr>
          <p:nvPr/>
        </p:nvGraphicFramePr>
        <p:xfrm>
          <a:off x="250825" y="4292600"/>
          <a:ext cx="194468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5" name="位图图像" r:id="rId7" imgW="2095500" imgH="1847850" progId="Paint.Picture">
                  <p:embed/>
                </p:oleObj>
              </mc:Choice>
              <mc:Fallback>
                <p:oleObj name="位图图像" r:id="rId7" imgW="2095500" imgH="1847850" progId="Paint.Pictur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292600"/>
                        <a:ext cx="1944688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4" name="Object 18"/>
          <p:cNvGraphicFramePr>
            <a:graphicFrameLocks noChangeAspect="1"/>
          </p:cNvGraphicFramePr>
          <p:nvPr/>
        </p:nvGraphicFramePr>
        <p:xfrm>
          <a:off x="2484438" y="4365625"/>
          <a:ext cx="2087562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6" name="位图图像" r:id="rId8" imgW="3219450" imgH="2600325" progId="Paint.Picture">
                  <p:embed/>
                </p:oleObj>
              </mc:Choice>
              <mc:Fallback>
                <p:oleObj name="位图图像" r:id="rId8" imgW="3219450" imgH="2600325" progId="Paint.Pictur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365625"/>
                        <a:ext cx="2087562" cy="168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5" name="Object 19"/>
          <p:cNvGraphicFramePr>
            <a:graphicFrameLocks noChangeAspect="1"/>
          </p:cNvGraphicFramePr>
          <p:nvPr/>
        </p:nvGraphicFramePr>
        <p:xfrm>
          <a:off x="4714875" y="333375"/>
          <a:ext cx="194468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7" name="位图图像" r:id="rId9" imgW="2095500" imgH="1847850" progId="Paint.Picture">
                  <p:embed/>
                </p:oleObj>
              </mc:Choice>
              <mc:Fallback>
                <p:oleObj name="位图图像" r:id="rId9" imgW="2095500" imgH="1847850" progId="Paint.Picture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5" y="333375"/>
                        <a:ext cx="1944688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6" name="Object 20"/>
          <p:cNvGraphicFramePr>
            <a:graphicFrameLocks noChangeAspect="1"/>
          </p:cNvGraphicFramePr>
          <p:nvPr/>
        </p:nvGraphicFramePr>
        <p:xfrm>
          <a:off x="7019925" y="4365625"/>
          <a:ext cx="2087563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" name="位图图像" r:id="rId10" imgW="3219450" imgH="2600325" progId="Paint.Picture">
                  <p:embed/>
                </p:oleObj>
              </mc:Choice>
              <mc:Fallback>
                <p:oleObj name="位图图像" r:id="rId10" imgW="3219450" imgH="2600325" progId="Paint.Picture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4365625"/>
                        <a:ext cx="2087563" cy="168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7" name="Object 21"/>
          <p:cNvGraphicFramePr>
            <a:graphicFrameLocks noChangeAspect="1"/>
          </p:cNvGraphicFramePr>
          <p:nvPr/>
        </p:nvGraphicFramePr>
        <p:xfrm>
          <a:off x="7019925" y="2205038"/>
          <a:ext cx="1944688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" name="BMP 图象" r:id="rId11" imgW="2095500" imgH="1847850" progId="Paint.Picture">
                  <p:embed/>
                </p:oleObj>
              </mc:Choice>
              <mc:Fallback>
                <p:oleObj name="BMP 图象" r:id="rId11" imgW="2095500" imgH="1847850" progId="Paint.Picture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2205038"/>
                        <a:ext cx="1944688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8" name="Object 22"/>
          <p:cNvGraphicFramePr>
            <a:graphicFrameLocks noChangeAspect="1"/>
          </p:cNvGraphicFramePr>
          <p:nvPr/>
        </p:nvGraphicFramePr>
        <p:xfrm>
          <a:off x="7019925" y="333375"/>
          <a:ext cx="2087563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" name="位图图像" r:id="rId12" imgW="3219450" imgH="2600325" progId="Paint.Picture">
                  <p:embed/>
                </p:oleObj>
              </mc:Choice>
              <mc:Fallback>
                <p:oleObj name="位图图像" r:id="rId12" imgW="3219450" imgH="2600325" progId="Paint.Picture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333375"/>
                        <a:ext cx="2087563" cy="168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9" name="Object 23"/>
          <p:cNvGraphicFramePr>
            <a:graphicFrameLocks noChangeAspect="1"/>
          </p:cNvGraphicFramePr>
          <p:nvPr/>
        </p:nvGraphicFramePr>
        <p:xfrm>
          <a:off x="4716463" y="4292600"/>
          <a:ext cx="1944687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" name="位图图像" r:id="rId13" imgW="2095500" imgH="1847850" progId="Paint.Picture">
                  <p:embed/>
                </p:oleObj>
              </mc:Choice>
              <mc:Fallback>
                <p:oleObj name="位图图像" r:id="rId13" imgW="2095500" imgH="1847850" progId="Paint.Picture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4292600"/>
                        <a:ext cx="1944687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0" name="Object 24"/>
          <p:cNvGraphicFramePr>
            <a:graphicFrameLocks noChangeAspect="1"/>
          </p:cNvGraphicFramePr>
          <p:nvPr/>
        </p:nvGraphicFramePr>
        <p:xfrm>
          <a:off x="4716463" y="2349500"/>
          <a:ext cx="2087562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" name="位图图像" r:id="rId14" imgW="3219450" imgH="2600325" progId="Paint.Picture">
                  <p:embed/>
                </p:oleObj>
              </mc:Choice>
              <mc:Fallback>
                <p:oleObj name="位图图像" r:id="rId14" imgW="3219450" imgH="2600325" progId="Paint.Picture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2349500"/>
                        <a:ext cx="2087562" cy="168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298450" y="185738"/>
            <a:ext cx="1681163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口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39" name="Text Box 43"/>
          <p:cNvSpPr txBox="1">
            <a:spLocks noChangeArrowheads="1"/>
          </p:cNvSpPr>
          <p:nvPr/>
        </p:nvSpPr>
        <p:spPr bwMode="auto">
          <a:xfrm>
            <a:off x="2555875" y="188913"/>
            <a:ext cx="1681163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耳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4787900" y="188913"/>
            <a:ext cx="1681163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目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1" name="Text Box 45"/>
          <p:cNvSpPr txBox="1">
            <a:spLocks noChangeArrowheads="1"/>
          </p:cNvSpPr>
          <p:nvPr/>
        </p:nvSpPr>
        <p:spPr bwMode="auto">
          <a:xfrm>
            <a:off x="323850" y="2205038"/>
            <a:ext cx="1681163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鸟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2" name="Text Box 46"/>
          <p:cNvSpPr txBox="1">
            <a:spLocks noChangeArrowheads="1"/>
          </p:cNvSpPr>
          <p:nvPr/>
        </p:nvSpPr>
        <p:spPr bwMode="auto">
          <a:xfrm>
            <a:off x="2555875" y="4292600"/>
            <a:ext cx="1681163" cy="187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木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3" name="Text Box 47"/>
          <p:cNvSpPr txBox="1">
            <a:spLocks noChangeArrowheads="1"/>
          </p:cNvSpPr>
          <p:nvPr/>
        </p:nvSpPr>
        <p:spPr bwMode="auto">
          <a:xfrm>
            <a:off x="7019925" y="2060575"/>
            <a:ext cx="1681163" cy="187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月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4" name="Text Box 48"/>
          <p:cNvSpPr txBox="1">
            <a:spLocks noChangeArrowheads="1"/>
          </p:cNvSpPr>
          <p:nvPr/>
        </p:nvSpPr>
        <p:spPr bwMode="auto">
          <a:xfrm>
            <a:off x="2484438" y="2133600"/>
            <a:ext cx="1681162" cy="187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兔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5" name="Text Box 49"/>
          <p:cNvSpPr txBox="1">
            <a:spLocks noChangeArrowheads="1"/>
          </p:cNvSpPr>
          <p:nvPr/>
        </p:nvSpPr>
        <p:spPr bwMode="auto">
          <a:xfrm>
            <a:off x="250825" y="4221163"/>
            <a:ext cx="1681163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火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6" name="Text Box 50"/>
          <p:cNvSpPr txBox="1">
            <a:spLocks noChangeArrowheads="1"/>
          </p:cNvSpPr>
          <p:nvPr/>
        </p:nvSpPr>
        <p:spPr bwMode="auto">
          <a:xfrm>
            <a:off x="4787900" y="2276475"/>
            <a:ext cx="1681163" cy="187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日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7" name="Text Box 51"/>
          <p:cNvSpPr txBox="1">
            <a:spLocks noChangeArrowheads="1"/>
          </p:cNvSpPr>
          <p:nvPr/>
        </p:nvSpPr>
        <p:spPr bwMode="auto">
          <a:xfrm>
            <a:off x="7138988" y="185738"/>
            <a:ext cx="1681162" cy="187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羊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8" name="Text Box 52"/>
          <p:cNvSpPr txBox="1">
            <a:spLocks noChangeArrowheads="1"/>
          </p:cNvSpPr>
          <p:nvPr/>
        </p:nvSpPr>
        <p:spPr bwMode="auto">
          <a:xfrm>
            <a:off x="4762500" y="4146550"/>
            <a:ext cx="1681163" cy="187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禾</a:t>
            </a:r>
            <a:endParaRPr lang="zh-CN" altLang="en-US" sz="11700" b="1">
              <a:ea typeface="楷体_GB2312" pitchFamily="49" charset="-122"/>
            </a:endParaRPr>
          </a:p>
        </p:txBody>
      </p:sp>
      <p:sp>
        <p:nvSpPr>
          <p:cNvPr id="4149" name="Text Box 53"/>
          <p:cNvSpPr txBox="1">
            <a:spLocks noChangeArrowheads="1"/>
          </p:cNvSpPr>
          <p:nvPr/>
        </p:nvSpPr>
        <p:spPr bwMode="auto">
          <a:xfrm>
            <a:off x="7092950" y="4292600"/>
            <a:ext cx="1681163" cy="187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700" b="1">
                <a:ea typeface="楷体_GB2312" pitchFamily="49" charset="-122"/>
              </a:rPr>
              <a:t>竹</a:t>
            </a:r>
            <a:endParaRPr lang="zh-CN" altLang="en-US" sz="11700" b="1"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2" grpId="0" autoUpdateAnimBg="0"/>
      <p:bldP spid="4126" grpId="0" autoUpdateAnimBg="0"/>
      <p:bldP spid="4139" grpId="0" autoUpdateAnimBg="0"/>
      <p:bldP spid="4140" grpId="0" autoUpdateAnimBg="0"/>
      <p:bldP spid="4141" grpId="0" autoUpdateAnimBg="0"/>
      <p:bldP spid="4142" grpId="0" autoUpdateAnimBg="0"/>
      <p:bldP spid="4143" grpId="0" autoUpdateAnimBg="0"/>
      <p:bldP spid="4144" grpId="0" autoUpdateAnimBg="0"/>
      <p:bldP spid="4145" grpId="0" autoUpdateAnimBg="0"/>
      <p:bldP spid="4146" grpId="0" autoUpdateAnimBg="0"/>
      <p:bldP spid="4147" grpId="0" autoUpdateAnimBg="0"/>
      <p:bldP spid="4148" grpId="0" autoUpdateAnimBg="0"/>
      <p:bldP spid="4149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215438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3" name="57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5638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95288" y="692150"/>
            <a:ext cx="860425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>
                <a:solidFill>
                  <a:srgbClr val="FF0066"/>
                </a:solidFill>
                <a:ea typeface="宋体" panose="02010600030101010101" pitchFamily="2" charset="-122"/>
              </a:rPr>
              <a:t>第五关</a:t>
            </a:r>
            <a:r>
              <a:rPr lang="zh-CN" altLang="en-US" sz="6600">
                <a:ea typeface="宋体" panose="02010600030101010101" pitchFamily="2" charset="-122"/>
              </a:rPr>
              <a:t>：</a:t>
            </a:r>
            <a:r>
              <a:rPr lang="zh-CN" altLang="en-US" sz="6600">
                <a:latin typeface="宋体" panose="02010600030101010101" pitchFamily="2" charset="-122"/>
                <a:ea typeface="宋体" panose="02010600030101010101" pitchFamily="2" charset="-122"/>
              </a:rPr>
              <a:t>请你连一连</a:t>
            </a:r>
            <a:endParaRPr lang="zh-CN" altLang="en-US" sz="6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0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3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4572000" y="333375"/>
          <a:ext cx="1692275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2" name="" r:id="rId1" imgW="638175" imgH="895350" progId="Paint.Picture">
                  <p:embed/>
                </p:oleObj>
              </mc:Choice>
              <mc:Fallback>
                <p:oleObj name="" r:id="rId1" imgW="638175" imgH="895350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33375"/>
                        <a:ext cx="1692275" cy="237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355" name="Object 3"/>
          <p:cNvGraphicFramePr>
            <a:graphicFrameLocks noChangeAspect="1"/>
          </p:cNvGraphicFramePr>
          <p:nvPr/>
        </p:nvGraphicFramePr>
        <p:xfrm>
          <a:off x="2051050" y="260350"/>
          <a:ext cx="1658938" cy="237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3" name="" r:id="rId3" imgW="638175" imgH="914400" progId="Paint.Picture">
                  <p:embed/>
                </p:oleObj>
              </mc:Choice>
              <mc:Fallback>
                <p:oleObj name="" r:id="rId3" imgW="638175" imgH="914400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60350"/>
                        <a:ext cx="1658938" cy="2376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333375"/>
            <a:ext cx="16002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2124075" y="4437063"/>
            <a:ext cx="183515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900" b="1">
                <a:solidFill>
                  <a:srgbClr val="CC0000"/>
                </a:solidFill>
                <a:ea typeface="楷体_GB2312" pitchFamily="49" charset="-122"/>
              </a:rPr>
              <a:t>禾</a:t>
            </a:r>
            <a:endParaRPr lang="zh-CN" altLang="en-US" sz="12900" b="1">
              <a:solidFill>
                <a:srgbClr val="CC0000"/>
              </a:solidFill>
              <a:ea typeface="楷体_GB2312" pitchFamily="49" charset="-122"/>
            </a:endParaRPr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4787900" y="4437063"/>
            <a:ext cx="183515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900" b="1">
                <a:solidFill>
                  <a:srgbClr val="CC0000"/>
                </a:solidFill>
                <a:ea typeface="楷体_GB2312" pitchFamily="49" charset="-122"/>
              </a:rPr>
              <a:t>竹</a:t>
            </a:r>
            <a:endParaRPr lang="zh-CN" altLang="en-US" sz="12900" b="1">
              <a:solidFill>
                <a:srgbClr val="CC0000"/>
              </a:solidFill>
              <a:ea typeface="楷体_GB2312" pitchFamily="49" charset="-122"/>
            </a:endParaRPr>
          </a:p>
        </p:txBody>
      </p: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7092950" y="4437063"/>
            <a:ext cx="183515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2900" b="1">
                <a:solidFill>
                  <a:srgbClr val="CC0000"/>
                </a:solidFill>
                <a:ea typeface="楷体_GB2312" pitchFamily="49" charset="-122"/>
              </a:rPr>
              <a:t>木</a:t>
            </a:r>
            <a:endParaRPr lang="zh-CN" altLang="en-US" sz="12900" b="1">
              <a:solidFill>
                <a:srgbClr val="CC0000"/>
              </a:solidFill>
              <a:ea typeface="楷体_GB2312" pitchFamily="49" charset="-122"/>
            </a:endParaRPr>
          </a:p>
        </p:txBody>
      </p:sp>
      <p:pic>
        <p:nvPicPr>
          <p:cNvPr id="100360" name="Picture 8" descr="000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789363"/>
            <a:ext cx="15240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61" name="AutoShape 9"/>
          <p:cNvSpPr>
            <a:spLocks noChangeArrowheads="1"/>
          </p:cNvSpPr>
          <p:nvPr/>
        </p:nvSpPr>
        <p:spPr bwMode="auto">
          <a:xfrm>
            <a:off x="250825" y="188913"/>
            <a:ext cx="1296988" cy="2520950"/>
          </a:xfrm>
          <a:prstGeom prst="wedgeEllipseCallout">
            <a:avLst>
              <a:gd name="adj1" fmla="val 24296"/>
              <a:gd name="adj2" fmla="val 851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3600" b="1">
                <a:solidFill>
                  <a:srgbClr val="FF9966"/>
                </a:solidFill>
                <a:ea typeface="楷体_GB2312" pitchFamily="49" charset="-122"/>
              </a:rPr>
              <a:t>我</a:t>
            </a:r>
            <a:endParaRPr lang="zh-CN" altLang="en-US" sz="3600" b="1">
              <a:solidFill>
                <a:srgbClr val="FF9966"/>
              </a:solidFill>
              <a:ea typeface="楷体_GB2312" pitchFamily="49" charset="-122"/>
            </a:endParaRPr>
          </a:p>
          <a:p>
            <a:pPr algn="ctr"/>
            <a:r>
              <a:rPr lang="zh-CN" altLang="en-US" sz="3600" b="1">
                <a:solidFill>
                  <a:srgbClr val="FF9966"/>
                </a:solidFill>
                <a:ea typeface="楷体_GB2312" pitchFamily="49" charset="-122"/>
              </a:rPr>
              <a:t>会</a:t>
            </a:r>
            <a:endParaRPr lang="zh-CN" altLang="en-US" sz="3600" b="1">
              <a:solidFill>
                <a:srgbClr val="FF9966"/>
              </a:solidFill>
              <a:ea typeface="楷体_GB2312" pitchFamily="49" charset="-122"/>
            </a:endParaRPr>
          </a:p>
          <a:p>
            <a:pPr algn="ctr"/>
            <a:r>
              <a:rPr lang="zh-CN" altLang="en-US" sz="3600" b="1">
                <a:solidFill>
                  <a:srgbClr val="FF9966"/>
                </a:solidFill>
                <a:ea typeface="楷体_GB2312" pitchFamily="49" charset="-122"/>
              </a:rPr>
              <a:t>连</a:t>
            </a:r>
            <a:endParaRPr lang="zh-CN" altLang="en-US" sz="3600" b="1">
              <a:solidFill>
                <a:srgbClr val="FF9966"/>
              </a:solidFill>
              <a:ea typeface="楷体_GB2312" pitchFamily="49" charset="-122"/>
            </a:endParaRPr>
          </a:p>
        </p:txBody>
      </p:sp>
      <p:pic>
        <p:nvPicPr>
          <p:cNvPr id="100362" name="我会连.wav">
            <a:hlinkClick r:id="" action="ppaction://media"/>
          </p:cNvPr>
          <p:cNvPicPr>
            <a:picLocks noRot="1" noChangeAspect="1" noChangeArrowheads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349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63" name="Line 11"/>
          <p:cNvSpPr>
            <a:spLocks noChangeShapeType="1"/>
          </p:cNvSpPr>
          <p:nvPr/>
        </p:nvSpPr>
        <p:spPr bwMode="auto">
          <a:xfrm flipV="1">
            <a:off x="2916238" y="2924175"/>
            <a:ext cx="4968875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 flipV="1">
            <a:off x="5508625" y="27813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0365" name="Line 13"/>
          <p:cNvSpPr>
            <a:spLocks noChangeShapeType="1"/>
          </p:cNvSpPr>
          <p:nvPr/>
        </p:nvSpPr>
        <p:spPr bwMode="auto">
          <a:xfrm flipH="1" flipV="1">
            <a:off x="3492500" y="2924175"/>
            <a:ext cx="4248150" cy="165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0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0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 autoUpdateAnimBg="0"/>
      <p:bldP spid="100358" grpId="0" autoUpdateAnimBg="0"/>
      <p:bldP spid="100359" grpId="0" autoUpdateAnimBg="0"/>
      <p:bldP spid="100361" grpId="0" animBg="1" autoUpdateAnimBg="0"/>
      <p:bldP spid="100363" grpId="0" animBg="1"/>
      <p:bldP spid="100364" grpId="0" animBg="1"/>
      <p:bldP spid="10036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31257327799125"/>
          <p:cNvPicPr>
            <a:picLocks noChangeAspect="1" noChangeArrowheads="1"/>
          </p:cNvPicPr>
          <p:nvPr/>
        </p:nvPicPr>
        <p:blipFill>
          <a:blip r:embed="rId1" cstate="email">
            <a:lum bright="-42000" contrast="60000"/>
          </a:blip>
          <a:srcRect/>
          <a:stretch>
            <a:fillRect/>
          </a:stretch>
        </p:blipFill>
        <p:spPr bwMode="auto">
          <a:xfrm>
            <a:off x="1192213" y="1409700"/>
            <a:ext cx="6553200" cy="4962525"/>
          </a:xfrm>
          <a:prstGeom prst="rect">
            <a:avLst/>
          </a:prstGeom>
          <a:noFill/>
          <a:ln w="76200" cmpd="tri">
            <a:solidFill>
              <a:srgbClr val="66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469900" y="258763"/>
            <a:ext cx="208597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</a:pPr>
            <a:r>
              <a:rPr lang="zh-CN" altLang="en-US" sz="4400">
                <a:latin typeface="楷体_GB2312" pitchFamily="49" charset="-122"/>
                <a:ea typeface="楷体_GB2312" pitchFamily="49" charset="-122"/>
              </a:rPr>
              <a:t>连一连</a:t>
            </a:r>
            <a:endParaRPr lang="zh-CN" altLang="en-US" sz="44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s12-01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28600"/>
            <a:ext cx="85344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Line 3"/>
          <p:cNvSpPr>
            <a:spLocks noChangeShapeType="1"/>
          </p:cNvSpPr>
          <p:nvPr/>
        </p:nvSpPr>
        <p:spPr bwMode="auto">
          <a:xfrm>
            <a:off x="1619250" y="1712913"/>
            <a:ext cx="1147763" cy="4368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8" name="Line 4"/>
          <p:cNvSpPr>
            <a:spLocks noChangeShapeType="1"/>
          </p:cNvSpPr>
          <p:nvPr/>
        </p:nvSpPr>
        <p:spPr bwMode="auto">
          <a:xfrm flipV="1">
            <a:off x="1692275" y="1209675"/>
            <a:ext cx="1147763" cy="37639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29" name="Line 5"/>
          <p:cNvSpPr>
            <a:spLocks noChangeShapeType="1"/>
          </p:cNvSpPr>
          <p:nvPr/>
        </p:nvSpPr>
        <p:spPr bwMode="auto">
          <a:xfrm flipV="1">
            <a:off x="5148263" y="2217738"/>
            <a:ext cx="976312" cy="6715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5148263" y="4810125"/>
            <a:ext cx="1204912" cy="14779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  <p:bldP spid="77828" grpId="0" animBg="1"/>
      <p:bldP spid="77829" grpId="0" animBg="1"/>
      <p:bldP spid="7783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48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BFFFE"/>
              </a:clrFrom>
              <a:clrTo>
                <a:srgbClr val="FB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1568450"/>
            <a:ext cx="6934200" cy="490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851" name="AutoShape 3"/>
          <p:cNvSpPr>
            <a:spLocks noChangeArrowheads="1"/>
          </p:cNvSpPr>
          <p:nvPr/>
        </p:nvSpPr>
        <p:spPr bwMode="auto">
          <a:xfrm>
            <a:off x="2362200" y="2209800"/>
            <a:ext cx="4946104" cy="2057400"/>
          </a:xfrm>
          <a:prstGeom prst="cloudCallout">
            <a:avLst>
              <a:gd name="adj1" fmla="val -32444"/>
              <a:gd name="adj2" fmla="val 100463"/>
            </a:avLst>
          </a:prstGeom>
          <a:solidFill>
            <a:srgbClr val="FFEFEF"/>
          </a:solidFill>
          <a:ln w="28575">
            <a:solidFill>
              <a:schemeClr val="tx1"/>
            </a:solidFill>
            <a:round/>
          </a:ln>
        </p:spPr>
        <p:txBody>
          <a:bodyPr/>
          <a:lstStyle/>
          <a:p>
            <a:pPr algn="just" eaLnBrk="0" hangingPunct="0"/>
            <a:r>
              <a:rPr lang="zh-CN" altLang="en-US" sz="2800" b="1" dirty="0">
                <a:latin typeface="Times New Roman" panose="02020603050405020304" pitchFamily="18" charset="0"/>
                <a:ea typeface="楷体_GB2312" pitchFamily="49" charset="-122"/>
              </a:rPr>
              <a:t>在你认识的汉字中找找哪些字和它所表示的实物很像。</a:t>
            </a:r>
            <a:endParaRPr lang="zh-CN" altLang="en-US" sz="2800" b="1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78852" name="Picture 4" descr="zy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017588"/>
            <a:ext cx="1931988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animBg="1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215438" cy="698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0" y="908050"/>
            <a:ext cx="8604250" cy="411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>
                <a:solidFill>
                  <a:srgbClr val="FF0066"/>
                </a:solidFill>
                <a:ea typeface="宋体" panose="02010600030101010101" pitchFamily="2" charset="-122"/>
              </a:rPr>
              <a:t>第六关</a:t>
            </a:r>
            <a:r>
              <a:rPr lang="zh-CN" altLang="en-US" sz="6600">
                <a:ea typeface="宋体" panose="02010600030101010101" pitchFamily="2" charset="-122"/>
              </a:rPr>
              <a:t>：</a:t>
            </a:r>
            <a:endParaRPr lang="zh-CN" altLang="en-US" sz="6600"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6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600">
                <a:latin typeface="宋体" panose="02010600030101010101" pitchFamily="2" charset="-122"/>
                <a:ea typeface="宋体" panose="02010600030101010101" pitchFamily="2" charset="-122"/>
              </a:rPr>
              <a:t>你认识这些标牌吗？</a:t>
            </a:r>
            <a:endParaRPr lang="zh-CN" altLang="en-US" sz="6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57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5638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7496175" y="260350"/>
            <a:ext cx="1647825" cy="56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9600">
                <a:solidFill>
                  <a:srgbClr val="FF0066"/>
                </a:solidFill>
                <a:ea typeface="楷体_GB2312" pitchFamily="49" charset="-122"/>
              </a:rPr>
              <a:t>三毛乐园</a:t>
            </a:r>
            <a:endParaRPr lang="zh-CN" altLang="en-US" sz="9600">
              <a:solidFill>
                <a:srgbClr val="FF0066"/>
              </a:solidFill>
              <a:ea typeface="楷体_GB2312" pitchFamily="49" charset="-122"/>
            </a:endParaRPr>
          </a:p>
        </p:txBody>
      </p:sp>
      <p:sp>
        <p:nvSpPr>
          <p:cNvPr id="30739" name="WordArt 19"/>
          <p:cNvSpPr>
            <a:spLocks noChangeArrowheads="1" noChangeShapeType="1" noTextEdit="1"/>
          </p:cNvSpPr>
          <p:nvPr/>
        </p:nvSpPr>
        <p:spPr bwMode="auto">
          <a:xfrm>
            <a:off x="1258888" y="4724400"/>
            <a:ext cx="5618162" cy="15605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8000" kern="10">
                <a:ln w="9525">
                  <a:rou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肯德基 </a:t>
            </a:r>
            <a:endParaRPr lang="zh-CN" altLang="en-US" sz="8000" kern="10">
              <a:ln w="9525">
                <a:rou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40" name="WordArt 20"/>
          <p:cNvSpPr>
            <a:spLocks noChangeArrowheads="1" noChangeShapeType="1" noTextEdit="1"/>
          </p:cNvSpPr>
          <p:nvPr/>
        </p:nvSpPr>
        <p:spPr bwMode="auto">
          <a:xfrm>
            <a:off x="1042988" y="476250"/>
            <a:ext cx="4751387" cy="914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spc="720"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海盐人民医院 </a:t>
            </a:r>
            <a:endParaRPr lang="zh-CN" altLang="en-US" sz="3600" b="1" kern="10" spc="720"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42" name="WordArt 22"/>
          <p:cNvSpPr>
            <a:spLocks noChangeArrowheads="1" noChangeShapeType="1" noTextEdit="1"/>
          </p:cNvSpPr>
          <p:nvPr/>
        </p:nvSpPr>
        <p:spPr bwMode="auto">
          <a:xfrm rot="5400000">
            <a:off x="4956968" y="2612232"/>
            <a:ext cx="2449513" cy="9144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3600" i="1" kern="10">
                <a:ln w="9525">
                  <a:solidFill>
                    <a:srgbClr val="800000"/>
                  </a:solidFill>
                  <a:rou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常绿桥 </a:t>
            </a:r>
            <a:endParaRPr lang="zh-CN" altLang="en-US" sz="3600" i="1" kern="10">
              <a:ln w="9525">
                <a:solidFill>
                  <a:srgbClr val="800000"/>
                </a:solidFill>
                <a:rou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43" name="WordArt 23"/>
          <p:cNvSpPr>
            <a:spLocks noChangeArrowheads="1" noChangeShapeType="1" noTextEdit="1"/>
          </p:cNvSpPr>
          <p:nvPr/>
        </p:nvSpPr>
        <p:spPr bwMode="auto">
          <a:xfrm>
            <a:off x="395288" y="2636838"/>
            <a:ext cx="3529012" cy="1635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农工商超市 </a:t>
            </a:r>
            <a:endParaRPr lang="zh-CN" altLang="en-US" sz="3600" kern="1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30"/>
                </p:tgtEl>
              </p:cMediaNode>
            </p:audio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6" name="Picture 12" descr="眉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5288" y="3357563"/>
            <a:ext cx="16811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5" name="Picture 11" descr="牛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33375"/>
            <a:ext cx="1633538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527" name="Object 23"/>
          <p:cNvGraphicFramePr>
            <a:graphicFrameLocks noChangeAspect="1"/>
          </p:cNvGraphicFramePr>
          <p:nvPr/>
        </p:nvGraphicFramePr>
        <p:xfrm>
          <a:off x="6300788" y="0"/>
          <a:ext cx="104457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6" name="位图图像" r:id="rId3" imgW="457200" imgH="1962150" progId="Paint.Picture">
                  <p:embed/>
                </p:oleObj>
              </mc:Choice>
              <mc:Fallback>
                <p:oleObj name="位图图像" r:id="rId3" imgW="457200" imgH="1962150" progId="Paint.Picture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30000" contrast="2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0"/>
                        <a:ext cx="1044575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3132138" y="2565400"/>
          <a:ext cx="3124200" cy="282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7" name="位图图像" r:id="rId5" imgW="762000" imgH="762000" progId="Paint.Picture">
                  <p:embed/>
                </p:oleObj>
              </mc:Choice>
              <mc:Fallback>
                <p:oleObj name="位图图像" r:id="rId5" imgW="762000" imgH="762000" progId="Paint.Picture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565400"/>
                        <a:ext cx="3124200" cy="282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384300" y="11303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908175" y="4149725"/>
          <a:ext cx="67627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8" name="位图图像" r:id="rId7" imgW="676275" imgH="676275" progId="Paint.Picture">
                  <p:embed/>
                </p:oleObj>
              </mc:Choice>
              <mc:Fallback>
                <p:oleObj name="位图图像" r:id="rId7" imgW="676275" imgH="676275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4149725"/>
                        <a:ext cx="676275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4716463" y="4005263"/>
          <a:ext cx="4984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9" name="位图图像" r:id="rId9" imgW="1295400" imgH="2181225" progId="Paint.Picture">
                  <p:embed/>
                </p:oleObj>
              </mc:Choice>
              <mc:Fallback>
                <p:oleObj name="位图图像" r:id="rId9" imgW="1295400" imgH="2181225" progId="Paint.Picture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4005263"/>
                        <a:ext cx="49847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3563938" y="476250"/>
          <a:ext cx="144780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0" name="位图图像" r:id="rId11" imgW="762000" imgH="571500" progId="Paint.Picture">
                  <p:embed/>
                </p:oleObj>
              </mc:Choice>
              <mc:Fallback>
                <p:oleObj name="位图图像" r:id="rId11" imgW="762000" imgH="571500" progId="Paint.Picture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476250"/>
                        <a:ext cx="1447800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6448425" y="3068638"/>
          <a:ext cx="1295400" cy="165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1" name="位图图像" r:id="rId13" imgW="1371600" imgH="1752600" progId="Paint.Picture">
                  <p:embed/>
                </p:oleObj>
              </mc:Choice>
              <mc:Fallback>
                <p:oleObj name="位图图像" r:id="rId13" imgW="1371600" imgH="1752600" progId="Paint.Picture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biLevel thresh="50000"/>
                        <a:grayscl/>
                        <a:lum bright="-48000" contrast="7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8425" y="3068638"/>
                        <a:ext cx="1295400" cy="165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1" name="Object 17"/>
          <p:cNvGraphicFramePr>
            <a:graphicFrameLocks noChangeAspect="1"/>
          </p:cNvGraphicFramePr>
          <p:nvPr/>
        </p:nvGraphicFramePr>
        <p:xfrm>
          <a:off x="7524750" y="4005263"/>
          <a:ext cx="59213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2" name="位图图像" r:id="rId15" imgW="314325" imgH="485775" progId="Paint.Picture">
                  <p:embed/>
                </p:oleObj>
              </mc:Choice>
              <mc:Fallback>
                <p:oleObj name="位图图像" r:id="rId15" imgW="314325" imgH="485775" progId="Paint.Pictur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0" y="4005263"/>
                        <a:ext cx="592138" cy="914400"/>
                      </a:xfrm>
                      <a:prstGeom prst="rect">
                        <a:avLst/>
                      </a:prstGeom>
                      <a:solidFill>
                        <a:schemeClr val="bg1">
                          <a:alpha val="57001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2" name="Object 18"/>
          <p:cNvGraphicFramePr>
            <a:graphicFrameLocks noChangeAspect="1"/>
          </p:cNvGraphicFramePr>
          <p:nvPr/>
        </p:nvGraphicFramePr>
        <p:xfrm>
          <a:off x="2195513" y="1268413"/>
          <a:ext cx="6731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3" name="位图图像" r:id="rId17" imgW="238125" imgH="323850" progId="Paint.Picture">
                  <p:embed/>
                </p:oleObj>
              </mc:Choice>
              <mc:Fallback>
                <p:oleObj name="位图图像" r:id="rId17" imgW="238125" imgH="323850" progId="Paint.Picture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268413"/>
                        <a:ext cx="6731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5" name="Object 21"/>
          <p:cNvGraphicFramePr>
            <a:graphicFrameLocks noChangeAspect="1"/>
          </p:cNvGraphicFramePr>
          <p:nvPr/>
        </p:nvGraphicFramePr>
        <p:xfrm>
          <a:off x="7308850" y="260350"/>
          <a:ext cx="30480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4" name="位图图像" r:id="rId19" imgW="304800" imgH="1114425" progId="Paint.Picture">
                  <p:embed/>
                </p:oleObj>
              </mc:Choice>
              <mc:Fallback>
                <p:oleObj name="位图图像" r:id="rId19" imgW="304800" imgH="1114425" progId="Paint.Picture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260350"/>
                        <a:ext cx="304800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9" name="Object 25"/>
          <p:cNvGraphicFramePr>
            <a:graphicFrameLocks noChangeAspect="1"/>
          </p:cNvGraphicFramePr>
          <p:nvPr/>
        </p:nvGraphicFramePr>
        <p:xfrm>
          <a:off x="5076825" y="981075"/>
          <a:ext cx="5984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5" name="位图图像" r:id="rId21" imgW="485775" imgH="495300" progId="Paint.Picture">
                  <p:embed/>
                </p:oleObj>
              </mc:Choice>
              <mc:Fallback>
                <p:oleObj name="位图图像" r:id="rId21" imgW="485775" imgH="495300" progId="Paint.Picture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981075"/>
                        <a:ext cx="59848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879475" y="1493838"/>
            <a:ext cx="14128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9600" b="1">
                <a:solidFill>
                  <a:srgbClr val="CC3399"/>
                </a:solidFill>
                <a:ea typeface="楷体_GB2312" pitchFamily="49" charset="-122"/>
              </a:rPr>
              <a:t>牛</a:t>
            </a:r>
            <a:endParaRPr lang="zh-CN" altLang="en-US" sz="9600" b="1">
              <a:solidFill>
                <a:srgbClr val="CC3399"/>
              </a:solidFill>
              <a:ea typeface="楷体_GB2312" pitchFamily="49" charset="-122"/>
            </a:endParaRP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7164388" y="1268413"/>
            <a:ext cx="14128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9600" b="1">
                <a:solidFill>
                  <a:srgbClr val="CC3399"/>
                </a:solidFill>
                <a:ea typeface="楷体_GB2312" pitchFamily="49" charset="-122"/>
              </a:rPr>
              <a:t>弓</a:t>
            </a:r>
            <a:endParaRPr lang="zh-CN" altLang="en-US" sz="9600" b="1">
              <a:solidFill>
                <a:srgbClr val="CC3399"/>
              </a:solidFill>
              <a:ea typeface="楷体_GB2312" pitchFamily="49" charset="-122"/>
            </a:endParaRP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3995738" y="1484313"/>
            <a:ext cx="14128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9600" b="1">
                <a:solidFill>
                  <a:srgbClr val="CC3399"/>
                </a:solidFill>
                <a:ea typeface="楷体_GB2312" pitchFamily="49" charset="-122"/>
              </a:rPr>
              <a:t>龟</a:t>
            </a:r>
            <a:endParaRPr lang="zh-CN" altLang="en-US" sz="9600" b="1">
              <a:solidFill>
                <a:srgbClr val="CC3399"/>
              </a:solidFill>
              <a:ea typeface="楷体_GB2312" pitchFamily="49" charset="-122"/>
            </a:endParaRP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684213" y="4508500"/>
            <a:ext cx="14128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9600" b="1">
                <a:solidFill>
                  <a:srgbClr val="CC3399"/>
                </a:solidFill>
                <a:ea typeface="楷体_GB2312" pitchFamily="49" charset="-122"/>
              </a:rPr>
              <a:t>眉</a:t>
            </a:r>
            <a:endParaRPr lang="zh-CN" altLang="en-US" sz="9600" b="1">
              <a:solidFill>
                <a:srgbClr val="CC3399"/>
              </a:solidFill>
              <a:ea typeface="楷体_GB2312" pitchFamily="49" charset="-122"/>
            </a:endParaRPr>
          </a:p>
        </p:txBody>
      </p: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3924300" y="4724400"/>
            <a:ext cx="14128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9600" b="1">
                <a:solidFill>
                  <a:srgbClr val="CC3399"/>
                </a:solidFill>
                <a:ea typeface="楷体_GB2312" pitchFamily="49" charset="-122"/>
              </a:rPr>
              <a:t>果</a:t>
            </a:r>
            <a:endParaRPr lang="zh-CN" altLang="en-US" sz="9600" b="1">
              <a:solidFill>
                <a:srgbClr val="CC3399"/>
              </a:solidFill>
              <a:ea typeface="楷体_GB2312" pitchFamily="49" charset="-122"/>
            </a:endParaRP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6804025" y="4581525"/>
            <a:ext cx="14128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9600" b="1">
                <a:solidFill>
                  <a:srgbClr val="CC3399"/>
                </a:solidFill>
                <a:ea typeface="楷体_GB2312" pitchFamily="49" charset="-122"/>
              </a:rPr>
              <a:t>瓜</a:t>
            </a:r>
            <a:endParaRPr lang="zh-CN" altLang="en-US" sz="9600" b="1">
              <a:solidFill>
                <a:srgbClr val="CC3399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5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0" grpId="0"/>
      <p:bldP spid="21531" grpId="0"/>
      <p:bldP spid="21532" grpId="0"/>
      <p:bldP spid="21533" grpId="0"/>
      <p:bldP spid="21534" grpId="0"/>
      <p:bldP spid="2153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176463" y="1936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651500" y="5229225"/>
            <a:ext cx="1223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Century Gothic" pitchFamily="34" charset="0"/>
                <a:ea typeface="宋体" panose="02010600030101010101" pitchFamily="2" charset="-122"/>
              </a:rPr>
              <a:t>huān yíng</a:t>
            </a:r>
            <a:endParaRPr lang="en-US" altLang="zh-CN" sz="1600">
              <a:latin typeface="Century Gothic" pitchFamily="34" charset="0"/>
              <a:ea typeface="宋体" panose="02010600030101010101" pitchFamily="2" charset="-122"/>
            </a:endParaRPr>
          </a:p>
        </p:txBody>
      </p:sp>
      <p:grpSp>
        <p:nvGrpSpPr>
          <p:cNvPr id="16396" name="Group 12"/>
          <p:cNvGrpSpPr/>
          <p:nvPr/>
        </p:nvGrpSpPr>
        <p:grpSpPr bwMode="auto">
          <a:xfrm>
            <a:off x="177800" y="-26988"/>
            <a:ext cx="9145588" cy="6064251"/>
            <a:chOff x="112" y="-17"/>
            <a:chExt cx="5761" cy="3820"/>
          </a:xfrm>
        </p:grpSpPr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113" y="-17"/>
              <a:ext cx="5760" cy="38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600" b="1" dirty="0">
                  <a:solidFill>
                    <a:srgbClr val="006600"/>
                  </a:solidFill>
                  <a:latin typeface="楷体_GB2312" pitchFamily="49" charset="-122"/>
                  <a:ea typeface="楷体_GB2312" pitchFamily="49" charset="-122"/>
                </a:rPr>
                <a:t>       </a:t>
              </a:r>
              <a:endParaRPr lang="en-US" altLang="zh-CN" sz="3600" b="1" dirty="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en-US" altLang="zh-CN" sz="3600" b="1" dirty="0">
                  <a:solidFill>
                    <a:srgbClr val="006600"/>
                  </a:solidFill>
                  <a:latin typeface="楷体_GB2312" pitchFamily="49" charset="-122"/>
                  <a:ea typeface="楷体_GB2312" pitchFamily="49" charset="-122"/>
                </a:rPr>
                <a:t>   </a:t>
              </a:r>
              <a:r>
                <a:rPr lang="zh-CN" altLang="en-US" sz="3200" b="1" dirty="0">
                  <a:solidFill>
                    <a:srgbClr val="0066FF"/>
                  </a:solidFill>
                  <a:latin typeface="楷体_GB2312" pitchFamily="49" charset="-122"/>
                  <a:ea typeface="楷体_GB2312" pitchFamily="49" charset="-122"/>
                </a:rPr>
                <a:t>十月一日，我和爸爸妈妈一起去乡下玩。乡下</a:t>
              </a:r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 sz="3200" b="1" dirty="0">
                  <a:solidFill>
                    <a:srgbClr val="0066FF"/>
                  </a:solidFill>
                  <a:latin typeface="楷体_GB2312" pitchFamily="49" charset="-122"/>
                  <a:ea typeface="楷体_GB2312" pitchFamily="49" charset="-122"/>
                </a:rPr>
                <a:t>真美呀！禾苗乐弯了腰，小鸟在竹林中唱歌，羊</a:t>
              </a:r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 sz="3200" b="1" dirty="0">
                  <a:solidFill>
                    <a:srgbClr val="0066FF"/>
                  </a:solidFill>
                  <a:latin typeface="楷体_GB2312" pitchFamily="49" charset="-122"/>
                  <a:ea typeface="楷体_GB2312" pitchFamily="49" charset="-122"/>
                </a:rPr>
                <a:t>儿在山坡上吃草。我抱着小兔子坐在木凳上。小</a:t>
              </a:r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 sz="3200" b="1" dirty="0">
                  <a:solidFill>
                    <a:srgbClr val="0066FF"/>
                  </a:solidFill>
                  <a:latin typeface="楷体_GB2312" pitchFamily="49" charset="-122"/>
                  <a:ea typeface="楷体_GB2312" pitchFamily="49" charset="-122"/>
                </a:rPr>
                <a:t>兔子耳朵长长的，眼睛像火红的宝石，口里不停</a:t>
              </a:r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 sz="3200" b="1" dirty="0">
                  <a:solidFill>
                    <a:srgbClr val="0066FF"/>
                  </a:solidFill>
                  <a:latin typeface="楷体_GB2312" pitchFamily="49" charset="-122"/>
                  <a:ea typeface="楷体_GB2312" pitchFamily="49" charset="-122"/>
                </a:rPr>
                <a:t>地吃着萝卜。我轻轻地摸着它白白的毛，它用温</a:t>
              </a:r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 sz="3200" b="1" dirty="0">
                  <a:solidFill>
                    <a:srgbClr val="0066FF"/>
                  </a:solidFill>
                  <a:latin typeface="楷体_GB2312" pitchFamily="49" charset="-122"/>
                  <a:ea typeface="楷体_GB2312" pitchFamily="49" charset="-122"/>
                </a:rPr>
                <a:t>柔的目光望着我，好像在说：</a:t>
              </a:r>
              <a:r>
                <a:rPr lang="zh-CN" altLang="en-US" sz="3200" b="1" dirty="0">
                  <a:solidFill>
                    <a:srgbClr val="0066FF"/>
                  </a:solidFill>
                  <a:latin typeface="Arial" panose="020B0604020202020204"/>
                  <a:ea typeface="楷体_GB2312" pitchFamily="49" charset="-122"/>
                </a:rPr>
                <a:t>“</a:t>
              </a:r>
              <a:r>
                <a:rPr lang="zh-CN" altLang="en-US" sz="3200" b="1" dirty="0">
                  <a:solidFill>
                    <a:srgbClr val="0066FF"/>
                  </a:solidFill>
                  <a:latin typeface="楷体_GB2312" pitchFamily="49" charset="-122"/>
                  <a:ea typeface="楷体_GB2312" pitchFamily="49" charset="-122"/>
                </a:rPr>
                <a:t>欢迎你！</a:t>
              </a:r>
              <a:r>
                <a:rPr lang="zh-CN" altLang="en-US" sz="3200" b="1" dirty="0">
                  <a:solidFill>
                    <a:srgbClr val="0066FF"/>
                  </a:solidFill>
                  <a:latin typeface="Arial" panose="020B0604020202020204"/>
                  <a:ea typeface="楷体_GB2312" pitchFamily="49" charset="-122"/>
                </a:rPr>
                <a:t>”</a:t>
              </a:r>
              <a:endParaRPr lang="zh-CN" altLang="en-US" sz="3200" b="1" dirty="0">
                <a:solidFill>
                  <a:srgbClr val="0066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4772" y="77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3695" y="210"/>
              <a:ext cx="31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New Gulim" pitchFamily="18" charset="-127"/>
                </a:rPr>
                <a:t>qǐ</a:t>
              </a:r>
              <a:endParaRPr lang="en-US" altLang="zh-CN" sz="1600">
                <a:latin typeface="New Gulim" pitchFamily="18" charset="-127"/>
              </a:endParaRPr>
            </a:p>
          </p:txBody>
        </p:sp>
        <p:sp>
          <p:nvSpPr>
            <p:cNvPr id="16400" name="Text Box 16"/>
            <p:cNvSpPr txBox="1">
              <a:spLocks noChangeArrowheads="1"/>
            </p:cNvSpPr>
            <p:nvPr/>
          </p:nvSpPr>
          <p:spPr bwMode="auto">
            <a:xfrm>
              <a:off x="2472" y="845"/>
              <a:ext cx="3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yāo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1928" y="845"/>
              <a:ext cx="40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wān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02" name="Text Box 18"/>
            <p:cNvSpPr txBox="1">
              <a:spLocks noChangeArrowheads="1"/>
            </p:cNvSpPr>
            <p:nvPr/>
          </p:nvSpPr>
          <p:spPr bwMode="auto">
            <a:xfrm>
              <a:off x="112" y="845"/>
              <a:ext cx="40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zhēn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03" name="Text Box 19"/>
            <p:cNvSpPr txBox="1">
              <a:spLocks noChangeArrowheads="1"/>
            </p:cNvSpPr>
            <p:nvPr/>
          </p:nvSpPr>
          <p:spPr bwMode="auto">
            <a:xfrm>
              <a:off x="430" y="845"/>
              <a:ext cx="3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měi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04" name="Text Box 20"/>
            <p:cNvSpPr txBox="1">
              <a:spLocks noChangeArrowheads="1"/>
            </p:cNvSpPr>
            <p:nvPr/>
          </p:nvSpPr>
          <p:spPr bwMode="auto">
            <a:xfrm>
              <a:off x="1383" y="845"/>
              <a:ext cx="54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miáo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05" name="Text Box 21"/>
            <p:cNvSpPr txBox="1">
              <a:spLocks noChangeArrowheads="1"/>
            </p:cNvSpPr>
            <p:nvPr/>
          </p:nvSpPr>
          <p:spPr bwMode="auto">
            <a:xfrm>
              <a:off x="3696" y="1449"/>
              <a:ext cx="45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ea typeface="宋体" panose="02010600030101010101" pitchFamily="2" charset="-122"/>
                </a:rPr>
                <a:t>zu</a:t>
              </a:r>
              <a:r>
                <a:rPr lang="en-US" altLang="zh-CN" sz="1600">
                  <a:ea typeface="宋体" panose="02010600030101010101" pitchFamily="2" charset="-122"/>
                  <a:cs typeface="Arial" panose="020B0604020202020204" pitchFamily="34" charset="0"/>
                </a:rPr>
                <a:t>ò</a:t>
              </a:r>
              <a:endParaRPr lang="en-US" altLang="zh-CN" sz="1600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06" name="Text Box 22"/>
            <p:cNvSpPr txBox="1">
              <a:spLocks noChangeArrowheads="1"/>
            </p:cNvSpPr>
            <p:nvPr/>
          </p:nvSpPr>
          <p:spPr bwMode="auto">
            <a:xfrm>
              <a:off x="4195" y="2704"/>
              <a:ext cx="4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máo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>
              <a:off x="4422" y="845"/>
              <a:ext cx="77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chàng gē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>
              <a:off x="4967" y="2674"/>
              <a:ext cx="6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ea typeface="宋体" panose="02010600030101010101" pitchFamily="2" charset="-122"/>
                </a:rPr>
                <a:t>yòng wēn</a:t>
              </a:r>
              <a:endParaRPr lang="en-US" altLang="zh-CN" sz="16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>
              <a:off x="4105" y="210"/>
              <a:ext cx="63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</a:rPr>
                <a:t>xiāng</a:t>
              </a:r>
              <a:endParaRPr lang="en-US" altLang="zh-CN" sz="1600">
                <a:latin typeface="Century Gothic" pitchFamily="34" charset="0"/>
              </a:endParaRPr>
            </a:p>
          </p:txBody>
        </p:sp>
        <p:sp>
          <p:nvSpPr>
            <p:cNvPr id="16410" name="Text Box 26"/>
            <p:cNvSpPr txBox="1">
              <a:spLocks noChangeArrowheads="1"/>
            </p:cNvSpPr>
            <p:nvPr/>
          </p:nvSpPr>
          <p:spPr bwMode="auto">
            <a:xfrm>
              <a:off x="748" y="845"/>
              <a:ext cx="31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ea typeface="宋体" panose="02010600030101010101" pitchFamily="2" charset="-122"/>
                </a:rPr>
                <a:t>y</a:t>
              </a:r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a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1" name="Text Box 27"/>
            <p:cNvSpPr txBox="1">
              <a:spLocks noChangeArrowheads="1"/>
            </p:cNvSpPr>
            <p:nvPr/>
          </p:nvSpPr>
          <p:spPr bwMode="auto">
            <a:xfrm>
              <a:off x="4013" y="845"/>
              <a:ext cx="31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>
                  <a:ea typeface="宋体" panose="02010600030101010101" pitchFamily="2" charset="-122"/>
                </a:rPr>
                <a:t>l</a:t>
              </a:r>
              <a:r>
                <a:rPr lang="en-US" altLang="zh-CN">
                  <a:latin typeface="宋体" panose="02010600030101010101" pitchFamily="2" charset="-122"/>
                  <a:ea typeface="宋体" panose="02010600030101010101" pitchFamily="2" charset="-122"/>
                </a:rPr>
                <a:t>í</a:t>
              </a:r>
              <a:r>
                <a:rPr lang="en-US" altLang="zh-CN">
                  <a:ea typeface="宋体" panose="02010600030101010101" pitchFamily="2" charset="-122"/>
                </a:rPr>
                <a:t>n</a:t>
              </a:r>
              <a:endParaRPr lang="en-US" altLang="zh-CN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412" name="Text Box 28"/>
            <p:cNvSpPr txBox="1">
              <a:spLocks noChangeArrowheads="1"/>
            </p:cNvSpPr>
            <p:nvPr/>
          </p:nvSpPr>
          <p:spPr bwMode="auto">
            <a:xfrm>
              <a:off x="928" y="1449"/>
              <a:ext cx="31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pō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2426" y="1480"/>
              <a:ext cx="7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>
                  <a:latin typeface="Century Gothic" pitchFamily="34" charset="0"/>
                  <a:ea typeface="宋体" panose="02010600030101010101" pitchFamily="2" charset="-122"/>
                </a:rPr>
                <a:t>b</a:t>
              </a:r>
              <a:r>
                <a:rPr lang="en-US" altLang="zh-CN">
                  <a:latin typeface="Century Gothic" pitchFamily="34" charset="0"/>
                </a:rPr>
                <a:t>à</a:t>
              </a:r>
              <a:r>
                <a:rPr lang="en-US" altLang="zh-CN">
                  <a:latin typeface="Century Gothic" pitchFamily="34" charset="0"/>
                  <a:ea typeface="宋体" panose="02010600030101010101" pitchFamily="2" charset="-122"/>
                </a:rPr>
                <a:t>o zhe</a:t>
              </a:r>
              <a:endParaRPr lang="en-US" altLang="zh-CN">
                <a:latin typeface="Century Gothic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14" name="Text Box 30"/>
            <p:cNvSpPr txBox="1">
              <a:spLocks noChangeArrowheads="1"/>
            </p:cNvSpPr>
            <p:nvPr/>
          </p:nvSpPr>
          <p:spPr bwMode="auto">
            <a:xfrm>
              <a:off x="4467" y="1480"/>
              <a:ext cx="45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dèng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1066" y="2069"/>
              <a:ext cx="5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>
                  <a:ea typeface="宋体" panose="02010600030101010101" pitchFamily="2" charset="-122"/>
                </a:rPr>
                <a:t>ch</a:t>
              </a:r>
              <a:r>
                <a:rPr lang="en-US" altLang="zh-CN">
                  <a:latin typeface="宋体" panose="02010600030101010101" pitchFamily="2" charset="-122"/>
                  <a:ea typeface="宋体" panose="02010600030101010101" pitchFamily="2" charset="-122"/>
                </a:rPr>
                <a:t>á</a:t>
              </a:r>
              <a:r>
                <a:rPr lang="en-US" altLang="zh-CN">
                  <a:ea typeface="宋体" panose="02010600030101010101" pitchFamily="2" charset="-122"/>
                </a:rPr>
                <a:t>ng</a:t>
              </a:r>
              <a:endParaRPr lang="en-US" altLang="zh-CN">
                <a:ea typeface="宋体" panose="02010600030101010101" pitchFamily="2" charset="-122"/>
              </a:endParaRPr>
            </a:p>
          </p:txBody>
        </p:sp>
        <p:sp>
          <p:nvSpPr>
            <p:cNvPr id="16416" name="Text Box 32"/>
            <p:cNvSpPr txBox="1">
              <a:spLocks noChangeArrowheads="1"/>
            </p:cNvSpPr>
            <p:nvPr/>
          </p:nvSpPr>
          <p:spPr bwMode="auto">
            <a:xfrm>
              <a:off x="2200" y="2054"/>
              <a:ext cx="99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Arial Unicode MS" pitchFamily="34" charset="-122"/>
                  <a:cs typeface="Arial Unicode MS" pitchFamily="34" charset="-122"/>
                </a:rPr>
                <a:t>yǎn jīng xiàng</a:t>
              </a:r>
              <a:endParaRPr lang="en-US" altLang="zh-CN" sz="1600">
                <a:latin typeface="Century Gothic" pitchFamily="34" charset="0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3197" y="2069"/>
              <a:ext cx="45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ea typeface="宋体" panose="02010600030101010101" pitchFamily="2" charset="-122"/>
                  <a:cs typeface="Arial" panose="020B0604020202020204" pitchFamily="34" charset="0"/>
                </a:rPr>
                <a:t>hóng</a:t>
              </a:r>
              <a:endParaRPr lang="en-US" altLang="zh-CN" sz="1600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18" name="Text Box 34"/>
            <p:cNvSpPr txBox="1">
              <a:spLocks noChangeArrowheads="1"/>
            </p:cNvSpPr>
            <p:nvPr/>
          </p:nvSpPr>
          <p:spPr bwMode="auto">
            <a:xfrm>
              <a:off x="5284" y="2069"/>
              <a:ext cx="45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ea typeface="宋体" panose="02010600030101010101" pitchFamily="2" charset="-122"/>
                </a:rPr>
                <a:t>tíng</a:t>
              </a:r>
              <a:endParaRPr lang="en-US" altLang="zh-CN" sz="1600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3741" y="2069"/>
              <a:ext cx="45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bǎo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20" name="Text Box 36"/>
            <p:cNvSpPr txBox="1">
              <a:spLocks noChangeArrowheads="1"/>
            </p:cNvSpPr>
            <p:nvPr/>
          </p:nvSpPr>
          <p:spPr bwMode="auto">
            <a:xfrm>
              <a:off x="158" y="2704"/>
              <a:ext cx="31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ea typeface="宋体" panose="02010600030101010101" pitchFamily="2" charset="-122"/>
                </a:rPr>
                <a:t>de</a:t>
              </a:r>
              <a:endParaRPr lang="en-US" altLang="zh-CN" sz="1600"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21" name="Text Box 37"/>
            <p:cNvSpPr txBox="1">
              <a:spLocks noChangeArrowheads="1"/>
            </p:cNvSpPr>
            <p:nvPr/>
          </p:nvSpPr>
          <p:spPr bwMode="auto">
            <a:xfrm>
              <a:off x="930" y="2704"/>
              <a:ext cx="63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</a:rPr>
                <a:t>luó   bo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22" name="Text Box 38"/>
            <p:cNvSpPr txBox="1">
              <a:spLocks noChangeArrowheads="1"/>
            </p:cNvSpPr>
            <p:nvPr/>
          </p:nvSpPr>
          <p:spPr bwMode="auto">
            <a:xfrm>
              <a:off x="1927" y="2674"/>
              <a:ext cx="45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qīng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23" name="Text Box 39"/>
            <p:cNvSpPr txBox="1">
              <a:spLocks noChangeArrowheads="1"/>
            </p:cNvSpPr>
            <p:nvPr/>
          </p:nvSpPr>
          <p:spPr bwMode="auto">
            <a:xfrm>
              <a:off x="2743" y="2704"/>
              <a:ext cx="681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mō  zhe</a:t>
              </a:r>
              <a:endParaRPr lang="en-US" altLang="zh-CN" sz="1600">
                <a:latin typeface="Century Gothic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6424" name="Text Box 40"/>
            <p:cNvSpPr txBox="1">
              <a:spLocks noChangeArrowheads="1"/>
            </p:cNvSpPr>
            <p:nvPr/>
          </p:nvSpPr>
          <p:spPr bwMode="auto">
            <a:xfrm>
              <a:off x="793" y="3294"/>
              <a:ext cx="99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Arial Unicode MS" pitchFamily="34" charset="-122"/>
                  <a:cs typeface="Arial Unicode MS" pitchFamily="34" charset="-122"/>
                </a:rPr>
                <a:t>guāng wàng</a:t>
              </a:r>
              <a:endParaRPr lang="en-US" altLang="zh-CN" sz="1600">
                <a:latin typeface="Century Gothic" pitchFamily="34" charset="0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6425" name="Text Box 41"/>
            <p:cNvSpPr txBox="1">
              <a:spLocks noChangeArrowheads="1"/>
            </p:cNvSpPr>
            <p:nvPr/>
          </p:nvSpPr>
          <p:spPr bwMode="auto">
            <a:xfrm>
              <a:off x="2154" y="3249"/>
              <a:ext cx="8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600">
                  <a:latin typeface="Century Gothic" pitchFamily="34" charset="0"/>
                  <a:ea typeface="Arial Unicode MS" pitchFamily="34" charset="-122"/>
                  <a:cs typeface="Arial Unicode MS" pitchFamily="34" charset="-122"/>
                </a:rPr>
                <a:t>h</a:t>
              </a:r>
              <a:r>
                <a:rPr lang="en-US" altLang="zh-CN" sz="1600">
                  <a:latin typeface="AvantGarde Bk BT" pitchFamily="34" charset="0"/>
                  <a:ea typeface="Arial Unicode MS" pitchFamily="34" charset="-122"/>
                  <a:cs typeface="Arial Unicode MS" pitchFamily="34" charset="-122"/>
                </a:rPr>
                <a:t>ǎ</a:t>
              </a:r>
              <a:r>
                <a:rPr lang="en-US" altLang="zh-CN" sz="1600">
                  <a:latin typeface="Century Gothic" pitchFamily="34" charset="0"/>
                  <a:ea typeface="Arial Unicode MS" pitchFamily="34" charset="-122"/>
                  <a:cs typeface="Arial Unicode MS" pitchFamily="34" charset="-122"/>
                </a:rPr>
                <a:t>o xiàng</a:t>
              </a:r>
              <a:endParaRPr lang="en-US" altLang="zh-CN" sz="1600">
                <a:latin typeface="Century Gothic" pitchFamily="34" charset="0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6426" name="Text Box 42"/>
            <p:cNvSpPr txBox="1">
              <a:spLocks noChangeArrowheads="1"/>
            </p:cNvSpPr>
            <p:nvPr/>
          </p:nvSpPr>
          <p:spPr bwMode="auto">
            <a:xfrm>
              <a:off x="158" y="3261"/>
              <a:ext cx="33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/>
                <a:t>r</a:t>
              </a:r>
              <a:r>
                <a:rPr lang="en-US" altLang="zh-CN">
                  <a:latin typeface="New Gulim"/>
                </a:rPr>
                <a:t>ó</a:t>
              </a:r>
              <a:r>
                <a:rPr lang="en-US" altLang="zh-CN"/>
                <a:t>u</a:t>
              </a:r>
              <a:endParaRPr lang="en-US" altLang="zh-CN"/>
            </a:p>
          </p:txBody>
        </p:sp>
      </p:grpSp>
      <p:sp>
        <p:nvSpPr>
          <p:cNvPr id="16427" name="Text Box 43"/>
          <p:cNvSpPr txBox="1">
            <a:spLocks noChangeArrowheads="1"/>
          </p:cNvSpPr>
          <p:nvPr/>
        </p:nvSpPr>
        <p:spPr bwMode="auto">
          <a:xfrm>
            <a:off x="1271588" y="561975"/>
            <a:ext cx="5921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月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28" name="Text Box 44"/>
          <p:cNvSpPr txBox="1">
            <a:spLocks noChangeArrowheads="1"/>
          </p:cNvSpPr>
          <p:nvPr/>
        </p:nvSpPr>
        <p:spPr bwMode="auto">
          <a:xfrm>
            <a:off x="2095500" y="561975"/>
            <a:ext cx="5921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日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29" name="Text Box 45"/>
          <p:cNvSpPr txBox="1">
            <a:spLocks noChangeArrowheads="1"/>
          </p:cNvSpPr>
          <p:nvPr/>
        </p:nvSpPr>
        <p:spPr bwMode="auto">
          <a:xfrm flipH="1">
            <a:off x="1809750" y="1557338"/>
            <a:ext cx="576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禾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0" name="Text Box 46"/>
          <p:cNvSpPr txBox="1">
            <a:spLocks noChangeArrowheads="1"/>
          </p:cNvSpPr>
          <p:nvPr/>
        </p:nvSpPr>
        <p:spPr bwMode="auto">
          <a:xfrm flipH="1">
            <a:off x="5076825" y="1557338"/>
            <a:ext cx="576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鸟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1" name="Text Box 47"/>
          <p:cNvSpPr txBox="1">
            <a:spLocks noChangeArrowheads="1"/>
          </p:cNvSpPr>
          <p:nvPr/>
        </p:nvSpPr>
        <p:spPr bwMode="auto">
          <a:xfrm flipH="1">
            <a:off x="5867400" y="1557338"/>
            <a:ext cx="576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竹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2" name="Text Box 48"/>
          <p:cNvSpPr txBox="1">
            <a:spLocks noChangeArrowheads="1"/>
          </p:cNvSpPr>
          <p:nvPr/>
        </p:nvSpPr>
        <p:spPr bwMode="auto">
          <a:xfrm flipH="1">
            <a:off x="8342313" y="1557338"/>
            <a:ext cx="5762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羊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3" name="Text Box 49"/>
          <p:cNvSpPr txBox="1">
            <a:spLocks noChangeArrowheads="1"/>
          </p:cNvSpPr>
          <p:nvPr/>
        </p:nvSpPr>
        <p:spPr bwMode="auto">
          <a:xfrm flipH="1">
            <a:off x="5075238" y="2517775"/>
            <a:ext cx="5762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兔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4" name="Text Box 50"/>
          <p:cNvSpPr txBox="1">
            <a:spLocks noChangeArrowheads="1"/>
          </p:cNvSpPr>
          <p:nvPr/>
        </p:nvSpPr>
        <p:spPr bwMode="auto">
          <a:xfrm flipH="1">
            <a:off x="6681788" y="2530475"/>
            <a:ext cx="5762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木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5" name="Text Box 51"/>
          <p:cNvSpPr txBox="1">
            <a:spLocks noChangeArrowheads="1"/>
          </p:cNvSpPr>
          <p:nvPr/>
        </p:nvSpPr>
        <p:spPr bwMode="auto">
          <a:xfrm flipH="1">
            <a:off x="996950" y="3509963"/>
            <a:ext cx="576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耳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6" name="Text Box 52"/>
          <p:cNvSpPr txBox="1">
            <a:spLocks noChangeArrowheads="1"/>
          </p:cNvSpPr>
          <p:nvPr/>
        </p:nvSpPr>
        <p:spPr bwMode="auto">
          <a:xfrm flipH="1">
            <a:off x="4665663" y="3505200"/>
            <a:ext cx="5762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火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7" name="Text Box 53"/>
          <p:cNvSpPr txBox="1">
            <a:spLocks noChangeArrowheads="1"/>
          </p:cNvSpPr>
          <p:nvPr/>
        </p:nvSpPr>
        <p:spPr bwMode="auto">
          <a:xfrm flipH="1">
            <a:off x="7118350" y="3509963"/>
            <a:ext cx="5762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口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 flipH="1">
            <a:off x="989013" y="5432425"/>
            <a:ext cx="5762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CC3399"/>
                </a:solidFill>
                <a:latin typeface="楷体_GB2312" pitchFamily="49" charset="-122"/>
                <a:ea typeface="楷体_GB2312" pitchFamily="49" charset="-122"/>
              </a:rPr>
              <a:t>目</a:t>
            </a:r>
            <a:endParaRPr lang="zh-CN" altLang="en-US" sz="3200" b="1">
              <a:solidFill>
                <a:srgbClr val="CC3399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2400" y="-114300"/>
            <a:ext cx="10134600" cy="714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1203" name="Object 3">
            <a:hlinkClick r:id="rId2" action="ppaction://hlinksldjump"/>
          </p:cNvPr>
          <p:cNvGraphicFramePr>
            <a:graphicFrameLocks noChangeAspect="1"/>
          </p:cNvGraphicFramePr>
          <p:nvPr/>
        </p:nvGraphicFramePr>
        <p:xfrm>
          <a:off x="228600" y="152400"/>
          <a:ext cx="1733550" cy="209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3" name="Image" r:id="rId3" imgW="1295400" imgH="1562100" progId="Photoshop.Image.8">
                  <p:embed/>
                </p:oleObj>
              </mc:Choice>
              <mc:Fallback>
                <p:oleObj name="Image" r:id="rId3" imgW="1295400" imgH="1562100" progId="Photoshop.Imag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52400"/>
                        <a:ext cx="1733550" cy="209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4" name="Object 4">
            <a:hlinkClick r:id="rId5" action="ppaction://hlinksldjump"/>
          </p:cNvPr>
          <p:cNvGraphicFramePr>
            <a:graphicFrameLocks noChangeAspect="1"/>
          </p:cNvGraphicFramePr>
          <p:nvPr/>
        </p:nvGraphicFramePr>
        <p:xfrm>
          <a:off x="2133600" y="152400"/>
          <a:ext cx="1733550" cy="209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4" name="Image" r:id="rId6" imgW="1295400" imgH="1562100" progId="Photoshop.Image.8">
                  <p:embed/>
                </p:oleObj>
              </mc:Choice>
              <mc:Fallback>
                <p:oleObj name="Image" r:id="rId6" imgW="1295400" imgH="1562100" progId="Photoshop.Image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52400"/>
                        <a:ext cx="1733550" cy="209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5" name="Object 5">
            <a:hlinkClick r:id="rId8" action="ppaction://hlinksldjump"/>
          </p:cNvPr>
          <p:cNvGraphicFramePr>
            <a:graphicFrameLocks noChangeAspect="1"/>
          </p:cNvGraphicFramePr>
          <p:nvPr/>
        </p:nvGraphicFramePr>
        <p:xfrm>
          <a:off x="3962400" y="152400"/>
          <a:ext cx="167640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5" name="Image" r:id="rId9" imgW="925830" imgH="925830" progId="Photoshop.Image.8">
                  <p:embed/>
                </p:oleObj>
              </mc:Choice>
              <mc:Fallback>
                <p:oleObj name="Image" r:id="rId9" imgW="925830" imgH="925830" progId="Photoshop.Imag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52400"/>
                        <a:ext cx="167640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6" name="Object 6">
            <a:hlinkClick r:id="rId11" action="ppaction://hlinksldjump"/>
          </p:cNvPr>
          <p:cNvGraphicFramePr>
            <a:graphicFrameLocks noChangeAspect="1"/>
          </p:cNvGraphicFramePr>
          <p:nvPr/>
        </p:nvGraphicFramePr>
        <p:xfrm>
          <a:off x="228600" y="2362200"/>
          <a:ext cx="1751013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6" name="Image" r:id="rId12" imgW="1308100" imgH="1536700" progId="Photoshop.Image.8">
                  <p:embed/>
                </p:oleObj>
              </mc:Choice>
              <mc:Fallback>
                <p:oleObj name="Image" r:id="rId12" imgW="1308100" imgH="1536700" progId="Photoshop.Image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362200"/>
                        <a:ext cx="1751013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7">
            <a:hlinkClick r:id="rId14" action="ppaction://hlinksldjump"/>
          </p:cNvPr>
          <p:cNvGraphicFramePr>
            <a:graphicFrameLocks noChangeAspect="1"/>
          </p:cNvGraphicFramePr>
          <p:nvPr/>
        </p:nvGraphicFramePr>
        <p:xfrm>
          <a:off x="2133600" y="2362200"/>
          <a:ext cx="173355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7" name="Image" r:id="rId15" imgW="1295400" imgH="1536700" progId="Photoshop.Image.8">
                  <p:embed/>
                </p:oleObj>
              </mc:Choice>
              <mc:Fallback>
                <p:oleObj name="Image" r:id="rId15" imgW="1295400" imgH="1536700" progId="Photoshop.Image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362200"/>
                        <a:ext cx="173355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8">
            <a:hlinkClick r:id="rId17" action="ppaction://hlinksldjump"/>
          </p:cNvPr>
          <p:cNvGraphicFramePr>
            <a:graphicFrameLocks noChangeAspect="1"/>
          </p:cNvGraphicFramePr>
          <p:nvPr/>
        </p:nvGraphicFramePr>
        <p:xfrm>
          <a:off x="3962400" y="2362200"/>
          <a:ext cx="173355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8" name="Image" r:id="rId18" imgW="1295400" imgH="1536700" progId="Photoshop.Image.8">
                  <p:embed/>
                </p:oleObj>
              </mc:Choice>
              <mc:Fallback>
                <p:oleObj name="Image" r:id="rId18" imgW="1295400" imgH="1536700" progId="Photoshop.Image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362200"/>
                        <a:ext cx="173355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9" name="Object 9">
            <a:hlinkClick r:id="rId20" action="ppaction://hlinksldjump"/>
          </p:cNvPr>
          <p:cNvGraphicFramePr>
            <a:graphicFrameLocks noChangeAspect="1"/>
          </p:cNvGraphicFramePr>
          <p:nvPr/>
        </p:nvGraphicFramePr>
        <p:xfrm>
          <a:off x="228600" y="4572000"/>
          <a:ext cx="1716088" cy="209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9" name="Image" r:id="rId21" imgW="1282700" imgH="1562100" progId="Photoshop.Image.8">
                  <p:embed/>
                </p:oleObj>
              </mc:Choice>
              <mc:Fallback>
                <p:oleObj name="Image" r:id="rId21" imgW="1282700" imgH="1562100" progId="Photoshop.Image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572000"/>
                        <a:ext cx="1716088" cy="209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10" name="Object 10">
            <a:hlinkClick r:id="rId23" action="ppaction://hlinksldjump"/>
          </p:cNvPr>
          <p:cNvGraphicFramePr>
            <a:graphicFrameLocks noChangeAspect="1"/>
          </p:cNvGraphicFramePr>
          <p:nvPr/>
        </p:nvGraphicFramePr>
        <p:xfrm>
          <a:off x="2133600" y="4572000"/>
          <a:ext cx="1700213" cy="207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0" name="Image" r:id="rId24" imgW="1270000" imgH="1549400" progId="Photoshop.Image.8">
                  <p:embed/>
                </p:oleObj>
              </mc:Choice>
              <mc:Fallback>
                <p:oleObj name="Image" r:id="rId24" imgW="1270000" imgH="1549400" progId="Photoshop.Image.8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572000"/>
                        <a:ext cx="1700213" cy="2074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11" name="Object 11">
            <a:hlinkClick r:id="rId26" action="ppaction://hlinksldjump"/>
          </p:cNvPr>
          <p:cNvGraphicFramePr>
            <a:graphicFrameLocks noChangeAspect="1"/>
          </p:cNvGraphicFramePr>
          <p:nvPr/>
        </p:nvGraphicFramePr>
        <p:xfrm>
          <a:off x="3962400" y="4572000"/>
          <a:ext cx="1733550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1" name="Image" r:id="rId27" imgW="1295400" imgH="1536700" progId="Photoshop.Image.8">
                  <p:embed/>
                </p:oleObj>
              </mc:Choice>
              <mc:Fallback>
                <p:oleObj name="Image" r:id="rId27" imgW="1295400" imgH="1536700" progId="Photoshop.Image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4572000"/>
                        <a:ext cx="1733550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6553200" y="228600"/>
            <a:ext cx="115887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latin typeface="隶书" pitchFamily="49" charset="-122"/>
                <a:ea typeface="隶书" pitchFamily="49" charset="-122"/>
              </a:rPr>
              <a:t>       </a:t>
            </a:r>
            <a:r>
              <a:rPr kumimoji="1" lang="zh-CN" altLang="en-US" sz="3200" b="1">
                <a:latin typeface="隶书" pitchFamily="49" charset="-122"/>
                <a:ea typeface="隶书" pitchFamily="49" charset="-122"/>
              </a:rPr>
              <a:t>小朋友，请你看看图猜一猜图上的文字是什么。</a:t>
            </a:r>
            <a:endParaRPr kumimoji="1" lang="zh-CN" altLang="en-US" sz="3200" b="1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51213" name="AutoShape 13"/>
          <p:cNvSpPr>
            <a:spLocks noChangeArrowheads="1"/>
          </p:cNvSpPr>
          <p:nvPr/>
        </p:nvSpPr>
        <p:spPr bwMode="auto">
          <a:xfrm>
            <a:off x="6629400" y="5943600"/>
            <a:ext cx="685800" cy="533400"/>
          </a:xfrm>
          <a:prstGeom prst="rightArrow">
            <a:avLst>
              <a:gd name="adj1" fmla="val 50000"/>
              <a:gd name="adj2" fmla="val 3214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14" name="AutoShape 14"/>
          <p:cNvSpPr>
            <a:spLocks noChangeArrowheads="1"/>
          </p:cNvSpPr>
          <p:nvPr/>
        </p:nvSpPr>
        <p:spPr bwMode="auto">
          <a:xfrm>
            <a:off x="6477000" y="5867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51215" name="AutoShape 15">
            <a:hlinkClick r:id="rId2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05600" y="6096000"/>
            <a:ext cx="685800" cy="533400"/>
          </a:xfrm>
          <a:prstGeom prst="actionButtonForwardNex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3032125" y="246062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grpSp>
        <p:nvGrpSpPr>
          <p:cNvPr id="29701" name="Group 5"/>
          <p:cNvGrpSpPr/>
          <p:nvPr/>
        </p:nvGrpSpPr>
        <p:grpSpPr bwMode="auto">
          <a:xfrm>
            <a:off x="69850" y="304800"/>
            <a:ext cx="1679575" cy="6286500"/>
            <a:chOff x="44" y="192"/>
            <a:chExt cx="1058" cy="3960"/>
          </a:xfrm>
        </p:grpSpPr>
        <p:pic>
          <p:nvPicPr>
            <p:cNvPr id="29702" name="Picture 6" descr="0002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2" y="2544"/>
              <a:ext cx="910" cy="16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703" name="AutoShape 7"/>
            <p:cNvSpPr>
              <a:spLocks noChangeArrowheads="1"/>
            </p:cNvSpPr>
            <p:nvPr/>
          </p:nvSpPr>
          <p:spPr bwMode="auto">
            <a:xfrm>
              <a:off x="44" y="192"/>
              <a:ext cx="772" cy="1776"/>
            </a:xfrm>
            <a:prstGeom prst="wedgeEllipseCallout">
              <a:avLst>
                <a:gd name="adj1" fmla="val 28625"/>
                <a:gd name="adj2" fmla="val 7894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/>
              <a:r>
                <a:rPr lang="zh-CN" altLang="en-US" sz="3600" b="1">
                  <a:solidFill>
                    <a:srgbClr val="FF9933"/>
                  </a:solidFill>
                  <a:ea typeface="楷体_GB2312" pitchFamily="49" charset="-122"/>
                </a:rPr>
                <a:t>加加减减</a:t>
              </a:r>
              <a:endParaRPr lang="zh-CN" altLang="en-US" sz="3600" b="1">
                <a:solidFill>
                  <a:srgbClr val="FF9933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29704" name="Group 8"/>
          <p:cNvGrpSpPr/>
          <p:nvPr/>
        </p:nvGrpSpPr>
        <p:grpSpPr bwMode="auto">
          <a:xfrm>
            <a:off x="3352800" y="847725"/>
            <a:ext cx="2971800" cy="1874838"/>
            <a:chOff x="2112" y="534"/>
            <a:chExt cx="1872" cy="1181"/>
          </a:xfrm>
        </p:grpSpPr>
        <p:sp>
          <p:nvSpPr>
            <p:cNvPr id="29705" name="Text Box 9"/>
            <p:cNvSpPr txBox="1">
              <a:spLocks noChangeArrowheads="1"/>
            </p:cNvSpPr>
            <p:nvPr/>
          </p:nvSpPr>
          <p:spPr bwMode="auto">
            <a:xfrm>
              <a:off x="3456" y="921"/>
              <a:ext cx="37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>
                  <a:solidFill>
                    <a:srgbClr val="0000FF"/>
                  </a:solidFill>
                  <a:ea typeface="宋体" panose="02010600030101010101" pitchFamily="2" charset="-122"/>
                </a:rPr>
                <a:t>+1</a:t>
              </a:r>
              <a:endParaRPr lang="en-US" altLang="zh-CN" sz="2800">
                <a:solidFill>
                  <a:srgbClr val="0000FF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29706" name="Group 10"/>
            <p:cNvGrpSpPr/>
            <p:nvPr/>
          </p:nvGrpSpPr>
          <p:grpSpPr bwMode="auto">
            <a:xfrm>
              <a:off x="2112" y="534"/>
              <a:ext cx="1872" cy="1181"/>
              <a:chOff x="2112" y="534"/>
              <a:chExt cx="1872" cy="1181"/>
            </a:xfrm>
          </p:grpSpPr>
          <p:sp>
            <p:nvSpPr>
              <p:cNvPr id="29707" name="Text Box 11"/>
              <p:cNvSpPr txBox="1">
                <a:spLocks noChangeArrowheads="1"/>
              </p:cNvSpPr>
              <p:nvPr/>
            </p:nvSpPr>
            <p:spPr bwMode="auto">
              <a:xfrm>
                <a:off x="2496" y="534"/>
                <a:ext cx="1056" cy="11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11700" b="1">
                    <a:solidFill>
                      <a:srgbClr val="006600"/>
                    </a:solidFill>
                    <a:ea typeface="楷体_GB2312" pitchFamily="49" charset="-122"/>
                  </a:rPr>
                  <a:t>日</a:t>
                </a:r>
                <a:endParaRPr lang="zh-CN" altLang="en-US" sz="11700" b="1">
                  <a:solidFill>
                    <a:srgbClr val="006600"/>
                  </a:solidFill>
                  <a:ea typeface="楷体_GB2312" pitchFamily="49" charset="-122"/>
                </a:endParaRPr>
              </a:p>
            </p:txBody>
          </p:sp>
          <p:grpSp>
            <p:nvGrpSpPr>
              <p:cNvPr id="29708" name="Group 12"/>
              <p:cNvGrpSpPr/>
              <p:nvPr/>
            </p:nvGrpSpPr>
            <p:grpSpPr bwMode="auto">
              <a:xfrm>
                <a:off x="2112" y="873"/>
                <a:ext cx="1872" cy="375"/>
                <a:chOff x="2112" y="873"/>
                <a:chExt cx="1872" cy="375"/>
              </a:xfrm>
            </p:grpSpPr>
            <p:sp>
              <p:nvSpPr>
                <p:cNvPr id="29709" name="Line 13"/>
                <p:cNvSpPr>
                  <a:spLocks noChangeShapeType="1"/>
                </p:cNvSpPr>
                <p:nvPr/>
              </p:nvSpPr>
              <p:spPr bwMode="auto">
                <a:xfrm>
                  <a:off x="3408" y="1248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10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2112" y="1200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1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246" y="878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zh-CN" altLang="zh-CN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971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2256" y="873"/>
                  <a:ext cx="316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2800">
                      <a:solidFill>
                        <a:srgbClr val="0000FF"/>
                      </a:solidFill>
                      <a:ea typeface="宋体" panose="02010600030101010101" pitchFamily="2" charset="-122"/>
                    </a:rPr>
                    <a:t>-1</a:t>
                  </a:r>
                  <a:endParaRPr lang="en-US" altLang="zh-CN" sz="2800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6443663" y="928688"/>
            <a:ext cx="1535112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600" b="1">
                <a:solidFill>
                  <a:srgbClr val="CC3399"/>
                </a:solidFill>
                <a:ea typeface="楷体_GB2312" pitchFamily="49" charset="-122"/>
              </a:rPr>
              <a:t>目</a:t>
            </a:r>
            <a:endParaRPr lang="zh-CN" altLang="en-US" sz="10600" b="1">
              <a:solidFill>
                <a:srgbClr val="CC3399"/>
              </a:solidFill>
              <a:ea typeface="楷体_GB2312" pitchFamily="49" charset="-122"/>
            </a:endParaRP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1814513" y="1052513"/>
            <a:ext cx="1533525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600" b="1">
                <a:solidFill>
                  <a:srgbClr val="CC3399"/>
                </a:solidFill>
                <a:ea typeface="楷体_GB2312" pitchFamily="49" charset="-122"/>
              </a:rPr>
              <a:t>口</a:t>
            </a:r>
            <a:endParaRPr lang="zh-CN" altLang="en-US" sz="10600" b="1">
              <a:solidFill>
                <a:srgbClr val="CC3399"/>
              </a:solidFill>
              <a:ea typeface="楷体_GB2312" pitchFamily="49" charset="-122"/>
            </a:endParaRPr>
          </a:p>
        </p:txBody>
      </p:sp>
      <p:grpSp>
        <p:nvGrpSpPr>
          <p:cNvPr id="29723" name="Group 27"/>
          <p:cNvGrpSpPr/>
          <p:nvPr/>
        </p:nvGrpSpPr>
        <p:grpSpPr bwMode="auto">
          <a:xfrm>
            <a:off x="3776663" y="2997200"/>
            <a:ext cx="2759075" cy="1874838"/>
            <a:chOff x="2379" y="1888"/>
            <a:chExt cx="1738" cy="1181"/>
          </a:xfrm>
        </p:grpSpPr>
        <p:sp>
          <p:nvSpPr>
            <p:cNvPr id="29715" name="Text Box 19"/>
            <p:cNvSpPr txBox="1">
              <a:spLocks noChangeArrowheads="1"/>
            </p:cNvSpPr>
            <p:nvPr/>
          </p:nvSpPr>
          <p:spPr bwMode="auto">
            <a:xfrm>
              <a:off x="3589" y="2275"/>
              <a:ext cx="37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>
                  <a:solidFill>
                    <a:srgbClr val="0000FF"/>
                  </a:solidFill>
                  <a:ea typeface="宋体" panose="02010600030101010101" pitchFamily="2" charset="-122"/>
                </a:rPr>
                <a:t>+1</a:t>
              </a:r>
              <a:endParaRPr lang="en-US" altLang="zh-CN" sz="2800">
                <a:solidFill>
                  <a:srgbClr val="0000FF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29716" name="Group 20"/>
            <p:cNvGrpSpPr/>
            <p:nvPr/>
          </p:nvGrpSpPr>
          <p:grpSpPr bwMode="auto">
            <a:xfrm>
              <a:off x="2379" y="1888"/>
              <a:ext cx="1738" cy="1181"/>
              <a:chOff x="2379" y="1888"/>
              <a:chExt cx="1738" cy="1181"/>
            </a:xfrm>
          </p:grpSpPr>
          <p:sp>
            <p:nvSpPr>
              <p:cNvPr id="29717" name="Text Box 21"/>
              <p:cNvSpPr txBox="1">
                <a:spLocks noChangeArrowheads="1"/>
              </p:cNvSpPr>
              <p:nvPr/>
            </p:nvSpPr>
            <p:spPr bwMode="auto">
              <a:xfrm>
                <a:off x="2629" y="1888"/>
                <a:ext cx="1054" cy="11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11700" b="1">
                    <a:solidFill>
                      <a:srgbClr val="006600"/>
                    </a:solidFill>
                    <a:ea typeface="楷体_GB2312" pitchFamily="49" charset="-122"/>
                  </a:rPr>
                  <a:t>木</a:t>
                </a:r>
                <a:endParaRPr lang="zh-CN" altLang="en-US" sz="11700" b="1">
                  <a:solidFill>
                    <a:srgbClr val="006600"/>
                  </a:solidFill>
                  <a:ea typeface="楷体_GB2312" pitchFamily="49" charset="-122"/>
                </a:endParaRPr>
              </a:p>
            </p:txBody>
          </p:sp>
          <p:grpSp>
            <p:nvGrpSpPr>
              <p:cNvPr id="29718" name="Group 22"/>
              <p:cNvGrpSpPr/>
              <p:nvPr/>
            </p:nvGrpSpPr>
            <p:grpSpPr bwMode="auto">
              <a:xfrm>
                <a:off x="2379" y="2214"/>
                <a:ext cx="1738" cy="388"/>
                <a:chOff x="2379" y="2214"/>
                <a:chExt cx="1738" cy="388"/>
              </a:xfrm>
            </p:grpSpPr>
            <p:sp>
              <p:nvSpPr>
                <p:cNvPr id="29719" name="Line 23"/>
                <p:cNvSpPr>
                  <a:spLocks noChangeShapeType="1"/>
                </p:cNvSpPr>
                <p:nvPr/>
              </p:nvSpPr>
              <p:spPr bwMode="auto">
                <a:xfrm>
                  <a:off x="3541" y="2602"/>
                  <a:ext cx="5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20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379" y="2232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zh-CN" altLang="zh-CN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9721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2389" y="2214"/>
                  <a:ext cx="116" cy="3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zh-CN" altLang="zh-CN" sz="2800">
                    <a:solidFill>
                      <a:srgbClr val="0000FF"/>
                    </a:solidFill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6516688" y="3068638"/>
            <a:ext cx="1535112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600" b="1">
                <a:solidFill>
                  <a:srgbClr val="CC3399"/>
                </a:solidFill>
                <a:ea typeface="楷体_GB2312" pitchFamily="49" charset="-122"/>
              </a:rPr>
              <a:t>禾</a:t>
            </a:r>
            <a:endParaRPr lang="zh-CN" altLang="en-US" sz="10600" b="1">
              <a:solidFill>
                <a:srgbClr val="CC3399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3" grpId="0" autoUpdateAnimBg="0"/>
      <p:bldP spid="29714" grpId="0" autoUpdateAnimBg="0"/>
      <p:bldP spid="29722" grpId="0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323850" y="188913"/>
            <a:ext cx="864235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54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en-US" altLang="zh-CN" sz="5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5400" b="1" dirty="0">
                <a:latin typeface="楷体_GB2312" pitchFamily="49" charset="-122"/>
                <a:ea typeface="楷体_GB2312" pitchFamily="49" charset="-122"/>
              </a:rPr>
              <a:t>一位老公公， </a:t>
            </a:r>
            <a:r>
              <a:rPr lang="zh-CN" altLang="en-US" sz="5400" b="1" dirty="0"/>
              <a:t>面孔红彤彤，</a:t>
            </a:r>
            <a:r>
              <a:rPr lang="zh-CN" altLang="en-US" dirty="0"/>
              <a:t> </a:t>
            </a:r>
            <a:r>
              <a:rPr lang="zh-CN" altLang="en-US" sz="5400" b="1" dirty="0">
                <a:latin typeface="楷体_GB2312" pitchFamily="49" charset="-122"/>
                <a:ea typeface="楷体_GB2312" pitchFamily="49" charset="-122"/>
              </a:rPr>
              <a:t>有时挂在天边；有时落在</a:t>
            </a:r>
            <a:r>
              <a:rPr lang="zh-CN" altLang="en-US" sz="5400" b="1" dirty="0" smtClean="0">
                <a:latin typeface="楷体_GB2312" pitchFamily="49" charset="-122"/>
                <a:ea typeface="楷体_GB2312" pitchFamily="49" charset="-122"/>
              </a:rPr>
              <a:t>树梢（ ）</a:t>
            </a:r>
            <a:endParaRPr lang="zh-CN" altLang="en-US" sz="5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3635375" y="2636838"/>
            <a:ext cx="8731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FF0066"/>
                </a:solidFill>
                <a:ea typeface="楷体_GB2312" pitchFamily="49" charset="-122"/>
              </a:rPr>
              <a:t>日</a:t>
            </a:r>
            <a:endParaRPr lang="zh-CN" altLang="en-US" sz="5400" b="1" dirty="0">
              <a:solidFill>
                <a:srgbClr val="FF0066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79388" y="260350"/>
            <a:ext cx="8964612" cy="521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8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晴天早早起，按时来上工，</a:t>
            </a:r>
            <a:r>
              <a:rPr lang="zh-CN" altLang="en-US" sz="4400" b="1" dirty="0">
                <a:latin typeface="楷体_GB2312" pitchFamily="49" charset="-122"/>
                <a:ea typeface="楷体_GB2312" pitchFamily="49" charset="-122"/>
              </a:rPr>
              <a:t>有时像个圆盘</a:t>
            </a:r>
            <a:r>
              <a:rPr lang="en-US" altLang="zh-CN" sz="4400" b="1" dirty="0">
                <a:latin typeface="楷体_GB2312" pitchFamily="49" charset="-122"/>
                <a:ea typeface="楷体_GB2312" pitchFamily="49" charset="-122"/>
              </a:rPr>
              <a:t>;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有时像把镰刀。（   ）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  两团火苗，人来点；（  ）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latin typeface="楷体_GB2312" pitchFamily="49" charset="-122"/>
                <a:ea typeface="楷体_GB2312" pitchFamily="49" charset="-122"/>
              </a:rPr>
              <a:t>  左一片，右一片，隔座山头不见面。（  </a:t>
            </a:r>
            <a:r>
              <a:rPr lang="zh-CN" altLang="en-US" sz="4800" b="1" dirty="0" smtClean="0">
                <a:latin typeface="楷体_GB2312" pitchFamily="49" charset="-122"/>
                <a:ea typeface="楷体_GB2312" pitchFamily="49" charset="-122"/>
              </a:rPr>
              <a:t>） </a:t>
            </a:r>
            <a:r>
              <a:rPr lang="zh-CN" altLang="en-US" sz="4800" dirty="0" smtClean="0">
                <a:ea typeface="宋体" panose="02010600030101010101" pitchFamily="2" charset="-122"/>
              </a:rPr>
              <a:t> </a:t>
            </a:r>
            <a:endParaRPr lang="zh-CN" altLang="en-US" sz="4800" dirty="0">
              <a:ea typeface="宋体" panose="02010600030101010101" pitchFamily="2" charset="-122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971550" y="1700213"/>
            <a:ext cx="8731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0066"/>
                </a:solidFill>
                <a:ea typeface="楷体_GB2312" pitchFamily="49" charset="-122"/>
              </a:rPr>
              <a:t>月</a:t>
            </a:r>
            <a:endParaRPr lang="zh-CN" altLang="en-US" sz="5400" b="1">
              <a:solidFill>
                <a:srgbClr val="FF0066"/>
              </a:solidFill>
              <a:ea typeface="楷体_GB2312" pitchFamily="49" charset="-122"/>
            </a:endParaRP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6948488" y="2420938"/>
            <a:ext cx="79216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FF0066"/>
                </a:solidFill>
                <a:ea typeface="楷体_GB2312" pitchFamily="49" charset="-122"/>
              </a:rPr>
              <a:t>火</a:t>
            </a:r>
            <a:endParaRPr lang="zh-CN" altLang="en-US" sz="5400" b="1">
              <a:solidFill>
                <a:srgbClr val="FF0066"/>
              </a:solidFill>
              <a:ea typeface="楷体_GB2312" pitchFamily="49" charset="-122"/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2555875" y="4581525"/>
            <a:ext cx="8731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0066"/>
                </a:solidFill>
                <a:ea typeface="楷体_GB2312" pitchFamily="49" charset="-122"/>
              </a:rPr>
              <a:t>耳</a:t>
            </a:r>
            <a:endParaRPr lang="zh-CN" altLang="en-US" sz="5400" b="1">
              <a:solidFill>
                <a:srgbClr val="FF0066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01257327799125"/>
          <p:cNvPicPr>
            <a:picLocks noChangeAspect="1" noChangeArrowheads="1"/>
          </p:cNvPicPr>
          <p:nvPr/>
        </p:nvPicPr>
        <p:blipFill>
          <a:blip r:embed="rId1" cstate="email">
            <a:lum bright="-24000" contrast="36000"/>
          </a:blip>
          <a:srcRect/>
          <a:stretch>
            <a:fillRect/>
          </a:stretch>
        </p:blipFill>
        <p:spPr bwMode="auto">
          <a:xfrm>
            <a:off x="400050" y="2492375"/>
            <a:ext cx="1512888" cy="1941513"/>
          </a:xfrm>
          <a:prstGeom prst="rect">
            <a:avLst/>
          </a:prstGeom>
          <a:noFill/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3" name="Picture 3" descr="01257327799125"/>
          <p:cNvPicPr>
            <a:picLocks noChangeAspect="1" noChangeArrowheads="1"/>
          </p:cNvPicPr>
          <p:nvPr/>
        </p:nvPicPr>
        <p:blipFill>
          <a:blip r:embed="rId2" cstate="email">
            <a:lum bright="-18000" contrast="36000"/>
          </a:blip>
          <a:srcRect/>
          <a:stretch>
            <a:fillRect/>
          </a:stretch>
        </p:blipFill>
        <p:spPr bwMode="auto">
          <a:xfrm>
            <a:off x="392113" y="333375"/>
            <a:ext cx="1511300" cy="1943100"/>
          </a:xfrm>
          <a:prstGeom prst="rect">
            <a:avLst/>
          </a:prstGeom>
          <a:noFill/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4" name="Picture 4" descr="01257327799125"/>
          <p:cNvPicPr>
            <a:picLocks noChangeAspect="1" noChangeArrowheads="1"/>
          </p:cNvPicPr>
          <p:nvPr/>
        </p:nvPicPr>
        <p:blipFill>
          <a:blip r:embed="rId3" cstate="email">
            <a:lum bright="-18000" contrast="30000"/>
          </a:blip>
          <a:srcRect/>
          <a:stretch>
            <a:fillRect/>
          </a:stretch>
        </p:blipFill>
        <p:spPr bwMode="auto">
          <a:xfrm>
            <a:off x="395288" y="4656138"/>
            <a:ext cx="1584325" cy="1943100"/>
          </a:xfrm>
          <a:prstGeom prst="rect">
            <a:avLst/>
          </a:prstGeom>
          <a:noFill/>
          <a:ln w="28575">
            <a:solidFill>
              <a:srgbClr val="808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5" name="Picture 5" descr="01257327799125"/>
          <p:cNvPicPr>
            <a:picLocks noChangeAspect="1" noChangeArrowheads="1"/>
          </p:cNvPicPr>
          <p:nvPr/>
        </p:nvPicPr>
        <p:blipFill>
          <a:blip r:embed="rId4" cstate="email">
            <a:lum bright="-36000" contrast="54000"/>
          </a:blip>
          <a:srcRect/>
          <a:stretch>
            <a:fillRect/>
          </a:stretch>
        </p:blipFill>
        <p:spPr bwMode="auto">
          <a:xfrm>
            <a:off x="2200275" y="4657725"/>
            <a:ext cx="1554163" cy="19431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6" name="Picture 6" descr="01257327799125"/>
          <p:cNvPicPr>
            <a:picLocks noChangeAspect="1" noChangeArrowheads="1"/>
          </p:cNvPicPr>
          <p:nvPr/>
        </p:nvPicPr>
        <p:blipFill>
          <a:blip r:embed="rId5" cstate="email">
            <a:lum bright="-24000" contrast="36000"/>
          </a:blip>
          <a:srcRect/>
          <a:stretch>
            <a:fillRect/>
          </a:stretch>
        </p:blipFill>
        <p:spPr bwMode="auto">
          <a:xfrm>
            <a:off x="2200275" y="333375"/>
            <a:ext cx="1511300" cy="19431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7" name="Picture 7" descr="01257327799125"/>
          <p:cNvPicPr>
            <a:picLocks noChangeAspect="1" noChangeArrowheads="1"/>
          </p:cNvPicPr>
          <p:nvPr/>
        </p:nvPicPr>
        <p:blipFill>
          <a:blip r:embed="rId6" cstate="email">
            <a:lum bright="-12000" contrast="30000"/>
          </a:blip>
          <a:srcRect/>
          <a:stretch>
            <a:fillRect/>
          </a:stretch>
        </p:blipFill>
        <p:spPr bwMode="auto">
          <a:xfrm>
            <a:off x="2193925" y="2489200"/>
            <a:ext cx="1511300" cy="19431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8" name="Picture 8" descr="21257327799125"/>
          <p:cNvPicPr>
            <a:picLocks noChangeAspect="1" noChangeArrowheads="1"/>
          </p:cNvPicPr>
          <p:nvPr/>
        </p:nvPicPr>
        <p:blipFill>
          <a:blip r:embed="rId7" cstate="email">
            <a:lum bright="-24000" contrast="48000"/>
          </a:blip>
          <a:srcRect/>
          <a:stretch>
            <a:fillRect/>
          </a:stretch>
        </p:blipFill>
        <p:spPr bwMode="auto">
          <a:xfrm>
            <a:off x="3997325" y="4652963"/>
            <a:ext cx="1511300" cy="1944687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9" name="Picture 9" descr="21257327799125"/>
          <p:cNvPicPr>
            <a:picLocks noChangeAspect="1" noChangeArrowheads="1"/>
          </p:cNvPicPr>
          <p:nvPr/>
        </p:nvPicPr>
        <p:blipFill>
          <a:blip r:embed="rId8" cstate="email">
            <a:lum bright="-24000" contrast="48000"/>
          </a:blip>
          <a:srcRect/>
          <a:stretch>
            <a:fillRect/>
          </a:stretch>
        </p:blipFill>
        <p:spPr bwMode="auto">
          <a:xfrm>
            <a:off x="3997325" y="330200"/>
            <a:ext cx="1509713" cy="1946275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30" name="Picture 10" descr="21257327799125"/>
          <p:cNvPicPr>
            <a:picLocks noChangeAspect="1" noChangeArrowheads="1"/>
          </p:cNvPicPr>
          <p:nvPr/>
        </p:nvPicPr>
        <p:blipFill>
          <a:blip r:embed="rId9" cstate="email">
            <a:lum bright="-24000" contrast="48000"/>
          </a:blip>
          <a:srcRect/>
          <a:stretch>
            <a:fillRect/>
          </a:stretch>
        </p:blipFill>
        <p:spPr bwMode="auto">
          <a:xfrm>
            <a:off x="4000500" y="2489200"/>
            <a:ext cx="1511300" cy="1946275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31" name="Picture 11" descr="21257327799125"/>
          <p:cNvPicPr>
            <a:picLocks noChangeAspect="1" noChangeArrowheads="1"/>
          </p:cNvPicPr>
          <p:nvPr/>
        </p:nvPicPr>
        <p:blipFill>
          <a:blip r:embed="rId10" cstate="email">
            <a:lum bright="-24000" contrast="54000"/>
          </a:blip>
          <a:srcRect/>
          <a:stretch>
            <a:fillRect/>
          </a:stretch>
        </p:blipFill>
        <p:spPr bwMode="auto">
          <a:xfrm>
            <a:off x="5791200" y="4654550"/>
            <a:ext cx="1450975" cy="19431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32" name="Picture 12" descr="21257327799125"/>
          <p:cNvPicPr>
            <a:picLocks noChangeAspect="1" noChangeArrowheads="1"/>
          </p:cNvPicPr>
          <p:nvPr/>
        </p:nvPicPr>
        <p:blipFill>
          <a:blip r:embed="rId11" cstate="email">
            <a:lum bright="-24000" contrast="54000"/>
          </a:blip>
          <a:srcRect/>
          <a:stretch>
            <a:fillRect/>
          </a:stretch>
        </p:blipFill>
        <p:spPr bwMode="auto">
          <a:xfrm>
            <a:off x="5800725" y="330200"/>
            <a:ext cx="1509713" cy="1946275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33" name="Picture 13" descr="21257327799125"/>
          <p:cNvPicPr>
            <a:picLocks noChangeAspect="1" noChangeArrowheads="1"/>
          </p:cNvPicPr>
          <p:nvPr/>
        </p:nvPicPr>
        <p:blipFill>
          <a:blip r:embed="rId12" cstate="email">
            <a:lum bright="-24000" contrast="54000"/>
          </a:blip>
          <a:srcRect/>
          <a:stretch>
            <a:fillRect/>
          </a:stretch>
        </p:blipFill>
        <p:spPr bwMode="auto">
          <a:xfrm>
            <a:off x="5797550" y="2489200"/>
            <a:ext cx="1511300" cy="19431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7526338" y="1200150"/>
            <a:ext cx="1343025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zh-CN" altLang="en-US" sz="8000" b="1">
                <a:effectLst>
                  <a:outerShdw blurRad="38100" dist="38100" dir="2700000" algn="tl">
                    <a:srgbClr val="FFFF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象 形 字</a:t>
            </a:r>
            <a:endParaRPr lang="zh-CN" altLang="en-US" sz="8000" b="1">
              <a:effectLst>
                <a:outerShdw blurRad="38100" dist="38100" dir="2700000" algn="tl">
                  <a:srgbClr val="FFFF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3686036_112101048032_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3962400" y="28194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mù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6553200" y="2590800"/>
            <a:ext cx="1368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目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29718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55626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3255" name="Picture 7" descr="未命3名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828800"/>
            <a:ext cx="2274888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2" grpId="0"/>
      <p:bldP spid="53253" grpId="0" animBg="1"/>
      <p:bldP spid="532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3686036_112101048032_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Picture 3" descr="未命1名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828800"/>
            <a:ext cx="2324100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3962400" y="2819400"/>
            <a:ext cx="1752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en-US" altLang="zh-CN" sz="6000" b="1">
                <a:ea typeface="宋体" panose="02010600030101010101" pitchFamily="2" charset="-122"/>
              </a:rPr>
              <a:t>kǒu</a:t>
            </a:r>
            <a:endParaRPr lang="en-US" altLang="zh-CN" sz="6000" b="1">
              <a:ea typeface="宋体" panose="02010600030101010101" pitchFamily="2" charset="-122"/>
            </a:endParaRP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6553200" y="2590800"/>
            <a:ext cx="13684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100000"/>
            </a:pPr>
            <a:r>
              <a:rPr lang="zh-CN" altLang="en-US" sz="8000" b="1">
                <a:latin typeface="楷体" pitchFamily="1" charset="-122"/>
                <a:ea typeface="楷体" pitchFamily="1" charset="-122"/>
              </a:rPr>
              <a:t>口</a:t>
            </a:r>
            <a:endParaRPr lang="zh-CN" altLang="en-US" sz="8000" b="1">
              <a:latin typeface="楷体" pitchFamily="1" charset="-122"/>
              <a:ea typeface="楷体" pitchFamily="1" charset="-122"/>
            </a:endParaRPr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2971800" y="342900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>
            <a:off x="5562600" y="3429000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  <p:bldP spid="54277" grpId="0"/>
      <p:bldP spid="54278" grpId="0" animBg="1"/>
      <p:bldP spid="54279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1630</Words>
  <Application>WPS 演示</Application>
  <PresentationFormat>全屏显示(4:3)</PresentationFormat>
  <Paragraphs>405</Paragraphs>
  <Slides>62</Slides>
  <Notes>0</Notes>
  <HiddenSlides>0</HiddenSlides>
  <MMClips>8</MMClips>
  <ScaleCrop>false</ScaleCrop>
  <HeadingPairs>
    <vt:vector size="8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49</vt:i4>
      </vt:variant>
      <vt:variant>
        <vt:lpstr>幻灯片标题</vt:lpstr>
      </vt:variant>
      <vt:variant>
        <vt:i4>62</vt:i4>
      </vt:variant>
    </vt:vector>
  </HeadingPairs>
  <TitlesOfParts>
    <vt:vector size="135" baseType="lpstr">
      <vt:lpstr>Arial</vt:lpstr>
      <vt:lpstr>宋体</vt:lpstr>
      <vt:lpstr>Wingdings</vt:lpstr>
      <vt:lpstr>New Gulim</vt:lpstr>
      <vt:lpstr>Calibri</vt:lpstr>
      <vt:lpstr>Calibri</vt:lpstr>
      <vt:lpstr>华文彩云</vt:lpstr>
      <vt:lpstr>楷体_GB2312</vt:lpstr>
      <vt:lpstr>微软雅黑</vt:lpstr>
      <vt:lpstr>隶书</vt:lpstr>
      <vt:lpstr>黑体</vt:lpstr>
      <vt:lpstr>楷体</vt:lpstr>
      <vt:lpstr>新宋体</vt:lpstr>
      <vt:lpstr>Arial Unicode MS</vt:lpstr>
      <vt:lpstr>Arial Unicode MS</vt:lpstr>
      <vt:lpstr>Arial</vt:lpstr>
      <vt:lpstr>Century Gothic</vt:lpstr>
      <vt:lpstr>Times New Roman</vt:lpstr>
      <vt:lpstr>楷体_GB2312</vt:lpstr>
      <vt:lpstr>AvantGarde Bk BT</vt:lpstr>
      <vt:lpstr>New Gulim</vt:lpstr>
      <vt:lpstr>Gulim</vt:lpstr>
      <vt:lpstr>Ocho Siete</vt:lpstr>
      <vt:lpstr>第一PPT模板网-WWW.1PPT.COM</vt:lpstr>
      <vt:lpstr>Photoshop.Image.8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Flash.Movie</vt:lpstr>
      <vt:lpstr>Photoshop.Image.8</vt:lpstr>
      <vt:lpstr>Flash.Movie</vt:lpstr>
      <vt:lpstr>Flash.Movie</vt:lpstr>
      <vt:lpstr>Flash.Movie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Photoshop.Image.8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Photoshop.Image.8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Photoshop.Image.8</vt:lpstr>
      <vt:lpstr>Photoshop.Image.8</vt:lpstr>
      <vt:lpstr>Photoshop.Image.8</vt:lpstr>
      <vt:lpstr>Photoshop.Image.8</vt:lpstr>
      <vt:lpstr>Photoshop.Image.8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ycxx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145</cp:revision>
  <dcterms:created xsi:type="dcterms:W3CDTF">2002-10-09T09:00:00Z</dcterms:created>
  <dcterms:modified xsi:type="dcterms:W3CDTF">2017-09-04T05:21:06Z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