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5"/>
  </p:notesMasterIdLst>
  <p:sldIdLst>
    <p:sldId id="258" r:id="rId2"/>
    <p:sldId id="259" r:id="rId3"/>
    <p:sldId id="260" r:id="rId4"/>
    <p:sldId id="261" r:id="rId5"/>
    <p:sldId id="262" r:id="rId6"/>
    <p:sldId id="275" r:id="rId7"/>
    <p:sldId id="277" r:id="rId8"/>
    <p:sldId id="295" r:id="rId9"/>
    <p:sldId id="280" r:id="rId10"/>
    <p:sldId id="283" r:id="rId11"/>
    <p:sldId id="285" r:id="rId12"/>
    <p:sldId id="287" r:id="rId13"/>
    <p:sldId id="289" r:id="rId14"/>
    <p:sldId id="291" r:id="rId15"/>
    <p:sldId id="293" r:id="rId16"/>
    <p:sldId id="263" r:id="rId17"/>
    <p:sldId id="264" r:id="rId18"/>
    <p:sldId id="265" r:id="rId19"/>
    <p:sldId id="268" r:id="rId20"/>
    <p:sldId id="270" r:id="rId21"/>
    <p:sldId id="272" r:id="rId22"/>
    <p:sldId id="271" r:id="rId23"/>
    <p:sldId id="257" r:id="rId24"/>
  </p:sldIdLst>
  <p:sldSz cx="9144000" cy="6858000" type="screen4x3"/>
  <p:notesSz cx="6858000" cy="9144000"/>
  <p:defaultTextStyle>
    <a:defPPr>
      <a:defRPr lang="zh-CN"/>
    </a:defPPr>
    <a:lvl1pPr algn="l" rtl="0" fontAlgn="base">
      <a:spcBef>
        <a:spcPct val="0"/>
      </a:spcBef>
      <a:spcAft>
        <a:spcPct val="0"/>
      </a:spcAft>
      <a:defRPr kern="1200">
        <a:solidFill>
          <a:schemeClr val="tx1"/>
        </a:solidFill>
        <a:latin typeface="Arial" pitchFamily="34" charset="0"/>
        <a:ea typeface="宋体" pitchFamily="2" charset="-122"/>
        <a:cs typeface="+mn-cs"/>
      </a:defRPr>
    </a:lvl1pPr>
    <a:lvl2pPr marL="457200" algn="l" rtl="0" fontAlgn="base">
      <a:spcBef>
        <a:spcPct val="0"/>
      </a:spcBef>
      <a:spcAft>
        <a:spcPct val="0"/>
      </a:spcAft>
      <a:defRPr kern="1200">
        <a:solidFill>
          <a:schemeClr val="tx1"/>
        </a:solidFill>
        <a:latin typeface="Arial" pitchFamily="34" charset="0"/>
        <a:ea typeface="宋体" pitchFamily="2" charset="-122"/>
        <a:cs typeface="+mn-cs"/>
      </a:defRPr>
    </a:lvl2pPr>
    <a:lvl3pPr marL="914400" algn="l" rtl="0" fontAlgn="base">
      <a:spcBef>
        <a:spcPct val="0"/>
      </a:spcBef>
      <a:spcAft>
        <a:spcPct val="0"/>
      </a:spcAft>
      <a:defRPr kern="1200">
        <a:solidFill>
          <a:schemeClr val="tx1"/>
        </a:solidFill>
        <a:latin typeface="Arial" pitchFamily="34" charset="0"/>
        <a:ea typeface="宋体" pitchFamily="2" charset="-122"/>
        <a:cs typeface="+mn-cs"/>
      </a:defRPr>
    </a:lvl3pPr>
    <a:lvl4pPr marL="1371600" algn="l" rtl="0" fontAlgn="base">
      <a:spcBef>
        <a:spcPct val="0"/>
      </a:spcBef>
      <a:spcAft>
        <a:spcPct val="0"/>
      </a:spcAft>
      <a:defRPr kern="1200">
        <a:solidFill>
          <a:schemeClr val="tx1"/>
        </a:solidFill>
        <a:latin typeface="Arial" pitchFamily="34" charset="0"/>
        <a:ea typeface="宋体" pitchFamily="2" charset="-122"/>
        <a:cs typeface="+mn-cs"/>
      </a:defRPr>
    </a:lvl4pPr>
    <a:lvl5pPr marL="1828800" algn="l" rtl="0" fontAlgn="base">
      <a:spcBef>
        <a:spcPct val="0"/>
      </a:spcBef>
      <a:spcAft>
        <a:spcPct val="0"/>
      </a:spcAft>
      <a:defRPr kern="1200">
        <a:solidFill>
          <a:schemeClr val="tx1"/>
        </a:solidFill>
        <a:latin typeface="Arial" pitchFamily="34" charset="0"/>
        <a:ea typeface="宋体" pitchFamily="2" charset="-122"/>
        <a:cs typeface="+mn-cs"/>
      </a:defRPr>
    </a:lvl5pPr>
    <a:lvl6pPr marL="2286000" algn="l" defTabSz="914400" rtl="0" eaLnBrk="1" latinLnBrk="0" hangingPunct="1">
      <a:defRPr kern="1200">
        <a:solidFill>
          <a:schemeClr val="tx1"/>
        </a:solidFill>
        <a:latin typeface="Arial" pitchFamily="34" charset="0"/>
        <a:ea typeface="宋体" pitchFamily="2" charset="-122"/>
        <a:cs typeface="+mn-cs"/>
      </a:defRPr>
    </a:lvl6pPr>
    <a:lvl7pPr marL="2743200" algn="l" defTabSz="914400" rtl="0" eaLnBrk="1" latinLnBrk="0" hangingPunct="1">
      <a:defRPr kern="1200">
        <a:solidFill>
          <a:schemeClr val="tx1"/>
        </a:solidFill>
        <a:latin typeface="Arial" pitchFamily="34" charset="0"/>
        <a:ea typeface="宋体" pitchFamily="2" charset="-122"/>
        <a:cs typeface="+mn-cs"/>
      </a:defRPr>
    </a:lvl7pPr>
    <a:lvl8pPr marL="3200400" algn="l" defTabSz="914400" rtl="0" eaLnBrk="1" latinLnBrk="0" hangingPunct="1">
      <a:defRPr kern="1200">
        <a:solidFill>
          <a:schemeClr val="tx1"/>
        </a:solidFill>
        <a:latin typeface="Arial" pitchFamily="34" charset="0"/>
        <a:ea typeface="宋体" pitchFamily="2" charset="-122"/>
        <a:cs typeface="+mn-cs"/>
      </a:defRPr>
    </a:lvl8pPr>
    <a:lvl9pPr marL="3657600" algn="l" defTabSz="914400" rtl="0" eaLnBrk="1" latinLnBrk="0" hangingPunct="1">
      <a:defRPr kern="1200">
        <a:solidFill>
          <a:schemeClr val="tx1"/>
        </a:solidFill>
        <a:latin typeface="Arial" pitchFamily="34" charset="0"/>
        <a:ea typeface="宋体" pitchFamily="2"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00"/>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outlineView">
  <p:normalViewPr showOutlineIcons="0">
    <p:restoredLeft sz="34589" autoAdjust="0"/>
    <p:restoredTop sz="86438" autoAdjust="0"/>
  </p:normalViewPr>
  <p:slideViewPr>
    <p:cSldViewPr>
      <p:cViewPr varScale="1">
        <p:scale>
          <a:sx n="76" d="100"/>
          <a:sy n="76" d="100"/>
        </p:scale>
        <p:origin x="-576" y="-96"/>
      </p:cViewPr>
      <p:guideLst>
        <p:guide orient="horz" pos="2160"/>
        <p:guide pos="2880"/>
      </p:guideLst>
    </p:cSldViewPr>
  </p:slideViewPr>
  <p:outlineViewPr>
    <p:cViewPr>
      <p:scale>
        <a:sx n="33" d="100"/>
        <a:sy n="33" d="100"/>
      </p:scale>
      <p:origin x="0" y="1902"/>
    </p:cViewPr>
  </p:outlineViewPr>
  <p:notesTextViewPr>
    <p:cViewPr>
      <p:scale>
        <a:sx n="100" d="100"/>
        <a:sy n="100" d="100"/>
      </p:scale>
      <p:origin x="0" y="0"/>
    </p:cViewPr>
  </p:notesTextViewPr>
  <p:sorterViewPr>
    <p:cViewPr>
      <p:scale>
        <a:sx n="75" d="100"/>
        <a:sy n="75"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2"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200"/>
            </a:lvl1pPr>
          </a:lstStyle>
          <a:p>
            <a:endParaRPr lang="en-US" altLang="zh-CN"/>
          </a:p>
        </p:txBody>
      </p:sp>
      <p:sp>
        <p:nvSpPr>
          <p:cNvPr id="5123" name="Rectangle 3"/>
          <p:cNvSpPr>
            <a:spLocks noGrp="1" noChangeArrowheads="1"/>
          </p:cNvSpPr>
          <p:nvPr>
            <p:ph type="dt" idx="1"/>
          </p:nvPr>
        </p:nvSpPr>
        <p:spPr bwMode="auto">
          <a:xfrm>
            <a:off x="3884613" y="0"/>
            <a:ext cx="29718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a:lvl1pPr>
          </a:lstStyle>
          <a:p>
            <a:endParaRPr lang="en-US" altLang="zh-CN"/>
          </a:p>
        </p:txBody>
      </p:sp>
      <p:sp>
        <p:nvSpPr>
          <p:cNvPr id="5124"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a:extLst>
            <a:ext uri="{AF507438-7753-43E0-B8FC-AC1667EBCBE1}">
              <a14:hiddenEffects xmlns:a14="http://schemas.microsoft.com/office/drawing/2010/main" xmlns="">
                <a:effectLst>
                  <a:outerShdw dist="35921" dir="2700000" algn="ctr" rotWithShape="0">
                    <a:srgbClr val="808080"/>
                  </a:outerShdw>
                </a:effectLst>
              </a14:hiddenEffects>
            </a:ext>
            <a:ext uri="{53640926-AAD7-44D8-BBD7-CCE9431645EC}">
              <a14:shadowObscured xmlns:a14="http://schemas.microsoft.com/office/drawing/2010/main" xmlns="" val="1"/>
            </a:ext>
          </a:extLst>
        </p:spPr>
      </p:sp>
      <p:sp>
        <p:nvSpPr>
          <p:cNvPr id="5125" name="Rectangle 5"/>
          <p:cNvSpPr>
            <a:spLocks noGrp="1" noChangeArrowheads="1"/>
          </p:cNvSpPr>
          <p:nvPr>
            <p:ph type="body" sz="quarter" idx="3"/>
          </p:nvPr>
        </p:nvSpPr>
        <p:spPr bwMode="auto">
          <a:xfrm>
            <a:off x="685800" y="4343400"/>
            <a:ext cx="5486400" cy="41148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5126" name="Rectangle 6"/>
          <p:cNvSpPr>
            <a:spLocks noGrp="1" noChangeArrowheads="1"/>
          </p:cNvSpPr>
          <p:nvPr>
            <p:ph type="ftr" sz="quarter" idx="4"/>
          </p:nvPr>
        </p:nvSpPr>
        <p:spPr bwMode="auto">
          <a:xfrm>
            <a:off x="0" y="8685213"/>
            <a:ext cx="29718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200"/>
            </a:lvl1pPr>
          </a:lstStyle>
          <a:p>
            <a:endParaRPr lang="en-US" altLang="zh-CN"/>
          </a:p>
        </p:txBody>
      </p:sp>
      <p:sp>
        <p:nvSpPr>
          <p:cNvPr id="5127" name="Rectangle 7"/>
          <p:cNvSpPr>
            <a:spLocks noGrp="1" noChangeArrowheads="1"/>
          </p:cNvSpPr>
          <p:nvPr>
            <p:ph type="sldNum" sz="quarter" idx="5"/>
          </p:nvPr>
        </p:nvSpPr>
        <p:spPr bwMode="auto">
          <a:xfrm>
            <a:off x="3884613" y="8685213"/>
            <a:ext cx="29718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a:lvl1pPr>
          </a:lstStyle>
          <a:p>
            <a:fld id="{3F1749DE-951D-499B-B8D7-8CAC0E95E917}" type="slidenum">
              <a:rPr lang="en-US" altLang="zh-CN"/>
              <a:pPr/>
              <a:t>‹#›</a:t>
            </a:fld>
            <a:endParaRPr lang="en-US" altLang="zh-CN"/>
          </a:p>
        </p:txBody>
      </p:sp>
    </p:spTree>
    <p:extLst>
      <p:ext uri="{BB962C8B-B14F-4D97-AF65-F5344CB8AC3E}">
        <p14:creationId xmlns:p14="http://schemas.microsoft.com/office/powerpoint/2010/main" xmlns="" val="2883368741"/>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pitchFamily="34" charset="0"/>
        <a:ea typeface="宋体" pitchFamily="2" charset="-122"/>
        <a:cs typeface="+mn-cs"/>
      </a:defRPr>
    </a:lvl1pPr>
    <a:lvl2pPr marL="457200" algn="l" rtl="0" fontAlgn="base">
      <a:spcBef>
        <a:spcPct val="30000"/>
      </a:spcBef>
      <a:spcAft>
        <a:spcPct val="0"/>
      </a:spcAft>
      <a:defRPr sz="1200" kern="1200">
        <a:solidFill>
          <a:schemeClr val="tx1"/>
        </a:solidFill>
        <a:latin typeface="Arial" pitchFamily="34" charset="0"/>
        <a:ea typeface="宋体" pitchFamily="2" charset="-122"/>
        <a:cs typeface="+mn-cs"/>
      </a:defRPr>
    </a:lvl2pPr>
    <a:lvl3pPr marL="914400" algn="l" rtl="0" fontAlgn="base">
      <a:spcBef>
        <a:spcPct val="30000"/>
      </a:spcBef>
      <a:spcAft>
        <a:spcPct val="0"/>
      </a:spcAft>
      <a:defRPr sz="1200" kern="1200">
        <a:solidFill>
          <a:schemeClr val="tx1"/>
        </a:solidFill>
        <a:latin typeface="Arial" pitchFamily="34" charset="0"/>
        <a:ea typeface="宋体" pitchFamily="2" charset="-122"/>
        <a:cs typeface="+mn-cs"/>
      </a:defRPr>
    </a:lvl3pPr>
    <a:lvl4pPr marL="1371600" algn="l" rtl="0" fontAlgn="base">
      <a:spcBef>
        <a:spcPct val="30000"/>
      </a:spcBef>
      <a:spcAft>
        <a:spcPct val="0"/>
      </a:spcAft>
      <a:defRPr sz="1200" kern="1200">
        <a:solidFill>
          <a:schemeClr val="tx1"/>
        </a:solidFill>
        <a:latin typeface="Arial" pitchFamily="34" charset="0"/>
        <a:ea typeface="宋体" pitchFamily="2" charset="-122"/>
        <a:cs typeface="+mn-cs"/>
      </a:defRPr>
    </a:lvl4pPr>
    <a:lvl5pPr marL="1828800" algn="l" rtl="0" fontAlgn="base">
      <a:spcBef>
        <a:spcPct val="30000"/>
      </a:spcBef>
      <a:spcAft>
        <a:spcPct val="0"/>
      </a:spcAft>
      <a:defRPr sz="1200" kern="1200">
        <a:solidFill>
          <a:schemeClr val="tx1"/>
        </a:solidFill>
        <a:latin typeface="Arial" pitchFamily="34" charset="0"/>
        <a:ea typeface="宋体" pitchFamily="2" charset="-122"/>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8" Type="http://schemas.openxmlformats.org/officeDocument/2006/relationships/hyperlink" Target="http://www.1ppt.com/powerpoint/" TargetMode="External"/><Relationship Id="rId13" Type="http://schemas.openxmlformats.org/officeDocument/2006/relationships/hyperlink" Target="http://www.1ppt.cn/" TargetMode="External"/><Relationship Id="rId18" Type="http://schemas.openxmlformats.org/officeDocument/2006/relationships/hyperlink" Target="http://www.1ppt.com/kejian/meishu/" TargetMode="External"/><Relationship Id="rId3" Type="http://schemas.openxmlformats.org/officeDocument/2006/relationships/hyperlink" Target="http://www.1ppt.com/moban/" TargetMode="External"/><Relationship Id="rId21" Type="http://schemas.openxmlformats.org/officeDocument/2006/relationships/hyperlink" Target="http://www.1ppt.com/kejian/huaxue/" TargetMode="External"/><Relationship Id="rId7" Type="http://schemas.openxmlformats.org/officeDocument/2006/relationships/hyperlink" Target="http://www.1ppt.com/xiazai/" TargetMode="External"/><Relationship Id="rId12" Type="http://schemas.openxmlformats.org/officeDocument/2006/relationships/hyperlink" Target="http://www.1ppt.com/jiaoan/" TargetMode="External"/><Relationship Id="rId17" Type="http://schemas.openxmlformats.org/officeDocument/2006/relationships/hyperlink" Target="http://www.1ppt.com/kejian/yingyu/" TargetMode="External"/><Relationship Id="rId2" Type="http://schemas.openxmlformats.org/officeDocument/2006/relationships/slide" Target="../slides/slide5.xml"/><Relationship Id="rId16" Type="http://schemas.openxmlformats.org/officeDocument/2006/relationships/hyperlink" Target="http://www.1ppt.com/kejian/shuxue/" TargetMode="External"/><Relationship Id="rId20" Type="http://schemas.openxmlformats.org/officeDocument/2006/relationships/hyperlink" Target="http://www.1ppt.com/kejian/wuli/" TargetMode="External"/><Relationship Id="rId1" Type="http://schemas.openxmlformats.org/officeDocument/2006/relationships/notesMaster" Target="../notesMasters/notesMaster1.xml"/><Relationship Id="rId6" Type="http://schemas.openxmlformats.org/officeDocument/2006/relationships/hyperlink" Target="http://www.1ppt.com/tubiao/" TargetMode="External"/><Relationship Id="rId11" Type="http://schemas.openxmlformats.org/officeDocument/2006/relationships/hyperlink" Target="http://www.1ppt.com/shiti/" TargetMode="External"/><Relationship Id="rId24" Type="http://schemas.openxmlformats.org/officeDocument/2006/relationships/hyperlink" Target="http://www.1ppt.com/kejian/lishi/" TargetMode="External"/><Relationship Id="rId5" Type="http://schemas.openxmlformats.org/officeDocument/2006/relationships/hyperlink" Target="http://www.1ppt.com/beijing/" TargetMode="External"/><Relationship Id="rId15" Type="http://schemas.openxmlformats.org/officeDocument/2006/relationships/hyperlink" Target="http://www.1ppt.com/kejian/yuwen/" TargetMode="External"/><Relationship Id="rId23" Type="http://schemas.openxmlformats.org/officeDocument/2006/relationships/hyperlink" Target="http://www.1ppt.com/kejian/dili/" TargetMode="External"/><Relationship Id="rId10" Type="http://schemas.openxmlformats.org/officeDocument/2006/relationships/hyperlink" Target="http://www.1ppt.com/fanwen/" TargetMode="External"/><Relationship Id="rId19" Type="http://schemas.openxmlformats.org/officeDocument/2006/relationships/hyperlink" Target="http://www.1ppt.com/kejian/kexue/" TargetMode="External"/><Relationship Id="rId4" Type="http://schemas.openxmlformats.org/officeDocument/2006/relationships/hyperlink" Target="http://www.1ppt.com/sucai/" TargetMode="External"/><Relationship Id="rId9" Type="http://schemas.openxmlformats.org/officeDocument/2006/relationships/hyperlink" Target="http://www.1ppt.com/ziliao/" TargetMode="External"/><Relationship Id="rId14" Type="http://schemas.openxmlformats.org/officeDocument/2006/relationships/hyperlink" Target="http://www.1ppt.com/kejian/" TargetMode="External"/><Relationship Id="rId22" Type="http://schemas.openxmlformats.org/officeDocument/2006/relationships/hyperlink" Target="http://www.1ppt.com/kejian/shengwu/" TargetMode="Externa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78AC5D3-B60C-4842-A189-27635F433184}" type="slidenum">
              <a:rPr lang="en-US" altLang="zh-CN"/>
              <a:pPr/>
              <a:t>1</a:t>
            </a:fld>
            <a:endParaRPr lang="en-US" altLang="zh-CN"/>
          </a:p>
        </p:txBody>
      </p:sp>
      <p:sp>
        <p:nvSpPr>
          <p:cNvPr id="6146" name="Rectangle 2"/>
          <p:cNvSpPr>
            <a:spLocks noGrp="1" noRot="1" noChangeAspect="1" noChangeArrowheads="1" noTextEdit="1"/>
          </p:cNvSpPr>
          <p:nvPr>
            <p:ph type="sldImg"/>
          </p:nvPr>
        </p:nvSpPr>
        <p:spPr>
          <a:ln/>
        </p:spPr>
      </p:sp>
      <p:sp>
        <p:nvSpPr>
          <p:cNvPr id="6147" name="Rectangle 3"/>
          <p:cNvSpPr>
            <a:spLocks noGrp="1" noChangeArrowheads="1"/>
          </p:cNvSpPr>
          <p:nvPr>
            <p:ph type="body" idx="1"/>
          </p:nvPr>
        </p:nvSpPr>
        <p:spPr/>
        <p:txBody>
          <a:bodyPr/>
          <a:lstStyle/>
          <a:p>
            <a:endParaRPr lang="zh-CN" altLang="zh-CN"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16CD4F3-72EA-4684-8CD5-06E59AD67093}" type="slidenum">
              <a:rPr lang="en-US" altLang="zh-CN"/>
              <a:pPr/>
              <a:t>2</a:t>
            </a:fld>
            <a:endParaRPr lang="en-US" altLang="zh-CN"/>
          </a:p>
        </p:txBody>
      </p:sp>
      <p:sp>
        <p:nvSpPr>
          <p:cNvPr id="8194" name="Rectangle 2"/>
          <p:cNvSpPr>
            <a:spLocks noGrp="1" noRot="1" noChangeAspect="1" noChangeArrowheads="1" noTextEdit="1"/>
          </p:cNvSpPr>
          <p:nvPr>
            <p:ph type="sldImg"/>
          </p:nvPr>
        </p:nvSpPr>
        <p:spPr>
          <a:ln/>
        </p:spPr>
      </p:sp>
      <p:sp>
        <p:nvSpPr>
          <p:cNvPr id="8195" name="Rectangle 3"/>
          <p:cNvSpPr>
            <a:spLocks noGrp="1" noChangeArrowheads="1"/>
          </p:cNvSpPr>
          <p:nvPr>
            <p:ph type="body" idx="1"/>
          </p:nvPr>
        </p:nvSpPr>
        <p:spPr/>
        <p:txBody>
          <a:bodyPr/>
          <a:lstStyle/>
          <a:p>
            <a:endParaRPr lang="zh-CN" altLang="zh-CN"/>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F66B2FF-CC23-496B-BC2F-FE329FD0C1DF}" type="slidenum">
              <a:rPr lang="en-US" altLang="zh-CN"/>
              <a:pPr/>
              <a:t>3</a:t>
            </a:fld>
            <a:endParaRPr lang="en-US" altLang="zh-CN"/>
          </a:p>
        </p:txBody>
      </p:sp>
      <p:sp>
        <p:nvSpPr>
          <p:cNvPr id="10242" name="Rectangle 2"/>
          <p:cNvSpPr>
            <a:spLocks noGrp="1" noRot="1" noChangeAspect="1" noChangeArrowheads="1" noTextEdit="1"/>
          </p:cNvSpPr>
          <p:nvPr>
            <p:ph type="sldImg"/>
          </p:nvPr>
        </p:nvSpPr>
        <p:spPr>
          <a:ln/>
        </p:spPr>
      </p:sp>
      <p:sp>
        <p:nvSpPr>
          <p:cNvPr id="10243" name="Rectangle 3"/>
          <p:cNvSpPr>
            <a:spLocks noGrp="1" noChangeArrowheads="1"/>
          </p:cNvSpPr>
          <p:nvPr>
            <p:ph type="body" idx="1"/>
          </p:nvPr>
        </p:nvSpPr>
        <p:spPr/>
        <p:txBody>
          <a:bodyPr/>
          <a:lstStyle/>
          <a:p>
            <a:endParaRPr lang="zh-CN" altLang="zh-CN"/>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05E40D4-96F2-4CE3-BDF1-4C8D0ECAB3C1}" type="slidenum">
              <a:rPr lang="en-US" altLang="zh-CN"/>
              <a:pPr/>
              <a:t>4</a:t>
            </a:fld>
            <a:endParaRPr lang="en-US" altLang="zh-CN"/>
          </a:p>
        </p:txBody>
      </p:sp>
      <p:sp>
        <p:nvSpPr>
          <p:cNvPr id="12290" name="Rectangle 2"/>
          <p:cNvSpPr>
            <a:spLocks noGrp="1" noRot="1" noChangeAspect="1" noChangeArrowheads="1" noTextEdit="1"/>
          </p:cNvSpPr>
          <p:nvPr>
            <p:ph type="sldImg"/>
          </p:nvPr>
        </p:nvSpPr>
        <p:spPr>
          <a:ln/>
        </p:spPr>
      </p:sp>
      <p:sp>
        <p:nvSpPr>
          <p:cNvPr id="12291" name="Rectangle 3"/>
          <p:cNvSpPr>
            <a:spLocks noGrp="1" noChangeArrowheads="1"/>
          </p:cNvSpPr>
          <p:nvPr>
            <p:ph type="body" idx="1"/>
          </p:nvPr>
        </p:nvSpPr>
        <p:spPr/>
        <p:txBody>
          <a:bodyPr/>
          <a:lstStyle/>
          <a:p>
            <a:endParaRPr lang="zh-CN" altLang="zh-CN"/>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EA8A1FB-AA0F-4D1F-AF96-641A55BE3186}" type="slidenum">
              <a:rPr lang="en-US" altLang="zh-CN"/>
              <a:pPr/>
              <a:t>5</a:t>
            </a:fld>
            <a:endParaRPr lang="en-US" altLang="zh-CN"/>
          </a:p>
        </p:txBody>
      </p:sp>
      <p:sp>
        <p:nvSpPr>
          <p:cNvPr id="14338" name="Rectangle 2"/>
          <p:cNvSpPr>
            <a:spLocks noGrp="1" noRot="1" noChangeAspect="1" noChangeArrowheads="1" noTextEdit="1"/>
          </p:cNvSpPr>
          <p:nvPr>
            <p:ph type="sldImg"/>
          </p:nvPr>
        </p:nvSpPr>
        <p:spPr>
          <a:ln/>
        </p:spPr>
      </p:sp>
      <p:sp>
        <p:nvSpPr>
          <p:cNvPr id="14339" name="Rectangle 3"/>
          <p:cNvSpPr>
            <a:spLocks noGrp="1" noChangeArrowheads="1"/>
          </p:cNvSpPr>
          <p:nvPr>
            <p:ph type="body" idx="1"/>
          </p:nvPr>
        </p:nvSpPr>
        <p:spPr/>
        <p:txBody>
          <a:bodyPr/>
          <a:lstStyle/>
          <a:p>
            <a:r>
              <a:rPr lang="en-US" altLang="zh-CN" sz="1200" dirty="0" smtClean="0">
                <a:solidFill>
                  <a:srgbClr val="EEECE1">
                    <a:lumMod val="25000"/>
                  </a:srgbClr>
                </a:solidFill>
              </a:rPr>
              <a:t>PPT</a:t>
            </a:r>
            <a:r>
              <a:rPr lang="zh-CN" altLang="en-US" sz="1200" dirty="0" smtClean="0">
                <a:solidFill>
                  <a:srgbClr val="EEECE1">
                    <a:lumMod val="25000"/>
                  </a:srgbClr>
                </a:solidFill>
              </a:rPr>
              <a:t>模板：</a:t>
            </a:r>
            <a:r>
              <a:rPr lang="en-US" altLang="zh-CN" sz="1200" dirty="0" smtClean="0">
                <a:solidFill>
                  <a:srgbClr val="EEECE1">
                    <a:lumMod val="25000"/>
                  </a:srgbClr>
                </a:solidFill>
                <a:hlinkClick r:id="rId3"/>
              </a:rPr>
              <a:t>www.1ppt.com/moban/</a:t>
            </a:r>
            <a:r>
              <a:rPr lang="en-US" altLang="zh-CN" sz="1200" dirty="0" smtClean="0">
                <a:solidFill>
                  <a:srgbClr val="EEECE1">
                    <a:lumMod val="25000"/>
                  </a:srgbClr>
                </a:solidFill>
              </a:rPr>
              <a:t>                  PPT</a:t>
            </a:r>
            <a:r>
              <a:rPr lang="zh-CN" altLang="en-US" sz="1200" dirty="0" smtClean="0">
                <a:solidFill>
                  <a:srgbClr val="EEECE1">
                    <a:lumMod val="25000"/>
                  </a:srgbClr>
                </a:solidFill>
              </a:rPr>
              <a:t>素材：</a:t>
            </a:r>
            <a:r>
              <a:rPr lang="en-US" altLang="zh-CN" sz="1200" dirty="0" smtClean="0">
                <a:solidFill>
                  <a:srgbClr val="EEECE1">
                    <a:lumMod val="25000"/>
                  </a:srgbClr>
                </a:solidFill>
                <a:hlinkClick r:id="rId4"/>
              </a:rPr>
              <a:t>www.1ppt.com/sucai/</a:t>
            </a:r>
            <a:endParaRPr lang="en-US" altLang="zh-CN" sz="1200" dirty="0" smtClean="0">
              <a:solidFill>
                <a:srgbClr val="EEECE1">
                  <a:lumMod val="25000"/>
                </a:srgbClr>
              </a:solidFill>
            </a:endParaRPr>
          </a:p>
          <a:p>
            <a:r>
              <a:rPr lang="en-US" altLang="zh-CN" sz="1200" dirty="0" smtClean="0">
                <a:solidFill>
                  <a:srgbClr val="EEECE1">
                    <a:lumMod val="25000"/>
                  </a:srgbClr>
                </a:solidFill>
              </a:rPr>
              <a:t>PPT</a:t>
            </a:r>
            <a:r>
              <a:rPr lang="zh-CN" altLang="en-US" sz="1200" dirty="0" smtClean="0">
                <a:solidFill>
                  <a:srgbClr val="EEECE1">
                    <a:lumMod val="25000"/>
                  </a:srgbClr>
                </a:solidFill>
              </a:rPr>
              <a:t>背景：</a:t>
            </a:r>
            <a:r>
              <a:rPr lang="en-US" altLang="zh-CN" sz="1200" dirty="0" smtClean="0">
                <a:solidFill>
                  <a:srgbClr val="EEECE1">
                    <a:lumMod val="25000"/>
                  </a:srgbClr>
                </a:solidFill>
                <a:hlinkClick r:id="rId5"/>
              </a:rPr>
              <a:t>www.1ppt.com/beijing/</a:t>
            </a:r>
            <a:r>
              <a:rPr lang="en-US" altLang="zh-CN" sz="1200" dirty="0" smtClean="0">
                <a:solidFill>
                  <a:srgbClr val="EEECE1">
                    <a:lumMod val="25000"/>
                  </a:srgbClr>
                </a:solidFill>
              </a:rPr>
              <a:t>                   PPT</a:t>
            </a:r>
            <a:r>
              <a:rPr lang="zh-CN" altLang="en-US" sz="1200" dirty="0" smtClean="0">
                <a:solidFill>
                  <a:srgbClr val="EEECE1">
                    <a:lumMod val="25000"/>
                  </a:srgbClr>
                </a:solidFill>
              </a:rPr>
              <a:t>图表：</a:t>
            </a:r>
            <a:r>
              <a:rPr lang="en-US" altLang="zh-CN" sz="1200" dirty="0" smtClean="0">
                <a:solidFill>
                  <a:srgbClr val="EEECE1">
                    <a:lumMod val="25000"/>
                  </a:srgbClr>
                </a:solidFill>
                <a:hlinkClick r:id="rId6"/>
              </a:rPr>
              <a:t>www.1ppt.com/tubiao/</a:t>
            </a:r>
            <a:r>
              <a:rPr lang="en-US" altLang="zh-CN" sz="1200" dirty="0" smtClean="0">
                <a:solidFill>
                  <a:srgbClr val="EEECE1">
                    <a:lumMod val="25000"/>
                  </a:srgbClr>
                </a:solidFill>
              </a:rPr>
              <a:t>      </a:t>
            </a:r>
          </a:p>
          <a:p>
            <a:r>
              <a:rPr lang="en-US" altLang="zh-CN" sz="1200" dirty="0" smtClean="0">
                <a:solidFill>
                  <a:srgbClr val="EEECE1">
                    <a:lumMod val="25000"/>
                  </a:srgbClr>
                </a:solidFill>
              </a:rPr>
              <a:t>PPT</a:t>
            </a:r>
            <a:r>
              <a:rPr lang="zh-CN" altLang="en-US" sz="1200" dirty="0" smtClean="0">
                <a:solidFill>
                  <a:srgbClr val="EEECE1">
                    <a:lumMod val="25000"/>
                  </a:srgbClr>
                </a:solidFill>
              </a:rPr>
              <a:t>下载：</a:t>
            </a:r>
            <a:r>
              <a:rPr lang="en-US" altLang="zh-CN" sz="1200" dirty="0" smtClean="0">
                <a:solidFill>
                  <a:srgbClr val="EEECE1">
                    <a:lumMod val="25000"/>
                  </a:srgbClr>
                </a:solidFill>
                <a:hlinkClick r:id="rId7"/>
              </a:rPr>
              <a:t>www.1ppt.com/xiazai/</a:t>
            </a:r>
            <a:r>
              <a:rPr lang="en-US" altLang="zh-CN" sz="1200" dirty="0" smtClean="0">
                <a:solidFill>
                  <a:srgbClr val="EEECE1">
                    <a:lumMod val="25000"/>
                  </a:srgbClr>
                </a:solidFill>
              </a:rPr>
              <a:t>                     PPT</a:t>
            </a:r>
            <a:r>
              <a:rPr lang="zh-CN" altLang="en-US" sz="1200" dirty="0" smtClean="0">
                <a:solidFill>
                  <a:srgbClr val="EEECE1">
                    <a:lumMod val="25000"/>
                  </a:srgbClr>
                </a:solidFill>
              </a:rPr>
              <a:t>教程： </a:t>
            </a:r>
            <a:r>
              <a:rPr lang="en-US" altLang="zh-CN" sz="1200" dirty="0" smtClean="0">
                <a:solidFill>
                  <a:srgbClr val="EEECE1">
                    <a:lumMod val="25000"/>
                  </a:srgbClr>
                </a:solidFill>
                <a:hlinkClick r:id="rId8"/>
              </a:rPr>
              <a:t>www.1ppt.com/powerpoint/</a:t>
            </a:r>
            <a:r>
              <a:rPr lang="en-US" altLang="zh-CN" sz="1200" dirty="0" smtClean="0">
                <a:solidFill>
                  <a:srgbClr val="EEECE1">
                    <a:lumMod val="25000"/>
                  </a:srgbClr>
                </a:solidFill>
              </a:rPr>
              <a:t>      </a:t>
            </a:r>
          </a:p>
          <a:p>
            <a:r>
              <a:rPr lang="zh-CN" altLang="en-US" sz="1200" dirty="0" smtClean="0">
                <a:solidFill>
                  <a:srgbClr val="EEECE1">
                    <a:lumMod val="25000"/>
                  </a:srgbClr>
                </a:solidFill>
              </a:rPr>
              <a:t>资料下载：</a:t>
            </a:r>
            <a:r>
              <a:rPr lang="en-US" altLang="zh-CN" sz="1200" dirty="0" smtClean="0">
                <a:solidFill>
                  <a:srgbClr val="EEECE1">
                    <a:lumMod val="25000"/>
                  </a:srgbClr>
                </a:solidFill>
                <a:hlinkClick r:id="rId9"/>
              </a:rPr>
              <a:t>www.1ppt.com/ziliao/</a:t>
            </a:r>
            <a:r>
              <a:rPr lang="en-US" altLang="zh-CN" sz="1200" dirty="0" smtClean="0">
                <a:solidFill>
                  <a:srgbClr val="EEECE1">
                    <a:lumMod val="25000"/>
                  </a:srgbClr>
                </a:solidFill>
              </a:rPr>
              <a:t>                   </a:t>
            </a:r>
            <a:r>
              <a:rPr lang="zh-CN" altLang="en-US" sz="1200" dirty="0" smtClean="0">
                <a:solidFill>
                  <a:srgbClr val="EEECE1">
                    <a:lumMod val="25000"/>
                  </a:srgbClr>
                </a:solidFill>
              </a:rPr>
              <a:t>范文下载：</a:t>
            </a:r>
            <a:r>
              <a:rPr lang="en-US" altLang="zh-CN" sz="1200" dirty="0" smtClean="0">
                <a:solidFill>
                  <a:srgbClr val="EEECE1">
                    <a:lumMod val="25000"/>
                  </a:srgbClr>
                </a:solidFill>
                <a:hlinkClick r:id="rId10"/>
              </a:rPr>
              <a:t>www.1ppt.com/fanwen/</a:t>
            </a:r>
            <a:r>
              <a:rPr lang="en-US" altLang="zh-CN" sz="1200" dirty="0" smtClean="0">
                <a:solidFill>
                  <a:srgbClr val="EEECE1">
                    <a:lumMod val="25000"/>
                  </a:srgbClr>
                </a:solidFill>
              </a:rPr>
              <a:t>             </a:t>
            </a:r>
          </a:p>
          <a:p>
            <a:r>
              <a:rPr lang="zh-CN" altLang="en-US" sz="1200" dirty="0" smtClean="0">
                <a:solidFill>
                  <a:srgbClr val="EEECE1">
                    <a:lumMod val="25000"/>
                  </a:srgbClr>
                </a:solidFill>
              </a:rPr>
              <a:t>试卷下载：</a:t>
            </a:r>
            <a:r>
              <a:rPr lang="en-US" altLang="zh-CN" sz="1200" dirty="0" smtClean="0">
                <a:solidFill>
                  <a:srgbClr val="EEECE1">
                    <a:lumMod val="25000"/>
                  </a:srgbClr>
                </a:solidFill>
                <a:hlinkClick r:id="rId11"/>
              </a:rPr>
              <a:t>www.1ppt.com/shiti/</a:t>
            </a:r>
            <a:r>
              <a:rPr lang="en-US" altLang="zh-CN" sz="1200" dirty="0" smtClean="0">
                <a:solidFill>
                  <a:srgbClr val="EEECE1">
                    <a:lumMod val="25000"/>
                  </a:srgbClr>
                </a:solidFill>
              </a:rPr>
              <a:t>                     </a:t>
            </a:r>
            <a:r>
              <a:rPr lang="zh-CN" altLang="en-US" sz="1200" dirty="0" smtClean="0">
                <a:solidFill>
                  <a:srgbClr val="EEECE1">
                    <a:lumMod val="25000"/>
                  </a:srgbClr>
                </a:solidFill>
              </a:rPr>
              <a:t>教案下载：</a:t>
            </a:r>
            <a:r>
              <a:rPr lang="en-US" altLang="zh-CN" sz="1200" dirty="0" smtClean="0">
                <a:solidFill>
                  <a:srgbClr val="EEECE1">
                    <a:lumMod val="25000"/>
                  </a:srgbClr>
                </a:solidFill>
                <a:hlinkClick r:id="rId12"/>
              </a:rPr>
              <a:t>www.1ppt.com/jiaoan/</a:t>
            </a:r>
            <a:r>
              <a:rPr lang="en-US" altLang="zh-CN" sz="1200" dirty="0" smtClean="0">
                <a:solidFill>
                  <a:srgbClr val="EEECE1">
                    <a:lumMod val="25000"/>
                  </a:srgbClr>
                </a:solidFill>
              </a:rPr>
              <a:t>               </a:t>
            </a:r>
          </a:p>
          <a:p>
            <a:r>
              <a:rPr lang="en-US" altLang="zh-CN" sz="1200" dirty="0" smtClean="0">
                <a:solidFill>
                  <a:srgbClr val="EEECE1">
                    <a:lumMod val="25000"/>
                  </a:srgbClr>
                </a:solidFill>
              </a:rPr>
              <a:t>PPT</a:t>
            </a:r>
            <a:r>
              <a:rPr lang="zh-CN" altLang="en-US" sz="1200" dirty="0" smtClean="0">
                <a:solidFill>
                  <a:srgbClr val="EEECE1">
                    <a:lumMod val="25000"/>
                  </a:srgbClr>
                </a:solidFill>
              </a:rPr>
              <a:t>论坛：</a:t>
            </a:r>
            <a:r>
              <a:rPr lang="en-US" altLang="zh-CN" sz="1200" dirty="0" smtClean="0">
                <a:solidFill>
                  <a:srgbClr val="EEECE1">
                    <a:lumMod val="25000"/>
                  </a:srgbClr>
                </a:solidFill>
                <a:hlinkClick r:id="rId13"/>
              </a:rPr>
              <a:t>www.1ppt.cn</a:t>
            </a:r>
            <a:r>
              <a:rPr lang="en-US" altLang="zh-CN" sz="1200" dirty="0" smtClean="0">
                <a:solidFill>
                  <a:srgbClr val="EEECE1">
                    <a:lumMod val="25000"/>
                  </a:srgbClr>
                </a:solidFill>
              </a:rPr>
              <a:t>                                      PPT</a:t>
            </a:r>
            <a:r>
              <a:rPr lang="zh-CN" altLang="en-US" sz="1200" dirty="0" smtClean="0">
                <a:solidFill>
                  <a:srgbClr val="EEECE1">
                    <a:lumMod val="25000"/>
                  </a:srgbClr>
                </a:solidFill>
              </a:rPr>
              <a:t>课件：</a:t>
            </a:r>
            <a:r>
              <a:rPr lang="en-US" altLang="zh-CN" sz="1200" dirty="0" smtClean="0">
                <a:solidFill>
                  <a:srgbClr val="EEECE1">
                    <a:lumMod val="25000"/>
                  </a:srgbClr>
                </a:solidFill>
                <a:hlinkClick r:id="rId14"/>
              </a:rPr>
              <a:t>www.1ppt.com/kejian/</a:t>
            </a:r>
            <a:r>
              <a:rPr lang="en-US" altLang="zh-CN" sz="1200" dirty="0" smtClean="0">
                <a:solidFill>
                  <a:srgbClr val="EEECE1">
                    <a:lumMod val="25000"/>
                  </a:srgbClr>
                </a:solidFill>
              </a:rPr>
              <a:t> </a:t>
            </a:r>
          </a:p>
          <a:p>
            <a:r>
              <a:rPr lang="zh-CN" altLang="en-US" sz="1200" dirty="0" smtClean="0">
                <a:solidFill>
                  <a:srgbClr val="EEECE1">
                    <a:lumMod val="25000"/>
                  </a:srgbClr>
                </a:solidFill>
              </a:rPr>
              <a:t>语文课件：</a:t>
            </a:r>
            <a:r>
              <a:rPr lang="en-US" altLang="zh-CN" sz="1200" dirty="0" smtClean="0">
                <a:solidFill>
                  <a:srgbClr val="EEECE1">
                    <a:lumMod val="25000"/>
                  </a:srgbClr>
                </a:solidFill>
                <a:hlinkClick r:id="rId15"/>
              </a:rPr>
              <a:t>www.1ppt.com/kejian/yuwen/</a:t>
            </a:r>
            <a:r>
              <a:rPr lang="en-US" altLang="zh-CN" sz="1200" dirty="0" smtClean="0">
                <a:solidFill>
                  <a:srgbClr val="EEECE1">
                    <a:lumMod val="25000"/>
                  </a:srgbClr>
                </a:solidFill>
              </a:rPr>
              <a:t>    </a:t>
            </a:r>
            <a:r>
              <a:rPr lang="zh-CN" altLang="en-US" sz="1200" dirty="0" smtClean="0">
                <a:solidFill>
                  <a:srgbClr val="EEECE1">
                    <a:lumMod val="25000"/>
                  </a:srgbClr>
                </a:solidFill>
              </a:rPr>
              <a:t>数学课件：</a:t>
            </a:r>
            <a:r>
              <a:rPr lang="en-US" altLang="zh-CN" sz="1200" dirty="0" smtClean="0">
                <a:solidFill>
                  <a:srgbClr val="EEECE1">
                    <a:lumMod val="25000"/>
                  </a:srgbClr>
                </a:solidFill>
                <a:hlinkClick r:id="rId16"/>
              </a:rPr>
              <a:t>www.1ppt.com/kejian/shuxue/</a:t>
            </a:r>
            <a:r>
              <a:rPr lang="en-US" altLang="zh-CN" sz="1200" dirty="0" smtClean="0">
                <a:solidFill>
                  <a:srgbClr val="EEECE1">
                    <a:lumMod val="25000"/>
                  </a:srgbClr>
                </a:solidFill>
              </a:rPr>
              <a:t> </a:t>
            </a:r>
          </a:p>
          <a:p>
            <a:r>
              <a:rPr lang="zh-CN" altLang="en-US" sz="1200" dirty="0" smtClean="0">
                <a:solidFill>
                  <a:srgbClr val="EEECE1">
                    <a:lumMod val="25000"/>
                  </a:srgbClr>
                </a:solidFill>
              </a:rPr>
              <a:t>英语课件：</a:t>
            </a:r>
            <a:r>
              <a:rPr lang="en-US" altLang="zh-CN" sz="1200" dirty="0" smtClean="0">
                <a:solidFill>
                  <a:srgbClr val="EEECE1">
                    <a:lumMod val="25000"/>
                  </a:srgbClr>
                </a:solidFill>
                <a:hlinkClick r:id="rId17"/>
              </a:rPr>
              <a:t>www.1ppt.com/kejian/yingyu/</a:t>
            </a:r>
            <a:r>
              <a:rPr lang="en-US" altLang="zh-CN" sz="1200" dirty="0" smtClean="0">
                <a:solidFill>
                  <a:srgbClr val="EEECE1">
                    <a:lumMod val="25000"/>
                  </a:srgbClr>
                </a:solidFill>
              </a:rPr>
              <a:t>    </a:t>
            </a:r>
            <a:r>
              <a:rPr lang="zh-CN" altLang="en-US" sz="1200" dirty="0" smtClean="0">
                <a:solidFill>
                  <a:srgbClr val="EEECE1">
                    <a:lumMod val="25000"/>
                  </a:srgbClr>
                </a:solidFill>
              </a:rPr>
              <a:t>美术课件：</a:t>
            </a:r>
            <a:r>
              <a:rPr lang="en-US" altLang="zh-CN" sz="1200" dirty="0" smtClean="0">
                <a:solidFill>
                  <a:srgbClr val="EEECE1">
                    <a:lumMod val="25000"/>
                  </a:srgbClr>
                </a:solidFill>
                <a:hlinkClick r:id="rId18"/>
              </a:rPr>
              <a:t>www.1ppt.com/kejian/meishu/</a:t>
            </a:r>
            <a:r>
              <a:rPr lang="en-US" altLang="zh-CN" sz="1200" dirty="0" smtClean="0">
                <a:solidFill>
                  <a:srgbClr val="EEECE1">
                    <a:lumMod val="25000"/>
                  </a:srgbClr>
                </a:solidFill>
              </a:rPr>
              <a:t> </a:t>
            </a:r>
          </a:p>
          <a:p>
            <a:r>
              <a:rPr lang="zh-CN" altLang="en-US" sz="1200" dirty="0" smtClean="0">
                <a:solidFill>
                  <a:srgbClr val="EEECE1">
                    <a:lumMod val="25000"/>
                  </a:srgbClr>
                </a:solidFill>
              </a:rPr>
              <a:t>科学课件：</a:t>
            </a:r>
            <a:r>
              <a:rPr lang="en-US" altLang="zh-CN" sz="1200" dirty="0" smtClean="0">
                <a:solidFill>
                  <a:srgbClr val="EEECE1">
                    <a:lumMod val="25000"/>
                  </a:srgbClr>
                </a:solidFill>
                <a:hlinkClick r:id="rId19"/>
              </a:rPr>
              <a:t>www.1ppt.com/kejian/kexue/</a:t>
            </a:r>
            <a:r>
              <a:rPr lang="en-US" altLang="zh-CN" sz="1200" dirty="0" smtClean="0">
                <a:solidFill>
                  <a:srgbClr val="EEECE1">
                    <a:lumMod val="25000"/>
                  </a:srgbClr>
                </a:solidFill>
              </a:rPr>
              <a:t>     </a:t>
            </a:r>
            <a:r>
              <a:rPr lang="zh-CN" altLang="en-US" sz="1200" dirty="0" smtClean="0">
                <a:solidFill>
                  <a:srgbClr val="EEECE1">
                    <a:lumMod val="25000"/>
                  </a:srgbClr>
                </a:solidFill>
              </a:rPr>
              <a:t>物理课件：</a:t>
            </a:r>
            <a:r>
              <a:rPr lang="en-US" altLang="zh-CN" sz="1200" dirty="0" smtClean="0">
                <a:solidFill>
                  <a:srgbClr val="EEECE1">
                    <a:lumMod val="25000"/>
                  </a:srgbClr>
                </a:solidFill>
                <a:hlinkClick r:id="rId20"/>
              </a:rPr>
              <a:t>www.1ppt.com/kejian/wuli/</a:t>
            </a:r>
            <a:r>
              <a:rPr lang="en-US" altLang="zh-CN" sz="1200" dirty="0" smtClean="0">
                <a:solidFill>
                  <a:srgbClr val="EEECE1">
                    <a:lumMod val="25000"/>
                  </a:srgbClr>
                </a:solidFill>
              </a:rPr>
              <a:t> </a:t>
            </a:r>
          </a:p>
          <a:p>
            <a:r>
              <a:rPr lang="zh-CN" altLang="en-US" sz="1200" dirty="0" smtClean="0">
                <a:solidFill>
                  <a:srgbClr val="EEECE1">
                    <a:lumMod val="25000"/>
                  </a:srgbClr>
                </a:solidFill>
              </a:rPr>
              <a:t>化学课件：</a:t>
            </a:r>
            <a:r>
              <a:rPr lang="en-US" altLang="zh-CN" sz="1200" dirty="0" smtClean="0">
                <a:solidFill>
                  <a:srgbClr val="EEECE1">
                    <a:lumMod val="25000"/>
                  </a:srgbClr>
                </a:solidFill>
                <a:hlinkClick r:id="rId21"/>
              </a:rPr>
              <a:t>www.1ppt.com/kejian/huaxue/</a:t>
            </a:r>
            <a:r>
              <a:rPr lang="en-US" altLang="zh-CN" sz="1200" dirty="0" smtClean="0">
                <a:solidFill>
                  <a:srgbClr val="EEECE1">
                    <a:lumMod val="25000"/>
                  </a:srgbClr>
                </a:solidFill>
              </a:rPr>
              <a:t>  </a:t>
            </a:r>
            <a:r>
              <a:rPr lang="zh-CN" altLang="en-US" sz="1200" dirty="0" smtClean="0">
                <a:solidFill>
                  <a:srgbClr val="EEECE1">
                    <a:lumMod val="25000"/>
                  </a:srgbClr>
                </a:solidFill>
              </a:rPr>
              <a:t>生物课件：</a:t>
            </a:r>
            <a:r>
              <a:rPr lang="en-US" altLang="zh-CN" sz="1200" dirty="0" smtClean="0">
                <a:solidFill>
                  <a:srgbClr val="EEECE1">
                    <a:lumMod val="25000"/>
                  </a:srgbClr>
                </a:solidFill>
                <a:hlinkClick r:id="rId22"/>
              </a:rPr>
              <a:t>www.1ppt.com/kejian/shengwu/</a:t>
            </a:r>
            <a:r>
              <a:rPr lang="en-US" altLang="zh-CN" sz="1200" dirty="0" smtClean="0">
                <a:solidFill>
                  <a:srgbClr val="EEECE1">
                    <a:lumMod val="25000"/>
                  </a:srgbClr>
                </a:solidFill>
              </a:rPr>
              <a:t> </a:t>
            </a:r>
          </a:p>
          <a:p>
            <a:r>
              <a:rPr lang="zh-CN" altLang="en-US" sz="1200" dirty="0" smtClean="0">
                <a:solidFill>
                  <a:srgbClr val="EEECE1">
                    <a:lumMod val="25000"/>
                  </a:srgbClr>
                </a:solidFill>
              </a:rPr>
              <a:t>地理课件：</a:t>
            </a:r>
            <a:r>
              <a:rPr lang="en-US" altLang="zh-CN" sz="1200" dirty="0" smtClean="0">
                <a:solidFill>
                  <a:srgbClr val="EEECE1">
                    <a:lumMod val="25000"/>
                  </a:srgbClr>
                </a:solidFill>
                <a:hlinkClick r:id="rId23"/>
              </a:rPr>
              <a:t>www.1ppt.com/kejian/dili/</a:t>
            </a:r>
            <a:r>
              <a:rPr lang="en-US" altLang="zh-CN" sz="1200" dirty="0" smtClean="0">
                <a:solidFill>
                  <a:srgbClr val="EEECE1">
                    <a:lumMod val="25000"/>
                  </a:srgbClr>
                </a:solidFill>
              </a:rPr>
              <a:t>          </a:t>
            </a:r>
            <a:r>
              <a:rPr lang="zh-CN" altLang="en-US" sz="1200" dirty="0" smtClean="0">
                <a:solidFill>
                  <a:srgbClr val="EEECE1">
                    <a:lumMod val="25000"/>
                  </a:srgbClr>
                </a:solidFill>
              </a:rPr>
              <a:t>历史课件：</a:t>
            </a:r>
            <a:r>
              <a:rPr lang="en-US" altLang="zh-CN" sz="1200" dirty="0" smtClean="0">
                <a:solidFill>
                  <a:srgbClr val="EEECE1">
                    <a:lumMod val="25000"/>
                  </a:srgbClr>
                </a:solidFill>
                <a:hlinkClick r:id="rId24"/>
              </a:rPr>
              <a:t>www.1ppt.com/kejian/lishi/</a:t>
            </a:r>
            <a:r>
              <a:rPr lang="en-US" altLang="zh-CN" sz="1200" dirty="0" smtClean="0">
                <a:solidFill>
                  <a:srgbClr val="EEECE1">
                    <a:lumMod val="25000"/>
                  </a:srgbClr>
                </a:solidFill>
              </a:rPr>
              <a:t>        </a:t>
            </a:r>
          </a:p>
          <a:p>
            <a:r>
              <a:rPr lang="en-US" altLang="zh-CN" sz="1200" dirty="0" smtClean="0">
                <a:solidFill>
                  <a:srgbClr val="EEECE1">
                    <a:lumMod val="25000"/>
                  </a:srgbClr>
                </a:solidFill>
              </a:rPr>
              <a:t>  </a:t>
            </a:r>
            <a:endParaRPr lang="zh-CN" altLang="en-US" sz="1200" dirty="0" smtClean="0">
              <a:solidFill>
                <a:srgbClr val="EEECE1">
                  <a:lumMod val="25000"/>
                </a:srgbClr>
              </a:solidFill>
            </a:endParaRPr>
          </a:p>
          <a:p>
            <a:endParaRPr lang="zh-CN" altLang="zh-CN"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6EB2AAF-92D7-4772-8F7A-016AA5A8E784}" type="slidenum">
              <a:rPr lang="en-US" altLang="zh-CN"/>
              <a:pPr/>
              <a:t>16</a:t>
            </a:fld>
            <a:endParaRPr lang="en-US" altLang="zh-CN"/>
          </a:p>
        </p:txBody>
      </p:sp>
      <p:sp>
        <p:nvSpPr>
          <p:cNvPr id="16386" name="Rectangle 2"/>
          <p:cNvSpPr>
            <a:spLocks noGrp="1" noRot="1" noChangeAspect="1" noChangeArrowheads="1" noTextEdit="1"/>
          </p:cNvSpPr>
          <p:nvPr>
            <p:ph type="sldImg"/>
          </p:nvPr>
        </p:nvSpPr>
        <p:spPr>
          <a:ln/>
        </p:spPr>
      </p:sp>
      <p:sp>
        <p:nvSpPr>
          <p:cNvPr id="16387" name="Rectangle 3"/>
          <p:cNvSpPr>
            <a:spLocks noGrp="1" noChangeArrowheads="1"/>
          </p:cNvSpPr>
          <p:nvPr>
            <p:ph type="body" idx="1"/>
          </p:nvPr>
        </p:nvSpPr>
        <p:spPr/>
        <p:txBody>
          <a:bodyPr/>
          <a:lstStyle/>
          <a:p>
            <a:endParaRPr lang="zh-CN" altLang="zh-CN"/>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EECB261-8BE4-4D4C-AF6D-082493237CDB}" type="slidenum">
              <a:rPr lang="en-US" altLang="zh-CN"/>
              <a:pPr/>
              <a:t>19</a:t>
            </a:fld>
            <a:endParaRPr lang="en-US" altLang="zh-CN"/>
          </a:p>
        </p:txBody>
      </p:sp>
      <p:sp>
        <p:nvSpPr>
          <p:cNvPr id="24578" name="Rectangle 2"/>
          <p:cNvSpPr>
            <a:spLocks noGrp="1" noRot="1" noChangeAspect="1" noChangeArrowheads="1" noTextEdit="1"/>
          </p:cNvSpPr>
          <p:nvPr>
            <p:ph type="sldImg"/>
          </p:nvPr>
        </p:nvSpPr>
        <p:spPr>
          <a:ln/>
        </p:spPr>
      </p:sp>
      <p:sp>
        <p:nvSpPr>
          <p:cNvPr id="24579" name="Rectangle 3"/>
          <p:cNvSpPr>
            <a:spLocks noGrp="1" noChangeArrowheads="1"/>
          </p:cNvSpPr>
          <p:nvPr>
            <p:ph type="body" idx="1"/>
          </p:nvPr>
        </p:nvSpPr>
        <p:spPr/>
        <p:txBody>
          <a:bodyPr/>
          <a:lstStyle/>
          <a:p>
            <a:endParaRPr lang="zh-CN" altLang="zh-CN"/>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787CBB7-6E74-498A-987C-47293CFDAC05}" type="slidenum">
              <a:rPr lang="en-US" altLang="zh-CN"/>
              <a:pPr/>
              <a:t>20</a:t>
            </a:fld>
            <a:endParaRPr lang="en-US" altLang="zh-CN"/>
          </a:p>
        </p:txBody>
      </p:sp>
      <p:sp>
        <p:nvSpPr>
          <p:cNvPr id="28674" name="Rectangle 2"/>
          <p:cNvSpPr>
            <a:spLocks noGrp="1" noRot="1" noChangeAspect="1" noChangeArrowheads="1" noTextEdit="1"/>
          </p:cNvSpPr>
          <p:nvPr>
            <p:ph type="sldImg"/>
          </p:nvPr>
        </p:nvSpPr>
        <p:spPr>
          <a:ln/>
        </p:spPr>
      </p:sp>
      <p:sp>
        <p:nvSpPr>
          <p:cNvPr id="28675" name="Rectangle 3"/>
          <p:cNvSpPr>
            <a:spLocks noGrp="1" noChangeArrowheads="1"/>
          </p:cNvSpPr>
          <p:nvPr>
            <p:ph type="body" idx="1"/>
          </p:nvPr>
        </p:nvSpPr>
        <p:spPr/>
        <p:txBody>
          <a:bodyPr/>
          <a:lstStyle/>
          <a:p>
            <a:endParaRPr lang="zh-CN" altLang="zh-CN"/>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lvl1pPr>
              <a:defRPr/>
            </a:lvl1pPr>
          </a:lstStyle>
          <a:p>
            <a:endParaRPr lang="en-US" altLang="zh-CN"/>
          </a:p>
        </p:txBody>
      </p:sp>
      <p:sp>
        <p:nvSpPr>
          <p:cNvPr id="5" name="页脚占位符 4"/>
          <p:cNvSpPr>
            <a:spLocks noGrp="1"/>
          </p:cNvSpPr>
          <p:nvPr>
            <p:ph type="ftr" sz="quarter" idx="11"/>
          </p:nvPr>
        </p:nvSpPr>
        <p:spPr/>
        <p:txBody>
          <a:bodyPr/>
          <a:lstStyle>
            <a:lvl1pPr>
              <a:defRPr/>
            </a:lvl1pPr>
          </a:lstStyle>
          <a:p>
            <a:endParaRPr lang="en-US" altLang="zh-CN"/>
          </a:p>
        </p:txBody>
      </p:sp>
      <p:sp>
        <p:nvSpPr>
          <p:cNvPr id="6" name="灯片编号占位符 5"/>
          <p:cNvSpPr>
            <a:spLocks noGrp="1"/>
          </p:cNvSpPr>
          <p:nvPr>
            <p:ph type="sldNum" sz="quarter" idx="12"/>
          </p:nvPr>
        </p:nvSpPr>
        <p:spPr/>
        <p:txBody>
          <a:bodyPr/>
          <a:lstStyle>
            <a:lvl1pPr>
              <a:defRPr/>
            </a:lvl1pPr>
          </a:lstStyle>
          <a:p>
            <a:fld id="{1BB6FB75-1204-4127-9873-DFE6A9970FA3}" type="slidenum">
              <a:rPr lang="en-US" altLang="zh-CN"/>
              <a:pPr/>
              <a:t>‹#›</a:t>
            </a:fld>
            <a:endParaRPr lang="en-US" altLang="zh-CN"/>
          </a:p>
        </p:txBody>
      </p:sp>
    </p:spTree>
    <p:extLst>
      <p:ext uri="{BB962C8B-B14F-4D97-AF65-F5344CB8AC3E}">
        <p14:creationId xmlns:p14="http://schemas.microsoft.com/office/powerpoint/2010/main" xmlns="" val="271651229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endParaRPr lang="en-US" altLang="zh-CN"/>
          </a:p>
        </p:txBody>
      </p:sp>
      <p:sp>
        <p:nvSpPr>
          <p:cNvPr id="5" name="页脚占位符 4"/>
          <p:cNvSpPr>
            <a:spLocks noGrp="1"/>
          </p:cNvSpPr>
          <p:nvPr>
            <p:ph type="ftr" sz="quarter" idx="11"/>
          </p:nvPr>
        </p:nvSpPr>
        <p:spPr/>
        <p:txBody>
          <a:bodyPr/>
          <a:lstStyle>
            <a:lvl1pPr>
              <a:defRPr/>
            </a:lvl1pPr>
          </a:lstStyle>
          <a:p>
            <a:endParaRPr lang="en-US" altLang="zh-CN"/>
          </a:p>
        </p:txBody>
      </p:sp>
      <p:sp>
        <p:nvSpPr>
          <p:cNvPr id="6" name="灯片编号占位符 5"/>
          <p:cNvSpPr>
            <a:spLocks noGrp="1"/>
          </p:cNvSpPr>
          <p:nvPr>
            <p:ph type="sldNum" sz="quarter" idx="12"/>
          </p:nvPr>
        </p:nvSpPr>
        <p:spPr/>
        <p:txBody>
          <a:bodyPr/>
          <a:lstStyle>
            <a:lvl1pPr>
              <a:defRPr/>
            </a:lvl1pPr>
          </a:lstStyle>
          <a:p>
            <a:fld id="{22BF6E4C-E869-4F24-AB9C-06BCD1420082}" type="slidenum">
              <a:rPr lang="en-US" altLang="zh-CN"/>
              <a:pPr/>
              <a:t>‹#›</a:t>
            </a:fld>
            <a:endParaRPr lang="en-US" altLang="zh-CN"/>
          </a:p>
        </p:txBody>
      </p:sp>
    </p:spTree>
    <p:extLst>
      <p:ext uri="{BB962C8B-B14F-4D97-AF65-F5344CB8AC3E}">
        <p14:creationId xmlns:p14="http://schemas.microsoft.com/office/powerpoint/2010/main" xmlns="" val="114723018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endParaRPr lang="en-US" altLang="zh-CN"/>
          </a:p>
        </p:txBody>
      </p:sp>
      <p:sp>
        <p:nvSpPr>
          <p:cNvPr id="5" name="页脚占位符 4"/>
          <p:cNvSpPr>
            <a:spLocks noGrp="1"/>
          </p:cNvSpPr>
          <p:nvPr>
            <p:ph type="ftr" sz="quarter" idx="11"/>
          </p:nvPr>
        </p:nvSpPr>
        <p:spPr/>
        <p:txBody>
          <a:bodyPr/>
          <a:lstStyle>
            <a:lvl1pPr>
              <a:defRPr/>
            </a:lvl1pPr>
          </a:lstStyle>
          <a:p>
            <a:endParaRPr lang="en-US" altLang="zh-CN"/>
          </a:p>
        </p:txBody>
      </p:sp>
      <p:sp>
        <p:nvSpPr>
          <p:cNvPr id="6" name="灯片编号占位符 5"/>
          <p:cNvSpPr>
            <a:spLocks noGrp="1"/>
          </p:cNvSpPr>
          <p:nvPr>
            <p:ph type="sldNum" sz="quarter" idx="12"/>
          </p:nvPr>
        </p:nvSpPr>
        <p:spPr/>
        <p:txBody>
          <a:bodyPr/>
          <a:lstStyle>
            <a:lvl1pPr>
              <a:defRPr/>
            </a:lvl1pPr>
          </a:lstStyle>
          <a:p>
            <a:fld id="{80F1F609-A673-4013-938D-C0A836262051}" type="slidenum">
              <a:rPr lang="en-US" altLang="zh-CN"/>
              <a:pPr/>
              <a:t>‹#›</a:t>
            </a:fld>
            <a:endParaRPr lang="en-US" altLang="zh-CN"/>
          </a:p>
        </p:txBody>
      </p:sp>
    </p:spTree>
    <p:extLst>
      <p:ext uri="{BB962C8B-B14F-4D97-AF65-F5344CB8AC3E}">
        <p14:creationId xmlns:p14="http://schemas.microsoft.com/office/powerpoint/2010/main" xmlns="" val="226543233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endParaRPr lang="en-US" altLang="zh-CN"/>
          </a:p>
        </p:txBody>
      </p:sp>
      <p:sp>
        <p:nvSpPr>
          <p:cNvPr id="5" name="页脚占位符 4"/>
          <p:cNvSpPr>
            <a:spLocks noGrp="1"/>
          </p:cNvSpPr>
          <p:nvPr>
            <p:ph type="ftr" sz="quarter" idx="11"/>
          </p:nvPr>
        </p:nvSpPr>
        <p:spPr/>
        <p:txBody>
          <a:bodyPr/>
          <a:lstStyle>
            <a:lvl1pPr>
              <a:defRPr/>
            </a:lvl1pPr>
          </a:lstStyle>
          <a:p>
            <a:endParaRPr lang="en-US" altLang="zh-CN"/>
          </a:p>
        </p:txBody>
      </p:sp>
      <p:sp>
        <p:nvSpPr>
          <p:cNvPr id="6" name="灯片编号占位符 5"/>
          <p:cNvSpPr>
            <a:spLocks noGrp="1"/>
          </p:cNvSpPr>
          <p:nvPr>
            <p:ph type="sldNum" sz="quarter" idx="12"/>
          </p:nvPr>
        </p:nvSpPr>
        <p:spPr/>
        <p:txBody>
          <a:bodyPr/>
          <a:lstStyle>
            <a:lvl1pPr>
              <a:defRPr/>
            </a:lvl1pPr>
          </a:lstStyle>
          <a:p>
            <a:fld id="{F6A91B7D-4262-4636-8B7A-20848C5AD1A2}" type="slidenum">
              <a:rPr lang="en-US" altLang="zh-CN"/>
              <a:pPr/>
              <a:t>‹#›</a:t>
            </a:fld>
            <a:endParaRPr lang="en-US" altLang="zh-CN"/>
          </a:p>
        </p:txBody>
      </p:sp>
    </p:spTree>
    <p:extLst>
      <p:ext uri="{BB962C8B-B14F-4D97-AF65-F5344CB8AC3E}">
        <p14:creationId xmlns:p14="http://schemas.microsoft.com/office/powerpoint/2010/main" xmlns="" val="363224845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lvl1pPr>
              <a:defRPr/>
            </a:lvl1pPr>
          </a:lstStyle>
          <a:p>
            <a:endParaRPr lang="en-US" altLang="zh-CN"/>
          </a:p>
        </p:txBody>
      </p:sp>
      <p:sp>
        <p:nvSpPr>
          <p:cNvPr id="5" name="页脚占位符 4"/>
          <p:cNvSpPr>
            <a:spLocks noGrp="1"/>
          </p:cNvSpPr>
          <p:nvPr>
            <p:ph type="ftr" sz="quarter" idx="11"/>
          </p:nvPr>
        </p:nvSpPr>
        <p:spPr/>
        <p:txBody>
          <a:bodyPr/>
          <a:lstStyle>
            <a:lvl1pPr>
              <a:defRPr/>
            </a:lvl1pPr>
          </a:lstStyle>
          <a:p>
            <a:endParaRPr lang="en-US" altLang="zh-CN"/>
          </a:p>
        </p:txBody>
      </p:sp>
      <p:sp>
        <p:nvSpPr>
          <p:cNvPr id="6" name="灯片编号占位符 5"/>
          <p:cNvSpPr>
            <a:spLocks noGrp="1"/>
          </p:cNvSpPr>
          <p:nvPr>
            <p:ph type="sldNum" sz="quarter" idx="12"/>
          </p:nvPr>
        </p:nvSpPr>
        <p:spPr/>
        <p:txBody>
          <a:bodyPr/>
          <a:lstStyle>
            <a:lvl1pPr>
              <a:defRPr/>
            </a:lvl1pPr>
          </a:lstStyle>
          <a:p>
            <a:fld id="{849D27E3-27C2-4473-A98A-B3BD924A3CDF}" type="slidenum">
              <a:rPr lang="en-US" altLang="zh-CN"/>
              <a:pPr/>
              <a:t>‹#›</a:t>
            </a:fld>
            <a:endParaRPr lang="en-US" altLang="zh-CN"/>
          </a:p>
        </p:txBody>
      </p:sp>
    </p:spTree>
    <p:extLst>
      <p:ext uri="{BB962C8B-B14F-4D97-AF65-F5344CB8AC3E}">
        <p14:creationId xmlns:p14="http://schemas.microsoft.com/office/powerpoint/2010/main" xmlns="" val="394573013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lvl1pPr>
              <a:defRPr/>
            </a:lvl1pPr>
          </a:lstStyle>
          <a:p>
            <a:endParaRPr lang="en-US" altLang="zh-CN"/>
          </a:p>
        </p:txBody>
      </p:sp>
      <p:sp>
        <p:nvSpPr>
          <p:cNvPr id="6" name="页脚占位符 5"/>
          <p:cNvSpPr>
            <a:spLocks noGrp="1"/>
          </p:cNvSpPr>
          <p:nvPr>
            <p:ph type="ftr" sz="quarter" idx="11"/>
          </p:nvPr>
        </p:nvSpPr>
        <p:spPr/>
        <p:txBody>
          <a:bodyPr/>
          <a:lstStyle>
            <a:lvl1pPr>
              <a:defRPr/>
            </a:lvl1pPr>
          </a:lstStyle>
          <a:p>
            <a:endParaRPr lang="en-US" altLang="zh-CN"/>
          </a:p>
        </p:txBody>
      </p:sp>
      <p:sp>
        <p:nvSpPr>
          <p:cNvPr id="7" name="灯片编号占位符 6"/>
          <p:cNvSpPr>
            <a:spLocks noGrp="1"/>
          </p:cNvSpPr>
          <p:nvPr>
            <p:ph type="sldNum" sz="quarter" idx="12"/>
          </p:nvPr>
        </p:nvSpPr>
        <p:spPr/>
        <p:txBody>
          <a:bodyPr/>
          <a:lstStyle>
            <a:lvl1pPr>
              <a:defRPr/>
            </a:lvl1pPr>
          </a:lstStyle>
          <a:p>
            <a:fld id="{7CA1FAE2-A989-44E3-8784-E4AB6111D210}" type="slidenum">
              <a:rPr lang="en-US" altLang="zh-CN"/>
              <a:pPr/>
              <a:t>‹#›</a:t>
            </a:fld>
            <a:endParaRPr lang="en-US" altLang="zh-CN"/>
          </a:p>
        </p:txBody>
      </p:sp>
    </p:spTree>
    <p:extLst>
      <p:ext uri="{BB962C8B-B14F-4D97-AF65-F5344CB8AC3E}">
        <p14:creationId xmlns:p14="http://schemas.microsoft.com/office/powerpoint/2010/main" xmlns="" val="346853090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lvl1pPr>
              <a:defRPr/>
            </a:lvl1pPr>
          </a:lstStyle>
          <a:p>
            <a:endParaRPr lang="en-US" altLang="zh-CN"/>
          </a:p>
        </p:txBody>
      </p:sp>
      <p:sp>
        <p:nvSpPr>
          <p:cNvPr id="8" name="页脚占位符 7"/>
          <p:cNvSpPr>
            <a:spLocks noGrp="1"/>
          </p:cNvSpPr>
          <p:nvPr>
            <p:ph type="ftr" sz="quarter" idx="11"/>
          </p:nvPr>
        </p:nvSpPr>
        <p:spPr/>
        <p:txBody>
          <a:bodyPr/>
          <a:lstStyle>
            <a:lvl1pPr>
              <a:defRPr/>
            </a:lvl1pPr>
          </a:lstStyle>
          <a:p>
            <a:endParaRPr lang="en-US" altLang="zh-CN"/>
          </a:p>
        </p:txBody>
      </p:sp>
      <p:sp>
        <p:nvSpPr>
          <p:cNvPr id="9" name="灯片编号占位符 8"/>
          <p:cNvSpPr>
            <a:spLocks noGrp="1"/>
          </p:cNvSpPr>
          <p:nvPr>
            <p:ph type="sldNum" sz="quarter" idx="12"/>
          </p:nvPr>
        </p:nvSpPr>
        <p:spPr/>
        <p:txBody>
          <a:bodyPr/>
          <a:lstStyle>
            <a:lvl1pPr>
              <a:defRPr/>
            </a:lvl1pPr>
          </a:lstStyle>
          <a:p>
            <a:fld id="{8EA163F7-5842-4414-99ED-98E407506AD0}" type="slidenum">
              <a:rPr lang="en-US" altLang="zh-CN"/>
              <a:pPr/>
              <a:t>‹#›</a:t>
            </a:fld>
            <a:endParaRPr lang="en-US" altLang="zh-CN"/>
          </a:p>
        </p:txBody>
      </p:sp>
    </p:spTree>
    <p:extLst>
      <p:ext uri="{BB962C8B-B14F-4D97-AF65-F5344CB8AC3E}">
        <p14:creationId xmlns:p14="http://schemas.microsoft.com/office/powerpoint/2010/main" xmlns="" val="6707423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lvl1pPr>
              <a:defRPr/>
            </a:lvl1pPr>
          </a:lstStyle>
          <a:p>
            <a:endParaRPr lang="en-US" altLang="zh-CN"/>
          </a:p>
        </p:txBody>
      </p:sp>
      <p:sp>
        <p:nvSpPr>
          <p:cNvPr id="4" name="页脚占位符 3"/>
          <p:cNvSpPr>
            <a:spLocks noGrp="1"/>
          </p:cNvSpPr>
          <p:nvPr>
            <p:ph type="ftr" sz="quarter" idx="11"/>
          </p:nvPr>
        </p:nvSpPr>
        <p:spPr/>
        <p:txBody>
          <a:bodyPr/>
          <a:lstStyle>
            <a:lvl1pPr>
              <a:defRPr/>
            </a:lvl1pPr>
          </a:lstStyle>
          <a:p>
            <a:endParaRPr lang="en-US" altLang="zh-CN"/>
          </a:p>
        </p:txBody>
      </p:sp>
      <p:sp>
        <p:nvSpPr>
          <p:cNvPr id="5" name="灯片编号占位符 4"/>
          <p:cNvSpPr>
            <a:spLocks noGrp="1"/>
          </p:cNvSpPr>
          <p:nvPr>
            <p:ph type="sldNum" sz="quarter" idx="12"/>
          </p:nvPr>
        </p:nvSpPr>
        <p:spPr/>
        <p:txBody>
          <a:bodyPr/>
          <a:lstStyle>
            <a:lvl1pPr>
              <a:defRPr/>
            </a:lvl1pPr>
          </a:lstStyle>
          <a:p>
            <a:fld id="{6215BB08-F243-4BB7-9885-E1695D2F76F0}" type="slidenum">
              <a:rPr lang="en-US" altLang="zh-CN"/>
              <a:pPr/>
              <a:t>‹#›</a:t>
            </a:fld>
            <a:endParaRPr lang="en-US" altLang="zh-CN"/>
          </a:p>
        </p:txBody>
      </p:sp>
    </p:spTree>
    <p:extLst>
      <p:ext uri="{BB962C8B-B14F-4D97-AF65-F5344CB8AC3E}">
        <p14:creationId xmlns:p14="http://schemas.microsoft.com/office/powerpoint/2010/main" xmlns="" val="121709434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lvl1pPr>
              <a:defRPr/>
            </a:lvl1pPr>
          </a:lstStyle>
          <a:p>
            <a:endParaRPr lang="en-US" altLang="zh-CN"/>
          </a:p>
        </p:txBody>
      </p:sp>
      <p:sp>
        <p:nvSpPr>
          <p:cNvPr id="3" name="页脚占位符 2"/>
          <p:cNvSpPr>
            <a:spLocks noGrp="1"/>
          </p:cNvSpPr>
          <p:nvPr>
            <p:ph type="ftr" sz="quarter" idx="11"/>
          </p:nvPr>
        </p:nvSpPr>
        <p:spPr/>
        <p:txBody>
          <a:bodyPr/>
          <a:lstStyle>
            <a:lvl1pPr>
              <a:defRPr/>
            </a:lvl1pPr>
          </a:lstStyle>
          <a:p>
            <a:endParaRPr lang="en-US" altLang="zh-CN"/>
          </a:p>
        </p:txBody>
      </p:sp>
      <p:sp>
        <p:nvSpPr>
          <p:cNvPr id="4" name="灯片编号占位符 3"/>
          <p:cNvSpPr>
            <a:spLocks noGrp="1"/>
          </p:cNvSpPr>
          <p:nvPr>
            <p:ph type="sldNum" sz="quarter" idx="12"/>
          </p:nvPr>
        </p:nvSpPr>
        <p:spPr/>
        <p:txBody>
          <a:bodyPr/>
          <a:lstStyle>
            <a:lvl1pPr>
              <a:defRPr/>
            </a:lvl1pPr>
          </a:lstStyle>
          <a:p>
            <a:fld id="{17695BB8-9E1B-46A6-B19C-17255FE49923}" type="slidenum">
              <a:rPr lang="en-US" altLang="zh-CN"/>
              <a:pPr/>
              <a:t>‹#›</a:t>
            </a:fld>
            <a:endParaRPr lang="en-US" altLang="zh-CN"/>
          </a:p>
        </p:txBody>
      </p:sp>
    </p:spTree>
    <p:extLst>
      <p:ext uri="{BB962C8B-B14F-4D97-AF65-F5344CB8AC3E}">
        <p14:creationId xmlns:p14="http://schemas.microsoft.com/office/powerpoint/2010/main" xmlns="" val="33453609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lvl1pPr>
              <a:defRPr/>
            </a:lvl1pPr>
          </a:lstStyle>
          <a:p>
            <a:endParaRPr lang="en-US" altLang="zh-CN"/>
          </a:p>
        </p:txBody>
      </p:sp>
      <p:sp>
        <p:nvSpPr>
          <p:cNvPr id="6" name="页脚占位符 5"/>
          <p:cNvSpPr>
            <a:spLocks noGrp="1"/>
          </p:cNvSpPr>
          <p:nvPr>
            <p:ph type="ftr" sz="quarter" idx="11"/>
          </p:nvPr>
        </p:nvSpPr>
        <p:spPr/>
        <p:txBody>
          <a:bodyPr/>
          <a:lstStyle>
            <a:lvl1pPr>
              <a:defRPr/>
            </a:lvl1pPr>
          </a:lstStyle>
          <a:p>
            <a:endParaRPr lang="en-US" altLang="zh-CN"/>
          </a:p>
        </p:txBody>
      </p:sp>
      <p:sp>
        <p:nvSpPr>
          <p:cNvPr id="7" name="灯片编号占位符 6"/>
          <p:cNvSpPr>
            <a:spLocks noGrp="1"/>
          </p:cNvSpPr>
          <p:nvPr>
            <p:ph type="sldNum" sz="quarter" idx="12"/>
          </p:nvPr>
        </p:nvSpPr>
        <p:spPr/>
        <p:txBody>
          <a:bodyPr/>
          <a:lstStyle>
            <a:lvl1pPr>
              <a:defRPr/>
            </a:lvl1pPr>
          </a:lstStyle>
          <a:p>
            <a:fld id="{3A3756DC-ABD2-437D-898C-BB73EADB569A}" type="slidenum">
              <a:rPr lang="en-US" altLang="zh-CN"/>
              <a:pPr/>
              <a:t>‹#›</a:t>
            </a:fld>
            <a:endParaRPr lang="en-US" altLang="zh-CN"/>
          </a:p>
        </p:txBody>
      </p:sp>
    </p:spTree>
    <p:extLst>
      <p:ext uri="{BB962C8B-B14F-4D97-AF65-F5344CB8AC3E}">
        <p14:creationId xmlns:p14="http://schemas.microsoft.com/office/powerpoint/2010/main" xmlns="" val="342846669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lvl1pPr>
              <a:defRPr/>
            </a:lvl1pPr>
          </a:lstStyle>
          <a:p>
            <a:endParaRPr lang="en-US" altLang="zh-CN"/>
          </a:p>
        </p:txBody>
      </p:sp>
      <p:sp>
        <p:nvSpPr>
          <p:cNvPr id="6" name="页脚占位符 5"/>
          <p:cNvSpPr>
            <a:spLocks noGrp="1"/>
          </p:cNvSpPr>
          <p:nvPr>
            <p:ph type="ftr" sz="quarter" idx="11"/>
          </p:nvPr>
        </p:nvSpPr>
        <p:spPr/>
        <p:txBody>
          <a:bodyPr/>
          <a:lstStyle>
            <a:lvl1pPr>
              <a:defRPr/>
            </a:lvl1pPr>
          </a:lstStyle>
          <a:p>
            <a:endParaRPr lang="en-US" altLang="zh-CN"/>
          </a:p>
        </p:txBody>
      </p:sp>
      <p:sp>
        <p:nvSpPr>
          <p:cNvPr id="7" name="灯片编号占位符 6"/>
          <p:cNvSpPr>
            <a:spLocks noGrp="1"/>
          </p:cNvSpPr>
          <p:nvPr>
            <p:ph type="sldNum" sz="quarter" idx="12"/>
          </p:nvPr>
        </p:nvSpPr>
        <p:spPr/>
        <p:txBody>
          <a:bodyPr/>
          <a:lstStyle>
            <a:lvl1pPr>
              <a:defRPr/>
            </a:lvl1pPr>
          </a:lstStyle>
          <a:p>
            <a:fld id="{4E3FDD93-50A0-4017-B64F-DAC7C8DB543C}" type="slidenum">
              <a:rPr lang="en-US" altLang="zh-CN"/>
              <a:pPr/>
              <a:t>‹#›</a:t>
            </a:fld>
            <a:endParaRPr lang="en-US" altLang="zh-CN"/>
          </a:p>
        </p:txBody>
      </p:sp>
    </p:spTree>
    <p:extLst>
      <p:ext uri="{BB962C8B-B14F-4D97-AF65-F5344CB8AC3E}">
        <p14:creationId xmlns:p14="http://schemas.microsoft.com/office/powerpoint/2010/main" xmlns="" val="147093768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cstate="print"/>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1027" name="Rectangle 3"/>
          <p:cNvSpPr>
            <a:spLocks noGrp="1" noChangeArrowheads="1"/>
          </p:cNvSpPr>
          <p:nvPr>
            <p:ph type="body" idx="1"/>
          </p:nvPr>
        </p:nvSpPr>
        <p:spPr bwMode="auto">
          <a:xfrm>
            <a:off x="457200" y="1600200"/>
            <a:ext cx="8229600" cy="452596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lvl1pPr>
          </a:lstStyle>
          <a:p>
            <a:endParaRPr lang="en-US" altLang="zh-CN"/>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lvl1pPr>
          </a:lstStyle>
          <a:p>
            <a:endParaRPr lang="en-US" altLang="zh-CN"/>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lvl1pPr>
          </a:lstStyle>
          <a:p>
            <a:fld id="{2FAA56B3-CF3F-49D8-8460-21FB60730A97}" type="slidenum">
              <a:rPr lang="en-US" altLang="zh-CN"/>
              <a:pPr/>
              <a:t>‹#›</a:t>
            </a:fld>
            <a:endParaRPr lang="en-US" altLang="zh-CN"/>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pitchFamily="34" charset="0"/>
          <a:ea typeface="宋体" pitchFamily="2" charset="-122"/>
        </a:defRPr>
      </a:lvl2pPr>
      <a:lvl3pPr algn="ctr" rtl="0" fontAlgn="base">
        <a:spcBef>
          <a:spcPct val="0"/>
        </a:spcBef>
        <a:spcAft>
          <a:spcPct val="0"/>
        </a:spcAft>
        <a:defRPr sz="4400">
          <a:solidFill>
            <a:schemeClr val="tx2"/>
          </a:solidFill>
          <a:latin typeface="Arial" pitchFamily="34" charset="0"/>
          <a:ea typeface="宋体" pitchFamily="2" charset="-122"/>
        </a:defRPr>
      </a:lvl3pPr>
      <a:lvl4pPr algn="ctr" rtl="0" fontAlgn="base">
        <a:spcBef>
          <a:spcPct val="0"/>
        </a:spcBef>
        <a:spcAft>
          <a:spcPct val="0"/>
        </a:spcAft>
        <a:defRPr sz="4400">
          <a:solidFill>
            <a:schemeClr val="tx2"/>
          </a:solidFill>
          <a:latin typeface="Arial" pitchFamily="34" charset="0"/>
          <a:ea typeface="宋体" pitchFamily="2" charset="-122"/>
        </a:defRPr>
      </a:lvl4pPr>
      <a:lvl5pPr algn="ctr" rtl="0" fontAlgn="base">
        <a:spcBef>
          <a:spcPct val="0"/>
        </a:spcBef>
        <a:spcAft>
          <a:spcPct val="0"/>
        </a:spcAft>
        <a:defRPr sz="4400">
          <a:solidFill>
            <a:schemeClr val="tx2"/>
          </a:solidFill>
          <a:latin typeface="Arial" pitchFamily="34" charset="0"/>
          <a:ea typeface="宋体" pitchFamily="2" charset="-122"/>
        </a:defRPr>
      </a:lvl5pPr>
      <a:lvl6pPr marL="457200" algn="ctr" rtl="0" fontAlgn="base">
        <a:spcBef>
          <a:spcPct val="0"/>
        </a:spcBef>
        <a:spcAft>
          <a:spcPct val="0"/>
        </a:spcAft>
        <a:defRPr sz="4400">
          <a:solidFill>
            <a:schemeClr val="tx2"/>
          </a:solidFill>
          <a:latin typeface="Arial" pitchFamily="34" charset="0"/>
          <a:ea typeface="宋体" pitchFamily="2" charset="-122"/>
        </a:defRPr>
      </a:lvl6pPr>
      <a:lvl7pPr marL="914400" algn="ctr" rtl="0" fontAlgn="base">
        <a:spcBef>
          <a:spcPct val="0"/>
        </a:spcBef>
        <a:spcAft>
          <a:spcPct val="0"/>
        </a:spcAft>
        <a:defRPr sz="4400">
          <a:solidFill>
            <a:schemeClr val="tx2"/>
          </a:solidFill>
          <a:latin typeface="Arial" pitchFamily="34" charset="0"/>
          <a:ea typeface="宋体" pitchFamily="2" charset="-122"/>
        </a:defRPr>
      </a:lvl7pPr>
      <a:lvl8pPr marL="1371600" algn="ctr" rtl="0" fontAlgn="base">
        <a:spcBef>
          <a:spcPct val="0"/>
        </a:spcBef>
        <a:spcAft>
          <a:spcPct val="0"/>
        </a:spcAft>
        <a:defRPr sz="4400">
          <a:solidFill>
            <a:schemeClr val="tx2"/>
          </a:solidFill>
          <a:latin typeface="Arial" pitchFamily="34" charset="0"/>
          <a:ea typeface="宋体" pitchFamily="2" charset="-122"/>
        </a:defRPr>
      </a:lvl8pPr>
      <a:lvl9pPr marL="1828800" algn="ctr" rtl="0" fontAlgn="base">
        <a:spcBef>
          <a:spcPct val="0"/>
        </a:spcBef>
        <a:spcAft>
          <a:spcPct val="0"/>
        </a:spcAft>
        <a:defRPr sz="4400">
          <a:solidFill>
            <a:schemeClr val="tx2"/>
          </a:solidFill>
          <a:latin typeface="Arial" pitchFamily="34" charset="0"/>
          <a:ea typeface="宋体" pitchFamily="2" charset="-122"/>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ea typeface="+mn-ea"/>
        </a:defRPr>
      </a:lvl2pPr>
      <a:lvl3pPr marL="1143000" indent="-228600" algn="l" rtl="0" fontAlgn="base">
        <a:spcBef>
          <a:spcPct val="20000"/>
        </a:spcBef>
        <a:spcAft>
          <a:spcPct val="0"/>
        </a:spcAft>
        <a:buChar char="•"/>
        <a:defRPr sz="2400">
          <a:solidFill>
            <a:schemeClr val="tx1"/>
          </a:solidFill>
          <a:latin typeface="+mn-lt"/>
          <a:ea typeface="+mn-ea"/>
        </a:defRPr>
      </a:lvl3pPr>
      <a:lvl4pPr marL="1600200" indent="-228600" algn="l" rtl="0" fontAlgn="base">
        <a:spcBef>
          <a:spcPct val="20000"/>
        </a:spcBef>
        <a:spcAft>
          <a:spcPct val="0"/>
        </a:spcAft>
        <a:buChar char="–"/>
        <a:defRPr sz="2000">
          <a:solidFill>
            <a:schemeClr val="tx1"/>
          </a:solidFill>
          <a:latin typeface="+mn-lt"/>
          <a:ea typeface="+mn-ea"/>
        </a:defRPr>
      </a:lvl4pPr>
      <a:lvl5pPr marL="2057400" indent="-228600" algn="l" rtl="0" fontAlgn="base">
        <a:spcBef>
          <a:spcPct val="20000"/>
        </a:spcBef>
        <a:spcAft>
          <a:spcPct val="0"/>
        </a:spcAft>
        <a:buChar char="»"/>
        <a:defRPr sz="2000">
          <a:solidFill>
            <a:schemeClr val="tx1"/>
          </a:solidFill>
          <a:latin typeface="+mn-lt"/>
          <a:ea typeface="+mn-ea"/>
        </a:defRPr>
      </a:lvl5pPr>
      <a:lvl6pPr marL="2514600" indent="-228600" algn="l" rtl="0" fontAlgn="base">
        <a:spcBef>
          <a:spcPct val="20000"/>
        </a:spcBef>
        <a:spcAft>
          <a:spcPct val="0"/>
        </a:spcAft>
        <a:buChar char="»"/>
        <a:defRPr sz="2000">
          <a:solidFill>
            <a:schemeClr val="tx1"/>
          </a:solidFill>
          <a:latin typeface="+mn-lt"/>
          <a:ea typeface="+mn-ea"/>
        </a:defRPr>
      </a:lvl6pPr>
      <a:lvl7pPr marL="2971800" indent="-228600" algn="l" rtl="0" fontAlgn="base">
        <a:spcBef>
          <a:spcPct val="20000"/>
        </a:spcBef>
        <a:spcAft>
          <a:spcPct val="0"/>
        </a:spcAft>
        <a:buChar char="»"/>
        <a:defRPr sz="2000">
          <a:solidFill>
            <a:schemeClr val="tx1"/>
          </a:solidFill>
          <a:latin typeface="+mn-lt"/>
          <a:ea typeface="+mn-ea"/>
        </a:defRPr>
      </a:lvl7pPr>
      <a:lvl8pPr marL="3429000" indent="-228600" algn="l" rtl="0" fontAlgn="base">
        <a:spcBef>
          <a:spcPct val="20000"/>
        </a:spcBef>
        <a:spcAft>
          <a:spcPct val="0"/>
        </a:spcAft>
        <a:buChar char="»"/>
        <a:defRPr sz="2000">
          <a:solidFill>
            <a:schemeClr val="tx1"/>
          </a:solidFill>
          <a:latin typeface="+mn-lt"/>
          <a:ea typeface="+mn-ea"/>
        </a:defRPr>
      </a:lvl8pPr>
      <a:lvl9pPr marL="3886200" indent="-228600" algn="l" rtl="0" fontAlgn="base">
        <a:spcBef>
          <a:spcPct val="20000"/>
        </a:spcBef>
        <a:spcAft>
          <a:spcPct val="0"/>
        </a:spcAft>
        <a:buChar char="»"/>
        <a:defRPr sz="20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ctrTitle"/>
          </p:nvPr>
        </p:nvSpPr>
        <p:spPr>
          <a:xfrm>
            <a:off x="611560" y="2204864"/>
            <a:ext cx="7772400" cy="1431925"/>
          </a:xfrm>
        </p:spPr>
        <p:txBody>
          <a:bodyPr/>
          <a:lstStyle/>
          <a:p>
            <a:r>
              <a:rPr lang="zh-CN" altLang="en-US" sz="11500" dirty="0">
                <a:solidFill>
                  <a:srgbClr val="C00000"/>
                </a:solidFill>
                <a:latin typeface="华文行楷" pitchFamily="2" charset="-122"/>
                <a:ea typeface="华文行楷" pitchFamily="2" charset="-122"/>
              </a:rPr>
              <a:t>老人与海</a:t>
            </a:r>
            <a:endParaRPr lang="zh-CN" altLang="en-US" sz="5400" dirty="0">
              <a:solidFill>
                <a:srgbClr val="C00000"/>
              </a:solidFill>
              <a:latin typeface="Times New Roman" pitchFamily="18" charset="0"/>
              <a:ea typeface="华文行楷" pitchFamily="2" charset="-122"/>
            </a:endParaRPr>
          </a:p>
        </p:txBody>
      </p:sp>
      <p:sp>
        <p:nvSpPr>
          <p:cNvPr id="4099" name="Rectangle 3"/>
          <p:cNvSpPr>
            <a:spLocks noGrp="1" noChangeArrowheads="1"/>
          </p:cNvSpPr>
          <p:nvPr>
            <p:ph type="subTitle" idx="1"/>
          </p:nvPr>
        </p:nvSpPr>
        <p:spPr>
          <a:xfrm>
            <a:off x="2627784" y="4077072"/>
            <a:ext cx="3960812" cy="792162"/>
          </a:xfrm>
        </p:spPr>
        <p:txBody>
          <a:bodyPr/>
          <a:lstStyle/>
          <a:p>
            <a:r>
              <a:rPr lang="zh-CN" altLang="en-US" sz="3600" b="1" dirty="0">
                <a:solidFill>
                  <a:srgbClr val="C00000"/>
                </a:solidFill>
                <a:ea typeface="黑体" pitchFamily="49" charset="-122"/>
              </a:rPr>
              <a:t>海明威</a:t>
            </a:r>
            <a:r>
              <a:rPr lang="en-US" altLang="zh-CN" sz="2800" b="1" dirty="0">
                <a:solidFill>
                  <a:srgbClr val="C00000"/>
                </a:solidFill>
                <a:ea typeface="黑体" pitchFamily="49" charset="-122"/>
              </a:rPr>
              <a:t>【</a:t>
            </a:r>
            <a:r>
              <a:rPr lang="zh-CN" altLang="en-US" sz="2800" b="1" dirty="0">
                <a:solidFill>
                  <a:srgbClr val="C00000"/>
                </a:solidFill>
                <a:ea typeface="黑体" pitchFamily="49" charset="-122"/>
              </a:rPr>
              <a:t>美</a:t>
            </a:r>
            <a:r>
              <a:rPr lang="en-US" altLang="zh-CN" sz="2800" b="1" dirty="0">
                <a:solidFill>
                  <a:srgbClr val="C00000"/>
                </a:solidFill>
                <a:ea typeface="黑体" pitchFamily="49" charset="-122"/>
              </a:rPr>
              <a:t>】</a:t>
            </a:r>
          </a:p>
        </p:txBody>
      </p:sp>
      <p:sp>
        <p:nvSpPr>
          <p:cNvPr id="4100" name="Text Box 4"/>
          <p:cNvSpPr txBox="1">
            <a:spLocks noChangeArrowheads="1"/>
          </p:cNvSpPr>
          <p:nvPr/>
        </p:nvSpPr>
        <p:spPr bwMode="auto">
          <a:xfrm>
            <a:off x="1094926" y="972411"/>
            <a:ext cx="7200900" cy="51911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algn="ctr">
              <a:spcBef>
                <a:spcPct val="50000"/>
              </a:spcBef>
            </a:pPr>
            <a:r>
              <a:rPr lang="zh-CN" altLang="en-US" sz="2800" b="1">
                <a:solidFill>
                  <a:srgbClr val="C00000"/>
                </a:solidFill>
                <a:latin typeface="华文中宋" pitchFamily="2" charset="-122"/>
                <a:ea typeface="华文中宋" pitchFamily="2" charset="-122"/>
              </a:rPr>
              <a:t>语文</a:t>
            </a:r>
            <a:r>
              <a:rPr lang="en-US" altLang="zh-CN" sz="2800" b="1">
                <a:solidFill>
                  <a:srgbClr val="C00000"/>
                </a:solidFill>
                <a:latin typeface="华文中宋" pitchFamily="2" charset="-122"/>
                <a:ea typeface="华文中宋" pitchFamily="2" charset="-122"/>
              </a:rPr>
              <a:t>S</a:t>
            </a:r>
            <a:r>
              <a:rPr lang="zh-CN" altLang="en-US" sz="2800" b="1">
                <a:solidFill>
                  <a:srgbClr val="C00000"/>
                </a:solidFill>
                <a:latin typeface="华文中宋" pitchFamily="2" charset="-122"/>
                <a:ea typeface="华文中宋" pitchFamily="2" charset="-122"/>
              </a:rPr>
              <a:t>版 六年级  语文 上册  第六单元</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noChangeArrowheads="1"/>
          </p:cNvSpPr>
          <p:nvPr>
            <p:ph type="title"/>
          </p:nvPr>
        </p:nvSpPr>
        <p:spPr/>
        <p:txBody>
          <a:bodyPr/>
          <a:lstStyle/>
          <a:p>
            <a:endParaRPr lang="zh-CN" altLang="zh-CN"/>
          </a:p>
        </p:txBody>
      </p:sp>
      <p:sp>
        <p:nvSpPr>
          <p:cNvPr id="43011" name="Rectangle 3"/>
          <p:cNvSpPr>
            <a:spLocks noGrp="1" noChangeArrowheads="1"/>
          </p:cNvSpPr>
          <p:nvPr>
            <p:ph type="body" idx="1"/>
          </p:nvPr>
        </p:nvSpPr>
        <p:spPr/>
        <p:txBody>
          <a:bodyPr/>
          <a:lstStyle/>
          <a:p>
            <a:pPr>
              <a:buFontTx/>
              <a:buNone/>
            </a:pPr>
            <a:endParaRPr lang="zh-CN" altLang="zh-CN"/>
          </a:p>
        </p:txBody>
      </p:sp>
      <p:pic>
        <p:nvPicPr>
          <p:cNvPr id="43012" name="Picture 4" descr="af43a7585ec175052934f0e3"/>
          <p:cNvPicPr>
            <a:picLocks noChangeAspect="1" noChangeArrowheads="1"/>
          </p:cNvPicPr>
          <p:nvPr/>
        </p:nvPicPr>
        <p:blipFill>
          <a:blip r:embed="rId2" cstate="print">
            <a:extLst>
              <a:ext uri="{28A0092B-C50C-407E-A947-70E740481C1C}">
                <a14:useLocalDpi xmlns:a14="http://schemas.microsoft.com/office/drawing/2010/main" xmlns=""/>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xmlns="">
                <a:solidFill>
                  <a:srgbClr val="FFFFFF"/>
                </a:solidFill>
              </a14:hiddenFill>
            </a:ext>
          </a:extLst>
        </p:spPr>
      </p:pic>
      <p:sp>
        <p:nvSpPr>
          <p:cNvPr id="43013" name="Rectangle 5"/>
          <p:cNvSpPr>
            <a:spLocks noChangeArrowheads="1"/>
          </p:cNvSpPr>
          <p:nvPr/>
        </p:nvSpPr>
        <p:spPr bwMode="auto">
          <a:xfrm>
            <a:off x="457200" y="762000"/>
            <a:ext cx="4572000" cy="252888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r>
              <a:rPr lang="zh-CN" altLang="en-US" sz="3200"/>
              <a:t>请同学们根据图片（</a:t>
            </a:r>
            <a:r>
              <a:rPr lang="en-US" altLang="zh-CN" sz="3200"/>
              <a:t>1</a:t>
            </a:r>
            <a:r>
              <a:rPr lang="zh-CN" altLang="en-US" sz="3200"/>
              <a:t>）（</a:t>
            </a:r>
            <a:r>
              <a:rPr lang="en-US" altLang="zh-CN" sz="3200"/>
              <a:t>2</a:t>
            </a:r>
            <a:r>
              <a:rPr lang="zh-CN" altLang="en-US" sz="3200"/>
              <a:t>）中老渔夫的动作，结合课文内容，还有鱼的特点去体会一下老渔夫的此时遇到的困难</a:t>
            </a:r>
            <a:r>
              <a:rPr lang="zh-CN" altLang="en-US" sz="2800" b="1"/>
              <a:t>　</a:t>
            </a:r>
          </a:p>
        </p:txBody>
      </p:sp>
    </p:spTree>
  </p:cSld>
  <p:clrMapOvr>
    <a:masterClrMapping/>
  </p:clrMapOvr>
  <p:transition advClick="0" advTm="4000"/>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5058" name="Picture 2" descr="27b0fbde2aae6c73cdbf1a76"/>
          <p:cNvPicPr>
            <a:picLocks noChangeAspect="1" noChangeArrowheads="1"/>
          </p:cNvPicPr>
          <p:nvPr/>
        </p:nvPicPr>
        <p:blipFill>
          <a:blip r:embed="rId2" cstate="print">
            <a:extLst>
              <a:ext uri="{28A0092B-C50C-407E-A947-70E740481C1C}">
                <a14:useLocalDpi xmlns:a14="http://schemas.microsoft.com/office/drawing/2010/main" xmlns=""/>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xmlns="">
                <a:solidFill>
                  <a:srgbClr val="FFFFFF"/>
                </a:solidFill>
              </a14:hiddenFill>
            </a:ext>
          </a:extLst>
        </p:spPr>
      </p:pic>
      <p:sp>
        <p:nvSpPr>
          <p:cNvPr id="45059" name="Text Box 3"/>
          <p:cNvSpPr txBox="1">
            <a:spLocks noChangeArrowheads="1"/>
          </p:cNvSpPr>
          <p:nvPr/>
        </p:nvSpPr>
        <p:spPr bwMode="auto">
          <a:xfrm>
            <a:off x="533400" y="0"/>
            <a:ext cx="6705600" cy="22860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r>
              <a:rPr lang="zh-CN" altLang="en-US" sz="3200" b="1"/>
              <a:t>联系老渔夫的动作、语言、心理活动及大鱼的活动过程。</a:t>
            </a:r>
          </a:p>
          <a:p>
            <a:r>
              <a:rPr lang="zh-CN" altLang="en-US" sz="3200" b="1"/>
              <a:t>思考：</a:t>
            </a:r>
          </a:p>
          <a:p>
            <a:pPr>
              <a:spcBef>
                <a:spcPct val="50000"/>
              </a:spcBef>
            </a:pPr>
            <a:endParaRPr lang="en-US" altLang="zh-CN" sz="3200"/>
          </a:p>
        </p:txBody>
      </p:sp>
      <p:sp>
        <p:nvSpPr>
          <p:cNvPr id="45060" name="Text Box 4"/>
          <p:cNvSpPr txBox="1">
            <a:spLocks noChangeArrowheads="1"/>
          </p:cNvSpPr>
          <p:nvPr/>
        </p:nvSpPr>
        <p:spPr bwMode="auto">
          <a:xfrm>
            <a:off x="1447800" y="1295400"/>
            <a:ext cx="5562600" cy="57943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a:spcBef>
                <a:spcPct val="50000"/>
              </a:spcBef>
            </a:pPr>
            <a:r>
              <a:rPr lang="zh-CN" altLang="en-US" sz="3200"/>
              <a:t>什么是一个人能够办得到的？</a:t>
            </a:r>
          </a:p>
        </p:txBody>
      </p:sp>
      <p:sp>
        <p:nvSpPr>
          <p:cNvPr id="45061" name="Text Box 5"/>
          <p:cNvSpPr txBox="1">
            <a:spLocks noChangeArrowheads="1"/>
          </p:cNvSpPr>
          <p:nvPr/>
        </p:nvSpPr>
        <p:spPr bwMode="auto">
          <a:xfrm>
            <a:off x="1524000" y="2057400"/>
            <a:ext cx="5943600" cy="179863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r>
              <a:rPr lang="en-US" altLang="zh-CN" sz="3200">
                <a:solidFill>
                  <a:srgbClr val="FF0066"/>
                </a:solidFill>
              </a:rPr>
              <a:t>——</a:t>
            </a:r>
            <a:r>
              <a:rPr lang="zh-CN" altLang="en-US" sz="3200">
                <a:solidFill>
                  <a:srgbClr val="FF0066"/>
                </a:solidFill>
              </a:rPr>
              <a:t>虽然大马林鱼强大，但他毫不畏惧，决心要制服对手。</a:t>
            </a:r>
          </a:p>
          <a:p>
            <a:pPr>
              <a:spcBef>
                <a:spcPct val="50000"/>
              </a:spcBef>
            </a:pPr>
            <a:endParaRPr lang="en-US" altLang="zh-CN" sz="3200">
              <a:solidFill>
                <a:srgbClr val="FF0066"/>
              </a:solidFill>
            </a:endParaRPr>
          </a:p>
        </p:txBody>
      </p:sp>
      <p:sp>
        <p:nvSpPr>
          <p:cNvPr id="45062" name="Text Box 6"/>
          <p:cNvSpPr txBox="1">
            <a:spLocks noChangeArrowheads="1"/>
          </p:cNvSpPr>
          <p:nvPr/>
        </p:nvSpPr>
        <p:spPr bwMode="auto">
          <a:xfrm>
            <a:off x="1600200" y="3429000"/>
            <a:ext cx="6019800" cy="99218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r>
              <a:rPr lang="zh-CN" altLang="en-US" sz="3200"/>
              <a:t>什么是一个人忍受得住的？</a:t>
            </a:r>
          </a:p>
          <a:p>
            <a:pPr>
              <a:spcBef>
                <a:spcPct val="50000"/>
              </a:spcBef>
            </a:pPr>
            <a:endParaRPr lang="en-US" altLang="zh-CN"/>
          </a:p>
        </p:txBody>
      </p:sp>
      <p:sp>
        <p:nvSpPr>
          <p:cNvPr id="45063" name="Text Box 7"/>
          <p:cNvSpPr txBox="1">
            <a:spLocks noChangeArrowheads="1"/>
          </p:cNvSpPr>
          <p:nvPr/>
        </p:nvSpPr>
        <p:spPr bwMode="auto">
          <a:xfrm>
            <a:off x="1447800" y="4297363"/>
            <a:ext cx="5715000" cy="256063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endParaRPr lang="en-US" altLang="zh-CN"/>
          </a:p>
          <a:p>
            <a:r>
              <a:rPr lang="en-US" altLang="zh-CN" sz="3200">
                <a:solidFill>
                  <a:srgbClr val="FF0066"/>
                </a:solidFill>
              </a:rPr>
              <a:t>——</a:t>
            </a:r>
            <a:r>
              <a:rPr lang="zh-CN" altLang="en-US" sz="3200">
                <a:solidFill>
                  <a:srgbClr val="FF0066"/>
                </a:solidFill>
              </a:rPr>
              <a:t>坚持克服疲乏、体力不支、风吹日晒、夜晚的寒冷等等因素。</a:t>
            </a:r>
          </a:p>
          <a:p>
            <a:pPr>
              <a:spcBef>
                <a:spcPct val="50000"/>
              </a:spcBef>
            </a:pPr>
            <a:endParaRPr lang="en-US" altLang="zh-CN" sz="3200">
              <a:solidFill>
                <a:srgbClr val="FF0066"/>
              </a:solidFill>
            </a:endParaRPr>
          </a:p>
        </p:txBody>
      </p:sp>
    </p:spTree>
  </p:cSld>
  <p:clrMapOvr>
    <a:masterClrMapping/>
  </p:clrMapOvr>
  <p:transition advClick="0" advTm="4000"/>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45060"/>
                                        </p:tgtEl>
                                        <p:attrNameLst>
                                          <p:attrName>style.visibility</p:attrName>
                                        </p:attrNameLst>
                                      </p:cBhvr>
                                      <p:to>
                                        <p:strVal val="visible"/>
                                      </p:to>
                                    </p:set>
                                    <p:animEffect transition="in" filter="wipe(down)">
                                      <p:cBhvr>
                                        <p:cTn id="7" dur="500"/>
                                        <p:tgtEl>
                                          <p:spTgt spid="45060"/>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8" presetClass="entr" presetSubtype="16" fill="hold" grpId="0" nodeType="clickEffect">
                                  <p:stCondLst>
                                    <p:cond delay="0"/>
                                  </p:stCondLst>
                                  <p:childTnLst>
                                    <p:set>
                                      <p:cBhvr>
                                        <p:cTn id="11" dur="1" fill="hold">
                                          <p:stCondLst>
                                            <p:cond delay="0"/>
                                          </p:stCondLst>
                                        </p:cTn>
                                        <p:tgtEl>
                                          <p:spTgt spid="45061"/>
                                        </p:tgtEl>
                                        <p:attrNameLst>
                                          <p:attrName>style.visibility</p:attrName>
                                        </p:attrNameLst>
                                      </p:cBhvr>
                                      <p:to>
                                        <p:strVal val="visible"/>
                                      </p:to>
                                    </p:set>
                                    <p:animEffect transition="in" filter="diamond(in)">
                                      <p:cBhvr>
                                        <p:cTn id="12" dur="500"/>
                                        <p:tgtEl>
                                          <p:spTgt spid="45061"/>
                                        </p:tgtEl>
                                      </p:cBhvr>
                                    </p:animEffect>
                                  </p:childTnLst>
                                </p:cTn>
                              </p:par>
                              <p:par>
                                <p:cTn id="13" presetID="22" presetClass="entr" presetSubtype="4" fill="hold" grpId="0" nodeType="withEffect">
                                  <p:stCondLst>
                                    <p:cond delay="0"/>
                                  </p:stCondLst>
                                  <p:childTnLst>
                                    <p:set>
                                      <p:cBhvr>
                                        <p:cTn id="14" dur="1" fill="hold">
                                          <p:stCondLst>
                                            <p:cond delay="0"/>
                                          </p:stCondLst>
                                        </p:cTn>
                                        <p:tgtEl>
                                          <p:spTgt spid="45062"/>
                                        </p:tgtEl>
                                        <p:attrNameLst>
                                          <p:attrName>style.visibility</p:attrName>
                                        </p:attrNameLst>
                                      </p:cBhvr>
                                      <p:to>
                                        <p:strVal val="visible"/>
                                      </p:to>
                                    </p:set>
                                    <p:animEffect transition="in" filter="wipe(down)">
                                      <p:cBhvr>
                                        <p:cTn id="15" dur="500"/>
                                        <p:tgtEl>
                                          <p:spTgt spid="45062"/>
                                        </p:tgtEl>
                                      </p:cBhvr>
                                    </p:animEffect>
                                  </p:childTnLst>
                                </p:cTn>
                              </p:par>
                            </p:childTnLst>
                          </p:cTn>
                        </p:par>
                      </p:childTnLst>
                    </p:cTn>
                  </p:par>
                  <p:par>
                    <p:cTn id="16" fill="hold" nodeType="clickPar">
                      <p:stCondLst>
                        <p:cond delay="indefinite"/>
                      </p:stCondLst>
                      <p:childTnLst>
                        <p:par>
                          <p:cTn id="17" fill="hold" nodeType="withGroup">
                            <p:stCondLst>
                              <p:cond delay="0"/>
                            </p:stCondLst>
                            <p:childTnLst>
                              <p:par>
                                <p:cTn id="18" presetID="8" presetClass="entr" presetSubtype="16" fill="hold" grpId="0" nodeType="clickEffect">
                                  <p:stCondLst>
                                    <p:cond delay="0"/>
                                  </p:stCondLst>
                                  <p:childTnLst>
                                    <p:set>
                                      <p:cBhvr>
                                        <p:cTn id="19" dur="1" fill="hold">
                                          <p:stCondLst>
                                            <p:cond delay="0"/>
                                          </p:stCondLst>
                                        </p:cTn>
                                        <p:tgtEl>
                                          <p:spTgt spid="45063"/>
                                        </p:tgtEl>
                                        <p:attrNameLst>
                                          <p:attrName>style.visibility</p:attrName>
                                        </p:attrNameLst>
                                      </p:cBhvr>
                                      <p:to>
                                        <p:strVal val="visible"/>
                                      </p:to>
                                    </p:set>
                                    <p:animEffect transition="in" filter="diamond(in)">
                                      <p:cBhvr>
                                        <p:cTn id="20" dur="500"/>
                                        <p:tgtEl>
                                          <p:spTgt spid="4506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060" grpId="0"/>
      <p:bldP spid="45061" grpId="0"/>
      <p:bldP spid="45062" grpId="0"/>
      <p:bldP spid="45063"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Grp="1" noChangeArrowheads="1"/>
          </p:cNvSpPr>
          <p:nvPr>
            <p:ph type="title"/>
          </p:nvPr>
        </p:nvSpPr>
        <p:spPr>
          <a:xfrm>
            <a:off x="457200" y="152400"/>
            <a:ext cx="7086600" cy="1143000"/>
          </a:xfrm>
        </p:spPr>
        <p:txBody>
          <a:bodyPr/>
          <a:lstStyle/>
          <a:p>
            <a:r>
              <a:rPr lang="zh-CN" altLang="en-US" sz="3200"/>
              <a:t>老渔夫与鲨鱼搏斗的场面</a:t>
            </a:r>
          </a:p>
        </p:txBody>
      </p:sp>
      <p:sp>
        <p:nvSpPr>
          <p:cNvPr id="47107" name="Rectangle 3"/>
          <p:cNvSpPr>
            <a:spLocks noGrp="1" noChangeArrowheads="1"/>
          </p:cNvSpPr>
          <p:nvPr>
            <p:ph type="body" idx="1"/>
          </p:nvPr>
        </p:nvSpPr>
        <p:spPr/>
        <p:txBody>
          <a:bodyPr/>
          <a:lstStyle/>
          <a:p>
            <a:endParaRPr lang="zh-CN" altLang="zh-CN"/>
          </a:p>
        </p:txBody>
      </p:sp>
      <p:pic>
        <p:nvPicPr>
          <p:cNvPr id="47108" name="Picture 4" descr="AA01428037"/>
          <p:cNvPicPr>
            <a:picLocks noChangeAspect="1" noChangeArrowheads="1"/>
          </p:cNvPicPr>
          <p:nvPr/>
        </p:nvPicPr>
        <p:blipFill>
          <a:blip r:embed="rId2" cstate="print">
            <a:extLst>
              <a:ext uri="{28A0092B-C50C-407E-A947-70E740481C1C}">
                <a14:useLocalDpi xmlns:a14="http://schemas.microsoft.com/office/drawing/2010/main" xmlns=""/>
              </a:ext>
            </a:extLst>
          </a:blip>
          <a:srcRect/>
          <a:stretch>
            <a:fillRect/>
          </a:stretch>
        </p:blipFill>
        <p:spPr bwMode="auto">
          <a:xfrm>
            <a:off x="0" y="1219200"/>
            <a:ext cx="9144000" cy="5638800"/>
          </a:xfrm>
          <a:prstGeom prst="rect">
            <a:avLst/>
          </a:prstGeom>
          <a:noFill/>
          <a:extLst>
            <a:ext uri="{909E8E84-426E-40DD-AFC4-6F175D3DCCD1}">
              <a14:hiddenFill xmlns:a14="http://schemas.microsoft.com/office/drawing/2010/main" xmlns="">
                <a:solidFill>
                  <a:srgbClr val="FFFFFF"/>
                </a:solidFill>
              </a14:hiddenFill>
            </a:ext>
          </a:extLst>
        </p:spPr>
      </p:pic>
    </p:spTree>
  </p:cSld>
  <p:clrMapOvr>
    <a:masterClrMapping/>
  </p:clrMapOvr>
  <p:transition advClick="0" advTm="4000"/>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0" presetClass="entr" presetSubtype="0" fill="hold" grpId="0" nodeType="clickEffect">
                                  <p:stCondLst>
                                    <p:cond delay="0"/>
                                  </p:stCondLst>
                                  <p:iterate type="lt">
                                    <p:tmPct val="10000"/>
                                  </p:iterate>
                                  <p:childTnLst>
                                    <p:set>
                                      <p:cBhvr>
                                        <p:cTn id="6" dur="1" fill="hold">
                                          <p:stCondLst>
                                            <p:cond delay="0"/>
                                          </p:stCondLst>
                                        </p:cTn>
                                        <p:tgtEl>
                                          <p:spTgt spid="47106"/>
                                        </p:tgtEl>
                                        <p:attrNameLst>
                                          <p:attrName>style.visibility</p:attrName>
                                        </p:attrNameLst>
                                      </p:cBhvr>
                                      <p:to>
                                        <p:strVal val="visible"/>
                                      </p:to>
                                    </p:set>
                                    <p:animEffect transition="in" filter="fade">
                                      <p:cBhvr>
                                        <p:cTn id="7" dur="1000"/>
                                        <p:tgtEl>
                                          <p:spTgt spid="47106"/>
                                        </p:tgtEl>
                                      </p:cBhvr>
                                    </p:animEffect>
                                    <p:anim calcmode="lin" valueType="num">
                                      <p:cBhvr>
                                        <p:cTn id="8" dur="1000" fill="hold"/>
                                        <p:tgtEl>
                                          <p:spTgt spid="47106"/>
                                        </p:tgtEl>
                                        <p:attrNameLst>
                                          <p:attrName>ppt_x</p:attrName>
                                        </p:attrNameLst>
                                      </p:cBhvr>
                                      <p:tavLst>
                                        <p:tav tm="0">
                                          <p:val>
                                            <p:strVal val="#ppt_x-.1"/>
                                          </p:val>
                                        </p:tav>
                                        <p:tav tm="100000">
                                          <p:val>
                                            <p:strVal val="#ppt_x"/>
                                          </p:val>
                                        </p:tav>
                                      </p:tavLst>
                                    </p:anim>
                                    <p:anim calcmode="lin" valueType="num">
                                      <p:cBhvr>
                                        <p:cTn id="9" dur="1000" fill="hold"/>
                                        <p:tgtEl>
                                          <p:spTgt spid="4710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106"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9154" name="Picture 2" descr="20"/>
          <p:cNvPicPr>
            <a:picLocks noChangeAspect="1" noChangeArrowheads="1"/>
          </p:cNvPicPr>
          <p:nvPr/>
        </p:nvPicPr>
        <p:blipFill>
          <a:blip r:embed="rId2" cstate="print">
            <a:extLst>
              <a:ext uri="{28A0092B-C50C-407E-A947-70E740481C1C}">
                <a14:useLocalDpi xmlns:a14="http://schemas.microsoft.com/office/drawing/2010/main" xmlns=""/>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xmlns="">
                <a:solidFill>
                  <a:srgbClr val="FFFFFF"/>
                </a:solidFill>
              </a14:hiddenFill>
            </a:ext>
          </a:extLst>
        </p:spPr>
      </p:pic>
    </p:spTree>
  </p:cSld>
  <p:clrMapOvr>
    <a:masterClrMapping/>
  </p:clrMapOvr>
  <p:transition advClick="0" advTm="4000"/>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5" presetClass="entr" presetSubtype="0" fill="hold" nodeType="clickEffect">
                                  <p:stCondLst>
                                    <p:cond delay="0"/>
                                  </p:stCondLst>
                                  <p:childTnLst>
                                    <p:set>
                                      <p:cBhvr>
                                        <p:cTn id="6" dur="1" fill="hold">
                                          <p:stCondLst>
                                            <p:cond delay="0"/>
                                          </p:stCondLst>
                                        </p:cTn>
                                        <p:tgtEl>
                                          <p:spTgt spid="49154"/>
                                        </p:tgtEl>
                                        <p:attrNameLst>
                                          <p:attrName>style.visibility</p:attrName>
                                        </p:attrNameLst>
                                      </p:cBhvr>
                                      <p:to>
                                        <p:strVal val="visible"/>
                                      </p:to>
                                    </p:set>
                                    <p:animEffect transition="in" filter="fade">
                                      <p:cBhvr>
                                        <p:cTn id="7" dur="2000"/>
                                        <p:tgtEl>
                                          <p:spTgt spid="49154"/>
                                        </p:tgtEl>
                                      </p:cBhvr>
                                    </p:animEffect>
                                    <p:anim calcmode="lin" valueType="num">
                                      <p:cBhvr>
                                        <p:cTn id="8" dur="2000" fill="hold"/>
                                        <p:tgtEl>
                                          <p:spTgt spid="49154"/>
                                        </p:tgtEl>
                                        <p:attrNameLst>
                                          <p:attrName>style.rotation</p:attrName>
                                        </p:attrNameLst>
                                      </p:cBhvr>
                                      <p:tavLst>
                                        <p:tav tm="0">
                                          <p:val>
                                            <p:fltVal val="720"/>
                                          </p:val>
                                        </p:tav>
                                        <p:tav tm="100000">
                                          <p:val>
                                            <p:fltVal val="0"/>
                                          </p:val>
                                        </p:tav>
                                      </p:tavLst>
                                    </p:anim>
                                    <p:anim calcmode="lin" valueType="num">
                                      <p:cBhvr>
                                        <p:cTn id="9" dur="2000" fill="hold"/>
                                        <p:tgtEl>
                                          <p:spTgt spid="49154"/>
                                        </p:tgtEl>
                                        <p:attrNameLst>
                                          <p:attrName>ppt_h</p:attrName>
                                        </p:attrNameLst>
                                      </p:cBhvr>
                                      <p:tavLst>
                                        <p:tav tm="0">
                                          <p:val>
                                            <p:fltVal val="0"/>
                                          </p:val>
                                        </p:tav>
                                        <p:tav tm="100000">
                                          <p:val>
                                            <p:strVal val="#ppt_h"/>
                                          </p:val>
                                        </p:tav>
                                      </p:tavLst>
                                    </p:anim>
                                    <p:anim calcmode="lin" valueType="num">
                                      <p:cBhvr>
                                        <p:cTn id="10" dur="2000" fill="hold"/>
                                        <p:tgtEl>
                                          <p:spTgt spid="49154"/>
                                        </p:tgtEl>
                                        <p:attrNameLst>
                                          <p:attrName>ppt_w</p:attrName>
                                        </p:attrNameLst>
                                      </p:cBhvr>
                                      <p:tavLst>
                                        <p:tav tm="0">
                                          <p:val>
                                            <p:fltVal val="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1202" name="Group 2"/>
          <p:cNvGraphicFramePr>
            <a:graphicFrameLocks noGrp="1"/>
          </p:cNvGraphicFramePr>
          <p:nvPr/>
        </p:nvGraphicFramePr>
        <p:xfrm>
          <a:off x="990600" y="1219200"/>
          <a:ext cx="7696200" cy="5410201"/>
        </p:xfrm>
        <a:graphic>
          <a:graphicData uri="http://schemas.openxmlformats.org/drawingml/2006/table">
            <a:tbl>
              <a:tblPr/>
              <a:tblGrid>
                <a:gridCol w="2565400"/>
                <a:gridCol w="2565400"/>
                <a:gridCol w="2565400"/>
              </a:tblGrid>
              <a:tr h="106838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zh-CN" altLang="en-US" sz="2800" b="0" i="0" u="none" strike="noStrike" cap="none" normalizeH="0" baseline="0" smtClean="0">
                          <a:ln>
                            <a:noFill/>
                          </a:ln>
                          <a:solidFill>
                            <a:schemeClr val="tx1"/>
                          </a:solidFill>
                          <a:effectLst/>
                          <a:latin typeface="Arial" pitchFamily="34" charset="0"/>
                          <a:ea typeface="宋体" pitchFamily="2" charset="-122"/>
                        </a:rPr>
                        <a:t>鲨鱼进攻顺序</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zh-CN" altLang="en-US" sz="2800" b="0" i="0" u="none" strike="noStrike" cap="none" normalizeH="0" baseline="0" smtClean="0">
                          <a:ln>
                            <a:noFill/>
                          </a:ln>
                          <a:solidFill>
                            <a:schemeClr val="tx1"/>
                          </a:solidFill>
                          <a:effectLst/>
                          <a:latin typeface="Arial" pitchFamily="34" charset="0"/>
                          <a:ea typeface="宋体" pitchFamily="2" charset="-122"/>
                        </a:rPr>
                        <a:t>老渔夫的表现</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zh-CN" altLang="en-US" sz="2800" b="0" i="0" u="none" strike="noStrike" cap="none" normalizeH="0" baseline="0" smtClean="0">
                          <a:ln>
                            <a:noFill/>
                          </a:ln>
                          <a:solidFill>
                            <a:schemeClr val="tx1"/>
                          </a:solidFill>
                          <a:effectLst/>
                          <a:latin typeface="Arial" pitchFamily="34" charset="0"/>
                          <a:ea typeface="宋体" pitchFamily="2" charset="-122"/>
                        </a:rPr>
                        <a:t>鲨鱼的表现</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42875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zh-CN" altLang="zh-CN" sz="2800" b="0" i="0" u="none" strike="noStrike" cap="none" normalizeH="0" baseline="0" smtClean="0">
                        <a:ln>
                          <a:noFill/>
                        </a:ln>
                        <a:solidFill>
                          <a:schemeClr val="tx1"/>
                        </a:solidFill>
                        <a:effectLst/>
                        <a:latin typeface="Arial" pitchFamily="34" charset="0"/>
                        <a:ea typeface="宋体" pitchFamily="2"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zh-CN" altLang="zh-CN" sz="2800" b="0" i="0" u="none" strike="noStrike" cap="none" normalizeH="0" baseline="0" smtClean="0">
                        <a:ln>
                          <a:noFill/>
                        </a:ln>
                        <a:solidFill>
                          <a:schemeClr val="tx1"/>
                        </a:solidFill>
                        <a:effectLst/>
                        <a:latin typeface="Arial" pitchFamily="34" charset="0"/>
                        <a:ea typeface="宋体" pitchFamily="2"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zh-CN" altLang="zh-CN" sz="2800" b="0" i="0" u="none" strike="noStrike" cap="none" normalizeH="0" baseline="0" smtClean="0">
                        <a:ln>
                          <a:noFill/>
                        </a:ln>
                        <a:solidFill>
                          <a:schemeClr val="tx1"/>
                        </a:solidFill>
                        <a:effectLst/>
                        <a:latin typeface="Arial" pitchFamily="34" charset="0"/>
                        <a:ea typeface="宋体" pitchFamily="2"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38588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zh-CN" altLang="zh-CN" sz="2800" b="0" i="0" u="none" strike="noStrike" cap="none" normalizeH="0" baseline="0" smtClean="0">
                        <a:ln>
                          <a:noFill/>
                        </a:ln>
                        <a:solidFill>
                          <a:schemeClr val="tx1"/>
                        </a:solidFill>
                        <a:effectLst/>
                        <a:latin typeface="Arial" pitchFamily="34" charset="0"/>
                        <a:ea typeface="宋体" pitchFamily="2"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zh-CN" altLang="zh-CN" sz="2800" b="0" i="0" u="none" strike="noStrike" cap="none" normalizeH="0" baseline="0" smtClean="0">
                        <a:ln>
                          <a:noFill/>
                        </a:ln>
                        <a:solidFill>
                          <a:schemeClr val="tx1"/>
                        </a:solidFill>
                        <a:effectLst/>
                        <a:latin typeface="Arial" pitchFamily="34" charset="0"/>
                        <a:ea typeface="宋体" pitchFamily="2"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zh-CN" altLang="zh-CN" sz="2800" b="0" i="0" u="none" strike="noStrike" cap="none" normalizeH="0" baseline="0" smtClean="0">
                        <a:ln>
                          <a:noFill/>
                        </a:ln>
                        <a:solidFill>
                          <a:schemeClr val="tx1"/>
                        </a:solidFill>
                        <a:effectLst/>
                        <a:latin typeface="Arial" pitchFamily="34" charset="0"/>
                        <a:ea typeface="宋体" pitchFamily="2"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52717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zh-CN" altLang="zh-CN" sz="2800" b="0" i="0" u="none" strike="noStrike" cap="none" normalizeH="0" baseline="0" smtClean="0">
                        <a:ln>
                          <a:noFill/>
                        </a:ln>
                        <a:solidFill>
                          <a:schemeClr val="tx1"/>
                        </a:solidFill>
                        <a:effectLst/>
                        <a:latin typeface="Arial" pitchFamily="34" charset="0"/>
                        <a:ea typeface="宋体" pitchFamily="2"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zh-CN" altLang="zh-CN" sz="2800" b="0" i="0" u="none" strike="noStrike" cap="none" normalizeH="0" baseline="0" smtClean="0">
                        <a:ln>
                          <a:noFill/>
                        </a:ln>
                        <a:solidFill>
                          <a:schemeClr val="tx1"/>
                        </a:solidFill>
                        <a:effectLst/>
                        <a:latin typeface="Arial" pitchFamily="34" charset="0"/>
                        <a:ea typeface="宋体" pitchFamily="2"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zh-CN" altLang="zh-CN" sz="2800" b="0" i="0" u="none" strike="noStrike" cap="none" normalizeH="0" baseline="0" smtClean="0">
                        <a:ln>
                          <a:noFill/>
                        </a:ln>
                        <a:solidFill>
                          <a:schemeClr val="tx1"/>
                        </a:solidFill>
                        <a:effectLst/>
                        <a:latin typeface="Arial" pitchFamily="34" charset="0"/>
                        <a:ea typeface="宋体" pitchFamily="2"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51224" name="Rectangle 24"/>
          <p:cNvSpPr>
            <a:spLocks noChangeArrowheads="1"/>
          </p:cNvSpPr>
          <p:nvPr/>
        </p:nvSpPr>
        <p:spPr bwMode="auto">
          <a:xfrm>
            <a:off x="533400" y="304800"/>
            <a:ext cx="871855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spAutoFit/>
          </a:bodyPr>
          <a:lstStyle/>
          <a:p>
            <a:r>
              <a:rPr lang="zh-CN" altLang="en-US" sz="2400"/>
              <a:t>结合图片，联系课文中老渔夫与鲨鱼搏斗内容，完成下面的表格</a:t>
            </a:r>
          </a:p>
        </p:txBody>
      </p:sp>
      <p:sp>
        <p:nvSpPr>
          <p:cNvPr id="51225" name="Text Box 25"/>
          <p:cNvSpPr txBox="1">
            <a:spLocks noChangeArrowheads="1"/>
          </p:cNvSpPr>
          <p:nvPr/>
        </p:nvSpPr>
        <p:spPr bwMode="auto">
          <a:xfrm>
            <a:off x="3657600" y="2667000"/>
            <a:ext cx="2209800" cy="10541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r>
              <a:rPr lang="zh-CN" altLang="en-US" b="1"/>
              <a:t>准备好渔叉，朝鲨鱼的头刺去</a:t>
            </a:r>
          </a:p>
          <a:p>
            <a:pPr>
              <a:spcBef>
                <a:spcPct val="50000"/>
              </a:spcBef>
            </a:pPr>
            <a:endParaRPr lang="en-US" altLang="zh-CN"/>
          </a:p>
        </p:txBody>
      </p:sp>
      <p:sp>
        <p:nvSpPr>
          <p:cNvPr id="51226" name="Text Box 26"/>
          <p:cNvSpPr txBox="1">
            <a:spLocks noChangeArrowheads="1"/>
          </p:cNvSpPr>
          <p:nvPr/>
        </p:nvSpPr>
        <p:spPr bwMode="auto">
          <a:xfrm>
            <a:off x="1143000" y="2743200"/>
            <a:ext cx="2057400" cy="36671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a:spcBef>
                <a:spcPct val="50000"/>
              </a:spcBef>
            </a:pPr>
            <a:r>
              <a:rPr lang="zh-CN" altLang="en-US" b="1"/>
              <a:t>一条巨大的鲨鱼</a:t>
            </a:r>
          </a:p>
        </p:txBody>
      </p:sp>
      <p:sp>
        <p:nvSpPr>
          <p:cNvPr id="51227" name="Text Box 27"/>
          <p:cNvSpPr txBox="1">
            <a:spLocks noChangeArrowheads="1"/>
          </p:cNvSpPr>
          <p:nvPr/>
        </p:nvSpPr>
        <p:spPr bwMode="auto">
          <a:xfrm>
            <a:off x="6248400" y="2362200"/>
            <a:ext cx="2286000" cy="132873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r>
              <a:rPr lang="zh-CN" altLang="en-US" b="1"/>
              <a:t>飞快的逼近船尾，张开大嘴，猛力朝那鱼的尾巴咬去。</a:t>
            </a:r>
          </a:p>
          <a:p>
            <a:pPr>
              <a:spcBef>
                <a:spcPct val="50000"/>
              </a:spcBef>
            </a:pPr>
            <a:endParaRPr lang="en-US" altLang="zh-CN"/>
          </a:p>
        </p:txBody>
      </p:sp>
      <p:sp>
        <p:nvSpPr>
          <p:cNvPr id="51228" name="Text Box 28"/>
          <p:cNvSpPr txBox="1">
            <a:spLocks noChangeArrowheads="1"/>
          </p:cNvSpPr>
          <p:nvPr/>
        </p:nvSpPr>
        <p:spPr bwMode="auto">
          <a:xfrm>
            <a:off x="1219200" y="3962400"/>
            <a:ext cx="1828800" cy="77946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r>
              <a:rPr lang="zh-CN" altLang="en-US" b="1"/>
              <a:t>又有两条鲨鱼</a:t>
            </a:r>
          </a:p>
          <a:p>
            <a:pPr>
              <a:spcBef>
                <a:spcPct val="50000"/>
              </a:spcBef>
            </a:pPr>
            <a:endParaRPr lang="en-US" altLang="zh-CN"/>
          </a:p>
        </p:txBody>
      </p:sp>
      <p:sp>
        <p:nvSpPr>
          <p:cNvPr id="51229" name="Text Box 29"/>
          <p:cNvSpPr txBox="1">
            <a:spLocks noChangeArrowheads="1"/>
          </p:cNvSpPr>
          <p:nvPr/>
        </p:nvSpPr>
        <p:spPr bwMode="auto">
          <a:xfrm>
            <a:off x="3733800" y="3657600"/>
            <a:ext cx="2286000" cy="187801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r>
              <a:rPr lang="zh-CN" altLang="en-US" b="1"/>
              <a:t>拿起绑着刀子的船桨向鲨鱼头刺；设法使鲨鱼露出来，一次，两次，终于用刀扎死了鲨鱼。</a:t>
            </a:r>
          </a:p>
          <a:p>
            <a:pPr>
              <a:spcBef>
                <a:spcPct val="50000"/>
              </a:spcBef>
            </a:pPr>
            <a:endParaRPr lang="en-US" altLang="zh-CN"/>
          </a:p>
        </p:txBody>
      </p:sp>
      <p:sp>
        <p:nvSpPr>
          <p:cNvPr id="51230" name="Text Box 30"/>
          <p:cNvSpPr txBox="1">
            <a:spLocks noChangeArrowheads="1"/>
          </p:cNvSpPr>
          <p:nvPr/>
        </p:nvSpPr>
        <p:spPr bwMode="auto">
          <a:xfrm>
            <a:off x="1066800" y="5486400"/>
            <a:ext cx="2286000" cy="36671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a:spcBef>
                <a:spcPct val="50000"/>
              </a:spcBef>
            </a:pPr>
            <a:r>
              <a:rPr lang="zh-CN" altLang="en-US" b="1"/>
              <a:t>鲨鱼又成群窜来</a:t>
            </a:r>
          </a:p>
        </p:txBody>
      </p:sp>
      <p:sp>
        <p:nvSpPr>
          <p:cNvPr id="51231" name="Text Box 31"/>
          <p:cNvSpPr txBox="1">
            <a:spLocks noChangeArrowheads="1"/>
          </p:cNvSpPr>
          <p:nvPr/>
        </p:nvSpPr>
        <p:spPr bwMode="auto">
          <a:xfrm>
            <a:off x="3657600" y="5257800"/>
            <a:ext cx="2514600" cy="132873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r>
              <a:rPr lang="zh-CN" altLang="en-US" b="1"/>
              <a:t>不顾一切地用棍棒劈；</a:t>
            </a:r>
          </a:p>
          <a:p>
            <a:r>
              <a:rPr lang="zh-CN" altLang="en-US" b="1"/>
              <a:t>拽下舵把，两手抱住，一次又一次劈下去。</a:t>
            </a:r>
          </a:p>
          <a:p>
            <a:pPr>
              <a:spcBef>
                <a:spcPct val="50000"/>
              </a:spcBef>
            </a:pPr>
            <a:endParaRPr lang="en-US" altLang="zh-CN"/>
          </a:p>
        </p:txBody>
      </p:sp>
      <p:sp>
        <p:nvSpPr>
          <p:cNvPr id="51232" name="Text Box 32"/>
          <p:cNvSpPr txBox="1">
            <a:spLocks noChangeArrowheads="1"/>
          </p:cNvSpPr>
          <p:nvPr/>
        </p:nvSpPr>
        <p:spPr bwMode="auto">
          <a:xfrm>
            <a:off x="6248400" y="3810000"/>
            <a:ext cx="2362200" cy="16033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r>
              <a:rPr lang="zh-CN" altLang="en-US" b="1"/>
              <a:t>一条死的时候还吞着它咬下的鱼肉；</a:t>
            </a:r>
          </a:p>
          <a:p>
            <a:r>
              <a:rPr lang="zh-CN" altLang="en-US" b="1"/>
              <a:t>另一条在船底下蹂躏着死鱼。</a:t>
            </a:r>
          </a:p>
          <a:p>
            <a:pPr>
              <a:spcBef>
                <a:spcPct val="50000"/>
              </a:spcBef>
            </a:pPr>
            <a:endParaRPr lang="en-US" altLang="zh-CN"/>
          </a:p>
        </p:txBody>
      </p:sp>
      <p:sp>
        <p:nvSpPr>
          <p:cNvPr id="51233" name="Text Box 33"/>
          <p:cNvSpPr txBox="1">
            <a:spLocks noChangeArrowheads="1"/>
          </p:cNvSpPr>
          <p:nvPr/>
        </p:nvSpPr>
        <p:spPr bwMode="auto">
          <a:xfrm>
            <a:off x="6172200" y="5257800"/>
            <a:ext cx="2514600" cy="132873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r>
              <a:rPr lang="zh-CN" altLang="en-US" b="1"/>
              <a:t>鲨鱼还是从棍棒、舵把下撕咬下一块块死鱼肉。</a:t>
            </a:r>
          </a:p>
          <a:p>
            <a:pPr>
              <a:spcBef>
                <a:spcPct val="50000"/>
              </a:spcBef>
            </a:pPr>
            <a:endParaRPr lang="en-US" altLang="zh-CN"/>
          </a:p>
        </p:txBody>
      </p:sp>
    </p:spTree>
  </p:cSld>
  <p:clrMapOvr>
    <a:masterClrMapping/>
  </p:clrMapOvr>
  <p:transition advClick="0" advTm="4000"/>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51224"/>
                                        </p:tgtEl>
                                        <p:attrNameLst>
                                          <p:attrName>style.visibility</p:attrName>
                                        </p:attrNameLst>
                                      </p:cBhvr>
                                      <p:to>
                                        <p:strVal val="visible"/>
                                      </p:to>
                                    </p:set>
                                    <p:animEffect transition="in" filter="wipe(down)">
                                      <p:cBhvr>
                                        <p:cTn id="7" dur="500"/>
                                        <p:tgtEl>
                                          <p:spTgt spid="51224"/>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1" fill="hold" nodeType="clickEffect">
                                  <p:stCondLst>
                                    <p:cond delay="0"/>
                                  </p:stCondLst>
                                  <p:childTnLst>
                                    <p:set>
                                      <p:cBhvr>
                                        <p:cTn id="11" dur="1" fill="hold">
                                          <p:stCondLst>
                                            <p:cond delay="0"/>
                                          </p:stCondLst>
                                        </p:cTn>
                                        <p:tgtEl>
                                          <p:spTgt spid="51202"/>
                                        </p:tgtEl>
                                        <p:attrNameLst>
                                          <p:attrName>style.visibility</p:attrName>
                                        </p:attrNameLst>
                                      </p:cBhvr>
                                      <p:to>
                                        <p:strVal val="visible"/>
                                      </p:to>
                                    </p:set>
                                    <p:animEffect transition="in" filter="wipe(up)">
                                      <p:cBhvr>
                                        <p:cTn id="12" dur="500"/>
                                        <p:tgtEl>
                                          <p:spTgt spid="51202"/>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51226"/>
                                        </p:tgtEl>
                                        <p:attrNameLst>
                                          <p:attrName>style.visibility</p:attrName>
                                        </p:attrNameLst>
                                      </p:cBhvr>
                                      <p:to>
                                        <p:strVal val="visible"/>
                                      </p:to>
                                    </p:set>
                                    <p:animEffect transition="in" filter="wipe(down)">
                                      <p:cBhvr>
                                        <p:cTn id="17" dur="500"/>
                                        <p:tgtEl>
                                          <p:spTgt spid="51226"/>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51225"/>
                                        </p:tgtEl>
                                        <p:attrNameLst>
                                          <p:attrName>style.visibility</p:attrName>
                                        </p:attrNameLst>
                                      </p:cBhvr>
                                      <p:to>
                                        <p:strVal val="visible"/>
                                      </p:to>
                                    </p:set>
                                    <p:animEffect transition="in" filter="wipe(down)">
                                      <p:cBhvr>
                                        <p:cTn id="22" dur="500"/>
                                        <p:tgtEl>
                                          <p:spTgt spid="51225"/>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22" presetClass="entr" presetSubtype="4" fill="hold" grpId="0" nodeType="clickEffect">
                                  <p:stCondLst>
                                    <p:cond delay="0"/>
                                  </p:stCondLst>
                                  <p:childTnLst>
                                    <p:set>
                                      <p:cBhvr>
                                        <p:cTn id="26" dur="1" fill="hold">
                                          <p:stCondLst>
                                            <p:cond delay="0"/>
                                          </p:stCondLst>
                                        </p:cTn>
                                        <p:tgtEl>
                                          <p:spTgt spid="51227"/>
                                        </p:tgtEl>
                                        <p:attrNameLst>
                                          <p:attrName>style.visibility</p:attrName>
                                        </p:attrNameLst>
                                      </p:cBhvr>
                                      <p:to>
                                        <p:strVal val="visible"/>
                                      </p:to>
                                    </p:set>
                                    <p:animEffect transition="in" filter="wipe(down)">
                                      <p:cBhvr>
                                        <p:cTn id="27" dur="500"/>
                                        <p:tgtEl>
                                          <p:spTgt spid="51227"/>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22" presetClass="entr" presetSubtype="4" fill="hold" grpId="0" nodeType="clickEffect">
                                  <p:stCondLst>
                                    <p:cond delay="0"/>
                                  </p:stCondLst>
                                  <p:childTnLst>
                                    <p:set>
                                      <p:cBhvr>
                                        <p:cTn id="31" dur="1" fill="hold">
                                          <p:stCondLst>
                                            <p:cond delay="0"/>
                                          </p:stCondLst>
                                        </p:cTn>
                                        <p:tgtEl>
                                          <p:spTgt spid="51228"/>
                                        </p:tgtEl>
                                        <p:attrNameLst>
                                          <p:attrName>style.visibility</p:attrName>
                                        </p:attrNameLst>
                                      </p:cBhvr>
                                      <p:to>
                                        <p:strVal val="visible"/>
                                      </p:to>
                                    </p:set>
                                    <p:animEffect transition="in" filter="wipe(down)">
                                      <p:cBhvr>
                                        <p:cTn id="32" dur="500"/>
                                        <p:tgtEl>
                                          <p:spTgt spid="51228"/>
                                        </p:tgtEl>
                                      </p:cBhvr>
                                    </p:animEffect>
                                  </p:childTnLst>
                                </p:cTn>
                              </p:par>
                            </p:childTnLst>
                          </p:cTn>
                        </p:par>
                      </p:childTnLst>
                    </p:cTn>
                  </p:par>
                  <p:par>
                    <p:cTn id="33" fill="hold" nodeType="clickPar">
                      <p:stCondLst>
                        <p:cond delay="indefinite"/>
                      </p:stCondLst>
                      <p:childTnLst>
                        <p:par>
                          <p:cTn id="34" fill="hold" nodeType="withGroup">
                            <p:stCondLst>
                              <p:cond delay="0"/>
                            </p:stCondLst>
                            <p:childTnLst>
                              <p:par>
                                <p:cTn id="35" presetID="22" presetClass="entr" presetSubtype="4" fill="hold" grpId="0" nodeType="clickEffect">
                                  <p:stCondLst>
                                    <p:cond delay="0"/>
                                  </p:stCondLst>
                                  <p:childTnLst>
                                    <p:set>
                                      <p:cBhvr>
                                        <p:cTn id="36" dur="1" fill="hold">
                                          <p:stCondLst>
                                            <p:cond delay="0"/>
                                          </p:stCondLst>
                                        </p:cTn>
                                        <p:tgtEl>
                                          <p:spTgt spid="51229"/>
                                        </p:tgtEl>
                                        <p:attrNameLst>
                                          <p:attrName>style.visibility</p:attrName>
                                        </p:attrNameLst>
                                      </p:cBhvr>
                                      <p:to>
                                        <p:strVal val="visible"/>
                                      </p:to>
                                    </p:set>
                                    <p:animEffect transition="in" filter="wipe(down)">
                                      <p:cBhvr>
                                        <p:cTn id="37" dur="500"/>
                                        <p:tgtEl>
                                          <p:spTgt spid="51229"/>
                                        </p:tgtEl>
                                      </p:cBhvr>
                                    </p:animEffect>
                                  </p:childTnLst>
                                </p:cTn>
                              </p:par>
                            </p:childTnLst>
                          </p:cTn>
                        </p:par>
                      </p:childTnLst>
                    </p:cTn>
                  </p:par>
                  <p:par>
                    <p:cTn id="38" fill="hold" nodeType="clickPar">
                      <p:stCondLst>
                        <p:cond delay="indefinite"/>
                      </p:stCondLst>
                      <p:childTnLst>
                        <p:par>
                          <p:cTn id="39" fill="hold" nodeType="withGroup">
                            <p:stCondLst>
                              <p:cond delay="0"/>
                            </p:stCondLst>
                            <p:childTnLst>
                              <p:par>
                                <p:cTn id="40" presetID="22" presetClass="entr" presetSubtype="4" fill="hold" grpId="0" nodeType="clickEffect">
                                  <p:stCondLst>
                                    <p:cond delay="0"/>
                                  </p:stCondLst>
                                  <p:childTnLst>
                                    <p:set>
                                      <p:cBhvr>
                                        <p:cTn id="41" dur="1" fill="hold">
                                          <p:stCondLst>
                                            <p:cond delay="0"/>
                                          </p:stCondLst>
                                        </p:cTn>
                                        <p:tgtEl>
                                          <p:spTgt spid="51232"/>
                                        </p:tgtEl>
                                        <p:attrNameLst>
                                          <p:attrName>style.visibility</p:attrName>
                                        </p:attrNameLst>
                                      </p:cBhvr>
                                      <p:to>
                                        <p:strVal val="visible"/>
                                      </p:to>
                                    </p:set>
                                    <p:animEffect transition="in" filter="wipe(down)">
                                      <p:cBhvr>
                                        <p:cTn id="42" dur="500"/>
                                        <p:tgtEl>
                                          <p:spTgt spid="51232"/>
                                        </p:tgtEl>
                                      </p:cBhvr>
                                    </p:animEffect>
                                  </p:childTnLst>
                                </p:cTn>
                              </p:par>
                            </p:childTnLst>
                          </p:cTn>
                        </p:par>
                      </p:childTnLst>
                    </p:cTn>
                  </p:par>
                  <p:par>
                    <p:cTn id="43" fill="hold" nodeType="clickPar">
                      <p:stCondLst>
                        <p:cond delay="indefinite"/>
                      </p:stCondLst>
                      <p:childTnLst>
                        <p:par>
                          <p:cTn id="44" fill="hold" nodeType="withGroup">
                            <p:stCondLst>
                              <p:cond delay="0"/>
                            </p:stCondLst>
                            <p:childTnLst>
                              <p:par>
                                <p:cTn id="45" presetID="22" presetClass="entr" presetSubtype="4" fill="hold" grpId="0" nodeType="clickEffect">
                                  <p:stCondLst>
                                    <p:cond delay="0"/>
                                  </p:stCondLst>
                                  <p:childTnLst>
                                    <p:set>
                                      <p:cBhvr>
                                        <p:cTn id="46" dur="1" fill="hold">
                                          <p:stCondLst>
                                            <p:cond delay="0"/>
                                          </p:stCondLst>
                                        </p:cTn>
                                        <p:tgtEl>
                                          <p:spTgt spid="51230"/>
                                        </p:tgtEl>
                                        <p:attrNameLst>
                                          <p:attrName>style.visibility</p:attrName>
                                        </p:attrNameLst>
                                      </p:cBhvr>
                                      <p:to>
                                        <p:strVal val="visible"/>
                                      </p:to>
                                    </p:set>
                                    <p:animEffect transition="in" filter="wipe(down)">
                                      <p:cBhvr>
                                        <p:cTn id="47" dur="500"/>
                                        <p:tgtEl>
                                          <p:spTgt spid="51230"/>
                                        </p:tgtEl>
                                      </p:cBhvr>
                                    </p:animEffect>
                                  </p:childTnLst>
                                </p:cTn>
                              </p:par>
                            </p:childTnLst>
                          </p:cTn>
                        </p:par>
                      </p:childTnLst>
                    </p:cTn>
                  </p:par>
                  <p:par>
                    <p:cTn id="48" fill="hold" nodeType="clickPar">
                      <p:stCondLst>
                        <p:cond delay="indefinite"/>
                      </p:stCondLst>
                      <p:childTnLst>
                        <p:par>
                          <p:cTn id="49" fill="hold" nodeType="withGroup">
                            <p:stCondLst>
                              <p:cond delay="0"/>
                            </p:stCondLst>
                            <p:childTnLst>
                              <p:par>
                                <p:cTn id="50" presetID="22" presetClass="entr" presetSubtype="4" fill="hold" grpId="0" nodeType="clickEffect">
                                  <p:stCondLst>
                                    <p:cond delay="0"/>
                                  </p:stCondLst>
                                  <p:childTnLst>
                                    <p:set>
                                      <p:cBhvr>
                                        <p:cTn id="51" dur="1" fill="hold">
                                          <p:stCondLst>
                                            <p:cond delay="0"/>
                                          </p:stCondLst>
                                        </p:cTn>
                                        <p:tgtEl>
                                          <p:spTgt spid="51231"/>
                                        </p:tgtEl>
                                        <p:attrNameLst>
                                          <p:attrName>style.visibility</p:attrName>
                                        </p:attrNameLst>
                                      </p:cBhvr>
                                      <p:to>
                                        <p:strVal val="visible"/>
                                      </p:to>
                                    </p:set>
                                    <p:animEffect transition="in" filter="wipe(down)">
                                      <p:cBhvr>
                                        <p:cTn id="52" dur="500"/>
                                        <p:tgtEl>
                                          <p:spTgt spid="51231"/>
                                        </p:tgtEl>
                                      </p:cBhvr>
                                    </p:animEffect>
                                  </p:childTnLst>
                                </p:cTn>
                              </p:par>
                            </p:childTnLst>
                          </p:cTn>
                        </p:par>
                      </p:childTnLst>
                    </p:cTn>
                  </p:par>
                  <p:par>
                    <p:cTn id="53" fill="hold" nodeType="clickPar">
                      <p:stCondLst>
                        <p:cond delay="indefinite"/>
                      </p:stCondLst>
                      <p:childTnLst>
                        <p:par>
                          <p:cTn id="54" fill="hold" nodeType="withGroup">
                            <p:stCondLst>
                              <p:cond delay="0"/>
                            </p:stCondLst>
                            <p:childTnLst>
                              <p:par>
                                <p:cTn id="55" presetID="22" presetClass="entr" presetSubtype="4" fill="hold" grpId="0" nodeType="clickEffect">
                                  <p:stCondLst>
                                    <p:cond delay="0"/>
                                  </p:stCondLst>
                                  <p:childTnLst>
                                    <p:set>
                                      <p:cBhvr>
                                        <p:cTn id="56" dur="1" fill="hold">
                                          <p:stCondLst>
                                            <p:cond delay="0"/>
                                          </p:stCondLst>
                                        </p:cTn>
                                        <p:tgtEl>
                                          <p:spTgt spid="51233"/>
                                        </p:tgtEl>
                                        <p:attrNameLst>
                                          <p:attrName>style.visibility</p:attrName>
                                        </p:attrNameLst>
                                      </p:cBhvr>
                                      <p:to>
                                        <p:strVal val="visible"/>
                                      </p:to>
                                    </p:set>
                                    <p:animEffect transition="in" filter="wipe(down)">
                                      <p:cBhvr>
                                        <p:cTn id="57" dur="500"/>
                                        <p:tgtEl>
                                          <p:spTgt spid="512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24" grpId="0"/>
      <p:bldP spid="51225" grpId="0"/>
      <p:bldP spid="51226" grpId="0"/>
      <p:bldP spid="51227" grpId="0"/>
      <p:bldP spid="51228" grpId="0"/>
      <p:bldP spid="51229" grpId="0"/>
      <p:bldP spid="51230" grpId="0"/>
      <p:bldP spid="51231" grpId="0"/>
      <p:bldP spid="51232" grpId="0"/>
      <p:bldP spid="51233"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3250" name="Picture 2" descr="fb3888aec2ef01d1faed5022"/>
          <p:cNvPicPr>
            <a:picLocks noChangeAspect="1" noChangeArrowheads="1"/>
          </p:cNvPicPr>
          <p:nvPr/>
        </p:nvPicPr>
        <p:blipFill>
          <a:blip r:embed="rId2" cstate="print">
            <a:extLst>
              <a:ext uri="{28A0092B-C50C-407E-A947-70E740481C1C}">
                <a14:useLocalDpi xmlns:a14="http://schemas.microsoft.com/office/drawing/2010/main" xmlns=""/>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xmlns="">
                <a:solidFill>
                  <a:srgbClr val="FFFFFF"/>
                </a:solidFill>
              </a14:hiddenFill>
            </a:ext>
          </a:extLst>
        </p:spPr>
      </p:pic>
      <p:sp>
        <p:nvSpPr>
          <p:cNvPr id="53251" name="Rectangle 3"/>
          <p:cNvSpPr>
            <a:spLocks noChangeArrowheads="1"/>
          </p:cNvSpPr>
          <p:nvPr/>
        </p:nvSpPr>
        <p:spPr bwMode="auto">
          <a:xfrm>
            <a:off x="762000" y="73025"/>
            <a:ext cx="8007350" cy="7620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r>
              <a:rPr lang="zh-CN" altLang="en-US" sz="4400"/>
              <a:t>结合表格所填内容，理解重点句</a:t>
            </a:r>
          </a:p>
        </p:txBody>
      </p:sp>
      <p:sp>
        <p:nvSpPr>
          <p:cNvPr id="53252" name="Rectangle 4"/>
          <p:cNvSpPr>
            <a:spLocks noChangeArrowheads="1"/>
          </p:cNvSpPr>
          <p:nvPr/>
        </p:nvSpPr>
        <p:spPr bwMode="auto">
          <a:xfrm>
            <a:off x="1143000" y="1036638"/>
            <a:ext cx="7499350" cy="10668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r>
              <a:rPr lang="zh-CN" altLang="en-US" sz="3200" dirty="0"/>
              <a:t>一个人并不是生来要给打败的，</a:t>
            </a:r>
          </a:p>
          <a:p>
            <a:r>
              <a:rPr lang="zh-CN" altLang="en-US" sz="3200" dirty="0"/>
              <a:t>你尽可能把他消灭掉，可就是打不败他。</a:t>
            </a:r>
          </a:p>
        </p:txBody>
      </p:sp>
      <p:sp>
        <p:nvSpPr>
          <p:cNvPr id="53253" name="Rectangle 5"/>
          <p:cNvSpPr>
            <a:spLocks noChangeArrowheads="1"/>
          </p:cNvSpPr>
          <p:nvPr/>
        </p:nvSpPr>
        <p:spPr bwMode="auto">
          <a:xfrm>
            <a:off x="2209800" y="2133600"/>
            <a:ext cx="6280150" cy="11874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r>
              <a:rPr lang="en-US" altLang="zh-CN" sz="2400" dirty="0">
                <a:latin typeface="宋体"/>
              </a:rPr>
              <a:t>——</a:t>
            </a:r>
            <a:r>
              <a:rPr lang="zh-CN" altLang="en-US" sz="2400" dirty="0"/>
              <a:t>老人面对鲨鱼袭击，眼见马林鱼已经</a:t>
            </a:r>
          </a:p>
          <a:p>
            <a:r>
              <a:rPr lang="zh-CN" altLang="en-US" sz="2400" dirty="0"/>
              <a:t>被咬得残缺不全时，并没有失去勇气和希望，</a:t>
            </a:r>
          </a:p>
          <a:p>
            <a:r>
              <a:rPr lang="zh-CN" altLang="en-US" sz="2400" dirty="0"/>
              <a:t>他有勇气面对失败。</a:t>
            </a:r>
          </a:p>
        </p:txBody>
      </p:sp>
      <p:sp>
        <p:nvSpPr>
          <p:cNvPr id="53254" name="Rectangle 6"/>
          <p:cNvSpPr>
            <a:spLocks noChangeArrowheads="1"/>
          </p:cNvSpPr>
          <p:nvPr/>
        </p:nvSpPr>
        <p:spPr bwMode="auto">
          <a:xfrm>
            <a:off x="2209800" y="4343400"/>
            <a:ext cx="4572000" cy="82232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r>
              <a:rPr lang="en-US" altLang="zh-CN" sz="2400">
                <a:latin typeface="宋体"/>
              </a:rPr>
              <a:t>——</a:t>
            </a:r>
            <a:r>
              <a:rPr lang="zh-CN" altLang="en-US" sz="2400"/>
              <a:t>要做一个强者，就应当面对失败而不放弃追求。</a:t>
            </a:r>
          </a:p>
        </p:txBody>
      </p:sp>
      <p:sp>
        <p:nvSpPr>
          <p:cNvPr id="53255" name="Rectangle 7"/>
          <p:cNvSpPr>
            <a:spLocks noChangeArrowheads="1"/>
          </p:cNvSpPr>
          <p:nvPr/>
        </p:nvSpPr>
        <p:spPr bwMode="auto">
          <a:xfrm>
            <a:off x="2209800" y="3352800"/>
            <a:ext cx="4572000" cy="82232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r>
              <a:rPr lang="en-US" altLang="zh-CN" sz="2400">
                <a:latin typeface="宋体"/>
              </a:rPr>
              <a:t>——</a:t>
            </a:r>
            <a:r>
              <a:rPr lang="zh-CN" altLang="en-US" sz="2400"/>
              <a:t>如果因为害怕失败而不敢追求成功，这就是弱者。</a:t>
            </a:r>
          </a:p>
        </p:txBody>
      </p:sp>
    </p:spTree>
  </p:cSld>
  <p:clrMapOvr>
    <a:masterClrMapping/>
  </p:clrMapOvr>
  <p:transition advClick="0" advTm="4000"/>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grpId="0" nodeType="clickEffect">
                                  <p:stCondLst>
                                    <p:cond delay="0"/>
                                  </p:stCondLst>
                                  <p:childTnLst>
                                    <p:set>
                                      <p:cBhvr>
                                        <p:cTn id="6" dur="1" fill="hold">
                                          <p:stCondLst>
                                            <p:cond delay="0"/>
                                          </p:stCondLst>
                                        </p:cTn>
                                        <p:tgtEl>
                                          <p:spTgt spid="53252"/>
                                        </p:tgtEl>
                                        <p:attrNameLst>
                                          <p:attrName>style.visibility</p:attrName>
                                        </p:attrNameLst>
                                      </p:cBhvr>
                                      <p:to>
                                        <p:strVal val="visible"/>
                                      </p:to>
                                    </p:set>
                                    <p:animEffect transition="in" filter="dissolve">
                                      <p:cBhvr>
                                        <p:cTn id="7" dur="500"/>
                                        <p:tgtEl>
                                          <p:spTgt spid="53252"/>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7" presetClass="entr" presetSubtype="10" fill="hold" grpId="0" nodeType="clickEffect">
                                  <p:stCondLst>
                                    <p:cond delay="0"/>
                                  </p:stCondLst>
                                  <p:childTnLst>
                                    <p:set>
                                      <p:cBhvr>
                                        <p:cTn id="11" dur="1" fill="hold">
                                          <p:stCondLst>
                                            <p:cond delay="0"/>
                                          </p:stCondLst>
                                        </p:cTn>
                                        <p:tgtEl>
                                          <p:spTgt spid="53253"/>
                                        </p:tgtEl>
                                        <p:attrNameLst>
                                          <p:attrName>style.visibility</p:attrName>
                                        </p:attrNameLst>
                                      </p:cBhvr>
                                      <p:to>
                                        <p:strVal val="visible"/>
                                      </p:to>
                                    </p:set>
                                    <p:anim calcmode="lin" valueType="num">
                                      <p:cBhvr>
                                        <p:cTn id="12" dur="500" fill="hold"/>
                                        <p:tgtEl>
                                          <p:spTgt spid="53253"/>
                                        </p:tgtEl>
                                        <p:attrNameLst>
                                          <p:attrName>ppt_w</p:attrName>
                                        </p:attrNameLst>
                                      </p:cBhvr>
                                      <p:tavLst>
                                        <p:tav tm="0">
                                          <p:val>
                                            <p:fltVal val="0"/>
                                          </p:val>
                                        </p:tav>
                                        <p:tav tm="100000">
                                          <p:val>
                                            <p:strVal val="#ppt_w"/>
                                          </p:val>
                                        </p:tav>
                                      </p:tavLst>
                                    </p:anim>
                                    <p:anim calcmode="lin" valueType="num">
                                      <p:cBhvr>
                                        <p:cTn id="13" dur="500" fill="hold"/>
                                        <p:tgtEl>
                                          <p:spTgt spid="53253"/>
                                        </p:tgtEl>
                                        <p:attrNameLst>
                                          <p:attrName>ppt_h</p:attrName>
                                        </p:attrNameLst>
                                      </p:cBhvr>
                                      <p:tavLst>
                                        <p:tav tm="0">
                                          <p:val>
                                            <p:strVal val="#ppt_h"/>
                                          </p:val>
                                        </p:tav>
                                        <p:tav tm="100000">
                                          <p:val>
                                            <p:strVal val="#ppt_h"/>
                                          </p:val>
                                        </p:tav>
                                      </p:tavLst>
                                    </p:anim>
                                  </p:childTnLst>
                                </p:cTn>
                              </p:par>
                            </p:childTnLst>
                          </p:cTn>
                        </p:par>
                      </p:childTnLst>
                    </p:cTn>
                  </p:par>
                  <p:par>
                    <p:cTn id="14" fill="hold" nodeType="clickPar">
                      <p:stCondLst>
                        <p:cond delay="indefinite"/>
                      </p:stCondLst>
                      <p:childTnLst>
                        <p:par>
                          <p:cTn id="15" fill="hold" nodeType="withGroup">
                            <p:stCondLst>
                              <p:cond delay="0"/>
                            </p:stCondLst>
                            <p:childTnLst>
                              <p:par>
                                <p:cTn id="16" presetID="31" presetClass="entr" presetSubtype="0" fill="hold" grpId="0" nodeType="clickEffect">
                                  <p:stCondLst>
                                    <p:cond delay="0"/>
                                  </p:stCondLst>
                                  <p:iterate type="lt">
                                    <p:tmPct val="5000"/>
                                  </p:iterate>
                                  <p:childTnLst>
                                    <p:set>
                                      <p:cBhvr>
                                        <p:cTn id="17" dur="1" fill="hold">
                                          <p:stCondLst>
                                            <p:cond delay="0"/>
                                          </p:stCondLst>
                                        </p:cTn>
                                        <p:tgtEl>
                                          <p:spTgt spid="53255"/>
                                        </p:tgtEl>
                                        <p:attrNameLst>
                                          <p:attrName>style.visibility</p:attrName>
                                        </p:attrNameLst>
                                      </p:cBhvr>
                                      <p:to>
                                        <p:strVal val="visible"/>
                                      </p:to>
                                    </p:set>
                                    <p:anim calcmode="lin" valueType="num">
                                      <p:cBhvr>
                                        <p:cTn id="18" dur="1000" fill="hold"/>
                                        <p:tgtEl>
                                          <p:spTgt spid="53255"/>
                                        </p:tgtEl>
                                        <p:attrNameLst>
                                          <p:attrName>ppt_w</p:attrName>
                                        </p:attrNameLst>
                                      </p:cBhvr>
                                      <p:tavLst>
                                        <p:tav tm="0">
                                          <p:val>
                                            <p:fltVal val="0"/>
                                          </p:val>
                                        </p:tav>
                                        <p:tav tm="100000">
                                          <p:val>
                                            <p:strVal val="#ppt_w"/>
                                          </p:val>
                                        </p:tav>
                                      </p:tavLst>
                                    </p:anim>
                                    <p:anim calcmode="lin" valueType="num">
                                      <p:cBhvr>
                                        <p:cTn id="19" dur="1000" fill="hold"/>
                                        <p:tgtEl>
                                          <p:spTgt spid="53255"/>
                                        </p:tgtEl>
                                        <p:attrNameLst>
                                          <p:attrName>ppt_h</p:attrName>
                                        </p:attrNameLst>
                                      </p:cBhvr>
                                      <p:tavLst>
                                        <p:tav tm="0">
                                          <p:val>
                                            <p:fltVal val="0"/>
                                          </p:val>
                                        </p:tav>
                                        <p:tav tm="100000">
                                          <p:val>
                                            <p:strVal val="#ppt_h"/>
                                          </p:val>
                                        </p:tav>
                                      </p:tavLst>
                                    </p:anim>
                                    <p:anim calcmode="lin" valueType="num">
                                      <p:cBhvr>
                                        <p:cTn id="20" dur="1000" fill="hold"/>
                                        <p:tgtEl>
                                          <p:spTgt spid="53255"/>
                                        </p:tgtEl>
                                        <p:attrNameLst>
                                          <p:attrName>style.rotation</p:attrName>
                                        </p:attrNameLst>
                                      </p:cBhvr>
                                      <p:tavLst>
                                        <p:tav tm="0">
                                          <p:val>
                                            <p:fltVal val="90"/>
                                          </p:val>
                                        </p:tav>
                                        <p:tav tm="100000">
                                          <p:val>
                                            <p:fltVal val="0"/>
                                          </p:val>
                                        </p:tav>
                                      </p:tavLst>
                                    </p:anim>
                                    <p:animEffect transition="in" filter="fade">
                                      <p:cBhvr>
                                        <p:cTn id="21" dur="1000"/>
                                        <p:tgtEl>
                                          <p:spTgt spid="53255"/>
                                        </p:tgtEl>
                                      </p:cBhvr>
                                    </p:animEffect>
                                  </p:childTnLst>
                                </p:cTn>
                              </p:par>
                            </p:childTnLst>
                          </p:cTn>
                        </p:par>
                      </p:childTnLst>
                    </p:cTn>
                  </p:par>
                  <p:par>
                    <p:cTn id="22" fill="hold" nodeType="clickPar">
                      <p:stCondLst>
                        <p:cond delay="indefinite"/>
                      </p:stCondLst>
                      <p:childTnLst>
                        <p:par>
                          <p:cTn id="23" fill="hold" nodeType="withGroup">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53254"/>
                                        </p:tgtEl>
                                        <p:attrNameLst>
                                          <p:attrName>style.visibility</p:attrName>
                                        </p:attrNameLst>
                                      </p:cBhvr>
                                      <p:to>
                                        <p:strVal val="visible"/>
                                      </p:to>
                                    </p:set>
                                    <p:animEffect transition="in" filter="fade">
                                      <p:cBhvr>
                                        <p:cTn id="26" dur="2000"/>
                                        <p:tgtEl>
                                          <p:spTgt spid="532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252" grpId="0"/>
      <p:bldP spid="53253" grpId="0"/>
      <p:bldP spid="53254" grpId="0"/>
      <p:bldP spid="53255"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body" idx="1"/>
          </p:nvPr>
        </p:nvSpPr>
        <p:spPr>
          <a:xfrm>
            <a:off x="323850" y="3068638"/>
            <a:ext cx="8929688" cy="2233612"/>
          </a:xfrm>
        </p:spPr>
        <p:txBody>
          <a:bodyPr/>
          <a:lstStyle/>
          <a:p>
            <a:pPr>
              <a:lnSpc>
                <a:spcPct val="80000"/>
              </a:lnSpc>
              <a:buFontTx/>
              <a:buNone/>
            </a:pPr>
            <a:r>
              <a:rPr lang="en-US" altLang="zh-CN" b="1" dirty="0">
                <a:latin typeface="楷体_GB2312" pitchFamily="49" charset="-122"/>
                <a:ea typeface="楷体_GB2312" pitchFamily="49" charset="-122"/>
              </a:rPr>
              <a:t>    </a:t>
            </a:r>
            <a:r>
              <a:rPr lang="zh-CN" altLang="en-US" b="1" dirty="0">
                <a:latin typeface="楷体_GB2312" pitchFamily="49" charset="-122"/>
                <a:ea typeface="楷体_GB2312" pitchFamily="49" charset="-122"/>
              </a:rPr>
              <a:t>桑地亚哥是一个不畏困难、勇于挑战、</a:t>
            </a:r>
          </a:p>
          <a:p>
            <a:pPr>
              <a:lnSpc>
                <a:spcPct val="80000"/>
              </a:lnSpc>
              <a:buFontTx/>
              <a:buNone/>
            </a:pPr>
            <a:endParaRPr lang="zh-CN" altLang="en-US" b="1" dirty="0">
              <a:latin typeface="楷体_GB2312" pitchFamily="49" charset="-122"/>
              <a:ea typeface="楷体_GB2312" pitchFamily="49" charset="-122"/>
            </a:endParaRPr>
          </a:p>
          <a:p>
            <a:pPr>
              <a:lnSpc>
                <a:spcPct val="80000"/>
              </a:lnSpc>
              <a:buFontTx/>
              <a:buNone/>
            </a:pPr>
            <a:r>
              <a:rPr lang="zh-CN" altLang="en-US" b="1" dirty="0">
                <a:latin typeface="楷体_GB2312" pitchFamily="49" charset="-122"/>
                <a:ea typeface="楷体_GB2312" pitchFamily="49" charset="-122"/>
              </a:rPr>
              <a:t>坚强、勇敢、自信、善良、乐观</a:t>
            </a:r>
            <a:r>
              <a:rPr lang="en-US" altLang="zh-CN" b="1" dirty="0">
                <a:latin typeface="宋体"/>
                <a:ea typeface="楷体_GB2312" pitchFamily="49" charset="-122"/>
              </a:rPr>
              <a:t>……</a:t>
            </a:r>
            <a:r>
              <a:rPr lang="zh-CN" altLang="en-US" b="1" dirty="0">
                <a:latin typeface="楷体_GB2312" pitchFamily="49" charset="-122"/>
                <a:ea typeface="楷体_GB2312" pitchFamily="49" charset="-122"/>
              </a:rPr>
              <a:t>的</a:t>
            </a:r>
            <a:r>
              <a:rPr lang="zh-CN" altLang="en-US" b="1" dirty="0">
                <a:latin typeface="Arial"/>
                <a:ea typeface="楷体_GB2312" pitchFamily="49" charset="-122"/>
              </a:rPr>
              <a:t>“</a:t>
            </a:r>
            <a:r>
              <a:rPr lang="zh-CN" altLang="en-US" b="1" dirty="0">
                <a:latin typeface="楷体_GB2312" pitchFamily="49" charset="-122"/>
                <a:ea typeface="楷体_GB2312" pitchFamily="49" charset="-122"/>
              </a:rPr>
              <a:t>硬</a:t>
            </a:r>
          </a:p>
          <a:p>
            <a:pPr>
              <a:lnSpc>
                <a:spcPct val="80000"/>
              </a:lnSpc>
              <a:buFontTx/>
              <a:buNone/>
            </a:pPr>
            <a:endParaRPr lang="zh-CN" altLang="en-US" b="1" dirty="0">
              <a:latin typeface="楷体_GB2312" pitchFamily="49" charset="-122"/>
              <a:ea typeface="楷体_GB2312" pitchFamily="49" charset="-122"/>
            </a:endParaRPr>
          </a:p>
          <a:p>
            <a:pPr>
              <a:lnSpc>
                <a:spcPct val="80000"/>
              </a:lnSpc>
              <a:buFontTx/>
              <a:buNone/>
            </a:pPr>
            <a:r>
              <a:rPr lang="zh-CN" altLang="en-US" b="1" dirty="0">
                <a:latin typeface="楷体_GB2312" pitchFamily="49" charset="-122"/>
                <a:ea typeface="楷体_GB2312" pitchFamily="49" charset="-122"/>
              </a:rPr>
              <a:t>汉</a:t>
            </a:r>
            <a:r>
              <a:rPr lang="zh-CN" altLang="en-US" b="1" dirty="0">
                <a:latin typeface="Arial"/>
                <a:ea typeface="楷体_GB2312" pitchFamily="49" charset="-122"/>
              </a:rPr>
              <a:t>”</a:t>
            </a:r>
            <a:r>
              <a:rPr lang="zh-CN" altLang="en-US" b="1" dirty="0">
                <a:latin typeface="楷体_GB2312" pitchFamily="49" charset="-122"/>
                <a:ea typeface="楷体_GB2312" pitchFamily="49" charset="-122"/>
              </a:rPr>
              <a:t>形象。</a:t>
            </a:r>
          </a:p>
          <a:p>
            <a:pPr>
              <a:lnSpc>
                <a:spcPct val="80000"/>
              </a:lnSpc>
              <a:buFontTx/>
              <a:buNone/>
            </a:pPr>
            <a:r>
              <a:rPr lang="zh-CN" altLang="en-US" u="sng" dirty="0">
                <a:latin typeface="楷体_GB2312" pitchFamily="49" charset="-122"/>
                <a:ea typeface="楷体_GB2312" pitchFamily="49" charset="-122"/>
              </a:rPr>
              <a:t>   </a:t>
            </a:r>
          </a:p>
        </p:txBody>
      </p:sp>
      <p:sp>
        <p:nvSpPr>
          <p:cNvPr id="15363" name="Rectangle 3"/>
          <p:cNvSpPr>
            <a:spLocks noGrp="1" noChangeArrowheads="1"/>
          </p:cNvSpPr>
          <p:nvPr>
            <p:ph type="title"/>
          </p:nvPr>
        </p:nvSpPr>
        <p:spPr>
          <a:xfrm>
            <a:off x="0" y="549275"/>
            <a:ext cx="8229600" cy="1049338"/>
          </a:xfrm>
        </p:spPr>
        <p:txBody>
          <a:bodyPr/>
          <a:lstStyle/>
          <a:p>
            <a:r>
              <a:rPr lang="zh-CN" altLang="en-US" b="1" dirty="0">
                <a:solidFill>
                  <a:srgbClr val="FF9900"/>
                </a:solidFill>
                <a:latin typeface="黑体" pitchFamily="49" charset="-122"/>
                <a:ea typeface="黑体" pitchFamily="49" charset="-122"/>
              </a:rPr>
              <a:t>分析人物形象 ：</a:t>
            </a:r>
          </a:p>
        </p:txBody>
      </p:sp>
      <p:sp>
        <p:nvSpPr>
          <p:cNvPr id="15364" name="Rectangle 4"/>
          <p:cNvSpPr>
            <a:spLocks noChangeArrowheads="1"/>
          </p:cNvSpPr>
          <p:nvPr/>
        </p:nvSpPr>
        <p:spPr bwMode="auto">
          <a:xfrm>
            <a:off x="611188" y="1844675"/>
            <a:ext cx="7827962" cy="7016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lgn="ctr">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spAutoFit/>
          </a:bodyPr>
          <a:lstStyle/>
          <a:p>
            <a:r>
              <a:rPr lang="zh-CN" altLang="en-US" sz="4000" b="1" dirty="0">
                <a:solidFill>
                  <a:schemeClr val="accent2"/>
                </a:solidFill>
                <a:effectLst>
                  <a:outerShdw blurRad="38100" dist="38100" dir="2700000" algn="tl">
                    <a:srgbClr val="C0C0C0"/>
                  </a:outerShdw>
                </a:effectLst>
                <a:latin typeface="Tahoma" pitchFamily="34" charset="0"/>
                <a:ea typeface="黑体" pitchFamily="49" charset="-122"/>
              </a:rPr>
              <a:t>你觉得桑地亚哥是个怎样的老人？</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5364"/>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15362">
                                            <p:txEl>
                                              <p:pRg st="0" end="0"/>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15362">
                                            <p:txEl>
                                              <p:pRg st="2" end="2"/>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nodeType="clickEffect">
                                  <p:stCondLst>
                                    <p:cond delay="0"/>
                                  </p:stCondLst>
                                  <p:childTnLst>
                                    <p:set>
                                      <p:cBhvr>
                                        <p:cTn id="18" dur="1" fill="hold">
                                          <p:stCondLst>
                                            <p:cond delay="0"/>
                                          </p:stCondLst>
                                        </p:cTn>
                                        <p:tgtEl>
                                          <p:spTgt spid="15362">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364"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a:xfrm>
            <a:off x="-108520" y="548680"/>
            <a:ext cx="8229600" cy="1384300"/>
          </a:xfrm>
        </p:spPr>
        <p:txBody>
          <a:bodyPr/>
          <a:lstStyle/>
          <a:p>
            <a:r>
              <a:rPr lang="en-US" altLang="zh-CN" sz="4000" b="1" dirty="0">
                <a:solidFill>
                  <a:schemeClr val="accent2"/>
                </a:solidFill>
                <a:latin typeface="Arial"/>
                <a:ea typeface="黑体" pitchFamily="49" charset="-122"/>
              </a:rPr>
              <a:t>“</a:t>
            </a:r>
            <a:r>
              <a:rPr lang="zh-CN" altLang="en-US" sz="4000" b="1" dirty="0">
                <a:solidFill>
                  <a:schemeClr val="accent2"/>
                </a:solidFill>
                <a:latin typeface="黑体" pitchFamily="49" charset="-122"/>
                <a:ea typeface="黑体" pitchFamily="49" charset="-122"/>
              </a:rPr>
              <a:t>硬汉子</a:t>
            </a:r>
            <a:r>
              <a:rPr lang="zh-CN" altLang="en-US" sz="4000" b="1" dirty="0">
                <a:solidFill>
                  <a:schemeClr val="accent2"/>
                </a:solidFill>
                <a:latin typeface="Arial"/>
                <a:ea typeface="黑体" pitchFamily="49" charset="-122"/>
              </a:rPr>
              <a:t>”</a:t>
            </a:r>
            <a:r>
              <a:rPr lang="zh-CN" altLang="en-US" sz="4000" b="1" dirty="0">
                <a:solidFill>
                  <a:schemeClr val="accent2"/>
                </a:solidFill>
                <a:latin typeface="黑体" pitchFamily="49" charset="-122"/>
                <a:ea typeface="黑体" pitchFamily="49" charset="-122"/>
              </a:rPr>
              <a:t>的形</a:t>
            </a:r>
            <a:r>
              <a:rPr lang="zh-CN" altLang="en-US" sz="4000" b="1" dirty="0" smtClean="0">
                <a:solidFill>
                  <a:schemeClr val="accent2"/>
                </a:solidFill>
                <a:latin typeface="黑体" pitchFamily="49" charset="-122"/>
                <a:ea typeface="黑体" pitchFamily="49" charset="-122"/>
              </a:rPr>
              <a:t>象</a:t>
            </a:r>
            <a:endParaRPr lang="zh-CN" altLang="en-US" sz="4000" b="1" dirty="0">
              <a:solidFill>
                <a:schemeClr val="accent2"/>
              </a:solidFill>
              <a:latin typeface="黑体" pitchFamily="49" charset="-122"/>
              <a:ea typeface="黑体" pitchFamily="49" charset="-122"/>
            </a:endParaRPr>
          </a:p>
        </p:txBody>
      </p:sp>
      <p:sp>
        <p:nvSpPr>
          <p:cNvPr id="17411" name="Rectangle 3"/>
          <p:cNvSpPr>
            <a:spLocks noGrp="1" noChangeArrowheads="1"/>
          </p:cNvSpPr>
          <p:nvPr>
            <p:ph type="body" idx="1"/>
          </p:nvPr>
        </p:nvSpPr>
        <p:spPr>
          <a:xfrm>
            <a:off x="107950" y="1989139"/>
            <a:ext cx="9036050" cy="3168054"/>
          </a:xfrm>
        </p:spPr>
        <p:txBody>
          <a:bodyPr/>
          <a:lstStyle/>
          <a:p>
            <a:pPr>
              <a:lnSpc>
                <a:spcPct val="80000"/>
              </a:lnSpc>
              <a:spcBef>
                <a:spcPct val="50000"/>
              </a:spcBef>
              <a:buFontTx/>
              <a:buNone/>
            </a:pPr>
            <a:r>
              <a:rPr lang="en-US" altLang="zh-CN" sz="2800" b="1" dirty="0">
                <a:latin typeface="楷体_GB2312" pitchFamily="49" charset="-122"/>
                <a:ea typeface="楷体_GB2312" pitchFamily="49" charset="-122"/>
              </a:rPr>
              <a:t>      </a:t>
            </a:r>
            <a:r>
              <a:rPr lang="zh-CN" altLang="en-US" sz="2800" b="1" dirty="0">
                <a:latin typeface="楷体_GB2312" pitchFamily="49" charset="-122"/>
                <a:ea typeface="楷体_GB2312" pitchFamily="49" charset="-122"/>
              </a:rPr>
              <a:t>海明威在二、三十年代的创作中，塑造了一系列</a:t>
            </a:r>
          </a:p>
          <a:p>
            <a:pPr>
              <a:lnSpc>
                <a:spcPct val="80000"/>
              </a:lnSpc>
              <a:spcBef>
                <a:spcPct val="50000"/>
              </a:spcBef>
              <a:buFontTx/>
              <a:buNone/>
            </a:pPr>
            <a:r>
              <a:rPr lang="zh-CN" altLang="en-US" sz="2800" b="1" dirty="0" smtClean="0">
                <a:latin typeface="楷体_GB2312" pitchFamily="49" charset="-122"/>
                <a:ea typeface="楷体_GB2312" pitchFamily="49" charset="-122"/>
              </a:rPr>
              <a:t>      著</a:t>
            </a:r>
            <a:r>
              <a:rPr lang="zh-CN" altLang="en-US" sz="2800" b="1" dirty="0">
                <a:latin typeface="楷体_GB2312" pitchFamily="49" charset="-122"/>
                <a:ea typeface="楷体_GB2312" pitchFamily="49" charset="-122"/>
              </a:rPr>
              <a:t>名的</a:t>
            </a:r>
            <a:r>
              <a:rPr lang="zh-CN" altLang="en-US" sz="2800" b="1" dirty="0">
                <a:latin typeface="Arial"/>
                <a:ea typeface="楷体_GB2312" pitchFamily="49" charset="-122"/>
              </a:rPr>
              <a:t>“</a:t>
            </a:r>
            <a:r>
              <a:rPr lang="zh-CN" altLang="en-US" sz="2800" b="1" dirty="0">
                <a:latin typeface="楷体_GB2312" pitchFamily="49" charset="-122"/>
                <a:ea typeface="楷体_GB2312" pitchFamily="49" charset="-122"/>
              </a:rPr>
              <a:t>硬汉子</a:t>
            </a:r>
            <a:r>
              <a:rPr lang="zh-CN" altLang="en-US" sz="2800" b="1" dirty="0">
                <a:latin typeface="Arial"/>
                <a:ea typeface="楷体_GB2312" pitchFamily="49" charset="-122"/>
              </a:rPr>
              <a:t>”</a:t>
            </a:r>
            <a:r>
              <a:rPr lang="zh-CN" altLang="en-US" sz="2800" b="1" dirty="0">
                <a:latin typeface="楷体_GB2312" pitchFamily="49" charset="-122"/>
                <a:ea typeface="楷体_GB2312" pitchFamily="49" charset="-122"/>
              </a:rPr>
              <a:t>形象，他们大都是渔夫、斗牛士、拳</a:t>
            </a:r>
            <a:r>
              <a:rPr lang="zh-CN" altLang="en-US" sz="2800" b="1" dirty="0" smtClean="0">
                <a:latin typeface="楷体_GB2312" pitchFamily="49" charset="-122"/>
                <a:ea typeface="楷体_GB2312" pitchFamily="49" charset="-122"/>
              </a:rPr>
              <a:t>击家</a:t>
            </a:r>
            <a:r>
              <a:rPr lang="zh-CN" altLang="en-US" sz="2800" b="1" dirty="0">
                <a:latin typeface="楷体_GB2312" pitchFamily="49" charset="-122"/>
                <a:ea typeface="楷体_GB2312" pitchFamily="49" charset="-122"/>
              </a:rPr>
              <a:t>和猎人。这些人面临困难与绝境时，从不妥协；面</a:t>
            </a:r>
            <a:r>
              <a:rPr lang="zh-CN" altLang="en-US" sz="2800" b="1" dirty="0" smtClean="0">
                <a:latin typeface="楷体_GB2312" pitchFamily="49" charset="-122"/>
                <a:ea typeface="楷体_GB2312" pitchFamily="49" charset="-122"/>
              </a:rPr>
              <a:t>对失</a:t>
            </a:r>
            <a:r>
              <a:rPr lang="zh-CN" altLang="en-US" sz="2800" b="1" dirty="0">
                <a:latin typeface="楷体_GB2312" pitchFamily="49" charset="-122"/>
                <a:ea typeface="楷体_GB2312" pitchFamily="49" charset="-122"/>
              </a:rPr>
              <a:t>败和死亡，无所畏惧，不拼搏到底绝不罢休</a:t>
            </a:r>
            <a:r>
              <a:rPr lang="zh-CN" altLang="en-US" sz="2800" dirty="0">
                <a:latin typeface="楷体_GB2312" pitchFamily="49" charset="-122"/>
                <a:ea typeface="楷体_GB2312" pitchFamily="49" charset="-122"/>
              </a:rPr>
              <a:t> </a:t>
            </a:r>
            <a:r>
              <a:rPr lang="zh-CN" altLang="en-US" sz="2800" b="1" dirty="0">
                <a:latin typeface="楷体_GB2312" pitchFamily="49" charset="-122"/>
                <a:ea typeface="楷体_GB2312" pitchFamily="49" charset="-122"/>
              </a:rPr>
              <a:t>。桑地</a:t>
            </a:r>
            <a:r>
              <a:rPr lang="zh-CN" altLang="en-US" sz="2800" b="1" dirty="0" smtClean="0">
                <a:latin typeface="楷体_GB2312" pitchFamily="49" charset="-122"/>
                <a:ea typeface="楷体_GB2312" pitchFamily="49" charset="-122"/>
              </a:rPr>
              <a:t>亚哥</a:t>
            </a:r>
            <a:r>
              <a:rPr lang="zh-CN" altLang="en-US" sz="2800" b="1" dirty="0">
                <a:latin typeface="楷体_GB2312" pitchFamily="49" charset="-122"/>
                <a:ea typeface="楷体_GB2312" pitchFamily="49" charset="-122"/>
              </a:rPr>
              <a:t>正是这样一个典型。在他的身上，体现了人的自尊</a:t>
            </a:r>
            <a:r>
              <a:rPr lang="zh-CN" altLang="en-US" sz="2800" b="1" dirty="0" smtClean="0">
                <a:latin typeface="楷体_GB2312" pitchFamily="49" charset="-122"/>
                <a:ea typeface="楷体_GB2312" pitchFamily="49" charset="-122"/>
              </a:rPr>
              <a:t>自强</a:t>
            </a:r>
            <a:r>
              <a:rPr lang="zh-CN" altLang="en-US" sz="2800" b="1" dirty="0">
                <a:latin typeface="楷体_GB2312" pitchFamily="49" charset="-122"/>
                <a:ea typeface="楷体_GB2312" pitchFamily="49" charset="-122"/>
              </a:rPr>
              <a:t>的巨大精神力量。</a:t>
            </a:r>
            <a:r>
              <a:rPr lang="zh-CN" altLang="en-US" sz="2800" b="1" dirty="0">
                <a:latin typeface="Arial"/>
                <a:ea typeface="楷体_GB2312" pitchFamily="49" charset="-122"/>
              </a:rPr>
              <a:t>“</a:t>
            </a:r>
            <a:r>
              <a:rPr lang="zh-CN" altLang="en-US" sz="2800" b="1" dirty="0">
                <a:latin typeface="楷体_GB2312" pitchFamily="49" charset="-122"/>
                <a:ea typeface="楷体_GB2312" pitchFamily="49" charset="-122"/>
              </a:rPr>
              <a:t>你尽可以把他消灭掉，可就是打</a:t>
            </a:r>
            <a:r>
              <a:rPr lang="zh-CN" altLang="en-US" sz="2800" b="1" dirty="0" smtClean="0">
                <a:latin typeface="楷体_GB2312" pitchFamily="49" charset="-122"/>
                <a:ea typeface="楷体_GB2312" pitchFamily="49" charset="-122"/>
              </a:rPr>
              <a:t>不败</a:t>
            </a:r>
            <a:r>
              <a:rPr lang="zh-CN" altLang="en-US" sz="2800" b="1" dirty="0">
                <a:latin typeface="楷体_GB2312" pitchFamily="49" charset="-122"/>
                <a:ea typeface="楷体_GB2312" pitchFamily="49" charset="-122"/>
              </a:rPr>
              <a:t>他。</a:t>
            </a:r>
            <a:r>
              <a:rPr lang="zh-CN" altLang="en-US" sz="2800" b="1" dirty="0">
                <a:latin typeface="Arial"/>
                <a:ea typeface="楷体_GB2312" pitchFamily="49" charset="-122"/>
              </a:rPr>
              <a:t>”</a:t>
            </a:r>
            <a:r>
              <a:rPr lang="zh-CN" altLang="en-US" sz="2800" b="1" dirty="0">
                <a:latin typeface="楷体_GB2312" pitchFamily="49" charset="-122"/>
                <a:ea typeface="楷体_GB2312" pitchFamily="49" charset="-122"/>
              </a:rPr>
              <a:t> 是对硬汉子精神的高度概括。</a:t>
            </a:r>
          </a:p>
        </p:txBody>
      </p:sp>
      <p:pic>
        <p:nvPicPr>
          <p:cNvPr id="17412" name="Picture 4" descr="海明威8"/>
          <p:cNvPicPr>
            <a:picLocks noChangeAspect="1" noChangeArrowheads="1"/>
          </p:cNvPicPr>
          <p:nvPr/>
        </p:nvPicPr>
        <p:blipFill>
          <a:blip r:embed="rId2" cstate="email">
            <a:extLst>
              <a:ext uri="{28A0092B-C50C-407E-A947-70E740481C1C}">
                <a14:useLocalDpi xmlns:a14="http://schemas.microsoft.com/office/drawing/2010/main" xmlns=""/>
              </a:ext>
            </a:extLst>
          </a:blip>
          <a:srcRect/>
          <a:stretch>
            <a:fillRect/>
          </a:stretch>
        </p:blipFill>
        <p:spPr bwMode="auto">
          <a:xfrm>
            <a:off x="379263" y="476672"/>
            <a:ext cx="1073150" cy="1584325"/>
          </a:xfrm>
          <a:prstGeom prst="rect">
            <a:avLst/>
          </a:prstGeom>
          <a:noFill/>
          <a:extLst>
            <a:ext uri="{909E8E84-426E-40DD-AFC4-6F175D3DCCD1}">
              <a14:hiddenFill xmlns:a14="http://schemas.microsoft.com/office/drawing/2010/main" xmlns="">
                <a:solidFill>
                  <a:srgbClr val="FFFFFF"/>
                </a:solidFill>
              </a14:hiddenFill>
            </a:ext>
          </a:extLst>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body" idx="1"/>
          </p:nvPr>
        </p:nvSpPr>
        <p:spPr>
          <a:xfrm>
            <a:off x="323850" y="2060575"/>
            <a:ext cx="8569325" cy="2736577"/>
          </a:xfrm>
        </p:spPr>
        <p:txBody>
          <a:bodyPr/>
          <a:lstStyle/>
          <a:p>
            <a:pPr>
              <a:lnSpc>
                <a:spcPct val="90000"/>
              </a:lnSpc>
              <a:buFontTx/>
              <a:buNone/>
            </a:pPr>
            <a:r>
              <a:rPr lang="en-US" altLang="zh-CN" sz="2800" b="1" dirty="0">
                <a:latin typeface="楷体_GB2312" pitchFamily="49" charset="-122"/>
                <a:ea typeface="楷体_GB2312" pitchFamily="49" charset="-122"/>
              </a:rPr>
              <a:t>    </a:t>
            </a:r>
            <a:r>
              <a:rPr lang="en-US" altLang="zh-CN" sz="2800" b="1" dirty="0">
                <a:latin typeface="Arial"/>
                <a:ea typeface="楷体_GB2312" pitchFamily="49" charset="-122"/>
              </a:rPr>
              <a:t>——</a:t>
            </a:r>
            <a:r>
              <a:rPr lang="zh-CN" altLang="en-US" sz="2800" b="1" dirty="0">
                <a:latin typeface="楷体_GB2312" pitchFamily="49" charset="-122"/>
                <a:ea typeface="楷体_GB2312" pitchFamily="49" charset="-122"/>
              </a:rPr>
              <a:t>老渔夫是一个成功者，在他身上，表现了一</a:t>
            </a:r>
          </a:p>
          <a:p>
            <a:pPr>
              <a:lnSpc>
                <a:spcPct val="90000"/>
              </a:lnSpc>
              <a:buFontTx/>
              <a:buNone/>
            </a:pPr>
            <a:r>
              <a:rPr lang="zh-CN" altLang="en-US" sz="2800" b="1" dirty="0" smtClean="0">
                <a:latin typeface="楷体_GB2312" pitchFamily="49" charset="-122"/>
                <a:ea typeface="楷体_GB2312" pitchFamily="49" charset="-122"/>
              </a:rPr>
              <a:t>种</a:t>
            </a:r>
            <a:r>
              <a:rPr lang="zh-CN" altLang="en-US" sz="2800" b="1" dirty="0">
                <a:latin typeface="楷体_GB2312" pitchFamily="49" charset="-122"/>
                <a:ea typeface="楷体_GB2312" pitchFamily="49" charset="-122"/>
              </a:rPr>
              <a:t>勇于面对困难、逆境、暴力和死亡的</a:t>
            </a:r>
            <a:r>
              <a:rPr lang="zh-CN" altLang="en-US" sz="2800" b="1" dirty="0">
                <a:latin typeface="Arial"/>
                <a:ea typeface="楷体_GB2312" pitchFamily="49" charset="-122"/>
              </a:rPr>
              <a:t>“</a:t>
            </a:r>
            <a:r>
              <a:rPr lang="zh-CN" altLang="en-US" sz="2800" b="1" dirty="0">
                <a:latin typeface="楷体_GB2312" pitchFamily="49" charset="-122"/>
                <a:ea typeface="楷体_GB2312" pitchFamily="49" charset="-122"/>
              </a:rPr>
              <a:t>硬汉</a:t>
            </a:r>
            <a:r>
              <a:rPr lang="zh-CN" altLang="en-US" sz="2800" b="1" dirty="0">
                <a:latin typeface="Arial"/>
                <a:ea typeface="楷体_GB2312" pitchFamily="49" charset="-122"/>
              </a:rPr>
              <a:t>”</a:t>
            </a:r>
            <a:r>
              <a:rPr lang="zh-CN" altLang="en-US" sz="2800" b="1" dirty="0">
                <a:latin typeface="楷体_GB2312" pitchFamily="49" charset="-122"/>
                <a:ea typeface="楷体_GB2312" pitchFamily="49" charset="-122"/>
              </a:rPr>
              <a:t>性格，</a:t>
            </a:r>
          </a:p>
          <a:p>
            <a:pPr>
              <a:lnSpc>
                <a:spcPct val="90000"/>
              </a:lnSpc>
              <a:buFontTx/>
              <a:buNone/>
            </a:pPr>
            <a:r>
              <a:rPr lang="zh-CN" altLang="en-US" sz="2800" b="1" dirty="0" smtClean="0">
                <a:latin typeface="楷体_GB2312" pitchFamily="49" charset="-122"/>
                <a:ea typeface="楷体_GB2312" pitchFamily="49" charset="-122"/>
              </a:rPr>
              <a:t>体</a:t>
            </a:r>
            <a:r>
              <a:rPr lang="zh-CN" altLang="en-US" sz="2800" b="1" dirty="0">
                <a:latin typeface="楷体_GB2312" pitchFamily="49" charset="-122"/>
                <a:ea typeface="楷体_GB2312" pitchFamily="49" charset="-122"/>
              </a:rPr>
              <a:t>现了</a:t>
            </a:r>
            <a:r>
              <a:rPr lang="zh-CN" altLang="en-US" sz="2800" b="1" dirty="0">
                <a:latin typeface="Arial"/>
                <a:ea typeface="楷体_GB2312" pitchFamily="49" charset="-122"/>
              </a:rPr>
              <a:t>“</a:t>
            </a:r>
            <a:r>
              <a:rPr lang="zh-CN" altLang="en-US" sz="2800" b="1" dirty="0">
                <a:latin typeface="楷体_GB2312" pitchFamily="49" charset="-122"/>
                <a:ea typeface="楷体_GB2312" pitchFamily="49" charset="-122"/>
              </a:rPr>
              <a:t>人可以被消灭，但不能被打败</a:t>
            </a:r>
            <a:r>
              <a:rPr lang="zh-CN" altLang="en-US" sz="2800" b="1" dirty="0">
                <a:latin typeface="Arial"/>
                <a:ea typeface="楷体_GB2312" pitchFamily="49" charset="-122"/>
              </a:rPr>
              <a:t>”</a:t>
            </a:r>
            <a:r>
              <a:rPr lang="zh-CN" altLang="en-US" sz="2800" b="1" dirty="0">
                <a:latin typeface="楷体_GB2312" pitchFamily="49" charset="-122"/>
                <a:ea typeface="楷体_GB2312" pitchFamily="49" charset="-122"/>
              </a:rPr>
              <a:t>这样一种崇高</a:t>
            </a:r>
            <a:r>
              <a:rPr lang="zh-CN" altLang="en-US" sz="2800" b="1" dirty="0" smtClean="0">
                <a:latin typeface="楷体_GB2312" pitchFamily="49" charset="-122"/>
                <a:ea typeface="楷体_GB2312" pitchFamily="49" charset="-122"/>
              </a:rPr>
              <a:t>、伟</a:t>
            </a:r>
            <a:r>
              <a:rPr lang="zh-CN" altLang="en-US" sz="2800" b="1" dirty="0">
                <a:latin typeface="楷体_GB2312" pitchFamily="49" charset="-122"/>
                <a:ea typeface="楷体_GB2312" pitchFamily="49" charset="-122"/>
              </a:rPr>
              <a:t>大的精神。</a:t>
            </a:r>
            <a:r>
              <a:rPr lang="zh-CN" altLang="en-US" sz="2800" dirty="0">
                <a:latin typeface="楷体_GB2312" pitchFamily="49" charset="-122"/>
                <a:ea typeface="楷体_GB2312" pitchFamily="49" charset="-122"/>
              </a:rPr>
              <a:t> </a:t>
            </a:r>
          </a:p>
        </p:txBody>
      </p:sp>
      <p:sp>
        <p:nvSpPr>
          <p:cNvPr id="18435" name="Rectangle 3"/>
          <p:cNvSpPr>
            <a:spLocks noGrp="1" noChangeArrowheads="1"/>
          </p:cNvSpPr>
          <p:nvPr>
            <p:ph type="title"/>
          </p:nvPr>
        </p:nvSpPr>
        <p:spPr>
          <a:xfrm>
            <a:off x="250825" y="620713"/>
            <a:ext cx="9155113" cy="1384300"/>
          </a:xfrm>
          <a:noFill/>
          <a:ln/>
          <a:extLst>
            <a:ext uri="{91240B29-F687-4F45-9708-019B960494DF}">
              <a14:hiddenLine xmlns:a14="http://schemas.microsoft.com/office/drawing/2010/main" xmlns="" w="9525" algn="ctr">
                <a:solidFill>
                  <a:schemeClr val="tx1"/>
                </a:solidFill>
                <a:miter lim="800000"/>
                <a:headEnd/>
                <a:tailEnd/>
              </a14:hiddenLine>
            </a:ext>
          </a:extLst>
        </p:spPr>
        <p:txBody>
          <a:bodyPr/>
          <a:lstStyle/>
          <a:p>
            <a:pPr marL="342900" indent="-342900">
              <a:spcBef>
                <a:spcPct val="20000"/>
              </a:spcBef>
              <a:buClr>
                <a:schemeClr val="hlink"/>
              </a:buClr>
              <a:buSzPct val="120000"/>
            </a:pPr>
            <a:r>
              <a:rPr lang="zh-CN" altLang="en-US" sz="4000" b="1" dirty="0">
                <a:solidFill>
                  <a:schemeClr val="accent2"/>
                </a:solidFill>
                <a:ea typeface="黑体" pitchFamily="49" charset="-122"/>
              </a:rPr>
              <a:t>你认为老人是一个成功者还是失败者？</a:t>
            </a:r>
            <a:r>
              <a:rPr lang="zh-CN" altLang="en-US" sz="4000" dirty="0">
                <a:solidFill>
                  <a:schemeClr val="accent2"/>
                </a:solidFill>
              </a:rPr>
              <a:t> </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nodeType="clickEffect">
                                  <p:stCondLst>
                                    <p:cond delay="0"/>
                                  </p:stCondLst>
                                  <p:childTnLst>
                                    <p:set>
                                      <p:cBhvr>
                                        <p:cTn id="6" dur="1" fill="hold">
                                          <p:stCondLst>
                                            <p:cond delay="0"/>
                                          </p:stCondLst>
                                        </p:cTn>
                                        <p:tgtEl>
                                          <p:spTgt spid="18434">
                                            <p:txEl>
                                              <p:pRg st="0" end="0"/>
                                            </p:txEl>
                                          </p:spTgt>
                                        </p:tgtEl>
                                        <p:attrNameLst>
                                          <p:attrName>style.visibility</p:attrName>
                                        </p:attrNameLst>
                                      </p:cBhvr>
                                      <p:to>
                                        <p:strVal val="visible"/>
                                      </p:to>
                                    </p:set>
                                    <p:animEffect transition="in" filter="blinds(horizontal)">
                                      <p:cBhvr>
                                        <p:cTn id="7" dur="500"/>
                                        <p:tgtEl>
                                          <p:spTgt spid="18434">
                                            <p:txEl>
                                              <p:pRg st="0" end="0"/>
                                            </p:txEl>
                                          </p:spTgt>
                                        </p:tgtEl>
                                      </p:cBhvr>
                                    </p:animEffect>
                                  </p:childTnLst>
                                </p:cTn>
                              </p:par>
                              <p:par>
                                <p:cTn id="8" presetID="3" presetClass="entr" presetSubtype="10" fill="hold" nodeType="withEffect">
                                  <p:stCondLst>
                                    <p:cond delay="0"/>
                                  </p:stCondLst>
                                  <p:childTnLst>
                                    <p:set>
                                      <p:cBhvr>
                                        <p:cTn id="9" dur="1" fill="hold">
                                          <p:stCondLst>
                                            <p:cond delay="0"/>
                                          </p:stCondLst>
                                        </p:cTn>
                                        <p:tgtEl>
                                          <p:spTgt spid="18434">
                                            <p:txEl>
                                              <p:pRg st="1" end="1"/>
                                            </p:txEl>
                                          </p:spTgt>
                                        </p:tgtEl>
                                        <p:attrNameLst>
                                          <p:attrName>style.visibility</p:attrName>
                                        </p:attrNameLst>
                                      </p:cBhvr>
                                      <p:to>
                                        <p:strVal val="visible"/>
                                      </p:to>
                                    </p:set>
                                    <p:animEffect transition="in" filter="blinds(horizontal)">
                                      <p:cBhvr>
                                        <p:cTn id="10" dur="500"/>
                                        <p:tgtEl>
                                          <p:spTgt spid="18434">
                                            <p:txEl>
                                              <p:pRg st="1" end="1"/>
                                            </p:txEl>
                                          </p:spTgt>
                                        </p:tgtEl>
                                      </p:cBhvr>
                                    </p:animEffect>
                                  </p:childTnLst>
                                </p:cTn>
                              </p:par>
                              <p:par>
                                <p:cTn id="11" presetID="3" presetClass="entr" presetSubtype="10" fill="hold" nodeType="withEffect">
                                  <p:stCondLst>
                                    <p:cond delay="0"/>
                                  </p:stCondLst>
                                  <p:childTnLst>
                                    <p:set>
                                      <p:cBhvr>
                                        <p:cTn id="12" dur="1" fill="hold">
                                          <p:stCondLst>
                                            <p:cond delay="0"/>
                                          </p:stCondLst>
                                        </p:cTn>
                                        <p:tgtEl>
                                          <p:spTgt spid="18434">
                                            <p:txEl>
                                              <p:pRg st="2" end="2"/>
                                            </p:txEl>
                                          </p:spTgt>
                                        </p:tgtEl>
                                        <p:attrNameLst>
                                          <p:attrName>style.visibility</p:attrName>
                                        </p:attrNameLst>
                                      </p:cBhvr>
                                      <p:to>
                                        <p:strVal val="visible"/>
                                      </p:to>
                                    </p:set>
                                    <p:animEffect transition="in" filter="blinds(horizontal)">
                                      <p:cBhvr>
                                        <p:cTn id="13" dur="500"/>
                                        <p:tgtEl>
                                          <p:spTgt spid="18434">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a:xfrm>
            <a:off x="468313" y="692150"/>
            <a:ext cx="3251200" cy="1049338"/>
          </a:xfrm>
        </p:spPr>
        <p:txBody>
          <a:bodyPr/>
          <a:lstStyle/>
          <a:p>
            <a:r>
              <a:rPr lang="zh-CN" altLang="en-US" sz="6600" b="1">
                <a:solidFill>
                  <a:srgbClr val="FF9900"/>
                </a:solidFill>
                <a:latin typeface="黑体" pitchFamily="49" charset="-122"/>
                <a:ea typeface="黑体" pitchFamily="49" charset="-122"/>
              </a:rPr>
              <a:t>象征：</a:t>
            </a:r>
            <a:endParaRPr lang="zh-CN" altLang="en-US" sz="6600" b="1">
              <a:solidFill>
                <a:srgbClr val="FFFF00"/>
              </a:solidFill>
              <a:ea typeface="黑体" pitchFamily="49" charset="-122"/>
            </a:endParaRPr>
          </a:p>
        </p:txBody>
      </p:sp>
      <p:sp>
        <p:nvSpPr>
          <p:cNvPr id="23555" name="Rectangle 3"/>
          <p:cNvSpPr>
            <a:spLocks noChangeArrowheads="1"/>
          </p:cNvSpPr>
          <p:nvPr/>
        </p:nvSpPr>
        <p:spPr bwMode="auto">
          <a:xfrm>
            <a:off x="1258888" y="2565400"/>
            <a:ext cx="8280400" cy="6286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lgn="ctr">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marL="342900" indent="-342900">
              <a:lnSpc>
                <a:spcPct val="80000"/>
              </a:lnSpc>
              <a:spcBef>
                <a:spcPct val="20000"/>
              </a:spcBef>
              <a:buClr>
                <a:schemeClr val="hlink"/>
              </a:buClr>
              <a:buSzPct val="120000"/>
            </a:pPr>
            <a:r>
              <a:rPr lang="zh-CN" altLang="en-US" sz="4400" b="1">
                <a:effectLst>
                  <a:outerShdw blurRad="38100" dist="38100" dir="2700000" algn="tl">
                    <a:srgbClr val="C0C0C0"/>
                  </a:outerShdw>
                </a:effectLst>
                <a:latin typeface="Tahoma" pitchFamily="34" charset="0"/>
                <a:ea typeface="黑体" pitchFamily="49" charset="-122"/>
              </a:rPr>
              <a:t>老人        硬汉精神（人生）</a:t>
            </a:r>
            <a:endParaRPr lang="zh-CN" altLang="en-US" sz="4400">
              <a:effectLst>
                <a:outerShdw blurRad="38100" dist="38100" dir="2700000" algn="tl">
                  <a:srgbClr val="C0C0C0"/>
                </a:outerShdw>
              </a:effectLst>
              <a:latin typeface="Tahoma" pitchFamily="34" charset="0"/>
              <a:ea typeface="黑体" pitchFamily="49" charset="-122"/>
            </a:endParaRPr>
          </a:p>
        </p:txBody>
      </p:sp>
      <p:sp>
        <p:nvSpPr>
          <p:cNvPr id="23556" name="Line 4"/>
          <p:cNvSpPr>
            <a:spLocks noChangeShapeType="1"/>
          </p:cNvSpPr>
          <p:nvPr/>
        </p:nvSpPr>
        <p:spPr bwMode="auto">
          <a:xfrm>
            <a:off x="2268538" y="3644900"/>
            <a:ext cx="10795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endParaRPr lang="zh-CN" altLang="en-US"/>
          </a:p>
        </p:txBody>
      </p:sp>
      <p:sp>
        <p:nvSpPr>
          <p:cNvPr id="23557" name="Line 5"/>
          <p:cNvSpPr>
            <a:spLocks noChangeShapeType="1"/>
          </p:cNvSpPr>
          <p:nvPr/>
        </p:nvSpPr>
        <p:spPr bwMode="auto">
          <a:xfrm>
            <a:off x="2557463" y="2947988"/>
            <a:ext cx="10795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endParaRPr lang="zh-CN" altLang="en-US"/>
          </a:p>
        </p:txBody>
      </p:sp>
      <p:sp>
        <p:nvSpPr>
          <p:cNvPr id="23558" name="Line 6"/>
          <p:cNvSpPr>
            <a:spLocks noChangeShapeType="1"/>
          </p:cNvSpPr>
          <p:nvPr/>
        </p:nvSpPr>
        <p:spPr bwMode="auto">
          <a:xfrm>
            <a:off x="2700338" y="4437063"/>
            <a:ext cx="10795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endParaRPr lang="zh-CN" altLang="en-US"/>
          </a:p>
        </p:txBody>
      </p:sp>
      <p:sp>
        <p:nvSpPr>
          <p:cNvPr id="23559" name="Text Box 7"/>
          <p:cNvSpPr txBox="1">
            <a:spLocks noChangeArrowheads="1"/>
          </p:cNvSpPr>
          <p:nvPr/>
        </p:nvSpPr>
        <p:spPr bwMode="auto">
          <a:xfrm>
            <a:off x="2627313" y="2492375"/>
            <a:ext cx="793750" cy="3841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lgn="ctr">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lvl1pPr marL="342900" indent="-342900">
              <a:defRPr>
                <a:solidFill>
                  <a:schemeClr val="tx1"/>
                </a:solidFill>
                <a:latin typeface="Arial" pitchFamily="34" charset="0"/>
                <a:ea typeface="宋体" pitchFamily="2" charset="-122"/>
              </a:defRPr>
            </a:lvl1pPr>
            <a:lvl2pPr>
              <a:defRPr>
                <a:solidFill>
                  <a:schemeClr val="tx1"/>
                </a:solidFill>
                <a:latin typeface="Arial" pitchFamily="34" charset="0"/>
                <a:ea typeface="宋体" pitchFamily="2" charset="-122"/>
              </a:defRPr>
            </a:lvl2pPr>
            <a:lvl3pPr>
              <a:defRPr>
                <a:solidFill>
                  <a:schemeClr val="tx1"/>
                </a:solidFill>
                <a:latin typeface="Arial" pitchFamily="34" charset="0"/>
                <a:ea typeface="宋体" pitchFamily="2" charset="-122"/>
              </a:defRPr>
            </a:lvl3pPr>
            <a:lvl4pPr>
              <a:defRPr>
                <a:solidFill>
                  <a:schemeClr val="tx1"/>
                </a:solidFill>
                <a:latin typeface="Arial" pitchFamily="34" charset="0"/>
                <a:ea typeface="宋体" pitchFamily="2" charset="-122"/>
              </a:defRPr>
            </a:lvl4pPr>
            <a:lvl5pPr>
              <a:defRPr>
                <a:solidFill>
                  <a:schemeClr val="tx1"/>
                </a:solidFill>
                <a:latin typeface="Arial" pitchFamily="34" charset="0"/>
                <a:ea typeface="宋体" pitchFamily="2" charset="-122"/>
              </a:defRPr>
            </a:lvl5pPr>
            <a:lvl6pPr fontAlgn="base">
              <a:spcBef>
                <a:spcPct val="0"/>
              </a:spcBef>
              <a:spcAft>
                <a:spcPct val="0"/>
              </a:spcAft>
              <a:defRPr>
                <a:solidFill>
                  <a:schemeClr val="tx1"/>
                </a:solidFill>
                <a:latin typeface="Arial" pitchFamily="34" charset="0"/>
                <a:ea typeface="宋体" pitchFamily="2" charset="-122"/>
              </a:defRPr>
            </a:lvl6pPr>
            <a:lvl7pPr fontAlgn="base">
              <a:spcBef>
                <a:spcPct val="0"/>
              </a:spcBef>
              <a:spcAft>
                <a:spcPct val="0"/>
              </a:spcAft>
              <a:defRPr>
                <a:solidFill>
                  <a:schemeClr val="tx1"/>
                </a:solidFill>
                <a:latin typeface="Arial" pitchFamily="34" charset="0"/>
                <a:ea typeface="宋体" pitchFamily="2" charset="-122"/>
              </a:defRPr>
            </a:lvl7pPr>
            <a:lvl8pPr fontAlgn="base">
              <a:spcBef>
                <a:spcPct val="0"/>
              </a:spcBef>
              <a:spcAft>
                <a:spcPct val="0"/>
              </a:spcAft>
              <a:defRPr>
                <a:solidFill>
                  <a:schemeClr val="tx1"/>
                </a:solidFill>
                <a:latin typeface="Arial" pitchFamily="34" charset="0"/>
                <a:ea typeface="宋体" pitchFamily="2" charset="-122"/>
              </a:defRPr>
            </a:lvl8pPr>
            <a:lvl9pPr fontAlgn="base">
              <a:spcBef>
                <a:spcPct val="0"/>
              </a:spcBef>
              <a:spcAft>
                <a:spcPct val="0"/>
              </a:spcAft>
              <a:defRPr>
                <a:solidFill>
                  <a:schemeClr val="tx1"/>
                </a:solidFill>
                <a:latin typeface="Arial" pitchFamily="34" charset="0"/>
                <a:ea typeface="宋体" pitchFamily="2" charset="-122"/>
              </a:defRPr>
            </a:lvl9pPr>
          </a:lstStyle>
          <a:p>
            <a:pPr>
              <a:lnSpc>
                <a:spcPct val="80000"/>
              </a:lnSpc>
              <a:spcBef>
                <a:spcPct val="20000"/>
              </a:spcBef>
              <a:buClr>
                <a:schemeClr val="hlink"/>
              </a:buClr>
              <a:buSzPct val="120000"/>
            </a:pPr>
            <a:r>
              <a:rPr lang="zh-CN" altLang="en-US" sz="2400">
                <a:effectLst>
                  <a:outerShdw blurRad="38100" dist="38100" dir="2700000" algn="tl">
                    <a:srgbClr val="C0C0C0"/>
                  </a:outerShdw>
                </a:effectLst>
                <a:latin typeface="Tahoma" pitchFamily="34" charset="0"/>
                <a:ea typeface="黑体" pitchFamily="49" charset="-122"/>
              </a:rPr>
              <a:t>象征</a:t>
            </a:r>
          </a:p>
        </p:txBody>
      </p:sp>
      <p:sp>
        <p:nvSpPr>
          <p:cNvPr id="23561" name="Rectangle 9"/>
          <p:cNvSpPr>
            <a:spLocks noChangeArrowheads="1"/>
          </p:cNvSpPr>
          <p:nvPr/>
        </p:nvSpPr>
        <p:spPr bwMode="auto">
          <a:xfrm>
            <a:off x="1331913" y="3357563"/>
            <a:ext cx="6862762" cy="6286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lgn="ctr">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pPr marL="342900" indent="-342900" algn="ctr">
              <a:lnSpc>
                <a:spcPct val="80000"/>
              </a:lnSpc>
              <a:spcBef>
                <a:spcPct val="20000"/>
              </a:spcBef>
              <a:buClr>
                <a:schemeClr val="hlink"/>
              </a:buClr>
              <a:buSzPct val="120000"/>
            </a:pPr>
            <a:r>
              <a:rPr lang="zh-CN" altLang="en-US" sz="4400" b="1">
                <a:effectLst>
                  <a:outerShdw blurRad="38100" dist="38100" dir="2700000" algn="tl">
                    <a:srgbClr val="C0C0C0"/>
                  </a:outerShdw>
                </a:effectLst>
                <a:latin typeface="Tahoma" pitchFamily="34" charset="0"/>
                <a:ea typeface="黑体" pitchFamily="49" charset="-122"/>
              </a:rPr>
              <a:t>海          人生舞台（生活）</a:t>
            </a:r>
          </a:p>
        </p:txBody>
      </p:sp>
      <p:sp>
        <p:nvSpPr>
          <p:cNvPr id="23562" name="Rectangle 10"/>
          <p:cNvSpPr>
            <a:spLocks noChangeArrowheads="1"/>
          </p:cNvSpPr>
          <p:nvPr/>
        </p:nvSpPr>
        <p:spPr bwMode="auto">
          <a:xfrm>
            <a:off x="1331913" y="4149725"/>
            <a:ext cx="7656512" cy="6286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lgn="ctr">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pPr marL="342900" indent="-342900" algn="ctr">
              <a:lnSpc>
                <a:spcPct val="80000"/>
              </a:lnSpc>
              <a:spcBef>
                <a:spcPct val="20000"/>
              </a:spcBef>
              <a:buClr>
                <a:schemeClr val="hlink"/>
              </a:buClr>
              <a:buSzPct val="120000"/>
            </a:pPr>
            <a:r>
              <a:rPr lang="zh-CN" altLang="en-US" sz="4400" b="1">
                <a:effectLst>
                  <a:outerShdw blurRad="38100" dist="38100" dir="2700000" algn="tl">
                    <a:srgbClr val="C0C0C0"/>
                  </a:outerShdw>
                </a:effectLst>
                <a:latin typeface="Tahoma" pitchFamily="34" charset="0"/>
                <a:ea typeface="黑体" pitchFamily="49" charset="-122"/>
              </a:rPr>
              <a:t>鲨鱼        邪恶和厄运（奋斗）</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3555"/>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3557"/>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6" presetClass="entr" presetSubtype="26" fill="hold" grpId="0" nodeType="clickEffect">
                                  <p:stCondLst>
                                    <p:cond delay="0"/>
                                  </p:stCondLst>
                                  <p:childTnLst>
                                    <p:set>
                                      <p:cBhvr>
                                        <p:cTn id="14" dur="1" fill="hold">
                                          <p:stCondLst>
                                            <p:cond delay="0"/>
                                          </p:stCondLst>
                                        </p:cTn>
                                        <p:tgtEl>
                                          <p:spTgt spid="23561"/>
                                        </p:tgtEl>
                                        <p:attrNameLst>
                                          <p:attrName>style.visibility</p:attrName>
                                        </p:attrNameLst>
                                      </p:cBhvr>
                                      <p:to>
                                        <p:strVal val="visible"/>
                                      </p:to>
                                    </p:set>
                                    <p:animEffect transition="in" filter="barn(inHorizontal)">
                                      <p:cBhvr>
                                        <p:cTn id="15" dur="500"/>
                                        <p:tgtEl>
                                          <p:spTgt spid="23561"/>
                                        </p:tgtEl>
                                      </p:cBhvr>
                                    </p:animEffect>
                                  </p:childTnLst>
                                </p:cTn>
                              </p:par>
                            </p:childTnLst>
                          </p:cTn>
                        </p:par>
                      </p:childTnLst>
                    </p:cTn>
                  </p:par>
                  <p:par>
                    <p:cTn id="16" fill="hold" nodeType="clickPar">
                      <p:stCondLst>
                        <p:cond delay="indefinite"/>
                      </p:stCondLst>
                      <p:childTnLst>
                        <p:par>
                          <p:cTn id="17" fill="hold" nodeType="withGroup">
                            <p:stCondLst>
                              <p:cond delay="0"/>
                            </p:stCondLst>
                            <p:childTnLst>
                              <p:par>
                                <p:cTn id="18" presetID="1" presetClass="entr" presetSubtype="0" fill="hold" grpId="0" nodeType="clickEffect">
                                  <p:stCondLst>
                                    <p:cond delay="0"/>
                                  </p:stCondLst>
                                  <p:childTnLst>
                                    <p:set>
                                      <p:cBhvr>
                                        <p:cTn id="19" dur="1" fill="hold">
                                          <p:stCondLst>
                                            <p:cond delay="0"/>
                                          </p:stCondLst>
                                        </p:cTn>
                                        <p:tgtEl>
                                          <p:spTgt spid="23556"/>
                                        </p:tgtEl>
                                        <p:attrNameLst>
                                          <p:attrName>style.visibility</p:attrName>
                                        </p:attrNameLst>
                                      </p:cBhvr>
                                      <p:to>
                                        <p:strVal val="visible"/>
                                      </p:to>
                                    </p:set>
                                  </p:childTnLst>
                                </p:cTn>
                              </p:par>
                            </p:childTnLst>
                          </p:cTn>
                        </p:par>
                      </p:childTnLst>
                    </p:cTn>
                  </p:par>
                  <p:par>
                    <p:cTn id="20" fill="hold" nodeType="clickPar">
                      <p:stCondLst>
                        <p:cond delay="indefinite"/>
                      </p:stCondLst>
                      <p:childTnLst>
                        <p:par>
                          <p:cTn id="21" fill="hold" nodeType="withGroup">
                            <p:stCondLst>
                              <p:cond delay="0"/>
                            </p:stCondLst>
                            <p:childTnLst>
                              <p:par>
                                <p:cTn id="22" presetID="2" presetClass="entr" presetSubtype="4" fill="hold" grpId="0" nodeType="clickEffect">
                                  <p:stCondLst>
                                    <p:cond delay="0"/>
                                  </p:stCondLst>
                                  <p:childTnLst>
                                    <p:set>
                                      <p:cBhvr>
                                        <p:cTn id="23" dur="1" fill="hold">
                                          <p:stCondLst>
                                            <p:cond delay="0"/>
                                          </p:stCondLst>
                                        </p:cTn>
                                        <p:tgtEl>
                                          <p:spTgt spid="23562"/>
                                        </p:tgtEl>
                                        <p:attrNameLst>
                                          <p:attrName>style.visibility</p:attrName>
                                        </p:attrNameLst>
                                      </p:cBhvr>
                                      <p:to>
                                        <p:strVal val="visible"/>
                                      </p:to>
                                    </p:set>
                                    <p:anim calcmode="lin" valueType="num">
                                      <p:cBhvr additive="base">
                                        <p:cTn id="24" dur="500" fill="hold"/>
                                        <p:tgtEl>
                                          <p:spTgt spid="23562"/>
                                        </p:tgtEl>
                                        <p:attrNameLst>
                                          <p:attrName>ppt_x</p:attrName>
                                        </p:attrNameLst>
                                      </p:cBhvr>
                                      <p:tavLst>
                                        <p:tav tm="0">
                                          <p:val>
                                            <p:strVal val="#ppt_x"/>
                                          </p:val>
                                        </p:tav>
                                        <p:tav tm="100000">
                                          <p:val>
                                            <p:strVal val="#ppt_x"/>
                                          </p:val>
                                        </p:tav>
                                      </p:tavLst>
                                    </p:anim>
                                    <p:anim calcmode="lin" valueType="num">
                                      <p:cBhvr additive="base">
                                        <p:cTn id="25" dur="500" fill="hold"/>
                                        <p:tgtEl>
                                          <p:spTgt spid="23562"/>
                                        </p:tgtEl>
                                        <p:attrNameLst>
                                          <p:attrName>ppt_y</p:attrName>
                                        </p:attrNameLst>
                                      </p:cBhvr>
                                      <p:tavLst>
                                        <p:tav tm="0">
                                          <p:val>
                                            <p:strVal val="1+#ppt_h/2"/>
                                          </p:val>
                                        </p:tav>
                                        <p:tav tm="100000">
                                          <p:val>
                                            <p:strVal val="#ppt_y"/>
                                          </p:val>
                                        </p:tav>
                                      </p:tavLst>
                                    </p:anim>
                                  </p:childTnLst>
                                </p:cTn>
                              </p:par>
                            </p:childTnLst>
                          </p:cTn>
                        </p:par>
                      </p:childTnLst>
                    </p:cTn>
                  </p:par>
                  <p:par>
                    <p:cTn id="26" fill="hold" nodeType="clickPar">
                      <p:stCondLst>
                        <p:cond delay="indefinite"/>
                      </p:stCondLst>
                      <p:childTnLst>
                        <p:par>
                          <p:cTn id="27" fill="hold" nodeType="withGroup">
                            <p:stCondLst>
                              <p:cond delay="0"/>
                            </p:stCondLst>
                            <p:childTnLst>
                              <p:par>
                                <p:cTn id="28" presetID="1" presetClass="entr" presetSubtype="0" fill="hold" grpId="0" nodeType="clickEffect">
                                  <p:stCondLst>
                                    <p:cond delay="0"/>
                                  </p:stCondLst>
                                  <p:childTnLst>
                                    <p:set>
                                      <p:cBhvr>
                                        <p:cTn id="29" dur="1" fill="hold">
                                          <p:stCondLst>
                                            <p:cond delay="0"/>
                                          </p:stCondLst>
                                        </p:cTn>
                                        <p:tgtEl>
                                          <p:spTgt spid="23558"/>
                                        </p:tgtEl>
                                        <p:attrNameLst>
                                          <p:attrName>style.visibility</p:attrName>
                                        </p:attrNameLst>
                                      </p:cBhvr>
                                      <p:to>
                                        <p:strVal val="visible"/>
                                      </p:to>
                                    </p:set>
                                  </p:childTnLst>
                                </p:cTn>
                              </p:par>
                            </p:childTnLst>
                          </p:cTn>
                        </p:par>
                      </p:childTnLst>
                    </p:cTn>
                  </p:par>
                  <p:par>
                    <p:cTn id="30" fill="hold" nodeType="clickPar">
                      <p:stCondLst>
                        <p:cond delay="indefinite"/>
                      </p:stCondLst>
                      <p:childTnLst>
                        <p:par>
                          <p:cTn id="31" fill="hold" nodeType="withGroup">
                            <p:stCondLst>
                              <p:cond delay="0"/>
                            </p:stCondLst>
                            <p:childTnLst>
                              <p:par>
                                <p:cTn id="32" presetID="3" presetClass="entr" presetSubtype="10" fill="hold" grpId="0" nodeType="clickEffect">
                                  <p:stCondLst>
                                    <p:cond delay="0"/>
                                  </p:stCondLst>
                                  <p:childTnLst>
                                    <p:set>
                                      <p:cBhvr>
                                        <p:cTn id="33" dur="1" fill="hold">
                                          <p:stCondLst>
                                            <p:cond delay="0"/>
                                          </p:stCondLst>
                                        </p:cTn>
                                        <p:tgtEl>
                                          <p:spTgt spid="23559"/>
                                        </p:tgtEl>
                                        <p:attrNameLst>
                                          <p:attrName>style.visibility</p:attrName>
                                        </p:attrNameLst>
                                      </p:cBhvr>
                                      <p:to>
                                        <p:strVal val="visible"/>
                                      </p:to>
                                    </p:set>
                                    <p:animEffect transition="in" filter="blinds(horizontal)">
                                      <p:cBhvr>
                                        <p:cTn id="34" dur="500"/>
                                        <p:tgtEl>
                                          <p:spTgt spid="2355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555" grpId="0"/>
      <p:bldP spid="23556" grpId="0" animBg="1"/>
      <p:bldP spid="23557" grpId="0" animBg="1"/>
      <p:bldP spid="23558" grpId="0" animBg="1"/>
      <p:bldP spid="23559" grpId="0"/>
      <p:bldP spid="23561" grpId="0"/>
      <p:bldP spid="23562"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ext Box 2"/>
          <p:cNvSpPr txBox="1">
            <a:spLocks noChangeArrowheads="1"/>
          </p:cNvSpPr>
          <p:nvPr/>
        </p:nvSpPr>
        <p:spPr bwMode="auto">
          <a:xfrm>
            <a:off x="1371600" y="1066800"/>
            <a:ext cx="40386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a:spcBef>
                <a:spcPct val="50000"/>
              </a:spcBef>
            </a:pPr>
            <a:endParaRPr kumimoji="1" lang="zh-CN" altLang="zh-CN" sz="2400">
              <a:latin typeface="Tahoma" pitchFamily="34" charset="0"/>
            </a:endParaRPr>
          </a:p>
        </p:txBody>
      </p:sp>
      <p:sp>
        <p:nvSpPr>
          <p:cNvPr id="7171" name="Text Box 3"/>
          <p:cNvSpPr txBox="1">
            <a:spLocks noChangeArrowheads="1"/>
          </p:cNvSpPr>
          <p:nvPr/>
        </p:nvSpPr>
        <p:spPr bwMode="auto">
          <a:xfrm>
            <a:off x="539750" y="692150"/>
            <a:ext cx="8064500" cy="946150"/>
          </a:xfrm>
          <a:prstGeom prst="rect">
            <a:avLst/>
          </a:prstGeom>
          <a:noFill/>
          <a:ln>
            <a:noFill/>
          </a:ln>
          <a:effectLst/>
          <a:extLst>
            <a:ext uri="{909E8E84-426E-40DD-AFC4-6F175D3DCCD1}">
              <a14:hiddenFill xmlns:a14="http://schemas.microsoft.com/office/drawing/2010/main" xmlns="">
                <a:solidFill>
                  <a:schemeClr val="bg2"/>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a:spcBef>
                <a:spcPct val="50000"/>
              </a:spcBef>
            </a:pPr>
            <a:r>
              <a:rPr kumimoji="1" lang="en-US" altLang="zh-CN" sz="2800" b="1" dirty="0">
                <a:effectLst>
                  <a:outerShdw blurRad="38100" dist="38100" dir="2700000" algn="tl">
                    <a:srgbClr val="C0C0C0"/>
                  </a:outerShdw>
                </a:effectLst>
                <a:latin typeface="华文中宋" pitchFamily="2" charset="-122"/>
                <a:ea typeface="华文中宋" pitchFamily="2" charset="-122"/>
              </a:rPr>
              <a:t>     </a:t>
            </a:r>
            <a:r>
              <a:rPr kumimoji="1" lang="zh-CN" altLang="en-US" sz="2800" b="1" dirty="0">
                <a:effectLst>
                  <a:outerShdw blurRad="38100" dist="38100" dir="2700000" algn="tl">
                    <a:srgbClr val="C0C0C0"/>
                  </a:outerShdw>
                </a:effectLst>
                <a:latin typeface="华文中宋" pitchFamily="2" charset="-122"/>
                <a:ea typeface="华文中宋" pitchFamily="2" charset="-122"/>
              </a:rPr>
              <a:t>海明威借助</a:t>
            </a:r>
            <a:r>
              <a:rPr kumimoji="1" lang="en-US" altLang="zh-CN" sz="2800" b="1" dirty="0">
                <a:effectLst>
                  <a:outerShdw blurRad="38100" dist="38100" dir="2700000" algn="tl">
                    <a:srgbClr val="C0C0C0"/>
                  </a:outerShdw>
                </a:effectLst>
                <a:latin typeface="华文中宋" pitchFamily="2" charset="-122"/>
                <a:ea typeface="华文中宋" pitchFamily="2" charset="-122"/>
              </a:rPr>
              <a:t>《</a:t>
            </a:r>
            <a:r>
              <a:rPr kumimoji="1" lang="zh-CN" altLang="en-US" sz="2800" b="1" dirty="0">
                <a:effectLst>
                  <a:outerShdw blurRad="38100" dist="38100" dir="2700000" algn="tl">
                    <a:srgbClr val="C0C0C0"/>
                  </a:outerShdw>
                </a:effectLst>
                <a:latin typeface="华文中宋" pitchFamily="2" charset="-122"/>
                <a:ea typeface="华文中宋" pitchFamily="2" charset="-122"/>
              </a:rPr>
              <a:t>老人与海</a:t>
            </a:r>
            <a:r>
              <a:rPr kumimoji="1" lang="en-US" altLang="zh-CN" sz="2800" b="1" dirty="0">
                <a:effectLst>
                  <a:outerShdw blurRad="38100" dist="38100" dir="2700000" algn="tl">
                    <a:srgbClr val="C0C0C0"/>
                  </a:outerShdw>
                </a:effectLst>
                <a:latin typeface="华文中宋" pitchFamily="2" charset="-122"/>
                <a:ea typeface="华文中宋" pitchFamily="2" charset="-122"/>
              </a:rPr>
              <a:t>》</a:t>
            </a:r>
            <a:r>
              <a:rPr kumimoji="1" lang="zh-CN" altLang="en-US" sz="2800" b="1" dirty="0">
                <a:effectLst>
                  <a:outerShdw blurRad="38100" dist="38100" dir="2700000" algn="tl">
                    <a:srgbClr val="C0C0C0"/>
                  </a:outerShdw>
                </a:effectLst>
                <a:latin typeface="华文中宋" pitchFamily="2" charset="-122"/>
                <a:ea typeface="华文中宋" pitchFamily="2" charset="-122"/>
              </a:rPr>
              <a:t>中的桑地亚哥之口喊出一个男子汉的宣言：</a:t>
            </a:r>
          </a:p>
        </p:txBody>
      </p:sp>
      <p:sp>
        <p:nvSpPr>
          <p:cNvPr id="7172" name="Text Box 4"/>
          <p:cNvSpPr txBox="1">
            <a:spLocks noChangeArrowheads="1"/>
          </p:cNvSpPr>
          <p:nvPr/>
        </p:nvSpPr>
        <p:spPr bwMode="auto">
          <a:xfrm>
            <a:off x="0" y="2349500"/>
            <a:ext cx="9144000" cy="13112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algn="ctr">
              <a:spcBef>
                <a:spcPct val="50000"/>
              </a:spcBef>
            </a:pPr>
            <a:r>
              <a:rPr kumimoji="1" lang="zh-CN" altLang="en-US" sz="3200" b="1" dirty="0">
                <a:solidFill>
                  <a:srgbClr val="FF0000"/>
                </a:solidFill>
                <a:effectLst>
                  <a:outerShdw blurRad="38100" dist="38100" dir="2700000" algn="tl">
                    <a:srgbClr val="C0C0C0"/>
                  </a:outerShdw>
                </a:effectLst>
                <a:latin typeface="Tahoma" pitchFamily="34" charset="0"/>
                <a:ea typeface="黑体" pitchFamily="49" charset="-122"/>
              </a:rPr>
              <a:t>一个人并不是生来要给打败的。</a:t>
            </a:r>
          </a:p>
          <a:p>
            <a:pPr algn="ctr">
              <a:spcBef>
                <a:spcPct val="50000"/>
              </a:spcBef>
            </a:pPr>
            <a:r>
              <a:rPr kumimoji="1" lang="zh-CN" altLang="en-US" sz="3200" b="1" dirty="0">
                <a:solidFill>
                  <a:srgbClr val="FF0000"/>
                </a:solidFill>
                <a:effectLst>
                  <a:outerShdw blurRad="38100" dist="38100" dir="2700000" algn="tl">
                    <a:srgbClr val="C0C0C0"/>
                  </a:outerShdw>
                </a:effectLst>
                <a:latin typeface="Tahoma" pitchFamily="34" charset="0"/>
                <a:ea typeface="黑体" pitchFamily="49" charset="-122"/>
              </a:rPr>
              <a:t>你尽可把他消灭掉，可就是打不败他。</a:t>
            </a:r>
          </a:p>
        </p:txBody>
      </p:sp>
      <p:sp>
        <p:nvSpPr>
          <p:cNvPr id="7173" name="Rectangle 5"/>
          <p:cNvSpPr>
            <a:spLocks noChangeArrowheads="1"/>
          </p:cNvSpPr>
          <p:nvPr/>
        </p:nvSpPr>
        <p:spPr bwMode="auto">
          <a:xfrm>
            <a:off x="395288" y="4149725"/>
            <a:ext cx="8423275" cy="1800225"/>
          </a:xfrm>
          <a:prstGeom prst="rect">
            <a:avLst/>
          </a:prstGeom>
          <a:solidFill>
            <a:schemeClr val="bg2"/>
          </a:solidFill>
          <a:ln>
            <a:noFill/>
          </a:ln>
          <a:effectLst/>
          <a:extLst>
            <a:ext uri="{91240B29-F687-4F45-9708-019B960494DF}">
              <a14:hiddenLine xmlns:a14="http://schemas.microsoft.com/office/drawing/2010/main" xmlns="" w="9525">
                <a:solidFill>
                  <a:srgbClr val="CCFF33"/>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nchor="ctr">
            <a:spAutoFit/>
          </a:bodyPr>
          <a:lstStyle/>
          <a:p>
            <a:r>
              <a:rPr lang="en-US" altLang="zh-CN" sz="2800" b="1" dirty="0">
                <a:effectLst>
                  <a:outerShdw blurRad="38100" dist="38100" dir="2700000" algn="tl">
                    <a:srgbClr val="FFFFFF"/>
                  </a:outerShdw>
                </a:effectLst>
                <a:latin typeface="楷体_GB2312" pitchFamily="49" charset="-122"/>
                <a:ea typeface="楷体_GB2312" pitchFamily="49" charset="-122"/>
              </a:rPr>
              <a:t>   </a:t>
            </a:r>
            <a:r>
              <a:rPr lang="zh-CN" altLang="en-US" sz="2800" b="1" dirty="0">
                <a:solidFill>
                  <a:schemeClr val="bg1"/>
                </a:solidFill>
                <a:effectLst>
                  <a:outerShdw blurRad="38100" dist="38100" dir="2700000" algn="tl">
                    <a:srgbClr val="000000"/>
                  </a:outerShdw>
                </a:effectLst>
                <a:latin typeface="楷体_GB2312" pitchFamily="49" charset="-122"/>
                <a:ea typeface="楷体_GB2312" pitchFamily="49" charset="-122"/>
              </a:rPr>
              <a:t>约翰</a:t>
            </a:r>
            <a:r>
              <a:rPr lang="en-US" altLang="zh-CN" sz="2800" b="1" dirty="0">
                <a:solidFill>
                  <a:schemeClr val="bg1"/>
                </a:solidFill>
                <a:effectLst>
                  <a:outerShdw blurRad="38100" dist="38100" dir="2700000" algn="tl">
                    <a:srgbClr val="000000"/>
                  </a:outerShdw>
                </a:effectLst>
                <a:latin typeface="Arial"/>
                <a:ea typeface="楷体_GB2312" pitchFamily="49" charset="-122"/>
              </a:rPr>
              <a:t>·</a:t>
            </a:r>
            <a:r>
              <a:rPr lang="zh-CN" altLang="en-US" sz="2800" b="1" dirty="0">
                <a:solidFill>
                  <a:schemeClr val="bg1"/>
                </a:solidFill>
                <a:effectLst>
                  <a:outerShdw blurRad="38100" dist="38100" dir="2700000" algn="tl">
                    <a:srgbClr val="000000"/>
                  </a:outerShdw>
                </a:effectLst>
                <a:latin typeface="楷体_GB2312" pitchFamily="49" charset="-122"/>
                <a:ea typeface="楷体_GB2312" pitchFamily="49" charset="-122"/>
              </a:rPr>
              <a:t>肯尼迪总统在唁电中说：</a:t>
            </a:r>
            <a:r>
              <a:rPr lang="zh-CN" altLang="en-US" sz="2800" b="1" dirty="0">
                <a:solidFill>
                  <a:schemeClr val="bg1"/>
                </a:solidFill>
                <a:effectLst>
                  <a:outerShdw blurRad="38100" dist="38100" dir="2700000" algn="tl">
                    <a:srgbClr val="000000"/>
                  </a:outerShdw>
                </a:effectLst>
                <a:latin typeface="Arial"/>
                <a:ea typeface="楷体_GB2312" pitchFamily="49" charset="-122"/>
              </a:rPr>
              <a:t>“</a:t>
            </a:r>
            <a:r>
              <a:rPr lang="zh-CN" altLang="en-US" sz="2800" b="1" dirty="0">
                <a:solidFill>
                  <a:schemeClr val="bg1"/>
                </a:solidFill>
                <a:effectLst>
                  <a:outerShdw blurRad="38100" dist="38100" dir="2700000" algn="tl">
                    <a:srgbClr val="000000"/>
                  </a:outerShdw>
                </a:effectLst>
                <a:latin typeface="楷体_GB2312" pitchFamily="49" charset="-122"/>
                <a:ea typeface="楷体_GB2312" pitchFamily="49" charset="-122"/>
              </a:rPr>
              <a:t>几乎没有哪个美国人比海明威对美国人民的感情和态度产生过更大的影响。</a:t>
            </a:r>
            <a:r>
              <a:rPr lang="zh-CN" altLang="en-US" sz="2800" b="1" dirty="0">
                <a:solidFill>
                  <a:schemeClr val="bg1"/>
                </a:solidFill>
                <a:effectLst>
                  <a:outerShdw blurRad="38100" dist="38100" dir="2700000" algn="tl">
                    <a:srgbClr val="000000"/>
                  </a:outerShdw>
                </a:effectLst>
                <a:latin typeface="Arial"/>
                <a:ea typeface="楷体_GB2312" pitchFamily="49" charset="-122"/>
              </a:rPr>
              <a:t>”</a:t>
            </a:r>
            <a:r>
              <a:rPr lang="zh-CN" altLang="en-US" sz="2800" b="1" dirty="0">
                <a:solidFill>
                  <a:schemeClr val="bg1"/>
                </a:solidFill>
                <a:effectLst>
                  <a:outerShdw blurRad="38100" dist="38100" dir="2700000" algn="tl">
                    <a:srgbClr val="000000"/>
                  </a:outerShdw>
                </a:effectLst>
                <a:latin typeface="楷体_GB2312" pitchFamily="49" charset="-122"/>
                <a:ea typeface="楷体_GB2312" pitchFamily="49" charset="-122"/>
              </a:rPr>
              <a:t>他称海明威为</a:t>
            </a:r>
            <a:r>
              <a:rPr lang="zh-CN" altLang="en-US" sz="2800" b="1" dirty="0">
                <a:solidFill>
                  <a:schemeClr val="bg1"/>
                </a:solidFill>
                <a:effectLst>
                  <a:outerShdw blurRad="38100" dist="38100" dir="2700000" algn="tl">
                    <a:srgbClr val="000000"/>
                  </a:outerShdw>
                </a:effectLst>
                <a:latin typeface="Arial"/>
                <a:ea typeface="楷体_GB2312" pitchFamily="49" charset="-122"/>
              </a:rPr>
              <a:t>“</a:t>
            </a:r>
            <a:r>
              <a:rPr lang="zh-CN" altLang="en-US" sz="2800" b="1" dirty="0">
                <a:solidFill>
                  <a:schemeClr val="bg1"/>
                </a:solidFill>
                <a:effectLst>
                  <a:outerShdw blurRad="38100" dist="38100" dir="2700000" algn="tl">
                    <a:srgbClr val="000000"/>
                  </a:outerShdw>
                </a:effectLst>
                <a:latin typeface="楷体_GB2312" pitchFamily="49" charset="-122"/>
                <a:ea typeface="楷体_GB2312" pitchFamily="49" charset="-122"/>
              </a:rPr>
              <a:t>本世纪（</a:t>
            </a:r>
            <a:r>
              <a:rPr lang="en-US" altLang="zh-CN" sz="2800" b="1" dirty="0">
                <a:solidFill>
                  <a:schemeClr val="bg1"/>
                </a:solidFill>
                <a:effectLst>
                  <a:outerShdw blurRad="38100" dist="38100" dir="2700000" algn="tl">
                    <a:srgbClr val="000000"/>
                  </a:outerShdw>
                </a:effectLst>
                <a:latin typeface="楷体_GB2312" pitchFamily="49" charset="-122"/>
                <a:ea typeface="楷体_GB2312" pitchFamily="49" charset="-122"/>
              </a:rPr>
              <a:t>20</a:t>
            </a:r>
            <a:r>
              <a:rPr lang="zh-CN" altLang="en-US" sz="2800" b="1" dirty="0">
                <a:solidFill>
                  <a:schemeClr val="bg1"/>
                </a:solidFill>
                <a:effectLst>
                  <a:outerShdw blurRad="38100" dist="38100" dir="2700000" algn="tl">
                    <a:srgbClr val="000000"/>
                  </a:outerShdw>
                </a:effectLst>
                <a:latin typeface="楷体_GB2312" pitchFamily="49" charset="-122"/>
                <a:ea typeface="楷体_GB2312" pitchFamily="49" charset="-122"/>
              </a:rPr>
              <a:t>世纪）最伟大的作家之一</a:t>
            </a:r>
            <a:r>
              <a:rPr lang="zh-CN" altLang="en-US" sz="2800" b="1" dirty="0">
                <a:solidFill>
                  <a:schemeClr val="bg1"/>
                </a:solidFill>
                <a:effectLst>
                  <a:outerShdw blurRad="38100" dist="38100" dir="2700000" algn="tl">
                    <a:srgbClr val="000000"/>
                  </a:outerShdw>
                </a:effectLst>
                <a:latin typeface="Arial"/>
                <a:ea typeface="楷体_GB2312" pitchFamily="49" charset="-122"/>
              </a:rPr>
              <a:t>”</a:t>
            </a:r>
            <a:r>
              <a:rPr lang="zh-CN" altLang="en-US" sz="2800" b="1" dirty="0">
                <a:solidFill>
                  <a:schemeClr val="bg1"/>
                </a:solidFill>
                <a:effectLst>
                  <a:outerShdw blurRad="38100" dist="38100" dir="2700000" algn="tl">
                    <a:srgbClr val="000000"/>
                  </a:outerShdw>
                </a:effectLst>
                <a:latin typeface="楷体_GB2312" pitchFamily="49" charset="-122"/>
                <a:ea typeface="楷体_GB2312" pitchFamily="49" charset="-122"/>
              </a:rPr>
              <a:t>。</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1" fill="hold" grpId="0" nodeType="clickEffect">
                                  <p:stCondLst>
                                    <p:cond delay="0"/>
                                  </p:stCondLst>
                                  <p:childTnLst>
                                    <p:set>
                                      <p:cBhvr>
                                        <p:cTn id="6" dur="1" fill="hold">
                                          <p:stCondLst>
                                            <p:cond delay="0"/>
                                          </p:stCondLst>
                                        </p:cTn>
                                        <p:tgtEl>
                                          <p:spTgt spid="7171"/>
                                        </p:tgtEl>
                                        <p:attrNameLst>
                                          <p:attrName>style.visibility</p:attrName>
                                        </p:attrNameLst>
                                      </p:cBhvr>
                                      <p:to>
                                        <p:strVal val="visible"/>
                                      </p:to>
                                    </p:set>
                                    <p:anim calcmode="lin" valueType="num">
                                      <p:cBhvr additive="base">
                                        <p:cTn id="7" dur="500" fill="hold"/>
                                        <p:tgtEl>
                                          <p:spTgt spid="7171"/>
                                        </p:tgtEl>
                                        <p:attrNameLst>
                                          <p:attrName>ppt_x</p:attrName>
                                        </p:attrNameLst>
                                      </p:cBhvr>
                                      <p:tavLst>
                                        <p:tav tm="0">
                                          <p:val>
                                            <p:strVal val="#ppt_x"/>
                                          </p:val>
                                        </p:tav>
                                        <p:tav tm="100000">
                                          <p:val>
                                            <p:strVal val="#ppt_x"/>
                                          </p:val>
                                        </p:tav>
                                      </p:tavLst>
                                    </p:anim>
                                    <p:anim calcmode="lin" valueType="num">
                                      <p:cBhvr additive="base">
                                        <p:cTn id="8" dur="500" fill="hold"/>
                                        <p:tgtEl>
                                          <p:spTgt spid="7171"/>
                                        </p:tgtEl>
                                        <p:attrNameLst>
                                          <p:attrName>ppt_y</p:attrName>
                                        </p:attrNameLst>
                                      </p:cBhvr>
                                      <p:tavLst>
                                        <p:tav tm="0">
                                          <p:val>
                                            <p:strVal val="0-#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3" presetClass="entr" presetSubtype="16" fill="hold" nodeType="clickEffect">
                                  <p:stCondLst>
                                    <p:cond delay="0"/>
                                  </p:stCondLst>
                                  <p:childTnLst>
                                    <p:set>
                                      <p:cBhvr>
                                        <p:cTn id="12" dur="1" fill="hold">
                                          <p:stCondLst>
                                            <p:cond delay="0"/>
                                          </p:stCondLst>
                                        </p:cTn>
                                        <p:tgtEl>
                                          <p:spTgt spid="7172">
                                            <p:txEl>
                                              <p:pRg st="0" end="0"/>
                                            </p:txEl>
                                          </p:spTgt>
                                        </p:tgtEl>
                                        <p:attrNameLst>
                                          <p:attrName>style.visibility</p:attrName>
                                        </p:attrNameLst>
                                      </p:cBhvr>
                                      <p:to>
                                        <p:strVal val="visible"/>
                                      </p:to>
                                    </p:set>
                                    <p:anim calcmode="lin" valueType="num">
                                      <p:cBhvr>
                                        <p:cTn id="13" dur="2000" fill="hold"/>
                                        <p:tgtEl>
                                          <p:spTgt spid="7172">
                                            <p:txEl>
                                              <p:pRg st="0" end="0"/>
                                            </p:txEl>
                                          </p:spTgt>
                                        </p:tgtEl>
                                        <p:attrNameLst>
                                          <p:attrName>ppt_w</p:attrName>
                                        </p:attrNameLst>
                                      </p:cBhvr>
                                      <p:tavLst>
                                        <p:tav tm="0">
                                          <p:val>
                                            <p:fltVal val="0"/>
                                          </p:val>
                                        </p:tav>
                                        <p:tav tm="100000">
                                          <p:val>
                                            <p:strVal val="#ppt_w"/>
                                          </p:val>
                                        </p:tav>
                                      </p:tavLst>
                                    </p:anim>
                                    <p:anim calcmode="lin" valueType="num">
                                      <p:cBhvr>
                                        <p:cTn id="14" dur="2000" fill="hold"/>
                                        <p:tgtEl>
                                          <p:spTgt spid="7172">
                                            <p:txEl>
                                              <p:pRg st="0" end="0"/>
                                            </p:txEl>
                                          </p:spTgt>
                                        </p:tgtEl>
                                        <p:attrNameLst>
                                          <p:attrName>ppt_h</p:attrName>
                                        </p:attrNameLst>
                                      </p:cBhvr>
                                      <p:tavLst>
                                        <p:tav tm="0">
                                          <p:val>
                                            <p:fltVal val="0"/>
                                          </p:val>
                                        </p:tav>
                                        <p:tav tm="100000">
                                          <p:val>
                                            <p:strVal val="#ppt_h"/>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3" presetClass="entr" presetSubtype="528" fill="hold" nodeType="clickEffect">
                                  <p:stCondLst>
                                    <p:cond delay="0"/>
                                  </p:stCondLst>
                                  <p:childTnLst>
                                    <p:set>
                                      <p:cBhvr>
                                        <p:cTn id="18" dur="1" fill="hold">
                                          <p:stCondLst>
                                            <p:cond delay="0"/>
                                          </p:stCondLst>
                                        </p:cTn>
                                        <p:tgtEl>
                                          <p:spTgt spid="7172">
                                            <p:txEl>
                                              <p:pRg st="1" end="1"/>
                                            </p:txEl>
                                          </p:spTgt>
                                        </p:tgtEl>
                                        <p:attrNameLst>
                                          <p:attrName>style.visibility</p:attrName>
                                        </p:attrNameLst>
                                      </p:cBhvr>
                                      <p:to>
                                        <p:strVal val="visible"/>
                                      </p:to>
                                    </p:set>
                                    <p:anim calcmode="lin" valueType="num">
                                      <p:cBhvr>
                                        <p:cTn id="19" dur="2000" fill="hold"/>
                                        <p:tgtEl>
                                          <p:spTgt spid="7172">
                                            <p:txEl>
                                              <p:pRg st="1" end="1"/>
                                            </p:txEl>
                                          </p:spTgt>
                                        </p:tgtEl>
                                        <p:attrNameLst>
                                          <p:attrName>ppt_w</p:attrName>
                                        </p:attrNameLst>
                                      </p:cBhvr>
                                      <p:tavLst>
                                        <p:tav tm="0">
                                          <p:val>
                                            <p:fltVal val="0"/>
                                          </p:val>
                                        </p:tav>
                                        <p:tav tm="100000">
                                          <p:val>
                                            <p:strVal val="#ppt_w"/>
                                          </p:val>
                                        </p:tav>
                                      </p:tavLst>
                                    </p:anim>
                                    <p:anim calcmode="lin" valueType="num">
                                      <p:cBhvr>
                                        <p:cTn id="20" dur="2000" fill="hold"/>
                                        <p:tgtEl>
                                          <p:spTgt spid="7172">
                                            <p:txEl>
                                              <p:pRg st="1" end="1"/>
                                            </p:txEl>
                                          </p:spTgt>
                                        </p:tgtEl>
                                        <p:attrNameLst>
                                          <p:attrName>ppt_h</p:attrName>
                                        </p:attrNameLst>
                                      </p:cBhvr>
                                      <p:tavLst>
                                        <p:tav tm="0">
                                          <p:val>
                                            <p:fltVal val="0"/>
                                          </p:val>
                                        </p:tav>
                                        <p:tav tm="100000">
                                          <p:val>
                                            <p:strVal val="#ppt_h"/>
                                          </p:val>
                                        </p:tav>
                                      </p:tavLst>
                                    </p:anim>
                                    <p:anim calcmode="lin" valueType="num">
                                      <p:cBhvr>
                                        <p:cTn id="21" dur="2000" fill="hold"/>
                                        <p:tgtEl>
                                          <p:spTgt spid="7172">
                                            <p:txEl>
                                              <p:pRg st="1" end="1"/>
                                            </p:txEl>
                                          </p:spTgt>
                                        </p:tgtEl>
                                        <p:attrNameLst>
                                          <p:attrName>ppt_x</p:attrName>
                                        </p:attrNameLst>
                                      </p:cBhvr>
                                      <p:tavLst>
                                        <p:tav tm="0">
                                          <p:val>
                                            <p:fltVal val="0.5"/>
                                          </p:val>
                                        </p:tav>
                                        <p:tav tm="100000">
                                          <p:val>
                                            <p:strVal val="#ppt_x"/>
                                          </p:val>
                                        </p:tav>
                                      </p:tavLst>
                                    </p:anim>
                                    <p:anim calcmode="lin" valueType="num">
                                      <p:cBhvr>
                                        <p:cTn id="22" dur="2000" fill="hold"/>
                                        <p:tgtEl>
                                          <p:spTgt spid="7172">
                                            <p:txEl>
                                              <p:pRg st="1" end="1"/>
                                            </p:txEl>
                                          </p:spTgt>
                                        </p:tgtEl>
                                        <p:attrNameLst>
                                          <p:attrName>ppt_y</p:attrName>
                                        </p:attrNameLst>
                                      </p:cBhvr>
                                      <p:tavLst>
                                        <p:tav tm="0">
                                          <p:val>
                                            <p:fltVal val="0.5"/>
                                          </p:val>
                                        </p:tav>
                                        <p:tav tm="100000">
                                          <p:val>
                                            <p:strVal val="#ppt_y"/>
                                          </p:val>
                                        </p:tav>
                                      </p:tavLst>
                                    </p:anim>
                                  </p:childTnLst>
                                </p:cTn>
                              </p:par>
                            </p:childTnLst>
                          </p:cTn>
                        </p:par>
                      </p:childTnLst>
                    </p:cTn>
                  </p:par>
                  <p:par>
                    <p:cTn id="23" fill="hold" nodeType="clickPar">
                      <p:stCondLst>
                        <p:cond delay="indefinite"/>
                      </p:stCondLst>
                      <p:childTnLst>
                        <p:par>
                          <p:cTn id="24" fill="hold" nodeType="withGroup">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717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71" grpId="0" autoUpdateAnimBg="0"/>
      <p:bldP spid="7173" grpId="0" animBg="1"/>
    </p:bldLst>
  </p:timing>
</p:sld>
</file>

<file path=ppt/slides/slide2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a:xfrm>
            <a:off x="468313" y="981075"/>
            <a:ext cx="8229600" cy="1384300"/>
          </a:xfrm>
        </p:spPr>
        <p:txBody>
          <a:bodyPr/>
          <a:lstStyle/>
          <a:p>
            <a:r>
              <a:rPr lang="zh-CN" altLang="en-US" sz="3600" b="1" dirty="0">
                <a:solidFill>
                  <a:schemeClr val="hlink"/>
                </a:solidFill>
                <a:ea typeface="黑体" pitchFamily="49" charset="-122"/>
              </a:rPr>
              <a:t>瑞典诺贝尔授奖委员会的评价：</a:t>
            </a:r>
          </a:p>
        </p:txBody>
      </p:sp>
      <p:sp>
        <p:nvSpPr>
          <p:cNvPr id="27651" name="Rectangle 3"/>
          <p:cNvSpPr>
            <a:spLocks noGrp="1" noChangeArrowheads="1"/>
          </p:cNvSpPr>
          <p:nvPr>
            <p:ph type="body" idx="1"/>
          </p:nvPr>
        </p:nvSpPr>
        <p:spPr>
          <a:xfrm>
            <a:off x="179388" y="2420938"/>
            <a:ext cx="8675687" cy="4114800"/>
          </a:xfrm>
        </p:spPr>
        <p:txBody>
          <a:bodyPr/>
          <a:lstStyle/>
          <a:p>
            <a:pPr>
              <a:lnSpc>
                <a:spcPct val="90000"/>
              </a:lnSpc>
            </a:pPr>
            <a:r>
              <a:rPr lang="zh-CN" altLang="en-US" sz="2800" b="1" dirty="0">
                <a:solidFill>
                  <a:schemeClr val="hlink"/>
                </a:solidFill>
                <a:ea typeface="楷体_GB2312" pitchFamily="49" charset="-122"/>
              </a:rPr>
              <a:t>勇气</a:t>
            </a:r>
            <a:r>
              <a:rPr lang="zh-CN" altLang="en-US" sz="2800" b="1" dirty="0">
                <a:ea typeface="楷体_GB2312" pitchFamily="49" charset="-122"/>
              </a:rPr>
              <a:t>是海明威的中心主题。</a:t>
            </a:r>
          </a:p>
          <a:p>
            <a:pPr>
              <a:lnSpc>
                <a:spcPct val="90000"/>
              </a:lnSpc>
              <a:buFontTx/>
              <a:buNone/>
            </a:pPr>
            <a:endParaRPr lang="zh-CN" altLang="en-US" sz="2800" b="1" dirty="0">
              <a:ea typeface="楷体_GB2312" pitchFamily="49" charset="-122"/>
            </a:endParaRPr>
          </a:p>
          <a:p>
            <a:pPr>
              <a:lnSpc>
                <a:spcPct val="90000"/>
              </a:lnSpc>
            </a:pPr>
            <a:r>
              <a:rPr lang="zh-CN" altLang="en-US" sz="2800" b="1" dirty="0">
                <a:ea typeface="楷体_GB2312" pitchFamily="49" charset="-122"/>
              </a:rPr>
              <a:t>他精通于</a:t>
            </a:r>
            <a:r>
              <a:rPr lang="zh-CN" altLang="en-US" sz="2800" b="1" dirty="0">
                <a:solidFill>
                  <a:schemeClr val="hlink"/>
                </a:solidFill>
                <a:ea typeface="楷体_GB2312" pitchFamily="49" charset="-122"/>
              </a:rPr>
              <a:t>叙事艺术</a:t>
            </a:r>
            <a:r>
              <a:rPr lang="zh-CN" altLang="en-US" sz="2800" b="1" dirty="0">
                <a:ea typeface="楷体_GB2312" pitchFamily="49" charset="-122"/>
              </a:rPr>
              <a:t>，突出地表现在他的近著</a:t>
            </a:r>
            <a:r>
              <a:rPr lang="en-US" altLang="zh-CN" sz="2800" b="1" dirty="0">
                <a:ea typeface="楷体_GB2312" pitchFamily="49" charset="-122"/>
              </a:rPr>
              <a:t>《</a:t>
            </a:r>
            <a:r>
              <a:rPr lang="zh-CN" altLang="en-US" sz="2800" b="1" dirty="0">
                <a:ea typeface="楷体_GB2312" pitchFamily="49" charset="-122"/>
              </a:rPr>
              <a:t>老人</a:t>
            </a:r>
          </a:p>
          <a:p>
            <a:pPr>
              <a:lnSpc>
                <a:spcPct val="90000"/>
              </a:lnSpc>
              <a:buFontTx/>
              <a:buNone/>
            </a:pPr>
            <a:r>
              <a:rPr lang="zh-CN" altLang="en-US" sz="2800" b="1" dirty="0">
                <a:ea typeface="楷体_GB2312" pitchFamily="49" charset="-122"/>
              </a:rPr>
              <a:t>    与海</a:t>
            </a:r>
            <a:r>
              <a:rPr lang="en-US" altLang="zh-CN" sz="2800" b="1" dirty="0">
                <a:ea typeface="楷体_GB2312" pitchFamily="49" charset="-122"/>
              </a:rPr>
              <a:t>》</a:t>
            </a:r>
            <a:r>
              <a:rPr lang="zh-CN" altLang="en-US" sz="2800" b="1" dirty="0">
                <a:ea typeface="楷体_GB2312" pitchFamily="49" charset="-122"/>
              </a:rPr>
              <a:t>中。</a:t>
            </a:r>
          </a:p>
          <a:p>
            <a:pPr>
              <a:lnSpc>
                <a:spcPct val="90000"/>
              </a:lnSpc>
            </a:pPr>
            <a:endParaRPr lang="zh-CN" altLang="en-US" sz="2800" b="1" dirty="0">
              <a:ea typeface="楷体_GB2312" pitchFamily="49" charset="-122"/>
            </a:endParaRPr>
          </a:p>
          <a:p>
            <a:pPr>
              <a:lnSpc>
                <a:spcPct val="90000"/>
              </a:lnSpc>
            </a:pPr>
            <a:r>
              <a:rPr lang="en-US" altLang="zh-CN" sz="2800" b="1" dirty="0">
                <a:ea typeface="楷体_GB2312" pitchFamily="49" charset="-122"/>
              </a:rPr>
              <a:t>《</a:t>
            </a:r>
            <a:r>
              <a:rPr lang="zh-CN" altLang="en-US" sz="2800" b="1" dirty="0">
                <a:ea typeface="楷体_GB2312" pitchFamily="49" charset="-122"/>
              </a:rPr>
              <a:t>老人与海</a:t>
            </a:r>
            <a:r>
              <a:rPr lang="en-US" altLang="zh-CN" sz="2800" b="1" dirty="0">
                <a:ea typeface="楷体_GB2312" pitchFamily="49" charset="-122"/>
              </a:rPr>
              <a:t>》</a:t>
            </a:r>
            <a:r>
              <a:rPr lang="zh-CN" altLang="en-US" sz="2800" b="1" dirty="0">
                <a:ea typeface="楷体_GB2312" pitchFamily="49" charset="-122"/>
              </a:rPr>
              <a:t>写的是</a:t>
            </a:r>
            <a:r>
              <a:rPr lang="zh-CN" altLang="en-US" sz="2800" b="1" dirty="0">
                <a:solidFill>
                  <a:schemeClr val="hlink"/>
                </a:solidFill>
                <a:ea typeface="楷体_GB2312" pitchFamily="49" charset="-122"/>
              </a:rPr>
              <a:t>一个老人</a:t>
            </a:r>
            <a:r>
              <a:rPr lang="zh-CN" altLang="en-US" sz="2800" b="1" dirty="0">
                <a:ea typeface="楷体_GB2312" pitchFamily="49" charset="-122"/>
              </a:rPr>
              <a:t>，展现的却是</a:t>
            </a:r>
            <a:r>
              <a:rPr lang="zh-CN" altLang="en-US" sz="2800" b="1" dirty="0">
                <a:solidFill>
                  <a:schemeClr val="hlink"/>
                </a:solidFill>
                <a:ea typeface="楷体_GB2312" pitchFamily="49" charset="-122"/>
              </a:rPr>
              <a:t>一个世     </a:t>
            </a:r>
          </a:p>
          <a:p>
            <a:pPr>
              <a:lnSpc>
                <a:spcPct val="90000"/>
              </a:lnSpc>
              <a:buFontTx/>
              <a:buNone/>
            </a:pPr>
            <a:r>
              <a:rPr lang="zh-CN" altLang="en-US" sz="2800" b="1" dirty="0">
                <a:solidFill>
                  <a:schemeClr val="hlink"/>
                </a:solidFill>
                <a:ea typeface="楷体_GB2312" pitchFamily="49" charset="-122"/>
              </a:rPr>
              <a:t>     界</a:t>
            </a:r>
            <a:r>
              <a:rPr lang="zh-CN" altLang="en-US" sz="2800" b="1" dirty="0">
                <a:solidFill>
                  <a:schemeClr val="tx2"/>
                </a:solidFill>
                <a:ea typeface="楷体_GB2312" pitchFamily="49" charset="-122"/>
              </a:rPr>
              <a:t>。</a:t>
            </a:r>
          </a:p>
        </p:txBody>
      </p:sp>
      <p:pic>
        <p:nvPicPr>
          <p:cNvPr id="27652" name="Picture 4" descr="拓展学习"/>
          <p:cNvPicPr>
            <a:picLocks noChangeAspect="1" noChangeArrowheads="1"/>
          </p:cNvPicPr>
          <p:nvPr/>
        </p:nvPicPr>
        <p:blipFill>
          <a:blip r:embed="rId3" cstate="print">
            <a:extLst>
              <a:ext uri="{28A0092B-C50C-407E-A947-70E740481C1C}">
                <a14:useLocalDpi xmlns:a14="http://schemas.microsoft.com/office/drawing/2010/main" xmlns=""/>
              </a:ext>
            </a:extLst>
          </a:blip>
          <a:srcRect/>
          <a:stretch>
            <a:fillRect/>
          </a:stretch>
        </p:blipFill>
        <p:spPr bwMode="auto">
          <a:xfrm>
            <a:off x="179388" y="476250"/>
            <a:ext cx="2232025" cy="552450"/>
          </a:xfrm>
          <a:prstGeom prst="rect">
            <a:avLst/>
          </a:prstGeom>
          <a:noFill/>
          <a:extLst>
            <a:ext uri="{909E8E84-426E-40DD-AFC4-6F175D3DCCD1}">
              <a14:hiddenFill xmlns:a14="http://schemas.microsoft.com/office/drawing/2010/main" xmlns="">
                <a:solidFill>
                  <a:srgbClr val="FFFFFF"/>
                </a:solidFill>
              </a14:hiddenFill>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7651">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7651">
                                            <p:txEl>
                                              <p:pRg st="2" end="2"/>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7651">
                                            <p:txEl>
                                              <p:pRg st="3" end="3"/>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7651">
                                            <p:txEl>
                                              <p:pRg st="5" end="5"/>
                                            </p:txEl>
                                          </p:spTgt>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7651">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651" grpId="0"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a:xfrm>
            <a:off x="323850" y="908050"/>
            <a:ext cx="8820150" cy="1384300"/>
          </a:xfrm>
        </p:spPr>
        <p:txBody>
          <a:bodyPr/>
          <a:lstStyle/>
          <a:p>
            <a:r>
              <a:rPr lang="zh-CN" altLang="en-US" sz="3600" b="1">
                <a:solidFill>
                  <a:schemeClr val="hlink"/>
                </a:solidFill>
                <a:latin typeface="黑体" pitchFamily="49" charset="-122"/>
                <a:ea typeface="黑体" pitchFamily="49" charset="-122"/>
              </a:rPr>
              <a:t>读</a:t>
            </a:r>
            <a:r>
              <a:rPr lang="en-US" altLang="zh-CN" sz="3600" b="1">
                <a:solidFill>
                  <a:schemeClr val="hlink"/>
                </a:solidFill>
                <a:latin typeface="黑体" pitchFamily="49" charset="-122"/>
                <a:ea typeface="黑体" pitchFamily="49" charset="-122"/>
              </a:rPr>
              <a:t>《</a:t>
            </a:r>
            <a:r>
              <a:rPr lang="zh-CN" altLang="en-US" sz="3600" b="1">
                <a:solidFill>
                  <a:schemeClr val="hlink"/>
                </a:solidFill>
                <a:latin typeface="黑体" pitchFamily="49" charset="-122"/>
                <a:ea typeface="黑体" pitchFamily="49" charset="-122"/>
              </a:rPr>
              <a:t>老人与海</a:t>
            </a:r>
            <a:r>
              <a:rPr lang="en-US" altLang="zh-CN" sz="3600" b="1">
                <a:solidFill>
                  <a:schemeClr val="hlink"/>
                </a:solidFill>
                <a:latin typeface="黑体" pitchFamily="49" charset="-122"/>
                <a:ea typeface="黑体" pitchFamily="49" charset="-122"/>
              </a:rPr>
              <a:t>》</a:t>
            </a:r>
            <a:r>
              <a:rPr lang="zh-CN" altLang="en-US" sz="3600" b="1">
                <a:solidFill>
                  <a:schemeClr val="hlink"/>
                </a:solidFill>
                <a:latin typeface="黑体" pitchFamily="49" charset="-122"/>
                <a:ea typeface="黑体" pitchFamily="49" charset="-122"/>
              </a:rPr>
              <a:t>需要记住三句话：</a:t>
            </a:r>
            <a:r>
              <a:rPr lang="zh-CN" altLang="en-US" sz="4000"/>
              <a:t> </a:t>
            </a:r>
          </a:p>
        </p:txBody>
      </p:sp>
      <p:sp>
        <p:nvSpPr>
          <p:cNvPr id="30723" name="Rectangle 3"/>
          <p:cNvSpPr>
            <a:spLocks noChangeArrowheads="1"/>
          </p:cNvSpPr>
          <p:nvPr/>
        </p:nvSpPr>
        <p:spPr bwMode="auto">
          <a:xfrm>
            <a:off x="468313" y="2205038"/>
            <a:ext cx="8891587" cy="38989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lgn="ctr">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nchor="ctr">
            <a:spAutoFit/>
          </a:bodyPr>
          <a:lstStyle/>
          <a:p>
            <a:pPr>
              <a:lnSpc>
                <a:spcPct val="80000"/>
              </a:lnSpc>
              <a:spcBef>
                <a:spcPct val="20000"/>
              </a:spcBef>
              <a:buClr>
                <a:schemeClr val="hlink"/>
              </a:buClr>
              <a:buSzPct val="120000"/>
            </a:pPr>
            <a:r>
              <a:rPr lang="en-US" altLang="zh-CN" sz="3200" b="1" dirty="0">
                <a:effectLst>
                  <a:outerShdw blurRad="38100" dist="38100" dir="2700000" algn="tl">
                    <a:srgbClr val="C0C0C0"/>
                  </a:outerShdw>
                </a:effectLst>
                <a:latin typeface="Tahoma" pitchFamily="34" charset="0"/>
                <a:ea typeface="黑体" pitchFamily="49" charset="-122"/>
              </a:rPr>
              <a:t>       </a:t>
            </a:r>
            <a:r>
              <a:rPr lang="zh-CN" altLang="en-US" sz="2800" b="1" dirty="0">
                <a:effectLst>
                  <a:outerShdw blurRad="38100" dist="38100" dir="2700000" algn="tl">
                    <a:srgbClr val="C0C0C0"/>
                  </a:outerShdw>
                </a:effectLst>
                <a:latin typeface="Tahoma" pitchFamily="34" charset="0"/>
                <a:ea typeface="黑体" pitchFamily="49" charset="-122"/>
              </a:rPr>
              <a:t>每一天都是一个新的日子。</a:t>
            </a:r>
          </a:p>
          <a:p>
            <a:pPr>
              <a:lnSpc>
                <a:spcPct val="80000"/>
              </a:lnSpc>
              <a:spcBef>
                <a:spcPct val="20000"/>
              </a:spcBef>
              <a:buClr>
                <a:schemeClr val="hlink"/>
              </a:buClr>
              <a:buSzPct val="120000"/>
            </a:pPr>
            <a:endParaRPr lang="zh-CN" altLang="en-US" sz="2800" b="1" dirty="0">
              <a:effectLst>
                <a:outerShdw blurRad="38100" dist="38100" dir="2700000" algn="tl">
                  <a:srgbClr val="C0C0C0"/>
                </a:outerShdw>
              </a:effectLst>
              <a:latin typeface="Tahoma" pitchFamily="34" charset="0"/>
              <a:ea typeface="黑体" pitchFamily="49" charset="-122"/>
            </a:endParaRPr>
          </a:p>
          <a:p>
            <a:pPr>
              <a:lnSpc>
                <a:spcPct val="80000"/>
              </a:lnSpc>
              <a:spcBef>
                <a:spcPct val="20000"/>
              </a:spcBef>
              <a:buClr>
                <a:schemeClr val="hlink"/>
              </a:buClr>
              <a:buSzPct val="120000"/>
            </a:pPr>
            <a:r>
              <a:rPr lang="zh-CN" altLang="en-US" sz="2800" b="1" dirty="0">
                <a:effectLst>
                  <a:outerShdw blurRad="38100" dist="38100" dir="2700000" algn="tl">
                    <a:srgbClr val="C0C0C0"/>
                  </a:outerShdw>
                </a:effectLst>
                <a:latin typeface="Tahoma" pitchFamily="34" charset="0"/>
                <a:ea typeface="黑体" pitchFamily="49" charset="-122"/>
              </a:rPr>
              <a:t>       不过我情愿做到分毫不差。这样，运气来的时</a:t>
            </a:r>
          </a:p>
          <a:p>
            <a:pPr>
              <a:lnSpc>
                <a:spcPct val="80000"/>
              </a:lnSpc>
              <a:spcBef>
                <a:spcPct val="20000"/>
              </a:spcBef>
              <a:buClr>
                <a:schemeClr val="hlink"/>
              </a:buClr>
              <a:buSzPct val="120000"/>
            </a:pPr>
            <a:endParaRPr lang="zh-CN" altLang="en-US" sz="2800" b="1" dirty="0">
              <a:effectLst>
                <a:outerShdw blurRad="38100" dist="38100" dir="2700000" algn="tl">
                  <a:srgbClr val="C0C0C0"/>
                </a:outerShdw>
              </a:effectLst>
              <a:latin typeface="Tahoma" pitchFamily="34" charset="0"/>
              <a:ea typeface="黑体" pitchFamily="49" charset="-122"/>
            </a:endParaRPr>
          </a:p>
          <a:p>
            <a:pPr>
              <a:lnSpc>
                <a:spcPct val="80000"/>
              </a:lnSpc>
              <a:spcBef>
                <a:spcPct val="20000"/>
              </a:spcBef>
              <a:buClr>
                <a:schemeClr val="hlink"/>
              </a:buClr>
              <a:buSzPct val="120000"/>
            </a:pPr>
            <a:r>
              <a:rPr lang="zh-CN" altLang="en-US" sz="2800" b="1" dirty="0">
                <a:effectLst>
                  <a:outerShdw blurRad="38100" dist="38100" dir="2700000" algn="tl">
                    <a:srgbClr val="C0C0C0"/>
                  </a:outerShdw>
                </a:effectLst>
                <a:latin typeface="Tahoma" pitchFamily="34" charset="0"/>
                <a:ea typeface="黑体" pitchFamily="49" charset="-122"/>
              </a:rPr>
              <a:t>候，你就有所准备了。</a:t>
            </a:r>
          </a:p>
          <a:p>
            <a:pPr>
              <a:lnSpc>
                <a:spcPct val="80000"/>
              </a:lnSpc>
              <a:spcBef>
                <a:spcPct val="20000"/>
              </a:spcBef>
              <a:buClr>
                <a:schemeClr val="hlink"/>
              </a:buClr>
              <a:buSzPct val="120000"/>
            </a:pPr>
            <a:endParaRPr lang="zh-CN" altLang="en-US" sz="2800" b="1" dirty="0">
              <a:effectLst>
                <a:outerShdw blurRad="38100" dist="38100" dir="2700000" algn="tl">
                  <a:srgbClr val="C0C0C0"/>
                </a:outerShdw>
              </a:effectLst>
              <a:latin typeface="Tahoma" pitchFamily="34" charset="0"/>
              <a:ea typeface="黑体" pitchFamily="49" charset="-122"/>
            </a:endParaRPr>
          </a:p>
          <a:p>
            <a:pPr>
              <a:lnSpc>
                <a:spcPct val="80000"/>
              </a:lnSpc>
              <a:spcBef>
                <a:spcPct val="20000"/>
              </a:spcBef>
              <a:buClr>
                <a:schemeClr val="hlink"/>
              </a:buClr>
              <a:buSzPct val="120000"/>
            </a:pPr>
            <a:r>
              <a:rPr lang="zh-CN" altLang="en-US" sz="2800" b="1" dirty="0">
                <a:effectLst>
                  <a:outerShdw blurRad="38100" dist="38100" dir="2700000" algn="tl">
                    <a:srgbClr val="C0C0C0"/>
                  </a:outerShdw>
                </a:effectLst>
                <a:latin typeface="Tahoma" pitchFamily="34" charset="0"/>
                <a:ea typeface="黑体" pitchFamily="49" charset="-122"/>
              </a:rPr>
              <a:t>       一个人并不是生来要给打败的。你尽可把他消灭</a:t>
            </a:r>
          </a:p>
          <a:p>
            <a:pPr>
              <a:lnSpc>
                <a:spcPct val="80000"/>
              </a:lnSpc>
              <a:spcBef>
                <a:spcPct val="20000"/>
              </a:spcBef>
              <a:buClr>
                <a:schemeClr val="hlink"/>
              </a:buClr>
              <a:buSzPct val="120000"/>
            </a:pPr>
            <a:endParaRPr lang="zh-CN" altLang="en-US" sz="2800" b="1" dirty="0">
              <a:effectLst>
                <a:outerShdw blurRad="38100" dist="38100" dir="2700000" algn="tl">
                  <a:srgbClr val="C0C0C0"/>
                </a:outerShdw>
              </a:effectLst>
              <a:latin typeface="Tahoma" pitchFamily="34" charset="0"/>
              <a:ea typeface="黑体" pitchFamily="49" charset="-122"/>
            </a:endParaRPr>
          </a:p>
          <a:p>
            <a:pPr>
              <a:lnSpc>
                <a:spcPct val="80000"/>
              </a:lnSpc>
              <a:spcBef>
                <a:spcPct val="20000"/>
              </a:spcBef>
              <a:buClr>
                <a:schemeClr val="hlink"/>
              </a:buClr>
              <a:buSzPct val="120000"/>
            </a:pPr>
            <a:r>
              <a:rPr lang="zh-CN" altLang="en-US" sz="2800" b="1" dirty="0">
                <a:effectLst>
                  <a:outerShdw blurRad="38100" dist="38100" dir="2700000" algn="tl">
                    <a:srgbClr val="C0C0C0"/>
                  </a:outerShdw>
                </a:effectLst>
                <a:latin typeface="Tahoma" pitchFamily="34" charset="0"/>
                <a:ea typeface="黑体" pitchFamily="49" charset="-122"/>
              </a:rPr>
              <a:t>掉，可就是打不败他。</a:t>
            </a:r>
          </a:p>
        </p:txBody>
      </p:sp>
      <p:sp>
        <p:nvSpPr>
          <p:cNvPr id="30724" name="Rectangle 4"/>
          <p:cNvSpPr>
            <a:spLocks noChangeArrowheads="1"/>
          </p:cNvSpPr>
          <p:nvPr/>
        </p:nvSpPr>
        <p:spPr bwMode="auto">
          <a:xfrm>
            <a:off x="468313" y="404813"/>
            <a:ext cx="1865312" cy="6286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lgn="ctr">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pPr marL="342900" indent="-342900" algn="ctr">
              <a:lnSpc>
                <a:spcPct val="80000"/>
              </a:lnSpc>
              <a:spcBef>
                <a:spcPct val="20000"/>
              </a:spcBef>
              <a:buClr>
                <a:schemeClr val="hlink"/>
              </a:buClr>
              <a:buSzPct val="120000"/>
            </a:pPr>
            <a:r>
              <a:rPr lang="zh-CN" altLang="en-US" sz="4400" b="1">
                <a:solidFill>
                  <a:srgbClr val="FF9900"/>
                </a:solidFill>
                <a:effectLst>
                  <a:outerShdw blurRad="38100" dist="38100" dir="2700000" algn="tl">
                    <a:srgbClr val="C0C0C0"/>
                  </a:outerShdw>
                </a:effectLst>
                <a:latin typeface="Tahoma" pitchFamily="34" charset="0"/>
                <a:ea typeface="黑体" pitchFamily="49" charset="-122"/>
              </a:rPr>
              <a:t>分享：</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0723"/>
                                        </p:tgtEl>
                                        <p:attrNameLst>
                                          <p:attrName>style.visibility</p:attrName>
                                        </p:attrNameLst>
                                      </p:cBhvr>
                                      <p:to>
                                        <p:strVal val="visible"/>
                                      </p:to>
                                    </p:set>
                                    <p:anim calcmode="lin" valueType="num">
                                      <p:cBhvr additive="base">
                                        <p:cTn id="7" dur="500" fill="hold"/>
                                        <p:tgtEl>
                                          <p:spTgt spid="30723"/>
                                        </p:tgtEl>
                                        <p:attrNameLst>
                                          <p:attrName>ppt_x</p:attrName>
                                        </p:attrNameLst>
                                      </p:cBhvr>
                                      <p:tavLst>
                                        <p:tav tm="0">
                                          <p:val>
                                            <p:strVal val="0-#ppt_w/2"/>
                                          </p:val>
                                        </p:tav>
                                        <p:tav tm="100000">
                                          <p:val>
                                            <p:strVal val="#ppt_x"/>
                                          </p:val>
                                        </p:tav>
                                      </p:tavLst>
                                    </p:anim>
                                    <p:anim calcmode="lin" valueType="num">
                                      <p:cBhvr additive="base">
                                        <p:cTn id="8" dur="500" fill="hold"/>
                                        <p:tgtEl>
                                          <p:spTgt spid="3072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23"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a:xfrm>
            <a:off x="-2557463" y="260350"/>
            <a:ext cx="8229601" cy="1143000"/>
          </a:xfrm>
        </p:spPr>
        <p:txBody>
          <a:bodyPr/>
          <a:lstStyle/>
          <a:p>
            <a:r>
              <a:rPr lang="zh-CN" altLang="en-US" b="1" dirty="0">
                <a:solidFill>
                  <a:srgbClr val="FF9900"/>
                </a:solidFill>
                <a:effectLst>
                  <a:outerShdw blurRad="38100" dist="38100" dir="2700000" algn="tl">
                    <a:srgbClr val="C0C0C0"/>
                  </a:outerShdw>
                </a:effectLst>
                <a:latin typeface="Tahoma" pitchFamily="34" charset="0"/>
                <a:ea typeface="黑体" pitchFamily="49" charset="-122"/>
              </a:rPr>
              <a:t>作 业：</a:t>
            </a:r>
          </a:p>
        </p:txBody>
      </p:sp>
      <p:sp>
        <p:nvSpPr>
          <p:cNvPr id="29699" name="Rectangle 3"/>
          <p:cNvSpPr>
            <a:spLocks noGrp="1" noChangeArrowheads="1"/>
          </p:cNvSpPr>
          <p:nvPr>
            <p:ph type="body" idx="1"/>
          </p:nvPr>
        </p:nvSpPr>
        <p:spPr>
          <a:xfrm>
            <a:off x="468313" y="1700213"/>
            <a:ext cx="8496300" cy="4525962"/>
          </a:xfrm>
        </p:spPr>
        <p:txBody>
          <a:bodyPr/>
          <a:lstStyle/>
          <a:p>
            <a:pPr>
              <a:buFontTx/>
              <a:buNone/>
            </a:pPr>
            <a:r>
              <a:rPr lang="en-US" altLang="zh-CN" sz="2800" b="1" dirty="0">
                <a:latin typeface="楷体_GB2312" pitchFamily="49" charset="-122"/>
                <a:ea typeface="楷体_GB2312" pitchFamily="49" charset="-122"/>
              </a:rPr>
              <a:t>1</a:t>
            </a:r>
            <a:r>
              <a:rPr lang="zh-CN" altLang="en-US" sz="2800" b="1" dirty="0">
                <a:latin typeface="楷体_GB2312" pitchFamily="49" charset="-122"/>
                <a:ea typeface="楷体_GB2312" pitchFamily="49" charset="-122"/>
              </a:rPr>
              <a:t>．想想老渔夫给你留下了怎样的印象，以</a:t>
            </a:r>
            <a:r>
              <a:rPr lang="zh-CN" altLang="en-US" sz="2800" b="1" dirty="0">
                <a:latin typeface="Arial"/>
                <a:ea typeface="楷体_GB2312" pitchFamily="49" charset="-122"/>
              </a:rPr>
              <a:t>“</a:t>
            </a:r>
            <a:r>
              <a:rPr lang="zh-CN" altLang="en-US" sz="2800" b="1" dirty="0">
                <a:latin typeface="楷体_GB2312" pitchFamily="49" charset="-122"/>
                <a:ea typeface="楷体_GB2312" pitchFamily="49" charset="-122"/>
              </a:rPr>
              <a:t>读</a:t>
            </a:r>
            <a:r>
              <a:rPr lang="en-US" altLang="zh-CN" sz="2800" b="1" dirty="0">
                <a:latin typeface="楷体_GB2312" pitchFamily="49" charset="-122"/>
                <a:ea typeface="楷体_GB2312" pitchFamily="49" charset="-122"/>
              </a:rPr>
              <a:t>《</a:t>
            </a:r>
            <a:r>
              <a:rPr lang="zh-CN" altLang="en-US" sz="2800" b="1" dirty="0">
                <a:latin typeface="楷体_GB2312" pitchFamily="49" charset="-122"/>
                <a:ea typeface="楷体_GB2312" pitchFamily="49" charset="-122"/>
              </a:rPr>
              <a:t>老  人与海</a:t>
            </a:r>
            <a:r>
              <a:rPr lang="en-US" altLang="zh-CN" sz="2800" b="1" dirty="0">
                <a:latin typeface="楷体_GB2312" pitchFamily="49" charset="-122"/>
                <a:ea typeface="楷体_GB2312" pitchFamily="49" charset="-122"/>
              </a:rPr>
              <a:t>》</a:t>
            </a:r>
            <a:r>
              <a:rPr lang="zh-CN" altLang="en-US" sz="2800" b="1" dirty="0">
                <a:latin typeface="楷体_GB2312" pitchFamily="49" charset="-122"/>
                <a:ea typeface="楷体_GB2312" pitchFamily="49" charset="-122"/>
              </a:rPr>
              <a:t>有感</a:t>
            </a:r>
            <a:r>
              <a:rPr lang="zh-CN" altLang="en-US" sz="2800" b="1" dirty="0">
                <a:latin typeface="Arial"/>
                <a:ea typeface="楷体_GB2312" pitchFamily="49" charset="-122"/>
              </a:rPr>
              <a:t>”</a:t>
            </a:r>
            <a:r>
              <a:rPr lang="zh-CN" altLang="en-US" sz="2800" b="1" dirty="0">
                <a:latin typeface="楷体_GB2312" pitchFamily="49" charset="-122"/>
                <a:ea typeface="楷体_GB2312" pitchFamily="49" charset="-122"/>
              </a:rPr>
              <a:t>为副标题写一篇读后感，要自拟一个正标题。</a:t>
            </a:r>
          </a:p>
          <a:p>
            <a:pPr>
              <a:buFontTx/>
              <a:buNone/>
            </a:pPr>
            <a:endParaRPr lang="zh-CN" altLang="en-US" sz="2800" b="1" dirty="0">
              <a:latin typeface="楷体_GB2312" pitchFamily="49" charset="-122"/>
              <a:ea typeface="楷体_GB2312" pitchFamily="49" charset="-122"/>
            </a:endParaRPr>
          </a:p>
          <a:p>
            <a:pPr>
              <a:buFontTx/>
              <a:buNone/>
            </a:pPr>
            <a:r>
              <a:rPr lang="en-US" altLang="zh-CN" sz="2800" b="1" dirty="0">
                <a:latin typeface="楷体_GB2312" pitchFamily="49" charset="-122"/>
                <a:ea typeface="楷体_GB2312" pitchFamily="49" charset="-122"/>
              </a:rPr>
              <a:t>2</a:t>
            </a:r>
            <a:r>
              <a:rPr lang="zh-CN" altLang="en-US" sz="2800" b="1" dirty="0">
                <a:latin typeface="楷体_GB2312" pitchFamily="49" charset="-122"/>
                <a:ea typeface="楷体_GB2312" pitchFamily="49" charset="-122"/>
              </a:rPr>
              <a:t>．背诵你认为本文中写得十分精彩的片段。</a:t>
            </a:r>
          </a:p>
          <a:p>
            <a:pPr>
              <a:buFontTx/>
              <a:buNone/>
            </a:pPr>
            <a:endParaRPr lang="zh-CN" altLang="en-US" sz="2800" b="1" dirty="0">
              <a:latin typeface="楷体_GB2312" pitchFamily="49" charset="-122"/>
              <a:ea typeface="楷体_GB2312" pitchFamily="49" charset="-122"/>
            </a:endParaRPr>
          </a:p>
          <a:p>
            <a:pPr>
              <a:buFontTx/>
              <a:buNone/>
            </a:pPr>
            <a:r>
              <a:rPr lang="en-US" altLang="zh-CN" sz="2800" b="1" dirty="0">
                <a:latin typeface="楷体_GB2312" pitchFamily="49" charset="-122"/>
                <a:ea typeface="楷体_GB2312" pitchFamily="49" charset="-122"/>
              </a:rPr>
              <a:t>3</a:t>
            </a:r>
            <a:r>
              <a:rPr lang="zh-CN" altLang="en-US" sz="2800" b="1" dirty="0">
                <a:latin typeface="楷体_GB2312" pitchFamily="49" charset="-122"/>
                <a:ea typeface="楷体_GB2312" pitchFamily="49" charset="-122"/>
              </a:rPr>
              <a:t>．课外，请你把</a:t>
            </a:r>
            <a:r>
              <a:rPr lang="en-US" altLang="zh-CN" sz="2800" b="1" dirty="0">
                <a:latin typeface="楷体_GB2312" pitchFamily="49" charset="-122"/>
                <a:ea typeface="楷体_GB2312" pitchFamily="49" charset="-122"/>
              </a:rPr>
              <a:t>《</a:t>
            </a:r>
            <a:r>
              <a:rPr lang="zh-CN" altLang="en-US" sz="2800" b="1" dirty="0">
                <a:latin typeface="楷体_GB2312" pitchFamily="49" charset="-122"/>
                <a:ea typeface="楷体_GB2312" pitchFamily="49" charset="-122"/>
              </a:rPr>
              <a:t>老人与海</a:t>
            </a:r>
            <a:r>
              <a:rPr lang="en-US" altLang="zh-CN" sz="2800" b="1" dirty="0">
                <a:latin typeface="楷体_GB2312" pitchFamily="49" charset="-122"/>
                <a:ea typeface="楷体_GB2312" pitchFamily="49" charset="-122"/>
              </a:rPr>
              <a:t>》</a:t>
            </a:r>
            <a:r>
              <a:rPr lang="zh-CN" altLang="en-US" sz="2800" b="1" dirty="0">
                <a:latin typeface="楷体_GB2312" pitchFamily="49" charset="-122"/>
                <a:ea typeface="楷体_GB2312" pitchFamily="49" charset="-122"/>
              </a:rPr>
              <a:t>原著的全文本找来读一读，写一写读后的收获</a:t>
            </a:r>
            <a:r>
              <a:rPr lang="zh-CN" altLang="en-US" sz="2800" b="1" dirty="0" smtClean="0">
                <a:latin typeface="楷体_GB2312" pitchFamily="49" charset="-122"/>
                <a:ea typeface="楷体_GB2312" pitchFamily="49" charset="-122"/>
              </a:rPr>
              <a:t>。 </a:t>
            </a:r>
            <a:endParaRPr lang="zh-CN" altLang="en-US" sz="2800" b="1" dirty="0">
              <a:latin typeface="楷体_GB2312" pitchFamily="49" charset="-122"/>
              <a:ea typeface="楷体_GB2312" pitchFamily="49" charset="-122"/>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6" name="WordArt 4"/>
          <p:cNvSpPr>
            <a:spLocks noChangeArrowheads="1" noChangeShapeType="1" noTextEdit="1"/>
          </p:cNvSpPr>
          <p:nvPr/>
        </p:nvSpPr>
        <p:spPr bwMode="auto">
          <a:xfrm>
            <a:off x="3059113" y="2420938"/>
            <a:ext cx="3363912" cy="1985962"/>
          </a:xfrm>
          <a:prstGeom prst="rect">
            <a:avLst/>
          </a:prstGeom>
        </p:spPr>
        <p:txBody>
          <a:bodyPr wrap="none" fromWordArt="1">
            <a:prstTxWarp prst="textSlantUp">
              <a:avLst>
                <a:gd name="adj" fmla="val 0"/>
              </a:avLst>
            </a:prstTxWarp>
          </a:bodyPr>
          <a:lstStyle/>
          <a:p>
            <a:pPr algn="ctr"/>
            <a:r>
              <a:rPr lang="zh-CN" altLang="en-US" sz="3600" b="1" kern="10">
                <a:ln w="9525">
                  <a:solidFill>
                    <a:srgbClr val="CC99FF"/>
                  </a:solidFill>
                  <a:round/>
                  <a:headEnd/>
                  <a:tailEnd/>
                </a:ln>
                <a:gradFill rotWithShape="0">
                  <a:gsLst>
                    <a:gs pos="0">
                      <a:srgbClr val="6600CC"/>
                    </a:gs>
                    <a:gs pos="100000">
                      <a:srgbClr val="CC00CC"/>
                    </a:gs>
                  </a:gsLst>
                  <a:lin ang="5400000" scaled="1"/>
                </a:gradFill>
                <a:effectLst>
                  <a:outerShdw dist="53882" dir="2700000" algn="ctr" rotWithShape="0">
                    <a:srgbClr val="9999FF">
                      <a:alpha val="80000"/>
                    </a:srgbClr>
                  </a:outerShdw>
                </a:effectLst>
                <a:latin typeface="华文行楷"/>
                <a:ea typeface="华文行楷"/>
              </a:rPr>
              <a:t>再见！</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ctrTitle"/>
          </p:nvPr>
        </p:nvSpPr>
        <p:spPr>
          <a:xfrm>
            <a:off x="755650" y="1196975"/>
            <a:ext cx="7772400" cy="1431925"/>
          </a:xfrm>
        </p:spPr>
        <p:txBody>
          <a:bodyPr/>
          <a:lstStyle/>
          <a:p>
            <a:r>
              <a:rPr lang="zh-CN" altLang="en-US" sz="6600" b="1">
                <a:solidFill>
                  <a:schemeClr val="tx1"/>
                </a:solidFill>
                <a:ea typeface="黑体" pitchFamily="49" charset="-122"/>
              </a:rPr>
              <a:t>你读出什么？</a:t>
            </a:r>
          </a:p>
        </p:txBody>
      </p:sp>
      <p:sp>
        <p:nvSpPr>
          <p:cNvPr id="9219" name="Rectangle 3"/>
          <p:cNvSpPr>
            <a:spLocks noGrp="1" noChangeArrowheads="1"/>
          </p:cNvSpPr>
          <p:nvPr>
            <p:ph type="subTitle" idx="1"/>
          </p:nvPr>
        </p:nvSpPr>
        <p:spPr>
          <a:xfrm>
            <a:off x="1042988" y="3141663"/>
            <a:ext cx="6400800" cy="1968500"/>
          </a:xfrm>
        </p:spPr>
        <p:txBody>
          <a:bodyPr/>
          <a:lstStyle/>
          <a:p>
            <a:r>
              <a:rPr lang="zh-CN" altLang="en-US" sz="6000" b="1" dirty="0">
                <a:ea typeface="黑体" pitchFamily="49" charset="-122"/>
              </a:rPr>
              <a:t>让我们走进作品</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7" presetClass="entr" presetSubtype="8" fill="hold" grpId="0" nodeType="clickEffect">
                                  <p:stCondLst>
                                    <p:cond delay="0"/>
                                  </p:stCondLst>
                                  <p:childTnLst>
                                    <p:set>
                                      <p:cBhvr>
                                        <p:cTn id="6" dur="1" fill="hold">
                                          <p:stCondLst>
                                            <p:cond delay="0"/>
                                          </p:stCondLst>
                                        </p:cTn>
                                        <p:tgtEl>
                                          <p:spTgt spid="9219">
                                            <p:txEl>
                                              <p:pRg st="0" end="0"/>
                                            </p:txEl>
                                          </p:spTgt>
                                        </p:tgtEl>
                                        <p:attrNameLst>
                                          <p:attrName>style.visibility</p:attrName>
                                        </p:attrNameLst>
                                      </p:cBhvr>
                                      <p:to>
                                        <p:strVal val="visible"/>
                                      </p:to>
                                    </p:set>
                                    <p:anim calcmode="lin" valueType="num">
                                      <p:cBhvr>
                                        <p:cTn id="7" dur="2000" fill="hold"/>
                                        <p:tgtEl>
                                          <p:spTgt spid="9219">
                                            <p:txEl>
                                              <p:pRg st="0" end="0"/>
                                            </p:txEl>
                                          </p:spTgt>
                                        </p:tgtEl>
                                        <p:attrNameLst>
                                          <p:attrName>ppt_x</p:attrName>
                                        </p:attrNameLst>
                                      </p:cBhvr>
                                      <p:tavLst>
                                        <p:tav tm="0">
                                          <p:val>
                                            <p:strVal val="#ppt_x-#ppt_w/2"/>
                                          </p:val>
                                        </p:tav>
                                        <p:tav tm="100000">
                                          <p:val>
                                            <p:strVal val="#ppt_x"/>
                                          </p:val>
                                        </p:tav>
                                      </p:tavLst>
                                    </p:anim>
                                    <p:anim calcmode="lin" valueType="num">
                                      <p:cBhvr>
                                        <p:cTn id="8" dur="2000" fill="hold"/>
                                        <p:tgtEl>
                                          <p:spTgt spid="9219">
                                            <p:txEl>
                                              <p:pRg st="0" end="0"/>
                                            </p:txEl>
                                          </p:spTgt>
                                        </p:tgtEl>
                                        <p:attrNameLst>
                                          <p:attrName>ppt_y</p:attrName>
                                        </p:attrNameLst>
                                      </p:cBhvr>
                                      <p:tavLst>
                                        <p:tav tm="0">
                                          <p:val>
                                            <p:strVal val="#ppt_y"/>
                                          </p:val>
                                        </p:tav>
                                        <p:tav tm="100000">
                                          <p:val>
                                            <p:strVal val="#ppt_y"/>
                                          </p:val>
                                        </p:tav>
                                      </p:tavLst>
                                    </p:anim>
                                    <p:anim calcmode="lin" valueType="num">
                                      <p:cBhvr>
                                        <p:cTn id="9" dur="2000" fill="hold"/>
                                        <p:tgtEl>
                                          <p:spTgt spid="9219">
                                            <p:txEl>
                                              <p:pRg st="0" end="0"/>
                                            </p:txEl>
                                          </p:spTgt>
                                        </p:tgtEl>
                                        <p:attrNameLst>
                                          <p:attrName>ppt_w</p:attrName>
                                        </p:attrNameLst>
                                      </p:cBhvr>
                                      <p:tavLst>
                                        <p:tav tm="0">
                                          <p:val>
                                            <p:fltVal val="0"/>
                                          </p:val>
                                        </p:tav>
                                        <p:tav tm="100000">
                                          <p:val>
                                            <p:strVal val="#ppt_w"/>
                                          </p:val>
                                        </p:tav>
                                      </p:tavLst>
                                    </p:anim>
                                    <p:anim calcmode="lin" valueType="num">
                                      <p:cBhvr>
                                        <p:cTn id="10" dur="2000" fill="hold"/>
                                        <p:tgtEl>
                                          <p:spTgt spid="9219">
                                            <p:txEl>
                                              <p:pRg st="0" end="0"/>
                                            </p:txEl>
                                          </p:spTgt>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19"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ctrTitle"/>
          </p:nvPr>
        </p:nvSpPr>
        <p:spPr>
          <a:xfrm>
            <a:off x="-684213" y="0"/>
            <a:ext cx="6192838" cy="1431925"/>
          </a:xfrm>
        </p:spPr>
        <p:txBody>
          <a:bodyPr/>
          <a:lstStyle/>
          <a:p>
            <a:r>
              <a:rPr lang="zh-CN" altLang="en-US" sz="4800" b="1" dirty="0">
                <a:solidFill>
                  <a:schemeClr val="tx1"/>
                </a:solidFill>
                <a:ea typeface="黑体" pitchFamily="49" charset="-122"/>
              </a:rPr>
              <a:t>你读出什么？</a:t>
            </a:r>
          </a:p>
        </p:txBody>
      </p:sp>
      <p:sp>
        <p:nvSpPr>
          <p:cNvPr id="11267" name="Rectangle 3"/>
          <p:cNvSpPr>
            <a:spLocks noChangeArrowheads="1"/>
          </p:cNvSpPr>
          <p:nvPr/>
        </p:nvSpPr>
        <p:spPr bwMode="auto">
          <a:xfrm>
            <a:off x="611188" y="1341438"/>
            <a:ext cx="2732087" cy="57943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lgn="ctr">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pPr marL="342900" indent="-342900">
              <a:lnSpc>
                <a:spcPct val="80000"/>
              </a:lnSpc>
              <a:spcBef>
                <a:spcPct val="20000"/>
              </a:spcBef>
              <a:buClr>
                <a:schemeClr val="hlink"/>
              </a:buClr>
              <a:buSzPct val="120000"/>
            </a:pPr>
            <a:r>
              <a:rPr lang="zh-CN" altLang="en-US" sz="4000" b="1" dirty="0">
                <a:effectLst>
                  <a:outerShdw blurRad="38100" dist="38100" dir="2700000" algn="tl">
                    <a:srgbClr val="C0C0C0"/>
                  </a:outerShdw>
                </a:effectLst>
                <a:latin typeface="Tahoma" pitchFamily="34" charset="0"/>
                <a:ea typeface="黑体" pitchFamily="49" charset="-122"/>
              </a:rPr>
              <a:t>学习要求：</a:t>
            </a:r>
          </a:p>
        </p:txBody>
      </p:sp>
      <p:sp>
        <p:nvSpPr>
          <p:cNvPr id="11273" name="Rectangle 9"/>
          <p:cNvSpPr>
            <a:spLocks noChangeArrowheads="1"/>
          </p:cNvSpPr>
          <p:nvPr/>
        </p:nvSpPr>
        <p:spPr bwMode="auto">
          <a:xfrm>
            <a:off x="250825" y="2349500"/>
            <a:ext cx="8640763" cy="393541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lgn="ctr">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marL="342900" indent="-342900"/>
            <a:r>
              <a:rPr lang="en-US" altLang="zh-CN" sz="2800" b="1" dirty="0">
                <a:latin typeface="楷体_GB2312" pitchFamily="49" charset="-122"/>
                <a:ea typeface="楷体_GB2312" pitchFamily="49" charset="-122"/>
              </a:rPr>
              <a:t>1</a:t>
            </a:r>
            <a:r>
              <a:rPr lang="zh-CN" altLang="en-US" sz="2800" b="1" dirty="0">
                <a:latin typeface="楷体_GB2312" pitchFamily="49" charset="-122"/>
                <a:ea typeface="楷体_GB2312" pitchFamily="49" charset="-122"/>
              </a:rPr>
              <a:t>．能有感情地朗读课文，并背诵自己认为十分精彩的</a:t>
            </a:r>
          </a:p>
          <a:p>
            <a:pPr marL="342900" indent="-342900"/>
            <a:r>
              <a:rPr lang="zh-CN" altLang="en-US" sz="2800" b="1" dirty="0">
                <a:latin typeface="楷体_GB2312" pitchFamily="49" charset="-122"/>
                <a:ea typeface="楷体_GB2312" pitchFamily="49" charset="-122"/>
              </a:rPr>
              <a:t>   语句或片段。</a:t>
            </a:r>
          </a:p>
          <a:p>
            <a:pPr marL="342900" indent="-342900"/>
            <a:r>
              <a:rPr lang="zh-CN" altLang="en-US" sz="2800" b="1" dirty="0">
                <a:latin typeface="楷体_GB2312" pitchFamily="49" charset="-122"/>
                <a:ea typeface="楷体_GB2312" pitchFamily="49" charset="-122"/>
              </a:rPr>
              <a:t>    </a:t>
            </a:r>
          </a:p>
          <a:p>
            <a:pPr marL="342900" indent="-342900"/>
            <a:r>
              <a:rPr lang="en-US" altLang="zh-CN" sz="2800" b="1" dirty="0">
                <a:latin typeface="楷体_GB2312" pitchFamily="49" charset="-122"/>
                <a:ea typeface="楷体_GB2312" pitchFamily="49" charset="-122"/>
              </a:rPr>
              <a:t>2</a:t>
            </a:r>
            <a:r>
              <a:rPr lang="zh-CN" altLang="en-US" sz="2800" b="1" dirty="0">
                <a:latin typeface="楷体_GB2312" pitchFamily="49" charset="-122"/>
                <a:ea typeface="楷体_GB2312" pitchFamily="49" charset="-122"/>
              </a:rPr>
              <a:t>．感知和认识老渔夫面对庞然大物毫不畏惧、敢于搏   </a:t>
            </a:r>
          </a:p>
          <a:p>
            <a:pPr marL="342900" indent="-342900"/>
            <a:r>
              <a:rPr lang="zh-CN" altLang="en-US" sz="2800" b="1" dirty="0">
                <a:latin typeface="楷体_GB2312" pitchFamily="49" charset="-122"/>
                <a:ea typeface="楷体_GB2312" pitchFamily="49" charset="-122"/>
              </a:rPr>
              <a:t>   斗的英武形象，并欣赏和品味文中精彩的语言文字。</a:t>
            </a:r>
          </a:p>
          <a:p>
            <a:pPr marL="342900" indent="-342900"/>
            <a:r>
              <a:rPr lang="zh-CN" altLang="en-US" sz="2800" b="1" dirty="0">
                <a:latin typeface="楷体_GB2312" pitchFamily="49" charset="-122"/>
                <a:ea typeface="楷体_GB2312" pitchFamily="49" charset="-122"/>
              </a:rPr>
              <a:t>    </a:t>
            </a:r>
          </a:p>
          <a:p>
            <a:pPr marL="342900" indent="-342900"/>
            <a:r>
              <a:rPr lang="en-US" altLang="zh-CN" sz="2800" b="1" dirty="0">
                <a:latin typeface="楷体_GB2312" pitchFamily="49" charset="-122"/>
                <a:ea typeface="楷体_GB2312" pitchFamily="49" charset="-122"/>
              </a:rPr>
              <a:t>3</a:t>
            </a:r>
            <a:r>
              <a:rPr lang="zh-CN" altLang="en-US" sz="2800" b="1" dirty="0">
                <a:latin typeface="楷体_GB2312" pitchFamily="49" charset="-122"/>
                <a:ea typeface="楷体_GB2312" pitchFamily="49" charset="-122"/>
              </a:rPr>
              <a:t>．结合课文内容，体会重点句子所表达的思想感情。</a:t>
            </a:r>
          </a:p>
          <a:p>
            <a:pPr marL="342900" indent="-342900"/>
            <a:r>
              <a:rPr lang="zh-CN" altLang="en-US" sz="2800" b="1" dirty="0">
                <a:latin typeface="楷体_GB2312" pitchFamily="49" charset="-122"/>
                <a:ea typeface="楷体_GB2312" pitchFamily="49" charset="-122"/>
              </a:rPr>
              <a:t>    </a:t>
            </a:r>
          </a:p>
          <a:p>
            <a:pPr marL="342900" indent="-342900"/>
            <a:r>
              <a:rPr lang="en-US" altLang="zh-CN" sz="2800" b="1" dirty="0">
                <a:latin typeface="楷体_GB2312" pitchFamily="49" charset="-122"/>
                <a:ea typeface="楷体_GB2312" pitchFamily="49" charset="-122"/>
              </a:rPr>
              <a:t>4</a:t>
            </a:r>
            <a:r>
              <a:rPr lang="zh-CN" altLang="en-US" sz="2800" b="1" dirty="0">
                <a:latin typeface="楷体_GB2312" pitchFamily="49" charset="-122"/>
                <a:ea typeface="楷体_GB2312" pitchFamily="49" charset="-122"/>
              </a:rPr>
              <a:t>．课外阅读，深入认识</a:t>
            </a:r>
            <a:r>
              <a:rPr lang="en-US" altLang="zh-CN" sz="2800" b="1" dirty="0">
                <a:latin typeface="楷体_GB2312" pitchFamily="49" charset="-122"/>
                <a:ea typeface="楷体_GB2312" pitchFamily="49" charset="-122"/>
              </a:rPr>
              <a:t>《</a:t>
            </a:r>
            <a:r>
              <a:rPr lang="zh-CN" altLang="en-US" sz="2800" b="1" dirty="0">
                <a:latin typeface="楷体_GB2312" pitchFamily="49" charset="-122"/>
                <a:ea typeface="楷体_GB2312" pitchFamily="49" charset="-122"/>
              </a:rPr>
              <a:t>老人与海</a:t>
            </a:r>
            <a:r>
              <a:rPr lang="en-US" altLang="zh-CN" sz="2800" b="1" dirty="0">
                <a:latin typeface="楷体_GB2312" pitchFamily="49" charset="-122"/>
                <a:ea typeface="楷体_GB2312" pitchFamily="49" charset="-122"/>
              </a:rPr>
              <a:t>》</a:t>
            </a:r>
            <a:r>
              <a:rPr lang="zh-CN" altLang="en-US" sz="2800" b="1" dirty="0">
                <a:latin typeface="楷体_GB2312" pitchFamily="49" charset="-122"/>
                <a:ea typeface="楷体_GB2312" pitchFamily="49" charset="-122"/>
              </a:rPr>
              <a:t>这一名著的价值。</a:t>
            </a:r>
          </a:p>
        </p:txBody>
      </p:sp>
      <p:sp>
        <p:nvSpPr>
          <p:cNvPr id="11274" name="Rectangle 10"/>
          <p:cNvSpPr>
            <a:spLocks noChangeArrowheads="1"/>
          </p:cNvSpPr>
          <p:nvPr/>
        </p:nvSpPr>
        <p:spPr bwMode="auto">
          <a:xfrm>
            <a:off x="3995738" y="1628775"/>
            <a:ext cx="3856037" cy="4826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lgn="ctr">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pPr marL="342900" indent="-342900">
              <a:lnSpc>
                <a:spcPct val="80000"/>
              </a:lnSpc>
              <a:spcBef>
                <a:spcPct val="20000"/>
              </a:spcBef>
              <a:buClr>
                <a:schemeClr val="hlink"/>
              </a:buClr>
              <a:buSzPct val="120000"/>
            </a:pPr>
            <a:r>
              <a:rPr lang="zh-CN" altLang="en-US" sz="3200" b="1">
                <a:solidFill>
                  <a:srgbClr val="FF0000"/>
                </a:solidFill>
                <a:latin typeface="Tahoma" pitchFamily="34" charset="0"/>
                <a:ea typeface="黑体" pitchFamily="49" charset="-122"/>
              </a:rPr>
              <a:t>方法：</a:t>
            </a:r>
            <a:r>
              <a:rPr lang="zh-CN" altLang="en-US" sz="3200" b="1" u="sng">
                <a:solidFill>
                  <a:srgbClr val="FF0000"/>
                </a:solidFill>
                <a:latin typeface="Tahoma" pitchFamily="34" charset="0"/>
                <a:ea typeface="黑体" pitchFamily="49" charset="-122"/>
              </a:rPr>
              <a:t>动笔圈点评注</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1273"/>
                                        </p:tgtEl>
                                        <p:attrNameLst>
                                          <p:attrName>style.visibility</p:attrName>
                                        </p:attrNameLst>
                                      </p:cBhvr>
                                      <p:to>
                                        <p:strVal val="visible"/>
                                      </p:to>
                                    </p:set>
                                    <p:animEffect transition="in" filter="blinds(horizontal)">
                                      <p:cBhvr>
                                        <p:cTn id="7" dur="500"/>
                                        <p:tgtEl>
                                          <p:spTgt spid="11273"/>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8" presetClass="entr" presetSubtype="32" fill="hold" grpId="0" nodeType="clickEffect">
                                  <p:stCondLst>
                                    <p:cond delay="0"/>
                                  </p:stCondLst>
                                  <p:childTnLst>
                                    <p:set>
                                      <p:cBhvr>
                                        <p:cTn id="11" dur="1" fill="hold">
                                          <p:stCondLst>
                                            <p:cond delay="0"/>
                                          </p:stCondLst>
                                        </p:cTn>
                                        <p:tgtEl>
                                          <p:spTgt spid="11274"/>
                                        </p:tgtEl>
                                        <p:attrNameLst>
                                          <p:attrName>style.visibility</p:attrName>
                                        </p:attrNameLst>
                                      </p:cBhvr>
                                      <p:to>
                                        <p:strVal val="visible"/>
                                      </p:to>
                                    </p:set>
                                    <p:animEffect transition="in" filter="diamond(out)">
                                      <p:cBhvr>
                                        <p:cTn id="12" dur="2000"/>
                                        <p:tgtEl>
                                          <p:spTgt spid="1127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73" grpId="0"/>
      <p:bldP spid="11274"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矩形 9"/>
          <p:cNvSpPr/>
          <p:nvPr/>
        </p:nvSpPr>
        <p:spPr>
          <a:xfrm>
            <a:off x="3563888" y="4365104"/>
            <a:ext cx="735006" cy="241289"/>
          </a:xfrm>
          <a:prstGeom prst="rect">
            <a:avLst/>
          </a:prstGeom>
          <a:noFill/>
          <a:ln w="25400" cap="flat" cmpd="sng" algn="ctr">
            <a:noFill/>
            <a:prstDash val="solid"/>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PPT</a:t>
            </a:r>
            <a:r>
              <a:rPr kumimoji="0" lang="zh-CN" altLang="en-US" sz="100" b="0" i="0" u="none" strike="noStrike" kern="0" cap="none" spc="0" normalizeH="0" baseline="0" noProof="0" dirty="0">
                <a:ln>
                  <a:noFill/>
                </a:ln>
                <a:solidFill>
                  <a:sysClr val="window" lastClr="FFFFFF"/>
                </a:solidFill>
                <a:effectLst/>
                <a:uLnTx/>
                <a:uFillTx/>
                <a:latin typeface="Calibri"/>
                <a:ea typeface="宋体"/>
                <a:cs typeface="+mn-cs"/>
              </a:rPr>
              <a:t>模板：</a:t>
            </a: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www.1ppt.com/moban/                  PPT</a:t>
            </a:r>
            <a:r>
              <a:rPr kumimoji="0" lang="zh-CN" altLang="en-US" sz="100" b="0" i="0" u="none" strike="noStrike" kern="0" cap="none" spc="0" normalizeH="0" baseline="0" noProof="0" dirty="0">
                <a:ln>
                  <a:noFill/>
                </a:ln>
                <a:solidFill>
                  <a:sysClr val="window" lastClr="FFFFFF"/>
                </a:solidFill>
                <a:effectLst/>
                <a:uLnTx/>
                <a:uFillTx/>
                <a:latin typeface="Calibri"/>
                <a:ea typeface="宋体"/>
                <a:cs typeface="+mn-cs"/>
              </a:rPr>
              <a:t>素材：</a:t>
            </a: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www.1ppt.com/sucai/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PPT</a:t>
            </a:r>
            <a:r>
              <a:rPr kumimoji="0" lang="zh-CN" altLang="en-US" sz="100" b="0" i="0" u="none" strike="noStrike" kern="0" cap="none" spc="0" normalizeH="0" baseline="0" noProof="0" dirty="0">
                <a:ln>
                  <a:noFill/>
                </a:ln>
                <a:solidFill>
                  <a:sysClr val="window" lastClr="FFFFFF"/>
                </a:solidFill>
                <a:effectLst/>
                <a:uLnTx/>
                <a:uFillTx/>
                <a:latin typeface="Calibri"/>
                <a:ea typeface="宋体"/>
                <a:cs typeface="+mn-cs"/>
              </a:rPr>
              <a:t>背景：</a:t>
            </a: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www.1ppt.com/beijing/                   PPT</a:t>
            </a:r>
            <a:r>
              <a:rPr kumimoji="0" lang="zh-CN" altLang="en-US" sz="100" b="0" i="0" u="none" strike="noStrike" kern="0" cap="none" spc="0" normalizeH="0" baseline="0" noProof="0" dirty="0">
                <a:ln>
                  <a:noFill/>
                </a:ln>
                <a:solidFill>
                  <a:sysClr val="window" lastClr="FFFFFF"/>
                </a:solidFill>
                <a:effectLst/>
                <a:uLnTx/>
                <a:uFillTx/>
                <a:latin typeface="Calibri"/>
                <a:ea typeface="宋体"/>
                <a:cs typeface="+mn-cs"/>
              </a:rPr>
              <a:t>图表：</a:t>
            </a: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www.1ppt.com/tubiao/      </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PPT</a:t>
            </a:r>
            <a:r>
              <a:rPr kumimoji="0" lang="zh-CN" altLang="en-US" sz="100" b="0" i="0" u="none" strike="noStrike" kern="0" cap="none" spc="0" normalizeH="0" baseline="0" noProof="0" dirty="0">
                <a:ln>
                  <a:noFill/>
                </a:ln>
                <a:solidFill>
                  <a:sysClr val="window" lastClr="FFFFFF"/>
                </a:solidFill>
                <a:effectLst/>
                <a:uLnTx/>
                <a:uFillTx/>
                <a:latin typeface="Calibri"/>
                <a:ea typeface="宋体"/>
                <a:cs typeface="+mn-cs"/>
              </a:rPr>
              <a:t>下载：</a:t>
            </a: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www.1ppt.com/xiazai/                     PPT</a:t>
            </a:r>
            <a:r>
              <a:rPr kumimoji="0" lang="zh-CN" altLang="en-US" sz="100" b="0" i="0" u="none" strike="noStrike" kern="0" cap="none" spc="0" normalizeH="0" baseline="0" noProof="0" dirty="0">
                <a:ln>
                  <a:noFill/>
                </a:ln>
                <a:solidFill>
                  <a:sysClr val="window" lastClr="FFFFFF"/>
                </a:solidFill>
                <a:effectLst/>
                <a:uLnTx/>
                <a:uFillTx/>
                <a:latin typeface="Calibri"/>
                <a:ea typeface="宋体"/>
                <a:cs typeface="+mn-cs"/>
              </a:rPr>
              <a:t>教程： </a:t>
            </a: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www.1ppt.com/powerpoint/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 lastClr="FFFFFF"/>
                </a:solidFill>
                <a:effectLst/>
                <a:uLnTx/>
                <a:uFillTx/>
                <a:latin typeface="Calibri"/>
                <a:ea typeface="宋体"/>
                <a:cs typeface="+mn-cs"/>
              </a:rPr>
              <a:t>资料下载：</a:t>
            </a: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www.1ppt.com/ziliao/                   </a:t>
            </a:r>
            <a:r>
              <a:rPr kumimoji="0" lang="zh-CN" altLang="en-US" sz="100" b="0" i="0" u="none" strike="noStrike" kern="0" cap="none" spc="0" normalizeH="0" baseline="0" noProof="0" dirty="0">
                <a:ln>
                  <a:noFill/>
                </a:ln>
                <a:solidFill>
                  <a:sysClr val="window" lastClr="FFFFFF"/>
                </a:solidFill>
                <a:effectLst/>
                <a:uLnTx/>
                <a:uFillTx/>
                <a:latin typeface="Calibri"/>
                <a:ea typeface="宋体"/>
                <a:cs typeface="+mn-cs"/>
              </a:rPr>
              <a:t>范文下载：</a:t>
            </a: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www.1ppt.com/fanwen/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 lastClr="FFFFFF"/>
                </a:solidFill>
                <a:effectLst/>
                <a:uLnTx/>
                <a:uFillTx/>
                <a:latin typeface="Calibri"/>
                <a:ea typeface="宋体"/>
                <a:cs typeface="+mn-cs"/>
              </a:rPr>
              <a:t>试卷下载：</a:t>
            </a: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www.1ppt.com/shiti/                     </a:t>
            </a:r>
            <a:r>
              <a:rPr kumimoji="0" lang="zh-CN" altLang="en-US" sz="100" b="0" i="0" u="none" strike="noStrike" kern="0" cap="none" spc="0" normalizeH="0" baseline="0" noProof="0" dirty="0">
                <a:ln>
                  <a:noFill/>
                </a:ln>
                <a:solidFill>
                  <a:sysClr val="window" lastClr="FFFFFF"/>
                </a:solidFill>
                <a:effectLst/>
                <a:uLnTx/>
                <a:uFillTx/>
                <a:latin typeface="Calibri"/>
                <a:ea typeface="宋体"/>
                <a:cs typeface="+mn-cs"/>
              </a:rPr>
              <a:t>教案下载：</a:t>
            </a: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www.1ppt.com/jiaoan/               </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PPT</a:t>
            </a:r>
            <a:r>
              <a:rPr kumimoji="0" lang="zh-CN" altLang="en-US" sz="100" b="0" i="0" u="none" strike="noStrike" kern="0" cap="none" spc="0" normalizeH="0" baseline="0" noProof="0" dirty="0">
                <a:ln>
                  <a:noFill/>
                </a:ln>
                <a:solidFill>
                  <a:sysClr val="window" lastClr="FFFFFF"/>
                </a:solidFill>
                <a:effectLst/>
                <a:uLnTx/>
                <a:uFillTx/>
                <a:latin typeface="Calibri"/>
                <a:ea typeface="宋体"/>
                <a:cs typeface="+mn-cs"/>
              </a:rPr>
              <a:t>论坛：</a:t>
            </a: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www.1ppt.cn                                     PPT</a:t>
            </a:r>
            <a:r>
              <a:rPr kumimoji="0" lang="zh-CN" altLang="en-US" sz="100" b="0" i="0" u="none" strike="noStrike" kern="0" cap="none" spc="0" normalizeH="0" baseline="0" noProof="0" dirty="0">
                <a:ln>
                  <a:noFill/>
                </a:ln>
                <a:solidFill>
                  <a:sysClr val="window" lastClr="FFFFFF"/>
                </a:solidFill>
                <a:effectLst/>
                <a:uLnTx/>
                <a:uFillTx/>
                <a:latin typeface="Calibri"/>
                <a:ea typeface="宋体"/>
                <a:cs typeface="+mn-cs"/>
              </a:rPr>
              <a:t>课件：</a:t>
            </a: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www.1ppt.com/kejian/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 lastClr="FFFFFF"/>
                </a:solidFill>
                <a:effectLst/>
                <a:uLnTx/>
                <a:uFillTx/>
                <a:latin typeface="Calibri"/>
                <a:ea typeface="宋体"/>
                <a:cs typeface="+mn-cs"/>
              </a:rPr>
              <a:t>语文课件：</a:t>
            </a: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www.1ppt.com/kejian/yuwen/    </a:t>
            </a:r>
            <a:r>
              <a:rPr kumimoji="0" lang="zh-CN" altLang="en-US" sz="100" b="0" i="0" u="none" strike="noStrike" kern="0" cap="none" spc="0" normalizeH="0" baseline="0" noProof="0" dirty="0">
                <a:ln>
                  <a:noFill/>
                </a:ln>
                <a:solidFill>
                  <a:sysClr val="window" lastClr="FFFFFF"/>
                </a:solidFill>
                <a:effectLst/>
                <a:uLnTx/>
                <a:uFillTx/>
                <a:latin typeface="Calibri"/>
                <a:ea typeface="宋体"/>
                <a:cs typeface="+mn-cs"/>
              </a:rPr>
              <a:t>数学课件：</a:t>
            </a: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www.1ppt.com/kejian/shuxue/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 lastClr="FFFFFF"/>
                </a:solidFill>
                <a:effectLst/>
                <a:uLnTx/>
                <a:uFillTx/>
                <a:latin typeface="Calibri"/>
                <a:ea typeface="宋体"/>
                <a:cs typeface="+mn-cs"/>
              </a:rPr>
              <a:t>英语课件：</a:t>
            </a: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www.1ppt.com/kejian/yingyu/    </a:t>
            </a:r>
            <a:r>
              <a:rPr kumimoji="0" lang="zh-CN" altLang="en-US" sz="100" b="0" i="0" u="none" strike="noStrike" kern="0" cap="none" spc="0" normalizeH="0" baseline="0" noProof="0" dirty="0">
                <a:ln>
                  <a:noFill/>
                </a:ln>
                <a:solidFill>
                  <a:sysClr val="window" lastClr="FFFFFF"/>
                </a:solidFill>
                <a:effectLst/>
                <a:uLnTx/>
                <a:uFillTx/>
                <a:latin typeface="Calibri"/>
                <a:ea typeface="宋体"/>
                <a:cs typeface="+mn-cs"/>
              </a:rPr>
              <a:t>美术课件：</a:t>
            </a: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www.1ppt.com/kejian/meishu/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 lastClr="FFFFFF"/>
                </a:solidFill>
                <a:effectLst/>
                <a:uLnTx/>
                <a:uFillTx/>
                <a:latin typeface="Calibri"/>
                <a:ea typeface="宋体"/>
                <a:cs typeface="+mn-cs"/>
              </a:rPr>
              <a:t>科学课件：</a:t>
            </a: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www.1ppt.com/kejian/kexue/     </a:t>
            </a:r>
            <a:r>
              <a:rPr kumimoji="0" lang="zh-CN" altLang="en-US" sz="100" b="0" i="0" u="none" strike="noStrike" kern="0" cap="none" spc="0" normalizeH="0" baseline="0" noProof="0" dirty="0">
                <a:ln>
                  <a:noFill/>
                </a:ln>
                <a:solidFill>
                  <a:sysClr val="window" lastClr="FFFFFF"/>
                </a:solidFill>
                <a:effectLst/>
                <a:uLnTx/>
                <a:uFillTx/>
                <a:latin typeface="Calibri"/>
                <a:ea typeface="宋体"/>
                <a:cs typeface="+mn-cs"/>
              </a:rPr>
              <a:t>物理课件：</a:t>
            </a: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www.1ppt.com/kejian/wuli/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 lastClr="FFFFFF"/>
                </a:solidFill>
                <a:effectLst/>
                <a:uLnTx/>
                <a:uFillTx/>
                <a:latin typeface="Calibri"/>
                <a:ea typeface="宋体"/>
                <a:cs typeface="+mn-cs"/>
              </a:rPr>
              <a:t>化学课件：</a:t>
            </a: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www.1ppt.com/kejian/huaxue/  </a:t>
            </a:r>
            <a:r>
              <a:rPr kumimoji="0" lang="zh-CN" altLang="en-US" sz="100" b="0" i="0" u="none" strike="noStrike" kern="0" cap="none" spc="0" normalizeH="0" baseline="0" noProof="0" dirty="0">
                <a:ln>
                  <a:noFill/>
                </a:ln>
                <a:solidFill>
                  <a:sysClr val="window" lastClr="FFFFFF"/>
                </a:solidFill>
                <a:effectLst/>
                <a:uLnTx/>
                <a:uFillTx/>
                <a:latin typeface="Calibri"/>
                <a:ea typeface="宋体"/>
                <a:cs typeface="+mn-cs"/>
              </a:rPr>
              <a:t>生物课件：</a:t>
            </a: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www.1ppt.com/kejian/shengwu/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 lastClr="FFFFFF"/>
                </a:solidFill>
                <a:effectLst/>
                <a:uLnTx/>
                <a:uFillTx/>
                <a:latin typeface="Calibri"/>
                <a:ea typeface="宋体"/>
                <a:cs typeface="+mn-cs"/>
              </a:rPr>
              <a:t>地理课件：</a:t>
            </a: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www.1ppt.com/kejian/dili/          </a:t>
            </a:r>
            <a:r>
              <a:rPr kumimoji="0" lang="zh-CN" altLang="en-US" sz="100" b="0" i="0" u="none" strike="noStrike" kern="0" cap="none" spc="0" normalizeH="0" baseline="0" noProof="0" dirty="0">
                <a:ln>
                  <a:noFill/>
                </a:ln>
                <a:solidFill>
                  <a:sysClr val="window" lastClr="FFFFFF"/>
                </a:solidFill>
                <a:effectLst/>
                <a:uLnTx/>
                <a:uFillTx/>
                <a:latin typeface="Calibri"/>
                <a:ea typeface="宋体"/>
                <a:cs typeface="+mn-cs"/>
              </a:rPr>
              <a:t>历史课件：</a:t>
            </a: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www.1ppt.com/kejian/lishi/        </a:t>
            </a:r>
          </a:p>
        </p:txBody>
      </p:sp>
      <p:sp>
        <p:nvSpPr>
          <p:cNvPr id="13314" name="Rectangle 2"/>
          <p:cNvSpPr>
            <a:spLocks noGrp="1" noChangeArrowheads="1"/>
          </p:cNvSpPr>
          <p:nvPr>
            <p:ph type="body" idx="1"/>
          </p:nvPr>
        </p:nvSpPr>
        <p:spPr>
          <a:xfrm>
            <a:off x="1259632" y="1989348"/>
            <a:ext cx="6643687" cy="1008063"/>
          </a:xfrm>
        </p:spPr>
        <p:txBody>
          <a:bodyPr/>
          <a:lstStyle/>
          <a:p>
            <a:pPr>
              <a:buFontTx/>
              <a:buNone/>
            </a:pPr>
            <a:r>
              <a:rPr lang="zh-CN" altLang="en-US" sz="2800" b="1" u="sng" dirty="0">
                <a:ea typeface="黑体" pitchFamily="49" charset="-122"/>
              </a:rPr>
              <a:t>老人与鲨鱼搏斗的情</a:t>
            </a:r>
            <a:r>
              <a:rPr lang="zh-CN" altLang="en-US" sz="2800" b="1" u="sng" dirty="0" smtClean="0">
                <a:ea typeface="黑体" pitchFamily="49" charset="-122"/>
              </a:rPr>
              <a:t>景</a:t>
            </a:r>
            <a:endParaRPr lang="zh-CN" altLang="en-US" sz="2800" b="1" u="sng" dirty="0">
              <a:ea typeface="黑体" pitchFamily="49" charset="-122"/>
            </a:endParaRPr>
          </a:p>
        </p:txBody>
      </p:sp>
      <p:sp>
        <p:nvSpPr>
          <p:cNvPr id="13315" name="Rectangle 3"/>
          <p:cNvSpPr>
            <a:spLocks noGrp="1" noChangeArrowheads="1"/>
          </p:cNvSpPr>
          <p:nvPr>
            <p:ph type="title"/>
          </p:nvPr>
        </p:nvSpPr>
        <p:spPr>
          <a:xfrm>
            <a:off x="457200" y="188913"/>
            <a:ext cx="8229600" cy="1049337"/>
          </a:xfrm>
        </p:spPr>
        <p:txBody>
          <a:bodyPr/>
          <a:lstStyle/>
          <a:p>
            <a:r>
              <a:rPr lang="zh-CN" altLang="en-US" sz="3600" b="1" dirty="0">
                <a:solidFill>
                  <a:srgbClr val="FF9900"/>
                </a:solidFill>
                <a:latin typeface="黑体" pitchFamily="49" charset="-122"/>
                <a:ea typeface="黑体" pitchFamily="49" charset="-122"/>
              </a:rPr>
              <a:t>简述课文节选部分的情节 ：</a:t>
            </a:r>
          </a:p>
        </p:txBody>
      </p:sp>
      <p:sp>
        <p:nvSpPr>
          <p:cNvPr id="13316" name="Rectangle 4"/>
          <p:cNvSpPr>
            <a:spLocks noChangeArrowheads="1"/>
          </p:cNvSpPr>
          <p:nvPr/>
        </p:nvSpPr>
        <p:spPr bwMode="auto">
          <a:xfrm>
            <a:off x="323850" y="1412875"/>
            <a:ext cx="5776913"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lgn="ctr">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spAutoFit/>
          </a:bodyPr>
          <a:lstStyle/>
          <a:p>
            <a:r>
              <a:rPr lang="en-US" altLang="zh-CN" sz="2400" b="1" dirty="0">
                <a:solidFill>
                  <a:schemeClr val="accent2"/>
                </a:solidFill>
                <a:effectLst>
                  <a:outerShdw blurRad="38100" dist="38100" dir="2700000" algn="tl">
                    <a:srgbClr val="C0C0C0"/>
                  </a:outerShdw>
                </a:effectLst>
                <a:latin typeface="Tahoma" pitchFamily="34" charset="0"/>
                <a:ea typeface="黑体" pitchFamily="49" charset="-122"/>
              </a:rPr>
              <a:t>1.</a:t>
            </a:r>
            <a:r>
              <a:rPr lang="zh-CN" altLang="en-US" sz="2400" b="1" dirty="0">
                <a:solidFill>
                  <a:schemeClr val="accent2"/>
                </a:solidFill>
                <a:effectLst>
                  <a:outerShdw blurRad="38100" dist="38100" dir="2700000" algn="tl">
                    <a:srgbClr val="C0C0C0"/>
                  </a:outerShdw>
                </a:effectLst>
                <a:latin typeface="Tahoma" pitchFamily="34" charset="0"/>
                <a:ea typeface="黑体" pitchFamily="49" charset="-122"/>
              </a:rPr>
              <a:t>一句话概括文章内容（不超过十个字）</a:t>
            </a:r>
            <a:r>
              <a:rPr lang="zh-CN" altLang="en-US" sz="2400" dirty="0">
                <a:solidFill>
                  <a:schemeClr val="accent2"/>
                </a:solidFill>
                <a:effectLst>
                  <a:outerShdw blurRad="38100" dist="38100" dir="2700000" algn="tl">
                    <a:srgbClr val="C0C0C0"/>
                  </a:outerShdw>
                </a:effectLst>
                <a:latin typeface="Tahoma" pitchFamily="34" charset="0"/>
                <a:ea typeface="黑体" pitchFamily="49" charset="-122"/>
              </a:rPr>
              <a:t> </a:t>
            </a:r>
          </a:p>
        </p:txBody>
      </p:sp>
      <p:sp>
        <p:nvSpPr>
          <p:cNvPr id="13317" name="Rectangle 5"/>
          <p:cNvSpPr>
            <a:spLocks noChangeArrowheads="1"/>
          </p:cNvSpPr>
          <p:nvPr/>
        </p:nvSpPr>
        <p:spPr bwMode="auto">
          <a:xfrm>
            <a:off x="-73025" y="2987675"/>
            <a:ext cx="9037638" cy="8953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lgn="ctr">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marL="342900" indent="-342900">
              <a:spcBef>
                <a:spcPct val="20000"/>
              </a:spcBef>
              <a:buClr>
                <a:schemeClr val="hlink"/>
              </a:buClr>
              <a:buSzPct val="120000"/>
            </a:pPr>
            <a:r>
              <a:rPr lang="en-US" altLang="zh-CN" sz="2400" b="1" dirty="0">
                <a:solidFill>
                  <a:schemeClr val="accent2"/>
                </a:solidFill>
                <a:effectLst>
                  <a:outerShdw blurRad="38100" dist="38100" dir="2700000" algn="tl">
                    <a:srgbClr val="C0C0C0"/>
                  </a:outerShdw>
                </a:effectLst>
                <a:latin typeface="Tahoma" pitchFamily="34" charset="0"/>
                <a:ea typeface="黑体" pitchFamily="49" charset="-122"/>
              </a:rPr>
              <a:t>    2.</a:t>
            </a:r>
            <a:r>
              <a:rPr lang="zh-CN" altLang="en-US" sz="2400" b="1" dirty="0">
                <a:solidFill>
                  <a:schemeClr val="accent2"/>
                </a:solidFill>
                <a:effectLst>
                  <a:outerShdw blurRad="38100" dist="38100" dir="2700000" algn="tl">
                    <a:srgbClr val="C0C0C0"/>
                  </a:outerShdw>
                </a:effectLst>
                <a:latin typeface="Tahoma" pitchFamily="34" charset="0"/>
                <a:ea typeface="黑体" pitchFamily="49" charset="-122"/>
              </a:rPr>
              <a:t>这一部分中老人与鲨鱼搏斗了几次？每次的具体搏斗情况是</a:t>
            </a:r>
          </a:p>
          <a:p>
            <a:pPr marL="342900" indent="-342900">
              <a:spcBef>
                <a:spcPct val="20000"/>
              </a:spcBef>
              <a:buClr>
                <a:schemeClr val="hlink"/>
              </a:buClr>
              <a:buSzPct val="120000"/>
            </a:pPr>
            <a:r>
              <a:rPr lang="zh-CN" altLang="en-US" sz="2400" b="1" dirty="0">
                <a:solidFill>
                  <a:schemeClr val="accent2"/>
                </a:solidFill>
                <a:effectLst>
                  <a:outerShdw blurRad="38100" dist="38100" dir="2700000" algn="tl">
                    <a:srgbClr val="C0C0C0"/>
                  </a:outerShdw>
                </a:effectLst>
                <a:latin typeface="Tahoma" pitchFamily="34" charset="0"/>
                <a:ea typeface="黑体" pitchFamily="49" charset="-122"/>
              </a:rPr>
              <a:t>       什么样的？</a:t>
            </a:r>
            <a:endParaRPr lang="zh-CN" altLang="en-US" sz="2400" dirty="0">
              <a:solidFill>
                <a:schemeClr val="accent2"/>
              </a:solidFill>
              <a:effectLst>
                <a:outerShdw blurRad="38100" dist="38100" dir="2700000" algn="tl">
                  <a:srgbClr val="C0C0C0"/>
                </a:outerShdw>
              </a:effectLst>
              <a:latin typeface="Tahoma" pitchFamily="34" charset="0"/>
              <a:ea typeface="黑体" pitchFamily="49" charset="-122"/>
            </a:endParaRPr>
          </a:p>
        </p:txBody>
      </p:sp>
      <p:sp>
        <p:nvSpPr>
          <p:cNvPr id="13318" name="Rectangle 6"/>
          <p:cNvSpPr>
            <a:spLocks noChangeArrowheads="1"/>
          </p:cNvSpPr>
          <p:nvPr/>
        </p:nvSpPr>
        <p:spPr bwMode="auto">
          <a:xfrm>
            <a:off x="179388" y="3933825"/>
            <a:ext cx="9145587" cy="228282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lgn="ctr">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nchor="ctr">
            <a:spAutoFit/>
          </a:bodyPr>
          <a:lstStyle/>
          <a:p>
            <a:r>
              <a:rPr lang="en-US" altLang="zh-CN" sz="2400" b="1" dirty="0">
                <a:latin typeface="楷体_GB2312" pitchFamily="49" charset="-122"/>
                <a:ea typeface="楷体_GB2312" pitchFamily="49" charset="-122"/>
              </a:rPr>
              <a:t>①</a:t>
            </a:r>
            <a:r>
              <a:rPr lang="zh-CN" altLang="en-US" sz="2400" b="1" dirty="0">
                <a:latin typeface="楷体_GB2312" pitchFamily="49" charset="-122"/>
                <a:ea typeface="楷体_GB2312" pitchFamily="49" charset="-122"/>
              </a:rPr>
              <a:t>用鱼叉杀死一条灰鲭鲨，鱼叉被带走，大马林鱼被吃掉四十磅；</a:t>
            </a:r>
          </a:p>
          <a:p>
            <a:r>
              <a:rPr lang="zh-CN" altLang="en-US" sz="2400" b="1" dirty="0">
                <a:latin typeface="楷体_GB2312" pitchFamily="49" charset="-122"/>
                <a:ea typeface="楷体_GB2312" pitchFamily="49" charset="-122"/>
              </a:rPr>
              <a:t>②用刀子杀死两条星鲨，大马林鱼被吃掉四分之一；</a:t>
            </a:r>
          </a:p>
          <a:p>
            <a:r>
              <a:rPr lang="zh-CN" altLang="en-US" sz="2400" b="1" dirty="0">
                <a:latin typeface="楷体_GB2312" pitchFamily="49" charset="-122"/>
                <a:ea typeface="楷体_GB2312" pitchFamily="49" charset="-122"/>
              </a:rPr>
              <a:t>③用刀子杀死一条犁头鲨，刀子折断；</a:t>
            </a:r>
          </a:p>
          <a:p>
            <a:r>
              <a:rPr lang="zh-CN" altLang="en-US" sz="2400" b="1" dirty="0">
                <a:latin typeface="楷体_GB2312" pitchFamily="49" charset="-122"/>
                <a:ea typeface="楷体_GB2312" pitchFamily="49" charset="-122"/>
              </a:rPr>
              <a:t>④用短棍击退两条星鲨，大马林鱼半个身子都被咬烂了；</a:t>
            </a:r>
          </a:p>
          <a:p>
            <a:r>
              <a:rPr lang="zh-CN" altLang="en-US" sz="2400" b="1" dirty="0">
                <a:latin typeface="楷体_GB2312" pitchFamily="49" charset="-122"/>
                <a:ea typeface="楷体_GB2312" pitchFamily="49" charset="-122"/>
              </a:rPr>
              <a:t>⑤用短棍劈打成群结队的鲨鱼，短棍丢掉又用舵把，大马林鱼只</a:t>
            </a:r>
          </a:p>
          <a:p>
            <a:r>
              <a:rPr lang="zh-CN" altLang="en-US" sz="2400" b="1" dirty="0">
                <a:latin typeface="楷体_GB2312" pitchFamily="49" charset="-122"/>
                <a:ea typeface="楷体_GB2312" pitchFamily="49" charset="-122"/>
              </a:rPr>
              <a:t>  剩下残骸</a:t>
            </a:r>
            <a:r>
              <a:rPr lang="en-US" altLang="zh-CN" sz="2400" b="1" dirty="0">
                <a:latin typeface="宋体"/>
                <a:ea typeface="楷体_GB2312" pitchFamily="49" charset="-122"/>
              </a:rPr>
              <a:t>……</a:t>
            </a:r>
            <a:r>
              <a:rPr lang="en-US" altLang="zh-CN" sz="2400" b="1" dirty="0">
                <a:effectLst>
                  <a:outerShdw blurRad="38100" dist="38100" dir="2700000" algn="tl">
                    <a:srgbClr val="C0C0C0"/>
                  </a:outerShdw>
                </a:effectLst>
                <a:latin typeface="楷体_GB2312" pitchFamily="49" charset="-122"/>
                <a:ea typeface="楷体_GB2312" pitchFamily="49" charset="-122"/>
              </a:rPr>
              <a:t> </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316"/>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3314">
                                            <p:txEl>
                                              <p:pRg st="0" end="0"/>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3317"/>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13318"/>
                                        </p:tgtEl>
                                        <p:attrNameLst>
                                          <p:attrName>style.visibility</p:attrName>
                                        </p:attrNameLst>
                                      </p:cBhvr>
                                      <p:to>
                                        <p:strVal val="visible"/>
                                      </p:to>
                                    </p:set>
                                    <p:anim calcmode="lin" valueType="num">
                                      <p:cBhvr additive="base">
                                        <p:cTn id="19" dur="500" fill="hold"/>
                                        <p:tgtEl>
                                          <p:spTgt spid="13318"/>
                                        </p:tgtEl>
                                        <p:attrNameLst>
                                          <p:attrName>ppt_x</p:attrName>
                                        </p:attrNameLst>
                                      </p:cBhvr>
                                      <p:tavLst>
                                        <p:tav tm="0">
                                          <p:val>
                                            <p:strVal val="#ppt_x"/>
                                          </p:val>
                                        </p:tav>
                                        <p:tav tm="100000">
                                          <p:val>
                                            <p:strVal val="#ppt_x"/>
                                          </p:val>
                                        </p:tav>
                                      </p:tavLst>
                                    </p:anim>
                                    <p:anim calcmode="lin" valueType="num">
                                      <p:cBhvr additive="base">
                                        <p:cTn id="20" dur="500" fill="hold"/>
                                        <p:tgtEl>
                                          <p:spTgt spid="1331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14" grpId="0" build="p"/>
      <p:bldP spid="13316" grpId="0"/>
      <p:bldP spid="13317" grpId="0"/>
      <p:bldP spid="13318"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794" name="Picture 2" descr="c1a850eef4b73a1bacafd597"/>
          <p:cNvPicPr>
            <a:picLocks noChangeAspect="1" noChangeArrowheads="1"/>
          </p:cNvPicPr>
          <p:nvPr/>
        </p:nvPicPr>
        <p:blipFill>
          <a:blip r:embed="rId2" cstate="print">
            <a:extLst>
              <a:ext uri="{28A0092B-C50C-407E-A947-70E740481C1C}">
                <a14:useLocalDpi xmlns:a14="http://schemas.microsoft.com/office/drawing/2010/main" xmlns=""/>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xmlns="">
                <a:solidFill>
                  <a:srgbClr val="FFFFFF"/>
                </a:solidFill>
              </a14:hiddenFill>
            </a:ext>
          </a:extLst>
        </p:spPr>
      </p:pic>
      <p:sp>
        <p:nvSpPr>
          <p:cNvPr id="33795" name="WordArt 3"/>
          <p:cNvSpPr>
            <a:spLocks noChangeArrowheads="1" noChangeShapeType="1" noTextEdit="1"/>
          </p:cNvSpPr>
          <p:nvPr/>
        </p:nvSpPr>
        <p:spPr bwMode="auto">
          <a:xfrm>
            <a:off x="762000" y="533400"/>
            <a:ext cx="4629150" cy="504825"/>
          </a:xfrm>
          <a:prstGeom prst="rect">
            <a:avLst/>
          </a:prstGeom>
          <a:extLst>
            <a:ext uri="{AF507438-7753-43E0-B8FC-AC1667EBCBE1}">
              <a14:hiddenEffects xmlns:a14="http://schemas.microsoft.com/office/drawing/2010/main" xmlns="">
                <a:effectLst/>
              </a14:hiddenEffects>
            </a:ext>
          </a:extLst>
        </p:spPr>
        <p:txBody>
          <a:bodyPr wrap="none" fromWordArt="1">
            <a:prstTxWarp prst="textPlain">
              <a:avLst>
                <a:gd name="adj" fmla="val 50000"/>
              </a:avLst>
            </a:prstTxWarp>
          </a:bodyPr>
          <a:lstStyle/>
          <a:p>
            <a:pPr algn="ctr"/>
            <a:r>
              <a:rPr lang="en-US" altLang="zh-CN" sz="4000" b="1" kern="10" dirty="0">
                <a:ln w="9525">
                  <a:solidFill>
                    <a:srgbClr val="000000"/>
                  </a:solidFill>
                  <a:round/>
                  <a:headEnd/>
                  <a:tailEnd/>
                </a:ln>
                <a:solidFill>
                  <a:srgbClr val="FFFFFF"/>
                </a:solidFill>
                <a:latin typeface="宋体"/>
                <a:ea typeface="宋体"/>
              </a:rPr>
              <a:t>1</a:t>
            </a:r>
            <a:r>
              <a:rPr lang="zh-CN" altLang="en-US" sz="4000" b="1" kern="10" dirty="0">
                <a:ln w="9525">
                  <a:solidFill>
                    <a:srgbClr val="000000"/>
                  </a:solidFill>
                  <a:round/>
                  <a:headEnd/>
                  <a:tailEnd/>
                </a:ln>
                <a:solidFill>
                  <a:srgbClr val="FFFFFF"/>
                </a:solidFill>
                <a:latin typeface="宋体"/>
                <a:ea typeface="宋体"/>
              </a:rPr>
              <a:t>、说说课文的主要内容</a:t>
            </a:r>
          </a:p>
        </p:txBody>
      </p:sp>
      <p:sp>
        <p:nvSpPr>
          <p:cNvPr id="33796" name="Rectangle 4"/>
          <p:cNvSpPr>
            <a:spLocks noChangeArrowheads="1"/>
          </p:cNvSpPr>
          <p:nvPr/>
        </p:nvSpPr>
        <p:spPr bwMode="auto">
          <a:xfrm>
            <a:off x="1371600" y="1219200"/>
            <a:ext cx="4572000" cy="28384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r>
              <a:rPr lang="zh-CN" altLang="en-US" b="1" dirty="0">
                <a:solidFill>
                  <a:srgbClr val="3399FF"/>
                </a:solidFill>
              </a:rPr>
              <a:t>主要内容：老渔夫在连续八十四天都没有捕到鱼的情况下，</a:t>
            </a:r>
          </a:p>
          <a:p>
            <a:r>
              <a:rPr lang="zh-CN" altLang="en-US" b="1" dirty="0">
                <a:solidFill>
                  <a:srgbClr val="3399FF"/>
                </a:solidFill>
              </a:rPr>
              <a:t>终于独自出海捕到了一条马林鱼，</a:t>
            </a:r>
          </a:p>
          <a:p>
            <a:r>
              <a:rPr lang="zh-CN" altLang="en-US" b="1" dirty="0">
                <a:solidFill>
                  <a:srgbClr val="3399FF"/>
                </a:solidFill>
              </a:rPr>
              <a:t>但鱼实在太大，大鱼拖着船往大海走，经过两天两夜之后，</a:t>
            </a:r>
          </a:p>
          <a:p>
            <a:r>
              <a:rPr lang="zh-CN" altLang="en-US" b="1" dirty="0">
                <a:solidFill>
                  <a:srgbClr val="3399FF"/>
                </a:solidFill>
              </a:rPr>
              <a:t>他终于杀死大鱼，把它拴在船边。</a:t>
            </a:r>
          </a:p>
          <a:p>
            <a:r>
              <a:rPr lang="zh-CN" altLang="en-US" b="1" dirty="0">
                <a:solidFill>
                  <a:srgbClr val="3399FF"/>
                </a:solidFill>
              </a:rPr>
              <a:t>但许多小鲨立刻前来抢夺他的战利品；</a:t>
            </a:r>
          </a:p>
          <a:p>
            <a:r>
              <a:rPr lang="zh-CN" altLang="en-US" b="1" dirty="0">
                <a:solidFill>
                  <a:srgbClr val="3399FF"/>
                </a:solidFill>
              </a:rPr>
              <a:t>他勇敢地和他们搏斗，结果，大鱼仍难逃被吃光的命运，最终，老人筋疲力竭地拖回一副鱼骨头。</a:t>
            </a:r>
          </a:p>
        </p:txBody>
      </p:sp>
      <p:sp>
        <p:nvSpPr>
          <p:cNvPr id="33797" name="WordArt 5"/>
          <p:cNvSpPr>
            <a:spLocks noChangeArrowheads="1" noChangeShapeType="1" noTextEdit="1"/>
          </p:cNvSpPr>
          <p:nvPr/>
        </p:nvSpPr>
        <p:spPr bwMode="auto">
          <a:xfrm>
            <a:off x="685800" y="4114800"/>
            <a:ext cx="6686550" cy="504825"/>
          </a:xfrm>
          <a:prstGeom prst="rect">
            <a:avLst/>
          </a:prstGeom>
          <a:extLst>
            <a:ext uri="{AF507438-7753-43E0-B8FC-AC1667EBCBE1}">
              <a14:hiddenEffects xmlns:a14="http://schemas.microsoft.com/office/drawing/2010/main" xmlns="">
                <a:effectLst/>
              </a14:hiddenEffects>
            </a:ext>
          </a:extLst>
        </p:spPr>
        <p:txBody>
          <a:bodyPr wrap="none" fromWordArt="1">
            <a:prstTxWarp prst="textPlain">
              <a:avLst>
                <a:gd name="adj" fmla="val 50000"/>
              </a:avLst>
            </a:prstTxWarp>
          </a:bodyPr>
          <a:lstStyle/>
          <a:p>
            <a:pPr algn="ctr"/>
            <a:r>
              <a:rPr lang="en-US" altLang="zh-CN" sz="4000" b="1" kern="10" dirty="0">
                <a:ln w="9525">
                  <a:solidFill>
                    <a:srgbClr val="000000"/>
                  </a:solidFill>
                  <a:round/>
                  <a:headEnd/>
                  <a:tailEnd/>
                </a:ln>
                <a:solidFill>
                  <a:srgbClr val="FFFFFF"/>
                </a:solidFill>
                <a:latin typeface="新宋体"/>
                <a:ea typeface="新宋体"/>
              </a:rPr>
              <a:t>2</a:t>
            </a:r>
            <a:r>
              <a:rPr lang="zh-CN" altLang="en-US" sz="4000" b="1" kern="10" dirty="0">
                <a:ln w="9525">
                  <a:solidFill>
                    <a:srgbClr val="000000"/>
                  </a:solidFill>
                  <a:round/>
                  <a:headEnd/>
                  <a:tailEnd/>
                </a:ln>
                <a:solidFill>
                  <a:srgbClr val="FFFFFF"/>
                </a:solidFill>
                <a:latin typeface="新宋体"/>
                <a:ea typeface="新宋体"/>
              </a:rPr>
              <a:t>、文中哪些场面让你印象深刻？</a:t>
            </a:r>
          </a:p>
        </p:txBody>
      </p:sp>
      <p:sp>
        <p:nvSpPr>
          <p:cNvPr id="33798" name="Rectangle 6"/>
          <p:cNvSpPr>
            <a:spLocks noChangeArrowheads="1"/>
          </p:cNvSpPr>
          <p:nvPr/>
        </p:nvSpPr>
        <p:spPr bwMode="auto">
          <a:xfrm>
            <a:off x="1600200" y="4876800"/>
            <a:ext cx="4572000" cy="6413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r>
              <a:rPr lang="zh-CN" altLang="en-US" b="1" dirty="0">
                <a:solidFill>
                  <a:srgbClr val="3399FF"/>
                </a:solidFill>
              </a:rPr>
              <a:t>老渔夫与大马林鱼搏斗过程的场面</a:t>
            </a:r>
          </a:p>
          <a:p>
            <a:r>
              <a:rPr lang="zh-CN" altLang="en-US" b="1" dirty="0">
                <a:solidFill>
                  <a:srgbClr val="3399FF"/>
                </a:solidFill>
              </a:rPr>
              <a:t>老渔夫与鲨鱼搏斗的场面</a:t>
            </a:r>
          </a:p>
        </p:txBody>
      </p:sp>
    </p:spTree>
  </p:cSld>
  <p:clrMapOvr>
    <a:masterClrMapping/>
  </p:clrMapOvr>
  <p:transition advClick="0" advTm="4000"/>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3" presetClass="entr" presetSubtype="16" fill="hold" grpId="0" nodeType="clickEffect">
                                  <p:stCondLst>
                                    <p:cond delay="0"/>
                                  </p:stCondLst>
                                  <p:childTnLst>
                                    <p:set>
                                      <p:cBhvr>
                                        <p:cTn id="6" dur="1" fill="hold">
                                          <p:stCondLst>
                                            <p:cond delay="0"/>
                                          </p:stCondLst>
                                        </p:cTn>
                                        <p:tgtEl>
                                          <p:spTgt spid="33795"/>
                                        </p:tgtEl>
                                        <p:attrNameLst>
                                          <p:attrName>style.visibility</p:attrName>
                                        </p:attrNameLst>
                                      </p:cBhvr>
                                      <p:to>
                                        <p:strVal val="visible"/>
                                      </p:to>
                                    </p:set>
                                    <p:animEffect transition="in" filter="plus(in)">
                                      <p:cBhvr>
                                        <p:cTn id="7" dur="2000"/>
                                        <p:tgtEl>
                                          <p:spTgt spid="33795"/>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33796"/>
                                        </p:tgtEl>
                                        <p:attrNameLst>
                                          <p:attrName>style.visibility</p:attrName>
                                        </p:attrNameLst>
                                      </p:cBhvr>
                                      <p:to>
                                        <p:strVal val="visible"/>
                                      </p:to>
                                    </p:set>
                                    <p:anim to="" calcmode="lin" valueType="num">
                                      <p:cBhvr>
                                        <p:cTn id="12" dur="1" fill="hold"/>
                                        <p:tgtEl>
                                          <p:spTgt spid="33796"/>
                                        </p:tgtEl>
                                        <p:attrNameLst>
                                          <p:attrName/>
                                        </p:attrNameLst>
                                      </p:cBhvr>
                                    </p:anim>
                                  </p:childTnLst>
                                </p:cTn>
                              </p:par>
                            </p:childTnLst>
                          </p:cTn>
                        </p:par>
                      </p:childTnLst>
                    </p:cTn>
                  </p:par>
                  <p:par>
                    <p:cTn id="13" fill="hold" nodeType="clickPar">
                      <p:stCondLst>
                        <p:cond delay="indefinite"/>
                      </p:stCondLst>
                      <p:childTnLst>
                        <p:par>
                          <p:cTn id="14" fill="hold" nodeType="withGroup">
                            <p:stCondLst>
                              <p:cond delay="0"/>
                            </p:stCondLst>
                            <p:childTnLst>
                              <p:par>
                                <p:cTn id="15" presetID="3" presetClass="entr" presetSubtype="0" fill="hold" grpId="0" nodeType="clickEffect">
                                  <p:stCondLst>
                                    <p:cond delay="0"/>
                                  </p:stCondLst>
                                  <p:childTnLst>
                                    <p:set>
                                      <p:cBhvr>
                                        <p:cTn id="16" dur="1" fill="hold">
                                          <p:stCondLst>
                                            <p:cond delay="0"/>
                                          </p:stCondLst>
                                        </p:cTn>
                                        <p:tgtEl>
                                          <p:spTgt spid="33797"/>
                                        </p:tgtEl>
                                        <p:attrNameLst>
                                          <p:attrName>style.visibility</p:attrName>
                                        </p:attrNameLst>
                                      </p:cBhvr>
                                      <p:to>
                                        <p:strVal val="visible"/>
                                      </p:to>
                                    </p:set>
                                  </p:childTnLst>
                                </p:cTn>
                              </p:par>
                            </p:childTnLst>
                          </p:cTn>
                        </p:par>
                      </p:childTnLst>
                    </p:cTn>
                  </p:par>
                  <p:par>
                    <p:cTn id="17" fill="hold" nodeType="clickPar">
                      <p:stCondLst>
                        <p:cond delay="indefinite"/>
                      </p:stCondLst>
                      <p:childTnLst>
                        <p:par>
                          <p:cTn id="18" fill="hold" nodeType="withGroup">
                            <p:stCondLst>
                              <p:cond delay="0"/>
                            </p:stCondLst>
                            <p:childTnLst>
                              <p:par>
                                <p:cTn id="19" presetID="12" presetClass="entr" presetSubtype="4" fill="hold" grpId="0" nodeType="clickEffect">
                                  <p:stCondLst>
                                    <p:cond delay="0"/>
                                  </p:stCondLst>
                                  <p:childTnLst>
                                    <p:set>
                                      <p:cBhvr>
                                        <p:cTn id="20" dur="1" fill="hold">
                                          <p:stCondLst>
                                            <p:cond delay="0"/>
                                          </p:stCondLst>
                                        </p:cTn>
                                        <p:tgtEl>
                                          <p:spTgt spid="33798"/>
                                        </p:tgtEl>
                                        <p:attrNameLst>
                                          <p:attrName>style.visibility</p:attrName>
                                        </p:attrNameLst>
                                      </p:cBhvr>
                                      <p:to>
                                        <p:strVal val="visible"/>
                                      </p:to>
                                    </p:set>
                                    <p:animEffect transition="in" filter="slide(fromBottom)">
                                      <p:cBhvr>
                                        <p:cTn id="21" dur="500"/>
                                        <p:tgtEl>
                                          <p:spTgt spid="3379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795" grpId="0" animBg="1"/>
      <p:bldP spid="33796" grpId="0"/>
      <p:bldP spid="33797" grpId="0" animBg="1"/>
      <p:bldP spid="33798"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p:txBody>
          <a:bodyPr/>
          <a:lstStyle/>
          <a:p>
            <a:endParaRPr lang="zh-CN" altLang="zh-CN"/>
          </a:p>
        </p:txBody>
      </p:sp>
      <p:sp>
        <p:nvSpPr>
          <p:cNvPr id="35843" name="Rectangle 3"/>
          <p:cNvSpPr>
            <a:spLocks noGrp="1" noChangeArrowheads="1"/>
          </p:cNvSpPr>
          <p:nvPr>
            <p:ph type="body" idx="1"/>
          </p:nvPr>
        </p:nvSpPr>
        <p:spPr/>
        <p:txBody>
          <a:bodyPr/>
          <a:lstStyle/>
          <a:p>
            <a:endParaRPr lang="zh-CN" altLang="zh-CN"/>
          </a:p>
        </p:txBody>
      </p:sp>
      <p:pic>
        <p:nvPicPr>
          <p:cNvPr id="35844" name="Picture 4" descr="2703959_172327005_2"/>
          <p:cNvPicPr>
            <a:picLocks noChangeAspect="1" noChangeArrowheads="1"/>
          </p:cNvPicPr>
          <p:nvPr/>
        </p:nvPicPr>
        <p:blipFill>
          <a:blip r:embed="rId2" cstate="print">
            <a:extLst>
              <a:ext uri="{28A0092B-C50C-407E-A947-70E740481C1C}">
                <a14:useLocalDpi xmlns:a14="http://schemas.microsoft.com/office/drawing/2010/main" xmlns=""/>
              </a:ext>
            </a:extLst>
          </a:blip>
          <a:srcRect/>
          <a:stretch>
            <a:fillRect/>
          </a:stretch>
        </p:blipFill>
        <p:spPr bwMode="auto">
          <a:xfrm>
            <a:off x="0" y="0"/>
            <a:ext cx="9753600" cy="6858000"/>
          </a:xfrm>
          <a:prstGeom prst="rect">
            <a:avLst/>
          </a:prstGeom>
          <a:noFill/>
          <a:extLst>
            <a:ext uri="{909E8E84-426E-40DD-AFC4-6F175D3DCCD1}">
              <a14:hiddenFill xmlns:a14="http://schemas.microsoft.com/office/drawing/2010/main" xmlns="">
                <a:solidFill>
                  <a:srgbClr val="FFFFFF"/>
                </a:solidFill>
              </a14:hiddenFill>
            </a:ext>
          </a:extLst>
        </p:spPr>
      </p:pic>
      <p:sp>
        <p:nvSpPr>
          <p:cNvPr id="35845" name="Text Box 5"/>
          <p:cNvSpPr txBox="1">
            <a:spLocks noChangeArrowheads="1"/>
          </p:cNvSpPr>
          <p:nvPr/>
        </p:nvSpPr>
        <p:spPr bwMode="auto">
          <a:xfrm>
            <a:off x="609600" y="1219200"/>
            <a:ext cx="6324600" cy="3968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a:spcBef>
                <a:spcPct val="50000"/>
              </a:spcBef>
            </a:pPr>
            <a:endParaRPr lang="zh-CN" altLang="zh-CN" sz="2000">
              <a:solidFill>
                <a:srgbClr val="FFCCFF"/>
              </a:solidFill>
            </a:endParaRPr>
          </a:p>
        </p:txBody>
      </p:sp>
      <p:sp>
        <p:nvSpPr>
          <p:cNvPr id="35846" name="Text Box 6"/>
          <p:cNvSpPr txBox="1">
            <a:spLocks noChangeArrowheads="1"/>
          </p:cNvSpPr>
          <p:nvPr/>
        </p:nvSpPr>
        <p:spPr bwMode="auto">
          <a:xfrm>
            <a:off x="1066800" y="4724400"/>
            <a:ext cx="5867400" cy="36671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a:spcBef>
                <a:spcPct val="50000"/>
              </a:spcBef>
            </a:pPr>
            <a:endParaRPr lang="zh-CN" altLang="zh-CN">
              <a:solidFill>
                <a:srgbClr val="3399FF"/>
              </a:solidFill>
            </a:endParaRPr>
          </a:p>
        </p:txBody>
      </p:sp>
      <p:sp>
        <p:nvSpPr>
          <p:cNvPr id="35847" name="Rectangle 7"/>
          <p:cNvSpPr>
            <a:spLocks noChangeArrowheads="1"/>
          </p:cNvSpPr>
          <p:nvPr/>
        </p:nvSpPr>
        <p:spPr bwMode="auto">
          <a:xfrm>
            <a:off x="381000" y="457200"/>
            <a:ext cx="3546475" cy="7620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r>
              <a:rPr lang="zh-CN" altLang="en-US" sz="4400" b="1"/>
              <a:t>出海时的情形</a:t>
            </a:r>
          </a:p>
        </p:txBody>
      </p:sp>
    </p:spTree>
  </p:cSld>
  <p:clrMapOvr>
    <a:masterClrMapping/>
  </p:clrMapOvr>
  <p:transition advClick="0" advTm="4000"/>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nodePh="1">
                                  <p:stCondLst>
                                    <p:cond delay="0"/>
                                  </p:stCondLst>
                                  <p:endCondLst>
                                    <p:cond evt="begin" delay="0">
                                      <p:tn val="5"/>
                                    </p:cond>
                                  </p:endCondLst>
                                  <p:childTnLst>
                                    <p:set>
                                      <p:cBhvr>
                                        <p:cTn id="6" dur="1" fill="hold">
                                          <p:stCondLst>
                                            <p:cond delay="0"/>
                                          </p:stCondLst>
                                        </p:cTn>
                                        <p:tgtEl>
                                          <p:spTgt spid="35845"/>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nodePh="1">
                                  <p:stCondLst>
                                    <p:cond delay="0"/>
                                  </p:stCondLst>
                                  <p:endCondLst>
                                    <p:cond evt="begin" delay="0">
                                      <p:tn val="9"/>
                                    </p:cond>
                                  </p:endCondLst>
                                  <p:childTnLst>
                                    <p:set>
                                      <p:cBhvr>
                                        <p:cTn id="10" dur="1" fill="hold">
                                          <p:stCondLst>
                                            <p:cond delay="0"/>
                                          </p:stCondLst>
                                        </p:cTn>
                                        <p:tgtEl>
                                          <p:spTgt spid="35846"/>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8" presetClass="entr" presetSubtype="16" fill="hold" grpId="0" nodeType="clickEffect">
                                  <p:stCondLst>
                                    <p:cond delay="0"/>
                                  </p:stCondLst>
                                  <p:childTnLst>
                                    <p:set>
                                      <p:cBhvr>
                                        <p:cTn id="14" dur="1" fill="hold">
                                          <p:stCondLst>
                                            <p:cond delay="0"/>
                                          </p:stCondLst>
                                        </p:cTn>
                                        <p:tgtEl>
                                          <p:spTgt spid="35847"/>
                                        </p:tgtEl>
                                        <p:attrNameLst>
                                          <p:attrName>style.visibility</p:attrName>
                                        </p:attrNameLst>
                                      </p:cBhvr>
                                      <p:to>
                                        <p:strVal val="visible"/>
                                      </p:to>
                                    </p:set>
                                    <p:animEffect transition="in" filter="diamond(in)">
                                      <p:cBhvr>
                                        <p:cTn id="15" dur="2000"/>
                                        <p:tgtEl>
                                          <p:spTgt spid="358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845" grpId="0"/>
      <p:bldP spid="35846" grpId="0"/>
      <p:bldP spid="35847"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2"/>
          <p:cNvSpPr>
            <a:spLocks noGrp="1" noChangeArrowheads="1"/>
          </p:cNvSpPr>
          <p:nvPr>
            <p:ph type="title"/>
          </p:nvPr>
        </p:nvSpPr>
        <p:spPr/>
        <p:txBody>
          <a:bodyPr/>
          <a:lstStyle/>
          <a:p>
            <a:endParaRPr lang="zh-CN" altLang="zh-CN"/>
          </a:p>
        </p:txBody>
      </p:sp>
      <p:sp>
        <p:nvSpPr>
          <p:cNvPr id="55299" name="Rectangle 3"/>
          <p:cNvSpPr>
            <a:spLocks noGrp="1" noChangeArrowheads="1"/>
          </p:cNvSpPr>
          <p:nvPr>
            <p:ph type="body" idx="1"/>
          </p:nvPr>
        </p:nvSpPr>
        <p:spPr/>
        <p:txBody>
          <a:bodyPr/>
          <a:lstStyle/>
          <a:p>
            <a:endParaRPr lang="zh-CN" altLang="zh-CN"/>
          </a:p>
        </p:txBody>
      </p:sp>
      <p:pic>
        <p:nvPicPr>
          <p:cNvPr id="55300" name="Picture 4" descr="2e2755591ee212f19d8204e2"/>
          <p:cNvPicPr>
            <a:picLocks noChangeAspect="1" noChangeArrowheads="1"/>
          </p:cNvPicPr>
          <p:nvPr/>
        </p:nvPicPr>
        <p:blipFill>
          <a:blip r:embed="rId2" cstate="print">
            <a:extLst>
              <a:ext uri="{28A0092B-C50C-407E-A947-70E740481C1C}">
                <a14:useLocalDpi xmlns:a14="http://schemas.microsoft.com/office/drawing/2010/main" xmlns=""/>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xmlns="">
                <a:solidFill>
                  <a:srgbClr val="FFFFFF"/>
                </a:solidFill>
              </a14:hiddenFill>
            </a:ext>
          </a:extLst>
        </p:spPr>
      </p:pic>
      <p:sp>
        <p:nvSpPr>
          <p:cNvPr id="55301" name="Text Box 5"/>
          <p:cNvSpPr txBox="1">
            <a:spLocks noChangeArrowheads="1"/>
          </p:cNvSpPr>
          <p:nvPr/>
        </p:nvSpPr>
        <p:spPr bwMode="auto">
          <a:xfrm>
            <a:off x="1279525" y="3375025"/>
            <a:ext cx="184150" cy="36671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endParaRPr lang="zh-CN" altLang="zh-CN"/>
          </a:p>
        </p:txBody>
      </p:sp>
    </p:spTree>
  </p:cSld>
  <p:clrMapOvr>
    <a:masterClrMapping/>
  </p:clrMapOvr>
  <p:transition advClick="0" advTm="4000"/>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ChangeArrowheads="1"/>
          </p:cNvSpPr>
          <p:nvPr>
            <p:ph type="title"/>
          </p:nvPr>
        </p:nvSpPr>
        <p:spPr/>
        <p:txBody>
          <a:bodyPr/>
          <a:lstStyle/>
          <a:p>
            <a:endParaRPr lang="zh-CN" altLang="zh-CN"/>
          </a:p>
        </p:txBody>
      </p:sp>
      <p:sp>
        <p:nvSpPr>
          <p:cNvPr id="39939" name="Rectangle 3"/>
          <p:cNvSpPr>
            <a:spLocks noGrp="1" noChangeArrowheads="1"/>
          </p:cNvSpPr>
          <p:nvPr>
            <p:ph type="body" idx="1"/>
          </p:nvPr>
        </p:nvSpPr>
        <p:spPr/>
        <p:txBody>
          <a:bodyPr/>
          <a:lstStyle/>
          <a:p>
            <a:endParaRPr lang="zh-CN" altLang="zh-CN"/>
          </a:p>
        </p:txBody>
      </p:sp>
      <p:pic>
        <p:nvPicPr>
          <p:cNvPr id="39940" name="Picture 4" descr="2200_G_1252338708109"/>
          <p:cNvPicPr>
            <a:picLocks noChangeAspect="1" noChangeArrowheads="1"/>
          </p:cNvPicPr>
          <p:nvPr/>
        </p:nvPicPr>
        <p:blipFill>
          <a:blip r:embed="rId2" cstate="print">
            <a:extLst>
              <a:ext uri="{28A0092B-C50C-407E-A947-70E740481C1C}">
                <a14:useLocalDpi xmlns:a14="http://schemas.microsoft.com/office/drawing/2010/main" xmlns=""/>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xmlns="">
                <a:solidFill>
                  <a:srgbClr val="FFFFFF"/>
                </a:solidFill>
              </a14:hiddenFill>
            </a:ext>
          </a:extLst>
        </p:spPr>
      </p:pic>
      <p:sp>
        <p:nvSpPr>
          <p:cNvPr id="39941" name="Rectangle 5"/>
          <p:cNvSpPr>
            <a:spLocks noChangeArrowheads="1"/>
          </p:cNvSpPr>
          <p:nvPr/>
        </p:nvSpPr>
        <p:spPr bwMode="auto">
          <a:xfrm>
            <a:off x="304800" y="4572000"/>
            <a:ext cx="5791200" cy="82391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r>
              <a:rPr lang="zh-CN" altLang="en-US" sz="4800">
                <a:solidFill>
                  <a:schemeClr val="tx2"/>
                </a:solidFill>
              </a:rPr>
              <a:t>与马林鱼搏斗的场面</a:t>
            </a:r>
          </a:p>
        </p:txBody>
      </p:sp>
    </p:spTree>
  </p:cSld>
  <p:clrMapOvr>
    <a:masterClrMapping/>
  </p:clrMapOvr>
  <p:transition advClick="0" advTm="4000"/>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4" presetClass="entr" presetSubtype="0" fill="hold" nodeType="clickEffect">
                                  <p:stCondLst>
                                    <p:cond delay="0"/>
                                  </p:stCondLst>
                                  <p:childTnLst>
                                    <p:set>
                                      <p:cBhvr>
                                        <p:cTn id="6" dur="1" fill="hold">
                                          <p:stCondLst>
                                            <p:cond delay="0"/>
                                          </p:stCondLst>
                                        </p:cTn>
                                        <p:tgtEl>
                                          <p:spTgt spid="39940"/>
                                        </p:tgtEl>
                                        <p:attrNameLst>
                                          <p:attrName>style.visibility</p:attrName>
                                        </p:attrNameLst>
                                      </p:cBhvr>
                                      <p:to>
                                        <p:strVal val="visible"/>
                                      </p:to>
                                    </p:set>
                                    <p:anim from="(-#ppt_w/2)" to="(#ppt_x)" calcmode="lin" valueType="num">
                                      <p:cBhvr>
                                        <p:cTn id="7" dur="600" fill="hold">
                                          <p:stCondLst>
                                            <p:cond delay="0"/>
                                          </p:stCondLst>
                                        </p:cTn>
                                        <p:tgtEl>
                                          <p:spTgt spid="39940"/>
                                        </p:tgtEl>
                                        <p:attrNameLst>
                                          <p:attrName>ppt_x</p:attrName>
                                        </p:attrNameLst>
                                      </p:cBhvr>
                                    </p:anim>
                                    <p:anim from="0" to="-1.0" calcmode="lin" valueType="num">
                                      <p:cBhvr>
                                        <p:cTn id="8" dur="200" decel="50000" autoRev="1" fill="hold">
                                          <p:stCondLst>
                                            <p:cond delay="600"/>
                                          </p:stCondLst>
                                        </p:cTn>
                                        <p:tgtEl>
                                          <p:spTgt spid="39940"/>
                                        </p:tgtEl>
                                        <p:attrNameLst>
                                          <p:attrName>xshear</p:attrName>
                                        </p:attrNameLst>
                                      </p:cBhvr>
                                    </p:anim>
                                    <p:animScale>
                                      <p:cBhvr>
                                        <p:cTn id="9" dur="200" decel="100000" autoRev="1" fill="hold">
                                          <p:stCondLst>
                                            <p:cond delay="600"/>
                                          </p:stCondLst>
                                        </p:cTn>
                                        <p:tgtEl>
                                          <p:spTgt spid="39940"/>
                                        </p:tgtEl>
                                      </p:cBhvr>
                                      <p:from x="100000" y="100000"/>
                                      <p:to x="80000" y="100000"/>
                                    </p:animScale>
                                    <p:anim by="(#ppt_h/3+#ppt_w*0.1)" calcmode="lin" valueType="num">
                                      <p:cBhvr additive="sum">
                                        <p:cTn id="10" dur="200" decel="100000" autoRev="1" fill="hold">
                                          <p:stCondLst>
                                            <p:cond delay="600"/>
                                          </p:stCondLst>
                                        </p:cTn>
                                        <p:tgtEl>
                                          <p:spTgt spid="39940"/>
                                        </p:tgtEl>
                                        <p:attrNameLst>
                                          <p:attrName>ppt_x</p:attrName>
                                        </p:attrNameLst>
                                      </p:cBhvr>
                                    </p:anim>
                                  </p:childTnLst>
                                </p:cTn>
                              </p:par>
                            </p:childTnLst>
                          </p:cTn>
                        </p:par>
                      </p:childTnLst>
                    </p:cTn>
                  </p:par>
                  <p:par>
                    <p:cTn id="11" fill="hold" nodeType="clickPar">
                      <p:stCondLst>
                        <p:cond delay="indefinite"/>
                      </p:stCondLst>
                      <p:childTnLst>
                        <p:par>
                          <p:cTn id="12" fill="hold" nodeType="withGroup">
                            <p:stCondLst>
                              <p:cond delay="0"/>
                            </p:stCondLst>
                            <p:childTnLst>
                              <p:par>
                                <p:cTn id="13" presetID="38" presetClass="entr" presetSubtype="0" accel="50000" fill="hold" grpId="0" nodeType="clickEffect">
                                  <p:stCondLst>
                                    <p:cond delay="0"/>
                                  </p:stCondLst>
                                  <p:iterate type="lt">
                                    <p:tmPct val="50000"/>
                                  </p:iterate>
                                  <p:childTnLst>
                                    <p:set>
                                      <p:cBhvr>
                                        <p:cTn id="14" dur="1" fill="hold">
                                          <p:stCondLst>
                                            <p:cond delay="0"/>
                                          </p:stCondLst>
                                        </p:cTn>
                                        <p:tgtEl>
                                          <p:spTgt spid="39941"/>
                                        </p:tgtEl>
                                        <p:attrNameLst>
                                          <p:attrName>style.visibility</p:attrName>
                                        </p:attrNameLst>
                                      </p:cBhvr>
                                      <p:to>
                                        <p:strVal val="visible"/>
                                      </p:to>
                                    </p:set>
                                    <p:set>
                                      <p:cBhvr>
                                        <p:cTn id="15" dur="455" fill="hold">
                                          <p:stCondLst>
                                            <p:cond delay="0"/>
                                          </p:stCondLst>
                                        </p:cTn>
                                        <p:tgtEl>
                                          <p:spTgt spid="39941"/>
                                        </p:tgtEl>
                                        <p:attrNameLst>
                                          <p:attrName>style.rotation</p:attrName>
                                        </p:attrNameLst>
                                      </p:cBhvr>
                                      <p:to>
                                        <p:strVal val="-45.0"/>
                                      </p:to>
                                    </p:set>
                                    <p:anim calcmode="lin" valueType="num">
                                      <p:cBhvr>
                                        <p:cTn id="16" dur="455" fill="hold">
                                          <p:stCondLst>
                                            <p:cond delay="455"/>
                                          </p:stCondLst>
                                        </p:cTn>
                                        <p:tgtEl>
                                          <p:spTgt spid="39941"/>
                                        </p:tgtEl>
                                        <p:attrNameLst>
                                          <p:attrName>style.rotation</p:attrName>
                                        </p:attrNameLst>
                                      </p:cBhvr>
                                      <p:tavLst>
                                        <p:tav tm="0">
                                          <p:val>
                                            <p:fltVal val="-45"/>
                                          </p:val>
                                        </p:tav>
                                        <p:tav tm="69900">
                                          <p:val>
                                            <p:fltVal val="45"/>
                                          </p:val>
                                        </p:tav>
                                        <p:tav tm="100000">
                                          <p:val>
                                            <p:fltVal val="0"/>
                                          </p:val>
                                        </p:tav>
                                      </p:tavLst>
                                    </p:anim>
                                    <p:anim calcmode="lin" valueType="num">
                                      <p:cBhvr>
                                        <p:cTn id="17" dur="455" fill="hold">
                                          <p:stCondLst>
                                            <p:cond delay="0"/>
                                          </p:stCondLst>
                                        </p:cTn>
                                        <p:tgtEl>
                                          <p:spTgt spid="39941"/>
                                        </p:tgtEl>
                                        <p:attrNameLst>
                                          <p:attrName>ppt_y</p:attrName>
                                        </p:attrNameLst>
                                      </p:cBhvr>
                                      <p:tavLst>
                                        <p:tav tm="0">
                                          <p:val>
                                            <p:strVal val="#ppt_y-1"/>
                                          </p:val>
                                        </p:tav>
                                        <p:tav tm="100000">
                                          <p:val>
                                            <p:strVal val="#ppt_y-(0.354*#ppt_w-0.172*#ppt_h)"/>
                                          </p:val>
                                        </p:tav>
                                      </p:tavLst>
                                    </p:anim>
                                    <p:anim calcmode="lin" valueType="num">
                                      <p:cBhvr>
                                        <p:cTn id="18" dur="156" decel="50000" autoRev="1" fill="hold">
                                          <p:stCondLst>
                                            <p:cond delay="455"/>
                                          </p:stCondLst>
                                        </p:cTn>
                                        <p:tgtEl>
                                          <p:spTgt spid="39941"/>
                                        </p:tgtEl>
                                        <p:attrNameLst>
                                          <p:attrName>ppt_y</p:attrName>
                                        </p:attrNameLst>
                                      </p:cBhvr>
                                      <p:tavLst>
                                        <p:tav tm="0">
                                          <p:val>
                                            <p:strVal val="#ppt_y-(0.354*#ppt_w-0.172*#ppt_h)"/>
                                          </p:val>
                                        </p:tav>
                                        <p:tav tm="100000">
                                          <p:val>
                                            <p:strVal val="#ppt_y-(0.354*#ppt_w-0.172*#ppt_h)-#ppt_h/2"/>
                                          </p:val>
                                        </p:tav>
                                      </p:tavLst>
                                    </p:anim>
                                    <p:anim calcmode="lin" valueType="num">
                                      <p:cBhvr>
                                        <p:cTn id="19" dur="136" fill="hold">
                                          <p:stCondLst>
                                            <p:cond delay="864"/>
                                          </p:stCondLst>
                                        </p:cTn>
                                        <p:tgtEl>
                                          <p:spTgt spid="39941"/>
                                        </p:tgtEl>
                                        <p:attrNameLst>
                                          <p:attrName>ppt_y</p:attrName>
                                        </p:attrNameLst>
                                      </p:cBhvr>
                                      <p:tavLst>
                                        <p:tav tm="0">
                                          <p:val>
                                            <p:strVal val="#ppt_y-(0.354*#ppt_w-0.172*#ppt_h)"/>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941" grpId="0"/>
    </p:bldLst>
  </p:timing>
</p:sld>
</file>

<file path=ppt/theme/theme1.xml><?xml version="1.0" encoding="utf-8"?>
<a:theme xmlns:a="http://schemas.openxmlformats.org/drawingml/2006/main" name="第一PPT模板网-WWW.1PPT.COM">
  <a:themeElements>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默认设计模板">
      <a:majorFont>
        <a:latin typeface="Arial"/>
        <a:ea typeface="宋体"/>
        <a:cs typeface=""/>
      </a:majorFont>
      <a:minorFont>
        <a:latin typeface="Arial"/>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默认设计模板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默认设计模板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默认设计模板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默认设计模板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默认设计模板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默认设计模板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默认设计模板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默认设计模板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默认设计模板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默认设计模板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默认设计模板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主题​​">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52</TotalTime>
  <Words>2204</Words>
  <Application>Microsoft Office PowerPoint</Application>
  <PresentationFormat>全屏显示(4:3)</PresentationFormat>
  <Paragraphs>153</Paragraphs>
  <Slides>23</Slides>
  <Notes>8</Notes>
  <HiddenSlides>0</HiddenSlides>
  <MMClips>0</MMClips>
  <ScaleCrop>false</ScaleCrop>
  <HeadingPairs>
    <vt:vector size="4" baseType="variant">
      <vt:variant>
        <vt:lpstr>主题</vt:lpstr>
      </vt:variant>
      <vt:variant>
        <vt:i4>1</vt:i4>
      </vt:variant>
      <vt:variant>
        <vt:lpstr>幻灯片标题</vt:lpstr>
      </vt:variant>
      <vt:variant>
        <vt:i4>23</vt:i4>
      </vt:variant>
    </vt:vector>
  </HeadingPairs>
  <TitlesOfParts>
    <vt:vector size="24" baseType="lpstr">
      <vt:lpstr>第一PPT模板网-WWW.1PPT.COM</vt:lpstr>
      <vt:lpstr>老人与海</vt:lpstr>
      <vt:lpstr>幻灯片 2</vt:lpstr>
      <vt:lpstr>你读出什么？</vt:lpstr>
      <vt:lpstr>你读出什么？</vt:lpstr>
      <vt:lpstr>简述课文节选部分的情节 ：</vt:lpstr>
      <vt:lpstr>幻灯片 6</vt:lpstr>
      <vt:lpstr>幻灯片 7</vt:lpstr>
      <vt:lpstr>幻灯片 8</vt:lpstr>
      <vt:lpstr>幻灯片 9</vt:lpstr>
      <vt:lpstr>幻灯片 10</vt:lpstr>
      <vt:lpstr>幻灯片 11</vt:lpstr>
      <vt:lpstr>老渔夫与鲨鱼搏斗的场面</vt:lpstr>
      <vt:lpstr>幻灯片 13</vt:lpstr>
      <vt:lpstr>幻灯片 14</vt:lpstr>
      <vt:lpstr>幻灯片 15</vt:lpstr>
      <vt:lpstr>分析人物形象 ：</vt:lpstr>
      <vt:lpstr>“硬汉子”的形象</vt:lpstr>
      <vt:lpstr>你认为老人是一个成功者还是失败者？ </vt:lpstr>
      <vt:lpstr>象征：</vt:lpstr>
      <vt:lpstr>瑞典诺贝尔授奖委员会的评价：</vt:lpstr>
      <vt:lpstr>读《老人与海》需要记住三句话： </vt:lpstr>
      <vt:lpstr>作 业：</vt:lpstr>
      <vt:lpstr>幻灯片 23</vt:lpstr>
    </vt:vector>
  </TitlesOfParts>
  <Manager>第一PPT模板网-WWW.1PPT.COM</Manager>
  <Company>第一PPT模板网-WWW.1PPT.COM</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第一PPT模板网-WWW.1PPT.COM</dc:title>
  <dc:subject>第一PPT模板网-WWW.1PPT.COM</dc:subject>
  <dc:creator>第一PPT模板网-WWW.1PPT.COM</dc:creator>
  <cp:keywords>第一PPT模板网-WWW.1PPT.COM</cp:keywords>
  <dc:description>第一PPT模板网-WWW.1PPT.COM</dc:description>
  <cp:lastModifiedBy>Administrator</cp:lastModifiedBy>
  <cp:revision>10</cp:revision>
  <dcterms:created xsi:type="dcterms:W3CDTF">2009-06-15T10:04:01Z</dcterms:created>
  <dcterms:modified xsi:type="dcterms:W3CDTF">2017-05-04T05:44:10Z</dcterms:modified>
  <cp:category>第一PPT模板网-WWW.1PPT.COM</cp:category>
</cp:coreProperties>
</file>