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gif" ContentType="image/gif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82" r:id="rId3"/>
    <p:sldId id="297" r:id="rId5"/>
    <p:sldId id="272" r:id="rId6"/>
    <p:sldId id="290" r:id="rId7"/>
    <p:sldId id="293" r:id="rId8"/>
    <p:sldId id="328" r:id="rId9"/>
    <p:sldId id="295" r:id="rId10"/>
    <p:sldId id="287" r:id="rId11"/>
    <p:sldId id="286" r:id="rId12"/>
    <p:sldId id="322" r:id="rId13"/>
    <p:sldId id="296" r:id="rId14"/>
    <p:sldId id="258" r:id="rId15"/>
    <p:sldId id="270" r:id="rId16"/>
    <p:sldId id="281" r:id="rId17"/>
    <p:sldId id="302" r:id="rId18"/>
    <p:sldId id="262" r:id="rId19"/>
    <p:sldId id="320" r:id="rId20"/>
    <p:sldId id="318" r:id="rId21"/>
    <p:sldId id="319" r:id="rId22"/>
    <p:sldId id="278" r:id="rId23"/>
    <p:sldId id="324" r:id="rId24"/>
    <p:sldId id="306" r:id="rId2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u="sng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u="sng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u="sng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u="sng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u="sng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umimoji="1" sz="2400" u="sng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umimoji="1" sz="2400" u="sng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umimoji="1" sz="2400" u="sng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umimoji="1" sz="2400" u="sng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9696"/>
    <a:srgbClr val="FF3300"/>
    <a:srgbClr val="FF0000"/>
    <a:srgbClr val="009900"/>
    <a:srgbClr val="9933FF"/>
    <a:srgbClr val="FFFF00"/>
    <a:srgbClr val="CC66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16" autoAdjust="0"/>
    <p:restoredTop sz="94728" autoAdjust="0"/>
  </p:normalViewPr>
  <p:slideViewPr>
    <p:cSldViewPr>
      <p:cViewPr varScale="1">
        <p:scale>
          <a:sx n="105" d="100"/>
          <a:sy n="105" d="100"/>
        </p:scale>
        <p:origin x="-90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1" d="100"/>
        <a:sy n="8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EE41DF-9010-46A1-AF5C-84BED967A3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2F72A-C0D4-45E4-9B9E-1C86FD88DEE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2F72A-C0D4-45E4-9B9E-1C86FD88DEE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2F72A-C0D4-45E4-9B9E-1C86FD88DEE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2F72A-C0D4-45E4-9B9E-1C86FD88DEE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2F72A-C0D4-45E4-9B9E-1C86FD88DEE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EACED8-F388-4B57-8B16-0B5F8A3D5B2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5C24F6-AE07-4BFF-89B5-15976006C2D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87BC03-97FE-4969-AC0F-D68F59A08E4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1326D0-725D-4DC4-BEBA-08C935E37CF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561F5-916F-4580-9118-E6E61A2F175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1F33BC-F36E-459D-B5DC-C2375C7251A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7FD828-6B34-4554-B37C-587945A362E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5F56C0-BC1F-4A91-B8E0-D358D9BA16FC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2AA706-F8AE-45DB-80F1-21B27E3DD05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021D26-AA19-43D7-B620-4CA2C8E0697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9FB188-4A53-447A-9199-7E3663C40EEF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 u="none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u="none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u="none"/>
            </a:lvl1pPr>
          </a:lstStyle>
          <a:p>
            <a:fld id="{30FE74C1-C131-49FD-A04D-E6402AD6F0E4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4.png"/><Relationship Id="rId3" Type="http://schemas.microsoft.com/office/2007/relationships/media" Target="file:///C:\Documents%20and%20Settings\lenovo\My%20Documents\My%20Music\&#38378;&#30005;.mp3" TargetMode="External"/><Relationship Id="rId2" Type="http://schemas.openxmlformats.org/officeDocument/2006/relationships/audio" Target="file:///C:\Documents%20and%20Settings\lenovo\My%20Documents\My%20Music\&#38378;&#30005;.mp3" TargetMode="External"/><Relationship Id="rId1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audio" Target="../media/audio1.wav"/><Relationship Id="rId8" Type="http://schemas.openxmlformats.org/officeDocument/2006/relationships/image" Target="../media/image10.png"/><Relationship Id="rId7" Type="http://schemas.microsoft.com/office/2007/relationships/media" Target="file:///F:\&#38647;&#38632;\BOATSINK.WAV" TargetMode="External"/><Relationship Id="rId6" Type="http://schemas.openxmlformats.org/officeDocument/2006/relationships/audio" Target="file:///F:\&#38647;&#38632;\BOATSINK.WAV" TargetMode="External"/><Relationship Id="rId5" Type="http://schemas.openxmlformats.org/officeDocument/2006/relationships/image" Target="../media/image28.GIF"/><Relationship Id="rId4" Type="http://schemas.openxmlformats.org/officeDocument/2006/relationships/image" Target="../media/image27.GIF"/><Relationship Id="rId3" Type="http://schemas.openxmlformats.org/officeDocument/2006/relationships/image" Target="../media/image26.wmf"/><Relationship Id="rId2" Type="http://schemas.openxmlformats.org/officeDocument/2006/relationships/image" Target="../media/image4.wmf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25.GIF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8.GIF"/><Relationship Id="rId2" Type="http://schemas.openxmlformats.org/officeDocument/2006/relationships/image" Target="../media/image26.wmf"/><Relationship Id="rId1" Type="http://schemas.openxmlformats.org/officeDocument/2006/relationships/image" Target="../media/image4.wmf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31.png"/><Relationship Id="rId3" Type="http://schemas.openxmlformats.org/officeDocument/2006/relationships/image" Target="../media/image30.GIF"/><Relationship Id="rId2" Type="http://schemas.openxmlformats.org/officeDocument/2006/relationships/image" Target="../media/image29.GIF"/><Relationship Id="rId1" Type="http://schemas.openxmlformats.org/officeDocument/2006/relationships/image" Target="../media/image4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image" Target="../media/image37.jpeg"/><Relationship Id="rId8" Type="http://schemas.openxmlformats.org/officeDocument/2006/relationships/image" Target="../media/image5.jpeg"/><Relationship Id="rId7" Type="http://schemas.openxmlformats.org/officeDocument/2006/relationships/image" Target="../media/image36.png"/><Relationship Id="rId6" Type="http://schemas.openxmlformats.org/officeDocument/2006/relationships/image" Target="../media/image30.GIF"/><Relationship Id="rId5" Type="http://schemas.openxmlformats.org/officeDocument/2006/relationships/image" Target="../media/image29.GIF"/><Relationship Id="rId4" Type="http://schemas.openxmlformats.org/officeDocument/2006/relationships/image" Target="../media/image35.GIF"/><Relationship Id="rId3" Type="http://schemas.openxmlformats.org/officeDocument/2006/relationships/image" Target="../media/image4.wmf"/><Relationship Id="rId2" Type="http://schemas.openxmlformats.org/officeDocument/2006/relationships/image" Target="../media/image34.jpeg"/><Relationship Id="rId19" Type="http://schemas.openxmlformats.org/officeDocument/2006/relationships/slideLayout" Target="../slideLayouts/slideLayout7.xml"/><Relationship Id="rId18" Type="http://schemas.openxmlformats.org/officeDocument/2006/relationships/audio" Target="../media/audio4.wav"/><Relationship Id="rId17" Type="http://schemas.openxmlformats.org/officeDocument/2006/relationships/audio" Target="../media/audio3.wav"/><Relationship Id="rId16" Type="http://schemas.microsoft.com/office/2007/relationships/media" Target="file:///D:\Program%20Files\kj50js\material\&#22768;&#38899;\&#21160;&#29289;\&#26118;&#34411;\ZR2588.WAV" TargetMode="External"/><Relationship Id="rId15" Type="http://schemas.openxmlformats.org/officeDocument/2006/relationships/audio" Target="file:///D:\Program%20Files\kj50js\material\&#22768;&#38899;\&#21160;&#29289;\&#26118;&#34411;\ZR2588.WAV" TargetMode="External"/><Relationship Id="rId14" Type="http://schemas.openxmlformats.org/officeDocument/2006/relationships/image" Target="../media/image10.png"/><Relationship Id="rId13" Type="http://schemas.openxmlformats.org/officeDocument/2006/relationships/audio" Target="../media/audio2.wav"/><Relationship Id="rId12" Type="http://schemas.openxmlformats.org/officeDocument/2006/relationships/image" Target="../media/image40.png"/><Relationship Id="rId11" Type="http://schemas.openxmlformats.org/officeDocument/2006/relationships/image" Target="../media/image39.jpeg"/><Relationship Id="rId10" Type="http://schemas.openxmlformats.org/officeDocument/2006/relationships/image" Target="../media/image38.jpeg"/><Relationship Id="rId1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audio" Target="../media/audio5.wav"/><Relationship Id="rId5" Type="http://schemas.openxmlformats.org/officeDocument/2006/relationships/image" Target="../media/image41.wmf"/><Relationship Id="rId4" Type="http://schemas.openxmlformats.org/officeDocument/2006/relationships/image" Target="../media/image10.png"/><Relationship Id="rId3" Type="http://schemas.microsoft.com/office/2007/relationships/media" Target="file:///\\Server\&#36164;&#26009;&#19978;&#20256;\28&#37011;&#32673;&#21326;\&#20020;&#26102;\ly&#26434;&#38899;\&#25484;&#22768;&#21917;&#24425;&#22768;.wav" TargetMode="External"/><Relationship Id="rId2" Type="http://schemas.openxmlformats.org/officeDocument/2006/relationships/audio" Target="file:///\\Server\&#36164;&#26009;&#19978;&#20256;\28&#37011;&#32673;&#21326;\&#20020;&#26102;\ly&#26434;&#38899;\&#25484;&#22768;&#21917;&#24425;&#22768;.wav" TargetMode="External"/><Relationship Id="rId1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slide" Target="slide12.xml"/><Relationship Id="rId4" Type="http://schemas.openxmlformats.org/officeDocument/2006/relationships/slide" Target="slide11.xml"/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3.GIF"/><Relationship Id="rId2" Type="http://schemas.openxmlformats.org/officeDocument/2006/relationships/slide" Target="slide3.xml"/><Relationship Id="rId1" Type="http://schemas.openxmlformats.org/officeDocument/2006/relationships/image" Target="../media/image4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4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0.png"/><Relationship Id="rId3" Type="http://schemas.microsoft.com/office/2007/relationships/media" Target="file:///C:\Documents%20and%20Settings\lenovo\My%20Documents\My%20Music\&#39118;01.WAV" TargetMode="External"/><Relationship Id="rId2" Type="http://schemas.openxmlformats.org/officeDocument/2006/relationships/audio" Target="file:///C:\Documents%20and%20Settings\lenovo\My%20Documents\My%20Music\&#39118;01.WAV" TargetMode="External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21.jpeg"/><Relationship Id="rId8" Type="http://schemas.openxmlformats.org/officeDocument/2006/relationships/image" Target="../media/image20.jpeg"/><Relationship Id="rId7" Type="http://schemas.openxmlformats.org/officeDocument/2006/relationships/image" Target="../media/image19.jpeg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846193"/>
            <a:ext cx="9144000" cy="5165613"/>
          </a:xfrm>
          <a:prstGeom prst="rect">
            <a:avLst/>
          </a:prstGeom>
        </p:spPr>
      </p:pic>
      <p:sp>
        <p:nvSpPr>
          <p:cNvPr id="38916" name="WordArt 4"/>
          <p:cNvSpPr>
            <a:spLocks noChangeArrowheads="1" noChangeShapeType="1" noTextEdit="1"/>
          </p:cNvSpPr>
          <p:nvPr/>
        </p:nvSpPr>
        <p:spPr bwMode="auto">
          <a:xfrm rot="5400000">
            <a:off x="5673824" y="2111152"/>
            <a:ext cx="3581400" cy="1752600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zh-CN" altLang="en-US" sz="8000" b="1" i="1" kern="10" dirty="0">
                <a:ln w="9525">
                  <a:solidFill>
                    <a:srgbClr val="FF99CC"/>
                  </a:solidFill>
                  <a:round/>
                </a:ln>
                <a:solidFill>
                  <a:srgbClr val="FF00FF"/>
                </a:solidFill>
                <a:effectLst>
                  <a:outerShdw dist="35921" dir="2700000" algn="ctr" rotWithShape="0">
                    <a:srgbClr val="B2B2B2">
                      <a:alpha val="80000"/>
                    </a:srgbClr>
                  </a:outerShdw>
                </a:effectLst>
                <a:latin typeface="楷体" panose="02010609060101010101" charset="-122"/>
              </a:rPr>
              <a:t>雷雨</a:t>
            </a:r>
            <a:endParaRPr lang="zh-CN" altLang="en-US" sz="8000" b="1" i="1" kern="10" dirty="0">
              <a:ln w="9525">
                <a:solidFill>
                  <a:srgbClr val="FF99CC"/>
                </a:solidFill>
                <a:round/>
              </a:ln>
              <a:solidFill>
                <a:srgbClr val="FF00FF"/>
              </a:solidFill>
              <a:effectLst>
                <a:outerShdw dist="35921" dir="2700000" algn="ctr" rotWithShape="0">
                  <a:srgbClr val="B2B2B2">
                    <a:alpha val="80000"/>
                  </a:srgbClr>
                </a:outerShdw>
              </a:effectLst>
              <a:latin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80" name="Picture 8" descr="9826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180975" y="0"/>
            <a:ext cx="95059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9874" name="Group 2"/>
          <p:cNvGrpSpPr/>
          <p:nvPr/>
        </p:nvGrpSpPr>
        <p:grpSpPr bwMode="auto">
          <a:xfrm>
            <a:off x="900113" y="2133600"/>
            <a:ext cx="3384550" cy="3384550"/>
            <a:chOff x="1066" y="1344"/>
            <a:chExt cx="2132" cy="2132"/>
          </a:xfrm>
        </p:grpSpPr>
        <p:sp>
          <p:nvSpPr>
            <p:cNvPr id="79875" name="Rectangle 3"/>
            <p:cNvSpPr>
              <a:spLocks noChangeArrowheads="1"/>
            </p:cNvSpPr>
            <p:nvPr/>
          </p:nvSpPr>
          <p:spPr bwMode="auto">
            <a:xfrm>
              <a:off x="1066" y="1344"/>
              <a:ext cx="2132" cy="21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endParaRPr kumimoji="0" lang="zh-CN" altLang="zh-CN" sz="1800" u="none">
                <a:latin typeface="Arial" panose="020B0604020202020204" pitchFamily="34" charset="0"/>
              </a:endParaRPr>
            </a:p>
          </p:txBody>
        </p:sp>
        <p:sp>
          <p:nvSpPr>
            <p:cNvPr id="79876" name="Line 4"/>
            <p:cNvSpPr>
              <a:spLocks noChangeShapeType="1"/>
            </p:cNvSpPr>
            <p:nvPr/>
          </p:nvSpPr>
          <p:spPr bwMode="auto">
            <a:xfrm>
              <a:off x="1066" y="2432"/>
              <a:ext cx="21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9877" name="Line 5"/>
            <p:cNvSpPr>
              <a:spLocks noChangeShapeType="1"/>
            </p:cNvSpPr>
            <p:nvPr/>
          </p:nvSpPr>
          <p:spPr bwMode="auto">
            <a:xfrm>
              <a:off x="2154" y="1344"/>
              <a:ext cx="0" cy="21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9878" name="Text Box 6"/>
          <p:cNvSpPr txBox="1">
            <a:spLocks noChangeArrowheads="1"/>
          </p:cNvSpPr>
          <p:nvPr/>
        </p:nvSpPr>
        <p:spPr bwMode="auto">
          <a:xfrm>
            <a:off x="1042988" y="1844675"/>
            <a:ext cx="3105150" cy="359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3000" u="none">
                <a:latin typeface="Arial" panose="020B0604020202020204" pitchFamily="34" charset="0"/>
                <a:ea typeface="楷体_GB2312" pitchFamily="49" charset="-122"/>
              </a:rPr>
              <a:t>垂</a:t>
            </a:r>
            <a:endParaRPr kumimoji="0" lang="zh-CN" altLang="en-US" sz="23000" u="none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79879" name="Text Box 7"/>
          <p:cNvSpPr txBox="1">
            <a:spLocks noChangeArrowheads="1"/>
          </p:cNvSpPr>
          <p:nvPr/>
        </p:nvSpPr>
        <p:spPr bwMode="auto">
          <a:xfrm>
            <a:off x="684213" y="700088"/>
            <a:ext cx="20161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3600" b="1" u="none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我会写</a:t>
            </a:r>
            <a:endParaRPr kumimoji="0" lang="zh-CN" altLang="en-US" sz="3600" b="1" u="none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7" descr="057ce"/>
          <p:cNvPicPr>
            <a:picLocks noChangeAspect="1" noChangeArrowheads="1"/>
          </p:cNvPicPr>
          <p:nvPr>
            <p:ph idx="4294967295"/>
          </p:nvPr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pic>
        <p:nvPicPr>
          <p:cNvPr id="16393" name="闪电.mp3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2" name="TextBox 3"/>
          <p:cNvSpPr txBox="1">
            <a:spLocks noChangeArrowheads="1"/>
          </p:cNvSpPr>
          <p:nvPr/>
        </p:nvSpPr>
        <p:spPr bwMode="auto">
          <a:xfrm>
            <a:off x="1476375" y="765175"/>
            <a:ext cx="640873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3200" u="none">
                <a:solidFill>
                  <a:srgbClr val="FF0000"/>
                </a:solidFill>
                <a:latin typeface="Arial" panose="020B0604020202020204" pitchFamily="34" charset="0"/>
              </a:rPr>
              <a:t>闪电越来越亮，雷声越来越响。</a:t>
            </a:r>
            <a:endParaRPr kumimoji="0" lang="zh-CN" altLang="en-US" sz="3200" u="none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2268538" y="765175"/>
            <a:ext cx="1403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zh-CN" altLang="en-US" sz="3200" b="1" u="none">
                <a:solidFill>
                  <a:srgbClr val="FFFF00"/>
                </a:solidFill>
                <a:latin typeface="Arial" panose="020B0604020202020204" pitchFamily="34" charset="0"/>
              </a:rPr>
              <a:t>越来越</a:t>
            </a:r>
            <a:endParaRPr kumimoji="0" lang="zh-CN" altLang="en-US" sz="3200" b="1" u="none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5148263" y="765175"/>
            <a:ext cx="1403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zh-CN" altLang="en-US" sz="3200" b="1" u="none">
                <a:solidFill>
                  <a:srgbClr val="FFFF00"/>
                </a:solidFill>
                <a:latin typeface="Arial" panose="020B0604020202020204" pitchFamily="34" charset="0"/>
              </a:rPr>
              <a:t>越来越</a:t>
            </a:r>
            <a:endParaRPr kumimoji="0" lang="zh-CN" altLang="en-US" sz="3200" b="1" u="none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5" fill="hold"/>
                                        <p:tgtEl>
                                          <p:spTgt spid="163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393"/>
                </p:tgtEl>
              </p:cMediaNode>
            </p:audio>
          </p:childTnLst>
        </p:cTn>
      </p:par>
    </p:tnLst>
    <p:bldLst>
      <p:bldP spid="53253" grpId="0"/>
      <p:bldP spid="5325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2B2B2">
                <a:gamma/>
                <a:shade val="46275"/>
                <a:invGamma/>
              </a:srgbClr>
            </a:gs>
            <a:gs pos="100000">
              <a:srgbClr val="B2B2B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20" name="Group 24"/>
          <p:cNvGrpSpPr/>
          <p:nvPr/>
        </p:nvGrpSpPr>
        <p:grpSpPr bwMode="auto">
          <a:xfrm>
            <a:off x="4267200" y="228600"/>
            <a:ext cx="4648200" cy="1947863"/>
            <a:chOff x="1008" y="288"/>
            <a:chExt cx="2928" cy="1371"/>
          </a:xfrm>
        </p:grpSpPr>
        <p:pic>
          <p:nvPicPr>
            <p:cNvPr id="4121" name="Picture 25" descr="BD13634_"/>
            <p:cNvPicPr>
              <a:picLocks noChangeAspect="1" noChangeArrowheads="1" noCrop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2592" y="288"/>
              <a:ext cx="1344" cy="8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22" name="Picture 26" descr="BD13634_"/>
            <p:cNvPicPr>
              <a:picLocks noChangeAspect="1" noChangeArrowheads="1" noCrop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1008" y="672"/>
              <a:ext cx="1536" cy="9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098" name="Picture 2" descr="SL00632_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924175"/>
            <a:ext cx="7696200" cy="357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NA01635_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5000" y="4257675"/>
            <a:ext cx="3429000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AG00566_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05000" y="3657600"/>
            <a:ext cx="655638" cy="40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01" name="Group 5"/>
          <p:cNvGrpSpPr/>
          <p:nvPr/>
        </p:nvGrpSpPr>
        <p:grpSpPr bwMode="auto">
          <a:xfrm>
            <a:off x="0" y="549275"/>
            <a:ext cx="9448800" cy="3214688"/>
            <a:chOff x="0" y="288"/>
            <a:chExt cx="5952" cy="2025"/>
          </a:xfrm>
        </p:grpSpPr>
        <p:pic>
          <p:nvPicPr>
            <p:cNvPr id="4102" name="Picture 6" descr="AG00434_"/>
            <p:cNvPicPr>
              <a:picLocks noChangeAspect="1" noChangeArrowheads="1" noCrop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928" y="528"/>
              <a:ext cx="1680" cy="15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3" name="Picture 7" descr="AG00434_"/>
            <p:cNvPicPr>
              <a:picLocks noChangeAspect="1" noChangeArrowheads="1" noCrop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152" y="288"/>
              <a:ext cx="1104" cy="7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4" name="Picture 8" descr="AG00434_"/>
            <p:cNvPicPr>
              <a:picLocks noChangeAspect="1" noChangeArrowheads="1" noCrop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624"/>
              <a:ext cx="2352" cy="16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5" name="Picture 9" descr="AG00434_"/>
            <p:cNvPicPr>
              <a:picLocks noChangeAspect="1" noChangeArrowheads="1" noCrop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064" y="864"/>
              <a:ext cx="1536" cy="1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6" name="Picture 10" descr="AG00434_"/>
            <p:cNvPicPr>
              <a:picLocks noChangeAspect="1" noChangeArrowheads="1" noCrop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272" y="912"/>
              <a:ext cx="1680" cy="12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107" name="Picture 11" descr="AG00566_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6000" y="3657600"/>
            <a:ext cx="655638" cy="40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AG00566_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43200" y="3581400"/>
            <a:ext cx="655638" cy="40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9" name="Picture 13" descr="AG00566_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8200" y="3505200"/>
            <a:ext cx="503238" cy="309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AG00566_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29200" y="3505200"/>
            <a:ext cx="503238" cy="309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1" name="Picture 15" descr="AG00566_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10200" y="3429000"/>
            <a:ext cx="503238" cy="309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AG00566_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76800" y="3733800"/>
            <a:ext cx="503238" cy="309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3" name="Picture 17" descr="AG00566_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10200" y="3733800"/>
            <a:ext cx="503238" cy="309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4" name="Picture 18" descr="AG00566_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8263" y="3644900"/>
            <a:ext cx="503237" cy="309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5" name="Picture 19" descr="AG00566_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52600" y="3276600"/>
            <a:ext cx="503238" cy="309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6" name="Picture 20" descr="AG00566_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33600" y="3352800"/>
            <a:ext cx="503238" cy="309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7" name="Picture 21" descr="AG00566_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84438" y="3357563"/>
            <a:ext cx="503237" cy="309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18" name="WordArt 22"/>
          <p:cNvSpPr>
            <a:spLocks noChangeArrowheads="1" noChangeShapeType="1" noTextEdit="1"/>
          </p:cNvSpPr>
          <p:nvPr/>
        </p:nvSpPr>
        <p:spPr bwMode="auto">
          <a:xfrm>
            <a:off x="7620000" y="304800"/>
            <a:ext cx="1295400" cy="533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隶书"/>
                <a:ea typeface="隶书"/>
              </a:rPr>
              <a:t>雷雨中</a:t>
            </a:r>
            <a:endParaRPr lang="zh-CN" altLang="en-US" sz="3600" kern="10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/>
                </a:outerShdw>
              </a:effectLst>
              <a:latin typeface="隶书"/>
              <a:ea typeface="隶书"/>
            </a:endParaRPr>
          </a:p>
        </p:txBody>
      </p:sp>
      <p:pic>
        <p:nvPicPr>
          <p:cNvPr id="4125" name="BOATSINK.WAV">
            <a:hlinkClick r:id="" action="ppaction://media"/>
          </p:cNvPr>
          <p:cNvPicPr>
            <a:picLocks noRot="1" noChangeAspect="1" noChangeArrowheads="1"/>
          </p:cNvPicPr>
          <p:nvPr>
            <a:audioFile r:link="rId6"/>
            <p:extLst>
              <p:ext uri="{DAA4B4D4-6D71-4841-9C94-3DE7FCFB9230}">
                <p14:media xmlns:p14="http://schemas.microsoft.com/office/powerpoint/2010/main" r:link="rId7"/>
              </p:ext>
            </p:ext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172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6" name="MTN_3496.WAV">
            <a:hlinkClick r:id="" action="ppaction://media"/>
          </p:cNvPr>
          <p:cNvPicPr>
            <a:picLocks noRot="1" noChangeAspect="1" noChangeArrowheads="1"/>
          </p:cNvPicPr>
          <p:nvPr>
            <a:wavAudioFile r:embed="rId9" name="MTN_005.WAV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28" name="Rectangle 32"/>
          <p:cNvSpPr>
            <a:spLocks noGrp="1" noChangeArrowheads="1"/>
          </p:cNvSpPr>
          <p:nvPr>
            <p:ph type="title" idx="4294967295"/>
          </p:nvPr>
        </p:nvSpPr>
        <p:spPr>
          <a:xfrm>
            <a:off x="3708400" y="3284538"/>
            <a:ext cx="7772400" cy="1143000"/>
          </a:xfrm>
        </p:spPr>
        <p:txBody>
          <a:bodyPr/>
          <a:lstStyle/>
          <a:p>
            <a:r>
              <a:rPr lang="zh-CN" altLang="en-US">
                <a:solidFill>
                  <a:srgbClr val="969696"/>
                </a:solidFill>
              </a:rPr>
              <a:t>雷雨中图</a:t>
            </a:r>
            <a:r>
              <a:rPr lang="en-US" altLang="zh-CN">
                <a:solidFill>
                  <a:srgbClr val="969696"/>
                </a:solidFill>
              </a:rPr>
              <a:t>2</a:t>
            </a:r>
            <a:endParaRPr lang="en-US" altLang="zh-CN">
              <a:solidFill>
                <a:srgbClr val="96969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1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51" fill="hold"/>
                                        <p:tgtEl>
                                          <p:spTgt spid="41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25"/>
                </p:tgtEl>
              </p:cMediaNode>
            </p:audio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2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0C0C0">
                <a:gamma/>
                <a:shade val="46275"/>
                <a:invGamma/>
              </a:srgbClr>
            </a:gs>
            <a:gs pos="100000">
              <a:srgbClr val="C0C0C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SL00632_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50825" y="1989138"/>
            <a:ext cx="4592638" cy="2214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NA01635_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35375" y="2565400"/>
            <a:ext cx="2046288" cy="160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6232525" y="1011238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zh-CN" u="none">
              <a:solidFill>
                <a:schemeClr val="accent2"/>
              </a:solidFill>
            </a:endParaRPr>
          </a:p>
        </p:txBody>
      </p:sp>
      <p:pic>
        <p:nvPicPr>
          <p:cNvPr id="16399" name="Picture 15" descr="AG00434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762000"/>
            <a:ext cx="2228850" cy="166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400" name="Picture 16" descr="AG00434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685800"/>
            <a:ext cx="1592263" cy="1557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401" name="Picture 17" descr="AG00434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1052513"/>
            <a:ext cx="1592262" cy="1187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409" name="Picture 25" descr="AG00434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447800"/>
            <a:ext cx="2228850" cy="166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410" name="Picture 26" descr="AG00434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1066800"/>
            <a:ext cx="198755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412" name="Text Box 28"/>
          <p:cNvSpPr txBox="1">
            <a:spLocks noChangeArrowheads="1"/>
          </p:cNvSpPr>
          <p:nvPr/>
        </p:nvSpPr>
        <p:spPr bwMode="auto">
          <a:xfrm>
            <a:off x="0" y="4191000"/>
            <a:ext cx="9144000" cy="3176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tIns="3600" rIns="54000" bIns="360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u="none">
                <a:solidFill>
                  <a:srgbClr val="0000CC"/>
                </a:solidFill>
              </a:rPr>
              <a:t>       </a:t>
            </a:r>
            <a:r>
              <a:rPr lang="zh-CN" altLang="en-US" sz="3200" b="1" u="none">
                <a:solidFill>
                  <a:srgbClr val="0000CC"/>
                </a:solidFill>
              </a:rPr>
              <a:t>哗，哗，哗，雨下起来了。</a:t>
            </a:r>
            <a:endParaRPr lang="zh-CN" altLang="en-US" sz="3200" b="1" u="none">
              <a:solidFill>
                <a:srgbClr val="0000CC"/>
              </a:solidFill>
            </a:endParaRPr>
          </a:p>
          <a:p>
            <a:pPr>
              <a:spcBef>
                <a:spcPct val="50000"/>
              </a:spcBef>
            </a:pPr>
            <a:r>
              <a:rPr lang="zh-CN" altLang="en-US" sz="3200" b="1" u="none">
                <a:solidFill>
                  <a:srgbClr val="0000CC"/>
                </a:solidFill>
              </a:rPr>
              <a:t>       雨越下越大。往窗外望去，树哇，房子啊，都看不清了。</a:t>
            </a:r>
            <a:endParaRPr lang="zh-CN" altLang="en-US" sz="3200" b="1" u="none">
              <a:solidFill>
                <a:srgbClr val="0000CC"/>
              </a:solidFill>
            </a:endParaRPr>
          </a:p>
          <a:p>
            <a:pPr>
              <a:spcBef>
                <a:spcPct val="50000"/>
              </a:spcBef>
            </a:pPr>
            <a:r>
              <a:rPr lang="zh-CN" altLang="en-US" sz="3200" b="1" u="none">
                <a:solidFill>
                  <a:srgbClr val="0000CC"/>
                </a:solidFill>
              </a:rPr>
              <a:t>       渐渐地，渐渐地，雷声小了，雨声也小了。</a:t>
            </a:r>
            <a:endParaRPr lang="zh-CN" altLang="en-US" sz="3200" b="1" u="none">
              <a:solidFill>
                <a:srgbClr val="0000CC"/>
              </a:solidFill>
            </a:endParaRPr>
          </a:p>
          <a:p>
            <a:pPr>
              <a:spcBef>
                <a:spcPct val="50000"/>
              </a:spcBef>
            </a:pPr>
            <a:endParaRPr lang="en-US" altLang="zh-CN" sz="3200" b="1" u="none">
              <a:solidFill>
                <a:srgbClr val="0000CC"/>
              </a:solidFill>
            </a:endParaRPr>
          </a:p>
        </p:txBody>
      </p:sp>
      <p:sp>
        <p:nvSpPr>
          <p:cNvPr id="16414" name="Rectangle 30"/>
          <p:cNvSpPr>
            <a:spLocks noGrp="1" noChangeArrowheads="1"/>
          </p:cNvSpPr>
          <p:nvPr>
            <p:ph type="title" idx="4294967295"/>
          </p:nvPr>
        </p:nvSpPr>
        <p:spPr>
          <a:xfrm>
            <a:off x="3276600" y="188913"/>
            <a:ext cx="5543550" cy="1143000"/>
          </a:xfrm>
        </p:spPr>
        <p:txBody>
          <a:bodyPr/>
          <a:lstStyle/>
          <a:p>
            <a:r>
              <a:rPr lang="zh-CN" altLang="en-US">
                <a:solidFill>
                  <a:srgbClr val="FF0000"/>
                </a:solidFill>
              </a:rPr>
              <a:t>雷雨中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6430" name="Line 46"/>
          <p:cNvSpPr>
            <a:spLocks noChangeShapeType="1"/>
          </p:cNvSpPr>
          <p:nvPr/>
        </p:nvSpPr>
        <p:spPr bwMode="auto">
          <a:xfrm>
            <a:off x="755650" y="4724400"/>
            <a:ext cx="2232025" cy="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31" name="Line 47"/>
          <p:cNvSpPr>
            <a:spLocks noChangeShapeType="1"/>
          </p:cNvSpPr>
          <p:nvPr/>
        </p:nvSpPr>
        <p:spPr bwMode="auto">
          <a:xfrm>
            <a:off x="1258888" y="5445125"/>
            <a:ext cx="1657350" cy="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32" name="Line 48"/>
          <p:cNvSpPr>
            <a:spLocks noChangeShapeType="1"/>
          </p:cNvSpPr>
          <p:nvPr/>
        </p:nvSpPr>
        <p:spPr bwMode="auto">
          <a:xfrm>
            <a:off x="0" y="6021388"/>
            <a:ext cx="1331913" cy="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37" name="Line 53"/>
          <p:cNvSpPr>
            <a:spLocks noChangeShapeType="1"/>
          </p:cNvSpPr>
          <p:nvPr/>
        </p:nvSpPr>
        <p:spPr bwMode="auto">
          <a:xfrm>
            <a:off x="755650" y="4652963"/>
            <a:ext cx="22320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38" name="Line 54"/>
          <p:cNvSpPr>
            <a:spLocks noChangeShapeType="1"/>
          </p:cNvSpPr>
          <p:nvPr/>
        </p:nvSpPr>
        <p:spPr bwMode="auto">
          <a:xfrm>
            <a:off x="755650" y="6669088"/>
            <a:ext cx="3024188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6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6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37" grpId="0" animBg="1"/>
      <p:bldP spid="1643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2"/>
          <p:cNvGrpSpPr/>
          <p:nvPr/>
        </p:nvGrpSpPr>
        <p:grpSpPr bwMode="auto">
          <a:xfrm>
            <a:off x="179388" y="0"/>
            <a:ext cx="5486400" cy="3124200"/>
            <a:chOff x="96" y="288"/>
            <a:chExt cx="5904" cy="3792"/>
          </a:xfrm>
        </p:grpSpPr>
        <p:pic>
          <p:nvPicPr>
            <p:cNvPr id="27651" name="Picture 3" descr="SL00632_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96" y="1344"/>
              <a:ext cx="4848" cy="27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652" name="Picture 4" descr="j0076155"/>
            <p:cNvPicPr>
              <a:picLocks noChangeAspect="1" noChangeArrowheads="1" noCrop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640" y="2688"/>
              <a:ext cx="614" cy="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653" name="Picture 5" descr="j0076171"/>
            <p:cNvPicPr>
              <a:picLocks noChangeAspect="1" noChangeArrowheads="1" noCrop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304" y="1440"/>
              <a:ext cx="585" cy="3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654" name="Picture 6" descr="j0099200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4224" y="288"/>
              <a:ext cx="1344" cy="3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655" name="Picture 7" descr="SUM00014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744" y="384"/>
              <a:ext cx="2256" cy="36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5638800" y="457200"/>
            <a:ext cx="3505200" cy="3354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u="none">
                <a:solidFill>
                  <a:srgbClr val="0000CC"/>
                </a:solidFill>
              </a:rPr>
              <a:t>        </a:t>
            </a:r>
            <a:r>
              <a:rPr lang="zh-CN" altLang="en-US" sz="4000" b="1" u="none">
                <a:solidFill>
                  <a:srgbClr val="0000CC"/>
                </a:solidFill>
              </a:rPr>
              <a:t>天亮起来了。打开窗户，清新的空气迎面扑来。</a:t>
            </a:r>
            <a:endParaRPr lang="zh-CN" altLang="en-US" sz="4000" b="1" u="none">
              <a:solidFill>
                <a:srgbClr val="0000CC"/>
              </a:solidFill>
            </a:endParaRPr>
          </a:p>
          <a:p>
            <a:pPr>
              <a:spcBef>
                <a:spcPct val="50000"/>
              </a:spcBef>
            </a:pPr>
            <a:r>
              <a:rPr lang="zh-CN" altLang="en-US" sz="3600" b="1" u="none">
                <a:solidFill>
                  <a:srgbClr val="0000CC"/>
                </a:solidFill>
              </a:rPr>
              <a:t>        </a:t>
            </a:r>
            <a:endParaRPr lang="zh-CN" altLang="en-US" sz="3600" b="1" u="none">
              <a:solidFill>
                <a:srgbClr val="0000CC"/>
              </a:solidFill>
            </a:endParaRPr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304800" y="3886200"/>
            <a:ext cx="8458200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 u="none">
                <a:solidFill>
                  <a:srgbClr val="0000CC"/>
                </a:solidFill>
              </a:rPr>
              <a:t>        </a:t>
            </a:r>
            <a:r>
              <a:rPr lang="zh-CN" altLang="en-US" sz="4000" b="1" u="none">
                <a:solidFill>
                  <a:srgbClr val="0000CC"/>
                </a:solidFill>
              </a:rPr>
              <a:t>雨停了。太阳出来了。一条彩虹挂在天空。蝉叫了。蜘蛛又坐在网上。池塘里水满了，青蛙也叫起来了。</a:t>
            </a:r>
            <a:endParaRPr lang="zh-CN" altLang="en-US" sz="4000" b="1" u="none">
              <a:solidFill>
                <a:srgbClr val="0000CC"/>
              </a:solidFill>
            </a:endParaRPr>
          </a:p>
          <a:p>
            <a:pPr algn="ctr">
              <a:spcBef>
                <a:spcPct val="50000"/>
              </a:spcBef>
            </a:pPr>
            <a:endParaRPr lang="en-US" altLang="zh-CN" sz="4000" u="none"/>
          </a:p>
        </p:txBody>
      </p:sp>
      <p:sp>
        <p:nvSpPr>
          <p:cNvPr id="27661" name="Rectangle 1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5184775" cy="1143000"/>
          </a:xfrm>
        </p:spPr>
        <p:txBody>
          <a:bodyPr/>
          <a:lstStyle/>
          <a:p>
            <a:r>
              <a:rPr lang="zh-CN" altLang="en-US"/>
              <a:t>雷雨后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lll"/>
          <p:cNvPicPr>
            <a:picLocks noChangeAspect="1" noChangeArrowheads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9144000" cy="66690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7" name="Picture 15" descr="j009920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010400" y="228600"/>
            <a:ext cx="2133600" cy="593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15" name="Picture 23" descr="JIJ0000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CFFFFF"/>
              </a:clrFrom>
              <a:clrTo>
                <a:srgbClr val="C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SL00632_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752600"/>
            <a:ext cx="7696200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AG00433_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2590800" cy="204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j0076155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91000" y="3581400"/>
            <a:ext cx="974725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3" name="Picture 11" descr="j0076171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657600" y="2286000"/>
            <a:ext cx="928688" cy="585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20" name="Picture 28" descr="荷花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9DC8E4"/>
              </a:clrFrom>
              <a:clrTo>
                <a:srgbClr val="9DC8E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562600"/>
            <a:ext cx="91440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24" name="Picture 32" descr="SUM00014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62600" y="228600"/>
            <a:ext cx="3581400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11" name="WordArt 19"/>
          <p:cNvSpPr>
            <a:spLocks noChangeArrowheads="1" noChangeShapeType="1" noTextEdit="1"/>
          </p:cNvSpPr>
          <p:nvPr/>
        </p:nvSpPr>
        <p:spPr bwMode="auto">
          <a:xfrm>
            <a:off x="0" y="228600"/>
            <a:ext cx="1295400" cy="533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solidFill>
                  <a:srgbClr val="FF66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隶书"/>
                <a:ea typeface="隶书"/>
              </a:rPr>
              <a:t>雷雨后</a:t>
            </a:r>
            <a:endParaRPr lang="zh-CN" altLang="en-US" sz="3600" kern="10">
              <a:solidFill>
                <a:srgbClr val="FF6600"/>
              </a:solidFill>
              <a:effectLst>
                <a:outerShdw dist="35921" dir="2700000" algn="ctr" rotWithShape="0">
                  <a:srgbClr val="C0C0C0"/>
                </a:outerShdw>
              </a:effectLst>
              <a:latin typeface="隶书"/>
              <a:ea typeface="隶书"/>
            </a:endParaRPr>
          </a:p>
        </p:txBody>
      </p:sp>
      <p:pic>
        <p:nvPicPr>
          <p:cNvPr id="8221" name="Picture 29" descr="Jzd00059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AF9FD"/>
              </a:clrFrom>
              <a:clrTo>
                <a:srgbClr val="FAF9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9800" y="2743200"/>
            <a:ext cx="1617663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233" name="Group 41"/>
          <p:cNvGrpSpPr/>
          <p:nvPr/>
        </p:nvGrpSpPr>
        <p:grpSpPr bwMode="auto">
          <a:xfrm>
            <a:off x="8001000" y="2133600"/>
            <a:ext cx="671513" cy="876300"/>
            <a:chOff x="5040" y="1344"/>
            <a:chExt cx="423" cy="552"/>
          </a:xfrm>
        </p:grpSpPr>
        <p:pic>
          <p:nvPicPr>
            <p:cNvPr id="8222" name="Picture 30" descr="Jzd00005"/>
            <p:cNvPicPr>
              <a:picLocks noChangeAspect="1" noChangeArrowheads="1"/>
            </p:cNvPicPr>
            <p:nvPr/>
          </p:nvPicPr>
          <p:blipFill>
            <a:blip r:embed="rId10" cstate="email">
              <a:clrChange>
                <a:clrFrom>
                  <a:srgbClr val="FDFFFF"/>
                </a:clrFrom>
                <a:clrTo>
                  <a:srgbClr val="FD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040" y="1344"/>
              <a:ext cx="272" cy="3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25" name="Picture 33" descr="Jzd00003"/>
            <p:cNvPicPr>
              <a:picLocks noChangeAspect="1" noChangeArrowheads="1"/>
            </p:cNvPicPr>
            <p:nvPr/>
          </p:nvPicPr>
          <p:blipFill>
            <a:blip r:embed="rId1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36" y="1536"/>
              <a:ext cx="327" cy="3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8226" name="Picture 34" descr="青蛙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76800" y="4876800"/>
            <a:ext cx="19050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31" name="CHIG3558.WAV">
            <a:hlinkClick r:id="" action="ppaction://media"/>
          </p:cNvPr>
          <p:cNvPicPr>
            <a:picLocks noRot="1" noChangeAspect="1" noChangeArrowheads="1"/>
          </p:cNvPicPr>
          <p:nvPr>
            <a:wavAudioFile r:embed="rId13" name="CHIGGERS.WAV"/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32" name="ZR2588.WAV">
            <a:hlinkClick r:id="" action="ppaction://media"/>
          </p:cNvPr>
          <p:cNvPicPr>
            <a:picLocks noRot="1" noChangeAspect="1" noChangeArrowheads="1"/>
          </p:cNvPicPr>
          <p:nvPr>
            <a:audioFile r:link="rId15"/>
            <p:extLst>
              <p:ext uri="{DAA4B4D4-6D71-4841-9C94-3DE7FCFB9230}">
                <p14:media xmlns:p14="http://schemas.microsoft.com/office/powerpoint/2010/main" r:link="rId16"/>
              </p:ext>
            </p:ext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0198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35" name="Rectangle 43"/>
          <p:cNvSpPr>
            <a:spLocks noGrp="1" noChangeArrowheads="1"/>
          </p:cNvSpPr>
          <p:nvPr>
            <p:ph type="title" idx="4294967295"/>
          </p:nvPr>
        </p:nvSpPr>
        <p:spPr>
          <a:xfrm>
            <a:off x="971550" y="836613"/>
            <a:ext cx="7772400" cy="1143000"/>
          </a:xfrm>
        </p:spPr>
        <p:txBody>
          <a:bodyPr/>
          <a:lstStyle/>
          <a:p>
            <a:r>
              <a:rPr lang="zh-CN" altLang="en-US"/>
              <a:t>雷雨后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7" name="ZR2586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" fill="hold"/>
                                        <p:tgtEl>
                                          <p:spTgt spid="82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8" name="CHIGGER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702" fill="hold"/>
                                        <p:tgtEl>
                                          <p:spTgt spid="82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32"/>
                </p:tgtEl>
              </p:cMediaNode>
            </p:audio>
            <p:audio>
              <p:cMediaNode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31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0" y="3141663"/>
            <a:ext cx="8540750" cy="139065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sz="6000" b="1" dirty="0">
                <a:solidFill>
                  <a:schemeClr val="tx2"/>
                </a:solidFill>
              </a:rPr>
              <a:t>     </a:t>
            </a:r>
            <a:r>
              <a:rPr lang="zh-CN" altLang="en-US" sz="6000" b="1" dirty="0">
                <a:solidFill>
                  <a:schemeClr val="tx2"/>
                </a:solidFill>
              </a:rPr>
              <a:t>压       乱      垂        虹</a:t>
            </a:r>
            <a:endParaRPr lang="zh-CN" altLang="en-US" sz="6000" b="1" dirty="0">
              <a:solidFill>
                <a:schemeClr val="tx2"/>
              </a:solidFill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187450" y="1773238"/>
            <a:ext cx="13684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0" lang="en-US" altLang="zh-CN" sz="4800" u="none" dirty="0" err="1">
                <a:solidFill>
                  <a:srgbClr val="00CC00"/>
                </a:solidFill>
                <a:latin typeface="Arial" panose="020B0604020202020204" pitchFamily="34" charset="0"/>
              </a:rPr>
              <a:t>y</a:t>
            </a:r>
            <a:r>
              <a:rPr kumimoji="0" lang="en-US" altLang="zh-CN" sz="5400" b="1" u="none" dirty="0" err="1">
                <a:solidFill>
                  <a:srgbClr val="00CC00"/>
                </a:solidFill>
                <a:latin typeface="宋体" panose="02010600030101010101" pitchFamily="2" charset="-122"/>
              </a:rPr>
              <a:t>ā</a:t>
            </a:r>
            <a:endParaRPr kumimoji="0" lang="en-US" altLang="zh-CN" sz="5400" b="1" u="none" dirty="0">
              <a:solidFill>
                <a:srgbClr val="00CC00"/>
              </a:solidFill>
              <a:latin typeface="宋体" panose="02010600030101010101" pitchFamily="2" charset="-122"/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2843213" y="1773238"/>
            <a:ext cx="14414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0" lang="en-US" altLang="zh-CN" sz="4800" u="none">
                <a:solidFill>
                  <a:srgbClr val="00CC00"/>
                </a:solidFill>
                <a:latin typeface="Arial" panose="020B0604020202020204" pitchFamily="34" charset="0"/>
              </a:rPr>
              <a:t>lu</a:t>
            </a:r>
            <a:r>
              <a:rPr kumimoji="0" lang="en-US" altLang="zh-CN" sz="5400" b="1" u="none">
                <a:solidFill>
                  <a:srgbClr val="00CC00"/>
                </a:solidFill>
                <a:latin typeface="宋体" panose="02010600030101010101" pitchFamily="2" charset="-122"/>
              </a:rPr>
              <a:t>à</a:t>
            </a:r>
            <a:r>
              <a:rPr kumimoji="0" lang="en-US" altLang="zh-CN" sz="4800" u="none">
                <a:solidFill>
                  <a:srgbClr val="00CC00"/>
                </a:solidFill>
                <a:latin typeface="Arial" panose="020B0604020202020204" pitchFamily="34" charset="0"/>
              </a:rPr>
              <a:t>n</a:t>
            </a:r>
            <a:endParaRPr kumimoji="0" lang="en-US" altLang="zh-CN" sz="4800" u="none">
              <a:solidFill>
                <a:srgbClr val="00CC00"/>
              </a:solidFill>
              <a:latin typeface="Arial" panose="020B0604020202020204" pitchFamily="34" charset="0"/>
            </a:endParaRP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4859338" y="1844675"/>
            <a:ext cx="136842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0" lang="en-US" altLang="zh-CN" sz="4800" u="none">
                <a:solidFill>
                  <a:srgbClr val="00CC00"/>
                </a:solidFill>
                <a:latin typeface="Arial" panose="020B0604020202020204" pitchFamily="34" charset="0"/>
              </a:rPr>
              <a:t>chuí</a:t>
            </a:r>
            <a:endParaRPr kumimoji="0" lang="en-US" altLang="zh-CN" sz="4800" u="none">
              <a:solidFill>
                <a:srgbClr val="00CC00"/>
              </a:solidFill>
              <a:latin typeface="Arial" panose="020B0604020202020204" pitchFamily="34" charset="0"/>
            </a:endParaRP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6877050" y="1844675"/>
            <a:ext cx="1728788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0" lang="en-US" altLang="zh-CN" sz="4800" u="none">
                <a:solidFill>
                  <a:srgbClr val="00CC00"/>
                </a:solidFill>
                <a:latin typeface="Arial" panose="020B0604020202020204" pitchFamily="34" charset="0"/>
              </a:rPr>
              <a:t>hóng</a:t>
            </a:r>
            <a:endParaRPr kumimoji="0" lang="en-US" altLang="zh-CN" sz="4800" u="none">
              <a:solidFill>
                <a:srgbClr val="00CC00"/>
              </a:solidFill>
              <a:latin typeface="Arial" panose="020B0604020202020204" pitchFamily="34" charset="0"/>
            </a:endParaRPr>
          </a:p>
        </p:txBody>
      </p:sp>
      <p:sp>
        <p:nvSpPr>
          <p:cNvPr id="10249" name="Rectangle 9"/>
          <p:cNvSpPr>
            <a:spLocks noRot="1" noChangeArrowheads="1"/>
          </p:cNvSpPr>
          <p:nvPr/>
        </p:nvSpPr>
        <p:spPr bwMode="auto">
          <a:xfrm>
            <a:off x="827584" y="404664"/>
            <a:ext cx="254158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kumimoji="0" lang="zh-CN" altLang="en-US" sz="6000" b="1" u="none" dirty="0" smtClean="0">
                <a:solidFill>
                  <a:schemeClr val="tx2"/>
                </a:solidFill>
                <a:latin typeface="Arial" panose="020B0604020202020204" pitchFamily="34" charset="0"/>
              </a:rPr>
              <a:t>我会认</a:t>
            </a:r>
            <a:endParaRPr kumimoji="0" lang="zh-CN" altLang="en-US" sz="6000" b="1" u="none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77833" name="Text Box 9"/>
          <p:cNvSpPr txBox="1">
            <a:spLocks noChangeArrowheads="1"/>
          </p:cNvSpPr>
          <p:nvPr/>
        </p:nvSpPr>
        <p:spPr bwMode="auto">
          <a:xfrm>
            <a:off x="1223963" y="5229225"/>
            <a:ext cx="79200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77834" name="Text Box 10"/>
          <p:cNvSpPr txBox="1">
            <a:spLocks noChangeArrowheads="1"/>
          </p:cNvSpPr>
          <p:nvPr/>
        </p:nvSpPr>
        <p:spPr bwMode="auto">
          <a:xfrm>
            <a:off x="0" y="4652963"/>
            <a:ext cx="31321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u="none" dirty="0"/>
              <a:t>      </a:t>
            </a:r>
            <a:r>
              <a:rPr lang="zh-CN" altLang="en-US" sz="4000" b="1" u="none" dirty="0">
                <a:solidFill>
                  <a:srgbClr val="FF0000"/>
                </a:solidFill>
              </a:rPr>
              <a:t>压下来   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77835" name="Text Box 11"/>
          <p:cNvSpPr txBox="1">
            <a:spLocks noChangeArrowheads="1"/>
          </p:cNvSpPr>
          <p:nvPr/>
        </p:nvSpPr>
        <p:spPr bwMode="auto">
          <a:xfrm>
            <a:off x="3059113" y="4652963"/>
            <a:ext cx="15113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u="none" dirty="0">
                <a:solidFill>
                  <a:srgbClr val="FF0000"/>
                </a:solidFill>
              </a:rPr>
              <a:t>乱摆</a:t>
            </a:r>
            <a:endParaRPr lang="zh-CN" altLang="en-US" sz="4000" b="1" u="none" dirty="0">
              <a:solidFill>
                <a:srgbClr val="FF0000"/>
              </a:solidFill>
            </a:endParaRPr>
          </a:p>
        </p:txBody>
      </p:sp>
      <p:sp>
        <p:nvSpPr>
          <p:cNvPr id="77837" name="Text Box 13"/>
          <p:cNvSpPr txBox="1">
            <a:spLocks noChangeArrowheads="1"/>
          </p:cNvSpPr>
          <p:nvPr/>
        </p:nvSpPr>
        <p:spPr bwMode="auto">
          <a:xfrm>
            <a:off x="4643438" y="4652963"/>
            <a:ext cx="2089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u="none" dirty="0">
                <a:solidFill>
                  <a:srgbClr val="FF0000"/>
                </a:solidFill>
              </a:rPr>
              <a:t>垂下来</a:t>
            </a:r>
            <a:endParaRPr lang="zh-CN" altLang="en-US" sz="4000" b="1" u="none" dirty="0">
              <a:solidFill>
                <a:srgbClr val="FF0000"/>
              </a:solidFill>
            </a:endParaRPr>
          </a:p>
        </p:txBody>
      </p:sp>
      <p:sp>
        <p:nvSpPr>
          <p:cNvPr id="77838" name="Text Box 14"/>
          <p:cNvSpPr txBox="1">
            <a:spLocks noChangeArrowheads="1"/>
          </p:cNvSpPr>
          <p:nvPr/>
        </p:nvSpPr>
        <p:spPr bwMode="auto">
          <a:xfrm>
            <a:off x="7164388" y="4724400"/>
            <a:ext cx="12239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u="none" dirty="0">
                <a:solidFill>
                  <a:srgbClr val="FF0000"/>
                </a:solidFill>
              </a:rPr>
              <a:t>彩虹</a:t>
            </a:r>
            <a:endParaRPr lang="zh-CN" altLang="en-US" sz="4000" b="1" u="none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78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78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778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78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78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77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7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7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77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78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78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77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10246" grpId="0"/>
      <p:bldP spid="10247" grpId="0"/>
      <p:bldP spid="10248" grpId="0"/>
      <p:bldP spid="77835" grpId="0"/>
      <p:bldP spid="77837" grpId="0"/>
      <p:bldP spid="7783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2"/>
          <p:cNvSpPr txBox="1">
            <a:spLocks noChangeArrowheads="1"/>
          </p:cNvSpPr>
          <p:nvPr/>
        </p:nvSpPr>
        <p:spPr bwMode="auto">
          <a:xfrm>
            <a:off x="304800" y="1341438"/>
            <a:ext cx="8839200" cy="197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220000"/>
              </a:lnSpc>
            </a:pPr>
            <a:r>
              <a:rPr lang="zh-CN" altLang="en-US" sz="5600" b="1" u="none" dirty="0"/>
              <a:t>黑</a:t>
            </a:r>
            <a:r>
              <a:rPr lang="zh-CN" altLang="en-US" sz="5600" b="1" u="none" dirty="0">
                <a:solidFill>
                  <a:srgbClr val="CC0000"/>
                </a:solidFill>
              </a:rPr>
              <a:t>沉沉     </a:t>
            </a:r>
            <a:r>
              <a:rPr lang="zh-CN" altLang="en-US" sz="5400" b="1" u="none" dirty="0">
                <a:solidFill>
                  <a:srgbClr val="CC0000"/>
                </a:solidFill>
                <a:latin typeface="Arial" panose="020B0604020202020204" pitchFamily="34" charset="0"/>
              </a:rPr>
              <a:t>压</a:t>
            </a:r>
            <a:r>
              <a:rPr lang="zh-CN" altLang="en-US" sz="5400" b="1" u="none" dirty="0">
                <a:latin typeface="Arial" panose="020B0604020202020204" pitchFamily="34" charset="0"/>
              </a:rPr>
              <a:t>下来      </a:t>
            </a:r>
            <a:r>
              <a:rPr lang="zh-CN" altLang="en-US" sz="5400" b="1" u="none" dirty="0">
                <a:solidFill>
                  <a:srgbClr val="CC0000"/>
                </a:solidFill>
                <a:latin typeface="Arial" panose="020B0604020202020204" pitchFamily="34" charset="0"/>
              </a:rPr>
              <a:t>乱</a:t>
            </a:r>
            <a:r>
              <a:rPr lang="zh-CN" altLang="en-US" sz="5400" b="1" u="none" dirty="0">
                <a:latin typeface="Arial" panose="020B0604020202020204" pitchFamily="34" charset="0"/>
              </a:rPr>
              <a:t>摆</a:t>
            </a:r>
            <a:r>
              <a:rPr lang="zh-CN" altLang="en-US" sz="1800" u="none" dirty="0">
                <a:latin typeface="Arial" panose="020B0604020202020204" pitchFamily="34" charset="0"/>
              </a:rPr>
              <a:t> </a:t>
            </a:r>
            <a:r>
              <a:rPr lang="zh-CN" altLang="en-US" sz="5600" b="1" u="none" dirty="0">
                <a:solidFill>
                  <a:srgbClr val="CC0000"/>
                </a:solidFill>
              </a:rPr>
              <a:t>　</a:t>
            </a:r>
            <a:endParaRPr lang="zh-CN" altLang="en-US" sz="5600" b="1" u="none" dirty="0"/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1127125" y="554038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zh-CN" u="none"/>
          </a:p>
        </p:txBody>
      </p:sp>
      <p:sp>
        <p:nvSpPr>
          <p:cNvPr id="75780" name="Text Box 4"/>
          <p:cNvSpPr txBox="1">
            <a:spLocks noChangeArrowheads="1"/>
          </p:cNvSpPr>
          <p:nvPr/>
        </p:nvSpPr>
        <p:spPr bwMode="auto">
          <a:xfrm>
            <a:off x="1403350" y="1412875"/>
            <a:ext cx="12382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u="none">
                <a:solidFill>
                  <a:schemeClr val="accent2"/>
                </a:solidFill>
              </a:rPr>
              <a:t>chén</a:t>
            </a:r>
            <a:endParaRPr lang="en-US" altLang="zh-CN" sz="4400" u="none">
              <a:solidFill>
                <a:schemeClr val="accent2"/>
              </a:solidFill>
            </a:endParaRPr>
          </a:p>
        </p:txBody>
      </p:sp>
      <p:sp>
        <p:nvSpPr>
          <p:cNvPr id="75781" name="Text Box 5"/>
          <p:cNvSpPr txBox="1">
            <a:spLocks noChangeArrowheads="1"/>
          </p:cNvSpPr>
          <p:nvPr/>
        </p:nvSpPr>
        <p:spPr bwMode="auto">
          <a:xfrm>
            <a:off x="179388" y="4941888"/>
            <a:ext cx="11303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u="none">
                <a:solidFill>
                  <a:schemeClr val="accent2"/>
                </a:solidFill>
              </a:rPr>
              <a:t> yuè</a:t>
            </a:r>
            <a:endParaRPr lang="en-US" altLang="zh-CN" sz="4400" u="none">
              <a:solidFill>
                <a:schemeClr val="accent2"/>
              </a:solidFill>
            </a:endParaRPr>
          </a:p>
        </p:txBody>
      </p:sp>
      <p:sp>
        <p:nvSpPr>
          <p:cNvPr id="75782" name="Text Box 6"/>
          <p:cNvSpPr txBox="1">
            <a:spLocks noChangeArrowheads="1"/>
          </p:cNvSpPr>
          <p:nvPr/>
        </p:nvSpPr>
        <p:spPr bwMode="auto">
          <a:xfrm>
            <a:off x="0" y="3068638"/>
            <a:ext cx="19796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600" b="1" u="none">
                <a:solidFill>
                  <a:schemeClr val="accent2"/>
                </a:solidFill>
                <a:latin typeface="Arial" panose="020B0604020202020204" pitchFamily="34" charset="0"/>
              </a:rPr>
              <a:t> </a:t>
            </a:r>
            <a:r>
              <a:rPr lang="en-US" altLang="zh-CN" sz="4000" b="1" u="none">
                <a:solidFill>
                  <a:schemeClr val="accent2"/>
                </a:solidFill>
                <a:latin typeface="Arial" panose="020B0604020202020204" pitchFamily="34" charset="0"/>
              </a:rPr>
              <a:t>zh</a:t>
            </a:r>
            <a:r>
              <a:rPr lang="en-US" altLang="zh-CN" sz="4000" b="1" u="none">
                <a:solidFill>
                  <a:srgbClr val="0000FF"/>
                </a:solidFill>
              </a:rPr>
              <a:t>ī</a:t>
            </a:r>
            <a:endParaRPr lang="en-US" altLang="zh-CN" sz="4000" b="1" u="none">
              <a:solidFill>
                <a:srgbClr val="0000FF"/>
              </a:solidFill>
            </a:endParaRPr>
          </a:p>
        </p:txBody>
      </p:sp>
      <p:sp>
        <p:nvSpPr>
          <p:cNvPr id="75783" name="Text Box 7"/>
          <p:cNvSpPr txBox="1">
            <a:spLocks noChangeArrowheads="1"/>
          </p:cNvSpPr>
          <p:nvPr/>
        </p:nvSpPr>
        <p:spPr bwMode="auto">
          <a:xfrm>
            <a:off x="6372225" y="4941888"/>
            <a:ext cx="21399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u="none">
                <a:solidFill>
                  <a:schemeClr val="accent2"/>
                </a:solidFill>
              </a:rPr>
              <a:t>      hóng</a:t>
            </a:r>
            <a:endParaRPr lang="en-US" altLang="zh-CN" sz="4400" u="none">
              <a:solidFill>
                <a:schemeClr val="accent2"/>
              </a:solidFill>
            </a:endParaRPr>
          </a:p>
        </p:txBody>
      </p:sp>
      <p:sp>
        <p:nvSpPr>
          <p:cNvPr id="75784" name="Text Box 8"/>
          <p:cNvSpPr txBox="1">
            <a:spLocks noChangeArrowheads="1"/>
          </p:cNvSpPr>
          <p:nvPr/>
        </p:nvSpPr>
        <p:spPr bwMode="auto">
          <a:xfrm>
            <a:off x="5940425" y="1341438"/>
            <a:ext cx="1146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u="none">
                <a:solidFill>
                  <a:schemeClr val="accent2"/>
                </a:solidFill>
              </a:rPr>
              <a:t>luàn</a:t>
            </a:r>
            <a:endParaRPr lang="en-US" altLang="zh-CN" sz="4400" u="none">
              <a:solidFill>
                <a:schemeClr val="accent2"/>
              </a:solidFill>
            </a:endParaRPr>
          </a:p>
        </p:txBody>
      </p:sp>
      <p:sp>
        <p:nvSpPr>
          <p:cNvPr id="75785" name="Text Box 9"/>
          <p:cNvSpPr txBox="1">
            <a:spLocks noChangeArrowheads="1"/>
          </p:cNvSpPr>
          <p:nvPr/>
        </p:nvSpPr>
        <p:spPr bwMode="auto">
          <a:xfrm>
            <a:off x="2627313" y="1341438"/>
            <a:ext cx="14414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u="none">
                <a:solidFill>
                  <a:schemeClr val="accent2"/>
                </a:solidFill>
              </a:rPr>
              <a:t>     yā</a:t>
            </a:r>
            <a:endParaRPr lang="en-US" altLang="zh-CN" sz="4400" u="none">
              <a:solidFill>
                <a:schemeClr val="accent2"/>
              </a:solidFill>
            </a:endParaRPr>
          </a:p>
        </p:txBody>
      </p:sp>
      <p:sp>
        <p:nvSpPr>
          <p:cNvPr id="75786" name="Text Box 10"/>
          <p:cNvSpPr txBox="1">
            <a:spLocks noChangeArrowheads="1"/>
          </p:cNvSpPr>
          <p:nvPr/>
        </p:nvSpPr>
        <p:spPr bwMode="auto">
          <a:xfrm>
            <a:off x="6443663" y="3068638"/>
            <a:ext cx="1146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u="none">
                <a:solidFill>
                  <a:schemeClr val="accent2"/>
                </a:solidFill>
              </a:rPr>
              <a:t>chuí</a:t>
            </a:r>
            <a:endParaRPr lang="en-US" altLang="zh-CN" sz="4400" u="none">
              <a:solidFill>
                <a:schemeClr val="accent2"/>
              </a:solidFill>
            </a:endParaRPr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323850" y="3933825"/>
            <a:ext cx="22320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5400" b="1" u="none" dirty="0">
                <a:solidFill>
                  <a:srgbClr val="FF5050"/>
                </a:solidFill>
                <a:latin typeface="Arial" panose="020B0604020202020204" pitchFamily="34" charset="0"/>
              </a:rPr>
              <a:t>蜘 蛛</a:t>
            </a:r>
            <a:endParaRPr lang="zh-CN" altLang="en-US" sz="5400" b="1" u="none" dirty="0">
              <a:latin typeface="Arial" panose="020B0604020202020204" pitchFamily="34" charset="0"/>
            </a:endParaRPr>
          </a:p>
        </p:txBody>
      </p:sp>
      <p:sp>
        <p:nvSpPr>
          <p:cNvPr id="75788" name="Rectangle 12"/>
          <p:cNvSpPr>
            <a:spLocks noChangeArrowheads="1"/>
          </p:cNvSpPr>
          <p:nvPr/>
        </p:nvSpPr>
        <p:spPr bwMode="auto">
          <a:xfrm>
            <a:off x="6443663" y="5661025"/>
            <a:ext cx="2700337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5400" b="1" u="none" dirty="0">
                <a:latin typeface="Arial" panose="020B0604020202020204" pitchFamily="34" charset="0"/>
              </a:rPr>
              <a:t>彩</a:t>
            </a:r>
            <a:r>
              <a:rPr lang="zh-CN" altLang="en-US" sz="5400" b="1" u="none" dirty="0">
                <a:solidFill>
                  <a:srgbClr val="CC0000"/>
                </a:solidFill>
                <a:latin typeface="Arial" panose="020B0604020202020204" pitchFamily="34" charset="0"/>
              </a:rPr>
              <a:t>  虹</a:t>
            </a:r>
            <a:endParaRPr lang="zh-CN" altLang="en-US" sz="5400" b="1" u="none" dirty="0">
              <a:solidFill>
                <a:srgbClr val="CC0000"/>
              </a:solidFill>
              <a:latin typeface="Arial" panose="020B0604020202020204" pitchFamily="34" charset="0"/>
            </a:endParaRPr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6443663" y="3068638"/>
            <a:ext cx="2700337" cy="190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220000"/>
              </a:lnSpc>
            </a:pPr>
            <a:r>
              <a:rPr lang="zh-CN" altLang="en-US" sz="5400" b="1" u="none" dirty="0">
                <a:solidFill>
                  <a:srgbClr val="CC0000"/>
                </a:solidFill>
                <a:latin typeface="Arial" panose="020B0604020202020204" pitchFamily="34" charset="0"/>
              </a:rPr>
              <a:t>垂</a:t>
            </a:r>
            <a:r>
              <a:rPr lang="zh-CN" altLang="en-US" sz="5400" b="1" u="none" dirty="0">
                <a:latin typeface="Arial" panose="020B0604020202020204" pitchFamily="34" charset="0"/>
              </a:rPr>
              <a:t>下来</a:t>
            </a:r>
            <a:endParaRPr lang="zh-CN" altLang="en-US" sz="5400" b="1" u="none" dirty="0">
              <a:latin typeface="Arial" panose="020B0604020202020204" pitchFamily="34" charset="0"/>
            </a:endParaRPr>
          </a:p>
        </p:txBody>
      </p:sp>
      <p:sp>
        <p:nvSpPr>
          <p:cNvPr id="75790" name="Text Box 14"/>
          <p:cNvSpPr txBox="1">
            <a:spLocks noChangeArrowheads="1"/>
          </p:cNvSpPr>
          <p:nvPr/>
        </p:nvSpPr>
        <p:spPr bwMode="auto">
          <a:xfrm>
            <a:off x="3492500" y="3068638"/>
            <a:ext cx="8667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u="none">
                <a:solidFill>
                  <a:schemeClr val="accent2"/>
                </a:solidFill>
              </a:rPr>
              <a:t>táo</a:t>
            </a:r>
            <a:endParaRPr lang="en-US" altLang="zh-CN" sz="4400" u="none">
              <a:solidFill>
                <a:schemeClr val="accent2"/>
              </a:solidFill>
            </a:endParaRPr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3348038" y="4005263"/>
            <a:ext cx="2376487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5400" b="1" u="none" dirty="0">
                <a:solidFill>
                  <a:srgbClr val="CC0000"/>
                </a:solidFill>
                <a:latin typeface="Arial" panose="020B0604020202020204" pitchFamily="34" charset="0"/>
              </a:rPr>
              <a:t>逃  </a:t>
            </a:r>
            <a:r>
              <a:rPr lang="zh-CN" altLang="en-US" sz="5400" b="1" u="none" dirty="0">
                <a:latin typeface="Arial" panose="020B0604020202020204" pitchFamily="34" charset="0"/>
              </a:rPr>
              <a:t>走</a:t>
            </a:r>
            <a:endParaRPr lang="zh-CN" altLang="en-US" sz="5400" b="1" u="none" dirty="0">
              <a:latin typeface="Arial" panose="020B0604020202020204" pitchFamily="34" charset="0"/>
            </a:endParaRPr>
          </a:p>
        </p:txBody>
      </p:sp>
      <p:sp>
        <p:nvSpPr>
          <p:cNvPr id="75792" name="Rectangle 16"/>
          <p:cNvSpPr>
            <a:spLocks noChangeArrowheads="1"/>
          </p:cNvSpPr>
          <p:nvPr/>
        </p:nvSpPr>
        <p:spPr bwMode="auto">
          <a:xfrm>
            <a:off x="250825" y="5661025"/>
            <a:ext cx="3313113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5400" b="1" u="none" dirty="0">
                <a:solidFill>
                  <a:srgbClr val="CC0000"/>
                </a:solidFill>
                <a:latin typeface="Arial" panose="020B0604020202020204" pitchFamily="34" charset="0"/>
              </a:rPr>
              <a:t>越</a:t>
            </a:r>
            <a:r>
              <a:rPr lang="zh-CN" altLang="en-US" sz="5400" b="1" u="none" dirty="0">
                <a:latin typeface="Arial" panose="020B0604020202020204" pitchFamily="34" charset="0"/>
              </a:rPr>
              <a:t>来</a:t>
            </a:r>
            <a:r>
              <a:rPr lang="zh-CN" altLang="en-US" sz="5400" b="1" u="none" dirty="0">
                <a:solidFill>
                  <a:srgbClr val="CC0000"/>
                </a:solidFill>
                <a:latin typeface="Arial" panose="020B0604020202020204" pitchFamily="34" charset="0"/>
              </a:rPr>
              <a:t>越</a:t>
            </a:r>
            <a:r>
              <a:rPr lang="zh-CN" altLang="en-US" sz="5400" b="1" u="none" dirty="0">
                <a:latin typeface="Arial" panose="020B0604020202020204" pitchFamily="34" charset="0"/>
              </a:rPr>
              <a:t>响</a:t>
            </a:r>
            <a:endParaRPr lang="zh-CN" altLang="en-US" sz="5400" b="1" u="none" dirty="0">
              <a:latin typeface="Arial" panose="020B0604020202020204" pitchFamily="34" charset="0"/>
            </a:endParaRPr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3563938" y="5661025"/>
            <a:ext cx="27368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5400" b="1" u="none" dirty="0">
                <a:solidFill>
                  <a:srgbClr val="CC0000"/>
                </a:solidFill>
                <a:latin typeface="Arial" panose="020B0604020202020204" pitchFamily="34" charset="0"/>
              </a:rPr>
              <a:t>渐</a:t>
            </a:r>
            <a:r>
              <a:rPr lang="zh-CN" altLang="en-US" sz="5400" b="1" u="none" dirty="0">
                <a:latin typeface="Arial" panose="020B0604020202020204" pitchFamily="34" charset="0"/>
              </a:rPr>
              <a:t>渐地</a:t>
            </a:r>
            <a:endParaRPr lang="zh-CN" altLang="en-US" sz="5400" b="1" u="none" dirty="0">
              <a:latin typeface="Arial" panose="020B0604020202020204" pitchFamily="34" charset="0"/>
            </a:endParaRPr>
          </a:p>
        </p:txBody>
      </p:sp>
      <p:sp>
        <p:nvSpPr>
          <p:cNvPr id="75794" name="Text Box 18"/>
          <p:cNvSpPr txBox="1">
            <a:spLocks noChangeArrowheads="1"/>
          </p:cNvSpPr>
          <p:nvPr/>
        </p:nvSpPr>
        <p:spPr bwMode="auto">
          <a:xfrm>
            <a:off x="3492500" y="5084763"/>
            <a:ext cx="10858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 u="none">
                <a:solidFill>
                  <a:schemeClr val="accent2"/>
                </a:solidFill>
                <a:latin typeface="Arial" panose="020B0604020202020204" pitchFamily="34" charset="0"/>
              </a:rPr>
              <a:t>jiàn</a:t>
            </a:r>
            <a:r>
              <a:rPr lang="en-US" altLang="zh-CN" sz="3600" b="1" u="none">
                <a:solidFill>
                  <a:schemeClr val="accent2"/>
                </a:solidFill>
              </a:rPr>
              <a:t> </a:t>
            </a:r>
            <a:endParaRPr lang="en-US" altLang="zh-CN" sz="3600" b="1" u="none">
              <a:solidFill>
                <a:schemeClr val="accent2"/>
              </a:solidFill>
            </a:endParaRPr>
          </a:p>
        </p:txBody>
      </p:sp>
      <p:sp>
        <p:nvSpPr>
          <p:cNvPr id="75797" name="Text Box 21"/>
          <p:cNvSpPr txBox="1">
            <a:spLocks noChangeArrowheads="1"/>
          </p:cNvSpPr>
          <p:nvPr/>
        </p:nvSpPr>
        <p:spPr bwMode="auto">
          <a:xfrm>
            <a:off x="2051050" y="692150"/>
            <a:ext cx="53292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 u="none"/>
          </a:p>
        </p:txBody>
      </p:sp>
      <p:sp>
        <p:nvSpPr>
          <p:cNvPr id="75798" name="Text Box 22"/>
          <p:cNvSpPr txBox="1">
            <a:spLocks noChangeArrowheads="1"/>
          </p:cNvSpPr>
          <p:nvPr/>
        </p:nvSpPr>
        <p:spPr bwMode="auto">
          <a:xfrm>
            <a:off x="3059113" y="260350"/>
            <a:ext cx="4392612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6000" b="1" u="none" dirty="0" smtClean="0"/>
              <a:t>我会写</a:t>
            </a:r>
            <a:endParaRPr lang="zh-CN" altLang="en-US" sz="6000" b="1" u="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11" name="Rectangle 11"/>
          <p:cNvSpPr>
            <a:spLocks noChangeArrowheads="1"/>
          </p:cNvSpPr>
          <p:nvPr/>
        </p:nvSpPr>
        <p:spPr bwMode="auto">
          <a:xfrm>
            <a:off x="900113" y="692150"/>
            <a:ext cx="2408237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800" b="1" u="none">
                <a:latin typeface="Arial" panose="020B0604020202020204" pitchFamily="34" charset="0"/>
              </a:rPr>
              <a:t>黑</a:t>
            </a:r>
            <a:r>
              <a:rPr lang="zh-CN" altLang="en-US" sz="4800" b="1" u="none">
                <a:solidFill>
                  <a:srgbClr val="CC0000"/>
                </a:solidFill>
                <a:latin typeface="Arial" panose="020B0604020202020204" pitchFamily="34" charset="0"/>
              </a:rPr>
              <a:t>沉沉</a:t>
            </a:r>
            <a:endParaRPr lang="zh-CN" altLang="en-US" sz="4800" b="1" u="none">
              <a:solidFill>
                <a:srgbClr val="CC0000"/>
              </a:solidFill>
              <a:latin typeface="Arial" panose="020B0604020202020204" pitchFamily="34" charset="0"/>
            </a:endParaRPr>
          </a:p>
        </p:txBody>
      </p:sp>
      <p:sp>
        <p:nvSpPr>
          <p:cNvPr id="76812" name="Rectangle 12"/>
          <p:cNvSpPr>
            <a:spLocks noChangeArrowheads="1"/>
          </p:cNvSpPr>
          <p:nvPr/>
        </p:nvSpPr>
        <p:spPr bwMode="auto">
          <a:xfrm>
            <a:off x="900113" y="1844675"/>
            <a:ext cx="2408237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800" b="1" u="none">
                <a:solidFill>
                  <a:srgbClr val="CC0000"/>
                </a:solidFill>
                <a:latin typeface="Arial" panose="020B0604020202020204" pitchFamily="34" charset="0"/>
              </a:rPr>
              <a:t>压</a:t>
            </a:r>
            <a:r>
              <a:rPr lang="zh-CN" altLang="en-US" sz="4800" b="1" u="none">
                <a:latin typeface="Arial" panose="020B0604020202020204" pitchFamily="34" charset="0"/>
              </a:rPr>
              <a:t>下来</a:t>
            </a:r>
            <a:endParaRPr lang="zh-CN" altLang="en-US" sz="4800" b="1" u="none">
              <a:latin typeface="Arial" panose="020B0604020202020204" pitchFamily="34" charset="0"/>
            </a:endParaRPr>
          </a:p>
        </p:txBody>
      </p:sp>
      <p:sp>
        <p:nvSpPr>
          <p:cNvPr id="76813" name="Rectangle 13"/>
          <p:cNvSpPr>
            <a:spLocks noChangeArrowheads="1"/>
          </p:cNvSpPr>
          <p:nvPr/>
        </p:nvSpPr>
        <p:spPr bwMode="auto">
          <a:xfrm>
            <a:off x="971550" y="2997200"/>
            <a:ext cx="238125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800" b="1" u="none">
                <a:solidFill>
                  <a:srgbClr val="CC0000"/>
                </a:solidFill>
                <a:latin typeface="Arial" panose="020B0604020202020204" pitchFamily="34" charset="0"/>
              </a:rPr>
              <a:t>乱   </a:t>
            </a:r>
            <a:r>
              <a:rPr lang="zh-CN" altLang="en-US" sz="4800" b="1" u="none">
                <a:latin typeface="Arial" panose="020B0604020202020204" pitchFamily="34" charset="0"/>
              </a:rPr>
              <a:t>摆</a:t>
            </a:r>
            <a:endParaRPr lang="zh-CN" altLang="en-US" sz="4800" b="1" u="none">
              <a:latin typeface="Arial" panose="020B0604020202020204" pitchFamily="34" charset="0"/>
            </a:endParaRPr>
          </a:p>
        </p:txBody>
      </p:sp>
      <p:sp>
        <p:nvSpPr>
          <p:cNvPr id="76814" name="Rectangle 14"/>
          <p:cNvSpPr>
            <a:spLocks noChangeArrowheads="1"/>
          </p:cNvSpPr>
          <p:nvPr/>
        </p:nvSpPr>
        <p:spPr bwMode="auto">
          <a:xfrm>
            <a:off x="971550" y="4076700"/>
            <a:ext cx="238125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800" b="1" u="none">
                <a:solidFill>
                  <a:srgbClr val="FF5050"/>
                </a:solidFill>
                <a:latin typeface="Arial" panose="020B0604020202020204" pitchFamily="34" charset="0"/>
              </a:rPr>
              <a:t>蜘   蛛</a:t>
            </a:r>
            <a:endParaRPr lang="zh-CN" altLang="en-US" sz="4800" b="1" u="none">
              <a:latin typeface="Arial" panose="020B0604020202020204" pitchFamily="34" charset="0"/>
            </a:endParaRPr>
          </a:p>
        </p:txBody>
      </p:sp>
      <p:sp>
        <p:nvSpPr>
          <p:cNvPr id="76815" name="Rectangle 15"/>
          <p:cNvSpPr>
            <a:spLocks noChangeArrowheads="1"/>
          </p:cNvSpPr>
          <p:nvPr/>
        </p:nvSpPr>
        <p:spPr bwMode="auto">
          <a:xfrm>
            <a:off x="971550" y="5084763"/>
            <a:ext cx="2381250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800" b="1" u="none">
                <a:solidFill>
                  <a:srgbClr val="CC0000"/>
                </a:solidFill>
                <a:latin typeface="Arial" panose="020B0604020202020204" pitchFamily="34" charset="0"/>
              </a:rPr>
              <a:t>逃   </a:t>
            </a:r>
            <a:r>
              <a:rPr lang="zh-CN" altLang="en-US" sz="4800" b="1" u="none">
                <a:latin typeface="Arial" panose="020B0604020202020204" pitchFamily="34" charset="0"/>
              </a:rPr>
              <a:t>走</a:t>
            </a:r>
            <a:endParaRPr lang="zh-CN" altLang="en-US" sz="4800" b="1" u="none">
              <a:latin typeface="Arial" panose="020B0604020202020204" pitchFamily="34" charset="0"/>
            </a:endParaRPr>
          </a:p>
        </p:txBody>
      </p:sp>
      <p:sp>
        <p:nvSpPr>
          <p:cNvPr id="76816" name="Rectangle 16"/>
          <p:cNvSpPr>
            <a:spLocks noChangeArrowheads="1"/>
          </p:cNvSpPr>
          <p:nvPr/>
        </p:nvSpPr>
        <p:spPr bwMode="auto">
          <a:xfrm>
            <a:off x="5867400" y="836613"/>
            <a:ext cx="2022475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 u="none">
                <a:solidFill>
                  <a:srgbClr val="CC0000"/>
                </a:solidFill>
                <a:latin typeface="Arial" panose="020B0604020202020204" pitchFamily="34" charset="0"/>
              </a:rPr>
              <a:t>垂</a:t>
            </a:r>
            <a:r>
              <a:rPr lang="zh-CN" altLang="en-US" sz="4800" b="1" u="none">
                <a:latin typeface="Arial" panose="020B0604020202020204" pitchFamily="34" charset="0"/>
              </a:rPr>
              <a:t>下来</a:t>
            </a:r>
            <a:endParaRPr lang="zh-CN" altLang="en-US" sz="4800" b="1" u="none">
              <a:latin typeface="Arial" panose="020B0604020202020204" pitchFamily="34" charset="0"/>
            </a:endParaRPr>
          </a:p>
        </p:txBody>
      </p:sp>
      <p:sp>
        <p:nvSpPr>
          <p:cNvPr id="76817" name="Rectangle 17"/>
          <p:cNvSpPr>
            <a:spLocks noChangeArrowheads="1"/>
          </p:cNvSpPr>
          <p:nvPr/>
        </p:nvSpPr>
        <p:spPr bwMode="auto">
          <a:xfrm>
            <a:off x="5867400" y="2060575"/>
            <a:ext cx="3019425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800" b="1" u="none">
                <a:solidFill>
                  <a:srgbClr val="CC0000"/>
                </a:solidFill>
                <a:latin typeface="Arial" panose="020B0604020202020204" pitchFamily="34" charset="0"/>
              </a:rPr>
              <a:t>越</a:t>
            </a:r>
            <a:r>
              <a:rPr lang="zh-CN" altLang="en-US" sz="4800" b="1" u="none">
                <a:latin typeface="Arial" panose="020B0604020202020204" pitchFamily="34" charset="0"/>
              </a:rPr>
              <a:t>来</a:t>
            </a:r>
            <a:r>
              <a:rPr lang="zh-CN" altLang="en-US" sz="4800" b="1" u="none">
                <a:solidFill>
                  <a:srgbClr val="CC0000"/>
                </a:solidFill>
                <a:latin typeface="Arial" panose="020B0604020202020204" pitchFamily="34" charset="0"/>
              </a:rPr>
              <a:t>越</a:t>
            </a:r>
            <a:r>
              <a:rPr lang="zh-CN" altLang="en-US" sz="4800" b="1" u="none">
                <a:latin typeface="Arial" panose="020B0604020202020204" pitchFamily="34" charset="0"/>
              </a:rPr>
              <a:t>响</a:t>
            </a:r>
            <a:endParaRPr lang="zh-CN" altLang="en-US" sz="4800" b="1" u="none">
              <a:latin typeface="Arial" panose="020B0604020202020204" pitchFamily="34" charset="0"/>
            </a:endParaRPr>
          </a:p>
        </p:txBody>
      </p:sp>
      <p:sp>
        <p:nvSpPr>
          <p:cNvPr id="76818" name="Rectangle 18"/>
          <p:cNvSpPr>
            <a:spLocks noChangeArrowheads="1"/>
          </p:cNvSpPr>
          <p:nvPr/>
        </p:nvSpPr>
        <p:spPr bwMode="auto">
          <a:xfrm>
            <a:off x="6011863" y="3213100"/>
            <a:ext cx="2592387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800" b="1" u="none">
                <a:solidFill>
                  <a:srgbClr val="CC0000"/>
                </a:solidFill>
                <a:latin typeface="Arial" panose="020B0604020202020204" pitchFamily="34" charset="0"/>
              </a:rPr>
              <a:t>渐</a:t>
            </a:r>
            <a:r>
              <a:rPr lang="zh-CN" altLang="en-US" sz="4800" b="1" u="none">
                <a:latin typeface="Arial" panose="020B0604020202020204" pitchFamily="34" charset="0"/>
              </a:rPr>
              <a:t>渐地</a:t>
            </a:r>
            <a:endParaRPr lang="zh-CN" altLang="en-US" sz="4800" b="1" u="none">
              <a:latin typeface="Arial" panose="020B0604020202020204" pitchFamily="34" charset="0"/>
            </a:endParaRPr>
          </a:p>
        </p:txBody>
      </p:sp>
      <p:sp>
        <p:nvSpPr>
          <p:cNvPr id="76819" name="Rectangle 19"/>
          <p:cNvSpPr>
            <a:spLocks noChangeArrowheads="1"/>
          </p:cNvSpPr>
          <p:nvPr/>
        </p:nvSpPr>
        <p:spPr bwMode="auto">
          <a:xfrm>
            <a:off x="6011863" y="4149725"/>
            <a:ext cx="2339975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800" b="1" u="none">
                <a:latin typeface="Arial" panose="020B0604020202020204" pitchFamily="34" charset="0"/>
              </a:rPr>
              <a:t>彩</a:t>
            </a:r>
            <a:r>
              <a:rPr lang="zh-CN" altLang="en-US" sz="4800" b="1" u="none">
                <a:solidFill>
                  <a:srgbClr val="CC0000"/>
                </a:solidFill>
                <a:latin typeface="Arial" panose="020B0604020202020204" pitchFamily="34" charset="0"/>
              </a:rPr>
              <a:t>  虹</a:t>
            </a:r>
            <a:endParaRPr lang="zh-CN" altLang="en-US" sz="4800" b="1" u="none">
              <a:solidFill>
                <a:srgbClr val="CC0000"/>
              </a:solidFill>
              <a:latin typeface="Arial" panose="020B0604020202020204" pitchFamily="34" charset="0"/>
            </a:endParaRPr>
          </a:p>
        </p:txBody>
      </p:sp>
      <p:sp>
        <p:nvSpPr>
          <p:cNvPr id="76821" name="Text Box 21">
            <a:hlinkClick r:id="rId1" action="ppaction://hlinksldjump"/>
          </p:cNvPr>
          <p:cNvSpPr txBox="1">
            <a:spLocks noChangeArrowheads="1"/>
          </p:cNvSpPr>
          <p:nvPr/>
        </p:nvSpPr>
        <p:spPr bwMode="auto">
          <a:xfrm>
            <a:off x="1600200" y="6575425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zh-CN" altLang="en-US" sz="1800" u="none">
                <a:latin typeface="Arial" panose="020B0604020202020204" pitchFamily="34" charset="0"/>
              </a:rPr>
              <a:t>全文</a:t>
            </a:r>
            <a:endParaRPr kumimoji="0" lang="zh-CN" altLang="en-US" sz="1800" u="none">
              <a:latin typeface="Arial" panose="020B0604020202020204" pitchFamily="34" charset="0"/>
            </a:endParaRPr>
          </a:p>
        </p:txBody>
      </p:sp>
      <p:pic>
        <p:nvPicPr>
          <p:cNvPr id="76822" name="掌声喝彩声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602138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823" name="Picture 23" descr="SO00953_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76600" y="1268413"/>
            <a:ext cx="2663825" cy="4176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68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0728" fill="hold"/>
                                        <p:tgtEl>
                                          <p:spTgt spid="768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822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682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86" name="Picture 14" descr="968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274" name="Picture 2" descr="hua_1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260350"/>
            <a:ext cx="1905000" cy="134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275" name="AutoShape 3"/>
          <p:cNvSpPr>
            <a:spLocks noChangeArrowheads="1"/>
          </p:cNvSpPr>
          <p:nvPr/>
        </p:nvSpPr>
        <p:spPr bwMode="auto">
          <a:xfrm>
            <a:off x="900113" y="4941888"/>
            <a:ext cx="431800" cy="504825"/>
          </a:xfrm>
          <a:prstGeom prst="star4">
            <a:avLst>
              <a:gd name="adj" fmla="val 17278"/>
            </a:avLst>
          </a:prstGeom>
          <a:solidFill>
            <a:srgbClr val="66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4276" name="AutoShape 4"/>
          <p:cNvSpPr>
            <a:spLocks noChangeArrowheads="1"/>
          </p:cNvSpPr>
          <p:nvPr/>
        </p:nvSpPr>
        <p:spPr bwMode="auto">
          <a:xfrm>
            <a:off x="900113" y="3578225"/>
            <a:ext cx="431800" cy="504825"/>
          </a:xfrm>
          <a:prstGeom prst="star4">
            <a:avLst>
              <a:gd name="adj" fmla="val 17278"/>
            </a:avLst>
          </a:prstGeom>
          <a:solidFill>
            <a:srgbClr val="92EF7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4277" name="AutoShape 5"/>
          <p:cNvSpPr>
            <a:spLocks noChangeArrowheads="1"/>
          </p:cNvSpPr>
          <p:nvPr/>
        </p:nvSpPr>
        <p:spPr bwMode="auto">
          <a:xfrm>
            <a:off x="971550" y="1916113"/>
            <a:ext cx="431800" cy="504825"/>
          </a:xfrm>
          <a:prstGeom prst="star4">
            <a:avLst>
              <a:gd name="adj" fmla="val 17278"/>
            </a:avLst>
          </a:prstGeom>
          <a:solidFill>
            <a:srgbClr val="EB75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4278" name="Rectangl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763713" y="1773238"/>
            <a:ext cx="64817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1800" b="1" u="none" dirty="0">
                <a:solidFill>
                  <a:srgbClr val="000000"/>
                </a:solidFill>
                <a:latin typeface="Arial" panose="020B0604020202020204" pitchFamily="34" charset="0"/>
              </a:rPr>
              <a:t>        </a:t>
            </a:r>
            <a:r>
              <a:rPr lang="zh-CN" altLang="en-US" b="1" u="none" dirty="0">
                <a:solidFill>
                  <a:srgbClr val="000000"/>
                </a:solidFill>
                <a:latin typeface="Arial" panose="020B0604020202020204" pitchFamily="34" charset="0"/>
              </a:rPr>
              <a:t>满天的乌云，黑沉</a:t>
            </a:r>
            <a:r>
              <a:rPr lang="en-US" altLang="zh-CN" b="1" u="none" dirty="0">
                <a:solidFill>
                  <a:srgbClr val="000000"/>
                </a:solidFill>
                <a:latin typeface="Arial" panose="020B0604020202020204" pitchFamily="34" charset="0"/>
              </a:rPr>
              <a:t>(</a:t>
            </a:r>
            <a:r>
              <a:rPr lang="en-US" altLang="zh-CN" b="1" u="none" dirty="0" err="1">
                <a:solidFill>
                  <a:schemeClr val="accent2"/>
                </a:solidFill>
                <a:latin typeface="Arial" panose="020B0604020202020204" pitchFamily="34" charset="0"/>
              </a:rPr>
              <a:t>chén</a:t>
            </a:r>
            <a:r>
              <a:rPr lang="en-US" altLang="zh-CN" b="1" u="none" dirty="0">
                <a:solidFill>
                  <a:schemeClr val="accent2"/>
                </a:solidFill>
                <a:latin typeface="Arial" panose="020B0604020202020204" pitchFamily="34" charset="0"/>
              </a:rPr>
              <a:t>)</a:t>
            </a:r>
            <a:r>
              <a:rPr lang="zh-CN" altLang="en-US" b="1" u="none" dirty="0">
                <a:solidFill>
                  <a:srgbClr val="000000"/>
                </a:solidFill>
                <a:latin typeface="Arial" panose="020B0604020202020204" pitchFamily="34" charset="0"/>
              </a:rPr>
              <a:t>沉地压</a:t>
            </a:r>
            <a:r>
              <a:rPr lang="en-US" altLang="zh-CN" b="1" u="none" dirty="0">
                <a:solidFill>
                  <a:srgbClr val="000000"/>
                </a:solidFill>
                <a:latin typeface="Arial" panose="020B0604020202020204" pitchFamily="34" charset="0"/>
              </a:rPr>
              <a:t>(</a:t>
            </a:r>
            <a:r>
              <a:rPr lang="en-US" altLang="zh-CN" b="1" u="none" dirty="0" err="1">
                <a:solidFill>
                  <a:schemeClr val="accent2"/>
                </a:solidFill>
                <a:latin typeface="Arial" panose="020B0604020202020204" pitchFamily="34" charset="0"/>
              </a:rPr>
              <a:t>yā</a:t>
            </a:r>
            <a:r>
              <a:rPr lang="en-US" altLang="zh-CN" b="1" u="none" dirty="0">
                <a:solidFill>
                  <a:srgbClr val="000000"/>
                </a:solidFill>
                <a:latin typeface="Arial" panose="020B0604020202020204" pitchFamily="34" charset="0"/>
              </a:rPr>
              <a:t>)</a:t>
            </a:r>
            <a:r>
              <a:rPr lang="zh-CN" altLang="en-US" b="1" u="none" dirty="0">
                <a:solidFill>
                  <a:srgbClr val="000000"/>
                </a:solidFill>
                <a:latin typeface="Arial" panose="020B0604020202020204" pitchFamily="34" charset="0"/>
              </a:rPr>
              <a:t>下来。</a:t>
            </a:r>
            <a:endParaRPr lang="zh-CN" altLang="en-US" b="1" u="none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4279" name="Rectangle 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763713" y="3284538"/>
            <a:ext cx="6711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1800" b="1" u="none" dirty="0">
                <a:solidFill>
                  <a:srgbClr val="000000"/>
                </a:solidFill>
                <a:latin typeface="Arial" panose="020B0604020202020204" pitchFamily="34" charset="0"/>
              </a:rPr>
              <a:t>        </a:t>
            </a:r>
            <a:r>
              <a:rPr lang="zh-CN" altLang="en-US" b="1" u="none" dirty="0">
                <a:solidFill>
                  <a:srgbClr val="000000"/>
                </a:solidFill>
                <a:latin typeface="Arial" panose="020B0604020202020204" pitchFamily="34" charset="0"/>
              </a:rPr>
              <a:t>忽然一阵大风，吹得树枝乱   </a:t>
            </a:r>
            <a:r>
              <a:rPr lang="en-US" altLang="zh-CN" b="1" u="none" dirty="0">
                <a:solidFill>
                  <a:srgbClr val="000000"/>
                </a:solidFill>
                <a:latin typeface="Arial" panose="020B0604020202020204" pitchFamily="34" charset="0"/>
              </a:rPr>
              <a:t>(</a:t>
            </a:r>
            <a:r>
              <a:rPr lang="en-US" altLang="zh-CN" b="1" u="none" dirty="0" err="1">
                <a:solidFill>
                  <a:schemeClr val="accent2"/>
                </a:solidFill>
                <a:latin typeface="Arial" panose="020B0604020202020204" pitchFamily="34" charset="0"/>
              </a:rPr>
              <a:t>luàn</a:t>
            </a:r>
            <a:r>
              <a:rPr lang="en-US" altLang="zh-CN" b="1" u="none" dirty="0">
                <a:solidFill>
                  <a:srgbClr val="000000"/>
                </a:solidFill>
                <a:latin typeface="Arial" panose="020B0604020202020204" pitchFamily="34" charset="0"/>
              </a:rPr>
              <a:t>)  </a:t>
            </a:r>
            <a:r>
              <a:rPr lang="zh-CN" altLang="en-US" b="1" u="none" dirty="0">
                <a:solidFill>
                  <a:srgbClr val="000000"/>
                </a:solidFill>
                <a:latin typeface="Arial" panose="020B0604020202020204" pitchFamily="34" charset="0"/>
              </a:rPr>
              <a:t>摆。</a:t>
            </a:r>
            <a:endParaRPr lang="zh-CN" altLang="en-US" b="1" u="none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4280" name="Rectangle 8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268538" y="5013325"/>
            <a:ext cx="5256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b="1" u="none" dirty="0">
                <a:solidFill>
                  <a:srgbClr val="000000"/>
                </a:solidFill>
                <a:latin typeface="Arial" panose="020B0604020202020204" pitchFamily="34" charset="0"/>
              </a:rPr>
              <a:t>闪电越</a:t>
            </a:r>
            <a:r>
              <a:rPr lang="en-US" altLang="zh-CN" b="1" u="none" dirty="0">
                <a:solidFill>
                  <a:srgbClr val="000000"/>
                </a:solidFill>
                <a:latin typeface="Arial" panose="020B0604020202020204" pitchFamily="34" charset="0"/>
              </a:rPr>
              <a:t>(</a:t>
            </a:r>
            <a:r>
              <a:rPr lang="en-US" altLang="zh-CN" b="1" u="none" dirty="0" err="1">
                <a:solidFill>
                  <a:schemeClr val="accent2"/>
                </a:solidFill>
                <a:latin typeface="Arial" panose="020B0604020202020204" pitchFamily="34" charset="0"/>
              </a:rPr>
              <a:t>yuè</a:t>
            </a:r>
            <a:r>
              <a:rPr lang="en-US" altLang="zh-CN" b="1" u="none" dirty="0">
                <a:solidFill>
                  <a:schemeClr val="accent2"/>
                </a:solidFill>
                <a:latin typeface="Arial" panose="020B0604020202020204" pitchFamily="34" charset="0"/>
              </a:rPr>
              <a:t>)</a:t>
            </a:r>
            <a:r>
              <a:rPr lang="zh-CN" altLang="en-US" b="1" u="none" dirty="0">
                <a:solidFill>
                  <a:srgbClr val="000000"/>
                </a:solidFill>
                <a:latin typeface="Arial" panose="020B0604020202020204" pitchFamily="34" charset="0"/>
              </a:rPr>
              <a:t>来越亮，雷声越来越响。</a:t>
            </a:r>
            <a:endParaRPr lang="zh-CN" altLang="en-US" b="1" u="none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4281" name="Text Box 9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1547813" y="2276475"/>
            <a:ext cx="60483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b="1" u="none" dirty="0">
                <a:solidFill>
                  <a:srgbClr val="000000"/>
                </a:solidFill>
                <a:latin typeface="Arial" panose="020B0604020202020204" pitchFamily="34" charset="0"/>
              </a:rPr>
              <a:t>   </a:t>
            </a:r>
            <a:r>
              <a:rPr lang="zh-CN" altLang="en-US" b="1" u="none" dirty="0">
                <a:solidFill>
                  <a:srgbClr val="000000"/>
                </a:solidFill>
                <a:latin typeface="Arial" panose="020B0604020202020204" pitchFamily="34" charset="0"/>
              </a:rPr>
              <a:t>树上的叶子一动不动，蝉一声也不叫。</a:t>
            </a:r>
            <a:endParaRPr lang="zh-CN" altLang="en-US" b="1" u="none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kumimoji="0" lang="en-US" altLang="zh-CN" u="none" dirty="0">
              <a:latin typeface="Arial" panose="020B0604020202020204" pitchFamily="34" charset="0"/>
            </a:endParaRPr>
          </a:p>
        </p:txBody>
      </p:sp>
      <p:sp>
        <p:nvSpPr>
          <p:cNvPr id="54282" name="Text Box 10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92275" y="3860800"/>
            <a:ext cx="6573838" cy="73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 u="none" dirty="0">
                <a:solidFill>
                  <a:srgbClr val="000000"/>
                </a:solidFill>
                <a:latin typeface="Arial" panose="020B0604020202020204" pitchFamily="34" charset="0"/>
              </a:rPr>
              <a:t>一只蜘蛛从网</a:t>
            </a:r>
            <a:r>
              <a:rPr lang="en-US" altLang="zh-CN" b="1" u="none" dirty="0">
                <a:latin typeface="Arial" panose="020B0604020202020204" pitchFamily="34" charset="0"/>
              </a:rPr>
              <a:t>(</a:t>
            </a:r>
            <a:r>
              <a:rPr lang="en-US" altLang="zh-CN" b="1" u="none" dirty="0" err="1">
                <a:solidFill>
                  <a:schemeClr val="accent2"/>
                </a:solidFill>
                <a:latin typeface="Arial" panose="020B0604020202020204" pitchFamily="34" charset="0"/>
              </a:rPr>
              <a:t>wǎng</a:t>
            </a:r>
            <a:r>
              <a:rPr lang="en-US" altLang="zh-CN" b="1" u="none" dirty="0">
                <a:latin typeface="Arial" panose="020B0604020202020204" pitchFamily="34" charset="0"/>
              </a:rPr>
              <a:t>)</a:t>
            </a:r>
            <a:r>
              <a:rPr lang="zh-CN" altLang="en-US" b="1" u="none" dirty="0">
                <a:solidFill>
                  <a:srgbClr val="000000"/>
                </a:solidFill>
                <a:latin typeface="Arial" panose="020B0604020202020204" pitchFamily="34" charset="0"/>
              </a:rPr>
              <a:t>上垂</a:t>
            </a:r>
            <a:r>
              <a:rPr lang="en-US" altLang="zh-CN" b="1" u="none" dirty="0">
                <a:latin typeface="Arial" panose="020B0604020202020204" pitchFamily="34" charset="0"/>
              </a:rPr>
              <a:t>(</a:t>
            </a:r>
            <a:r>
              <a:rPr lang="en-US" altLang="zh-CN" b="1" u="none" dirty="0" err="1">
                <a:solidFill>
                  <a:schemeClr val="accent2"/>
                </a:solidFill>
                <a:latin typeface="Arial" panose="020B0604020202020204" pitchFamily="34" charset="0"/>
              </a:rPr>
              <a:t>chuí</a:t>
            </a:r>
            <a:r>
              <a:rPr lang="en-US" altLang="zh-CN" b="1" u="none" dirty="0">
                <a:latin typeface="Arial" panose="020B0604020202020204" pitchFamily="34" charset="0"/>
              </a:rPr>
              <a:t>)</a:t>
            </a:r>
            <a:r>
              <a:rPr lang="zh-CN" altLang="en-US" b="1" u="none" dirty="0">
                <a:solidFill>
                  <a:srgbClr val="000000"/>
                </a:solidFill>
                <a:latin typeface="Arial" panose="020B0604020202020204" pitchFamily="34" charset="0"/>
              </a:rPr>
              <a:t>下来，逃走了。</a:t>
            </a:r>
            <a:endParaRPr lang="zh-CN" altLang="en-US" b="1" u="none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kumimoji="0" lang="en-US" altLang="zh-CN" sz="1800" u="none" dirty="0">
              <a:latin typeface="Arial" panose="020B0604020202020204" pitchFamily="34" charset="0"/>
            </a:endParaRPr>
          </a:p>
        </p:txBody>
      </p:sp>
      <p:sp>
        <p:nvSpPr>
          <p:cNvPr id="54283" name="Text Box 11"/>
          <p:cNvSpPr txBox="1">
            <a:spLocks noChangeArrowheads="1"/>
          </p:cNvSpPr>
          <p:nvPr/>
        </p:nvSpPr>
        <p:spPr bwMode="auto">
          <a:xfrm>
            <a:off x="2195513" y="64912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kumimoji="0" lang="zh-CN" altLang="zh-CN" sz="1800" u="none">
              <a:latin typeface="Arial" panose="020B0604020202020204" pitchFamily="34" charset="0"/>
            </a:endParaRPr>
          </a:p>
        </p:txBody>
      </p:sp>
      <p:sp>
        <p:nvSpPr>
          <p:cNvPr id="54284" name="Text Box 12"/>
          <p:cNvSpPr txBox="1">
            <a:spLocks noChangeArrowheads="1"/>
          </p:cNvSpPr>
          <p:nvPr/>
        </p:nvSpPr>
        <p:spPr bwMode="auto">
          <a:xfrm>
            <a:off x="3059113" y="62372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kumimoji="0" lang="zh-CN" altLang="zh-CN" sz="1800" u="none">
              <a:latin typeface="Arial" panose="020B0604020202020204" pitchFamily="34" charset="0"/>
            </a:endParaRPr>
          </a:p>
        </p:txBody>
      </p:sp>
      <p:sp>
        <p:nvSpPr>
          <p:cNvPr id="54285" name="Text Box 13"/>
          <p:cNvSpPr txBox="1">
            <a:spLocks noChangeArrowheads="1"/>
          </p:cNvSpPr>
          <p:nvPr/>
        </p:nvSpPr>
        <p:spPr bwMode="auto">
          <a:xfrm>
            <a:off x="4427538" y="549275"/>
            <a:ext cx="259238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400" b="1" u="none" dirty="0">
                <a:solidFill>
                  <a:srgbClr val="0000FF"/>
                </a:solidFill>
                <a:ea typeface="楷体" panose="02010609060101010101" charset="-122"/>
              </a:rPr>
              <a:t>雷雨前</a:t>
            </a:r>
            <a:endParaRPr lang="zh-CN" altLang="en-US" sz="4400" b="1" u="none" dirty="0">
              <a:solidFill>
                <a:srgbClr val="0000FF"/>
              </a:solidFill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0"/>
            <a:ext cx="7924800" cy="10668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zh-CN" sz="4000" b="1" dirty="0">
                <a:solidFill>
                  <a:srgbClr val="0000CC"/>
                </a:solidFill>
              </a:rPr>
              <a:t>[</a:t>
            </a:r>
            <a:r>
              <a:rPr lang="zh-CN" altLang="en-US" sz="4000" b="1" dirty="0">
                <a:solidFill>
                  <a:srgbClr val="0000CC"/>
                </a:solidFill>
              </a:rPr>
              <a:t>气象谚语集锦</a:t>
            </a:r>
            <a:r>
              <a:rPr lang="en-US" altLang="zh-CN" sz="4000" b="1" dirty="0">
                <a:solidFill>
                  <a:srgbClr val="0000CC"/>
                </a:solidFill>
              </a:rPr>
              <a:t>]</a:t>
            </a:r>
            <a:br>
              <a:rPr lang="en-US" altLang="zh-CN" sz="4000" b="1" dirty="0">
                <a:solidFill>
                  <a:srgbClr val="0000CC"/>
                </a:solidFill>
              </a:rPr>
            </a:br>
            <a:br>
              <a:rPr lang="en-US" altLang="zh-CN" sz="2800" dirty="0"/>
            </a:br>
            <a:endParaRPr lang="en-US" altLang="zh-CN" sz="2800" dirty="0">
              <a:solidFill>
                <a:srgbClr val="800000"/>
              </a:solidFill>
            </a:endParaRP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0" y="836613"/>
            <a:ext cx="4859338" cy="5087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u="none" dirty="0">
                <a:solidFill>
                  <a:srgbClr val="FF0000"/>
                </a:solidFill>
              </a:rPr>
              <a:t>天象</a:t>
            </a:r>
            <a:br>
              <a:rPr lang="zh-CN" altLang="en-US" sz="4000" u="none" dirty="0"/>
            </a:br>
            <a:r>
              <a:rPr lang="en-US" altLang="zh-CN" sz="3200" u="none" dirty="0"/>
              <a:t>1</a:t>
            </a:r>
            <a:r>
              <a:rPr lang="zh-CN" altLang="en-US" sz="3200" u="none" dirty="0"/>
              <a:t>、</a:t>
            </a:r>
            <a:r>
              <a:rPr lang="zh-CN" altLang="en-US" sz="3200" b="1" u="none" dirty="0"/>
              <a:t>久雨刮南风 天气将转晴</a:t>
            </a:r>
            <a:br>
              <a:rPr lang="zh-CN" altLang="en-US" sz="3200" b="1" u="none" dirty="0"/>
            </a:br>
            <a:r>
              <a:rPr lang="en-US" altLang="zh-CN" sz="3200" b="1" u="none" dirty="0"/>
              <a:t>2</a:t>
            </a:r>
            <a:r>
              <a:rPr lang="zh-CN" altLang="en-US" sz="3200" b="1" u="none" dirty="0"/>
              <a:t>、直雷雨小 横雷雨大 </a:t>
            </a:r>
            <a:br>
              <a:rPr lang="zh-CN" altLang="en-US" sz="3200" b="1" u="none" dirty="0"/>
            </a:br>
            <a:r>
              <a:rPr lang="en-US" altLang="zh-CN" sz="3200" b="1" u="none" dirty="0"/>
              <a:t>3</a:t>
            </a:r>
            <a:r>
              <a:rPr lang="zh-CN" altLang="en-US" sz="3200" b="1" u="none" dirty="0"/>
              <a:t>、月亮撑红伞 有大雨 </a:t>
            </a:r>
            <a:br>
              <a:rPr lang="zh-CN" altLang="en-US" sz="3200" b="1" u="none" dirty="0"/>
            </a:br>
            <a:r>
              <a:rPr lang="en-US" altLang="zh-CN" sz="3200" b="1" u="none" dirty="0"/>
              <a:t>4</a:t>
            </a:r>
            <a:r>
              <a:rPr lang="zh-CN" altLang="en-US" sz="3200" b="1" u="none" dirty="0"/>
              <a:t>、月亮撑蓝伞 多风去 </a:t>
            </a:r>
            <a:br>
              <a:rPr lang="zh-CN" altLang="en-US" sz="3200" b="1" u="none" dirty="0"/>
            </a:br>
            <a:r>
              <a:rPr lang="en-US" altLang="zh-CN" sz="3200" b="1" u="none" dirty="0"/>
              <a:t>5</a:t>
            </a:r>
            <a:r>
              <a:rPr lang="zh-CN" altLang="en-US" sz="3200" b="1" u="none" dirty="0"/>
              <a:t>、久晴天射线 不久有雨见</a:t>
            </a:r>
            <a:br>
              <a:rPr lang="zh-CN" altLang="en-US" sz="3200" b="1" u="none" dirty="0"/>
            </a:br>
            <a:r>
              <a:rPr lang="en-US" altLang="zh-CN" sz="3200" b="1" u="none" dirty="0"/>
              <a:t>6</a:t>
            </a:r>
            <a:r>
              <a:rPr lang="zh-CN" altLang="en-US" sz="3200" b="1" u="none" dirty="0"/>
              <a:t>、风静又闷热 雷雨必强烈</a:t>
            </a:r>
            <a:endParaRPr lang="zh-CN" altLang="en-US" sz="3200" u="none" dirty="0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5003800" y="836613"/>
            <a:ext cx="4140200" cy="5087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 b="1" u="none" dirty="0">
                <a:solidFill>
                  <a:srgbClr val="FF0000"/>
                </a:solidFill>
              </a:rPr>
              <a:t>物象</a:t>
            </a:r>
            <a:br>
              <a:rPr lang="zh-CN" altLang="en-US" sz="4000" u="none" dirty="0"/>
            </a:br>
            <a:r>
              <a:rPr lang="en-US" altLang="zh-CN" sz="3200" b="1" u="none" dirty="0">
                <a:solidFill>
                  <a:srgbClr val="800000"/>
                </a:solidFill>
              </a:rPr>
              <a:t>1</a:t>
            </a:r>
            <a:r>
              <a:rPr lang="zh-CN" altLang="en-US" sz="3200" b="1" u="none" dirty="0">
                <a:solidFill>
                  <a:srgbClr val="800000"/>
                </a:solidFill>
              </a:rPr>
              <a:t>、燕子低飞 天将雨  </a:t>
            </a:r>
            <a:br>
              <a:rPr lang="zh-CN" altLang="en-US" sz="3200" b="1" u="none" dirty="0">
                <a:solidFill>
                  <a:srgbClr val="800000"/>
                </a:solidFill>
              </a:rPr>
            </a:br>
            <a:r>
              <a:rPr lang="en-US" altLang="zh-CN" sz="3200" b="1" u="none" dirty="0">
                <a:solidFill>
                  <a:srgbClr val="800000"/>
                </a:solidFill>
              </a:rPr>
              <a:t>2</a:t>
            </a:r>
            <a:r>
              <a:rPr lang="zh-CN" altLang="en-US" sz="3200" b="1" u="none" dirty="0">
                <a:solidFill>
                  <a:srgbClr val="800000"/>
                </a:solidFill>
              </a:rPr>
              <a:t>、群雁南飞天将冷 群雁北飞天将暖 </a:t>
            </a:r>
            <a:br>
              <a:rPr lang="zh-CN" altLang="en-US" sz="3200" b="1" u="none" dirty="0">
                <a:solidFill>
                  <a:srgbClr val="800000"/>
                </a:solidFill>
              </a:rPr>
            </a:br>
            <a:r>
              <a:rPr lang="en-US" altLang="zh-CN" sz="3200" b="1" u="none" dirty="0">
                <a:solidFill>
                  <a:srgbClr val="800000"/>
                </a:solidFill>
              </a:rPr>
              <a:t>3</a:t>
            </a:r>
            <a:r>
              <a:rPr lang="zh-CN" altLang="en-US" sz="3200" b="1" u="none" dirty="0">
                <a:solidFill>
                  <a:srgbClr val="800000"/>
                </a:solidFill>
              </a:rPr>
              <a:t>、蚂蚁搬家 天将雨 </a:t>
            </a:r>
            <a:br>
              <a:rPr lang="zh-CN" altLang="en-US" sz="3200" b="1" u="none" dirty="0">
                <a:solidFill>
                  <a:srgbClr val="800000"/>
                </a:solidFill>
              </a:rPr>
            </a:br>
            <a:r>
              <a:rPr lang="en-US" altLang="zh-CN" sz="3200" b="1" u="none" dirty="0">
                <a:solidFill>
                  <a:srgbClr val="800000"/>
                </a:solidFill>
              </a:rPr>
              <a:t>4</a:t>
            </a:r>
            <a:r>
              <a:rPr lang="zh-CN" altLang="en-US" sz="3200" b="1" u="none" dirty="0">
                <a:solidFill>
                  <a:srgbClr val="800000"/>
                </a:solidFill>
              </a:rPr>
              <a:t>、狗泡水 天将雨 </a:t>
            </a:r>
            <a:br>
              <a:rPr lang="zh-CN" altLang="en-US" sz="3200" b="1" u="none" dirty="0">
                <a:solidFill>
                  <a:srgbClr val="800000"/>
                </a:solidFill>
              </a:rPr>
            </a:br>
            <a:r>
              <a:rPr lang="en-US" altLang="zh-CN" sz="3200" b="1" u="none" dirty="0">
                <a:solidFill>
                  <a:srgbClr val="800000"/>
                </a:solidFill>
              </a:rPr>
              <a:t>5</a:t>
            </a:r>
            <a:r>
              <a:rPr lang="zh-CN" altLang="en-US" sz="3200" b="1" u="none" dirty="0">
                <a:solidFill>
                  <a:srgbClr val="800000"/>
                </a:solidFill>
              </a:rPr>
              <a:t>、蜜蜂迟归 雨来风吹</a:t>
            </a:r>
            <a:br>
              <a:rPr lang="zh-CN" altLang="en-US" sz="3200" b="1" u="none" dirty="0">
                <a:solidFill>
                  <a:srgbClr val="800000"/>
                </a:solidFill>
              </a:rPr>
            </a:br>
            <a:r>
              <a:rPr lang="en-US" altLang="zh-CN" sz="3200" b="1" u="none" dirty="0">
                <a:solidFill>
                  <a:srgbClr val="800000"/>
                </a:solidFill>
              </a:rPr>
              <a:t>6</a:t>
            </a:r>
            <a:r>
              <a:rPr lang="zh-CN" altLang="en-US" sz="3200" b="1" u="none" dirty="0">
                <a:solidFill>
                  <a:srgbClr val="800000"/>
                </a:solidFill>
              </a:rPr>
              <a:t>、蚯蚓封洞 有大雨</a:t>
            </a:r>
            <a:endParaRPr lang="zh-CN" altLang="en-US" sz="3200" b="1" u="none" dirty="0"/>
          </a:p>
          <a:p>
            <a:pPr eaLnBrk="0" hangingPunct="0"/>
            <a:endParaRPr lang="en-US" altLang="zh-CN" sz="3200" u="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4" name="Picture 4" descr="396+354364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11188" y="69215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zh-CN" altLang="en-US" sz="6000" b="1" dirty="0">
                <a:solidFill>
                  <a:srgbClr val="663300"/>
                </a:solidFill>
                <a:ea typeface="隶书" pitchFamily="49" charset="-122"/>
              </a:rPr>
              <a:t>作业：</a:t>
            </a:r>
            <a:endParaRPr lang="zh-CN" altLang="en-US" sz="6000" b="1" dirty="0">
              <a:solidFill>
                <a:srgbClr val="663300"/>
              </a:solidFill>
              <a:ea typeface="隶书" pitchFamily="49" charset="-122"/>
            </a:endParaRPr>
          </a:p>
          <a:p>
            <a:pPr>
              <a:buFontTx/>
              <a:buNone/>
            </a:pPr>
            <a:r>
              <a:rPr lang="zh-CN" altLang="en-US" sz="4400" b="1" dirty="0"/>
              <a:t>          </a:t>
            </a:r>
            <a:r>
              <a:rPr lang="zh-CN" altLang="en-US" sz="4400" b="1" dirty="0">
                <a:ea typeface="华文新魏" pitchFamily="2" charset="-122"/>
              </a:rPr>
              <a:t>课外留心观察天气的变化，写一篇日记</a:t>
            </a:r>
            <a:r>
              <a:rPr lang="zh-CN" altLang="en-US" sz="4400" b="1" dirty="0" smtClean="0">
                <a:ea typeface="华文新魏" pitchFamily="2" charset="-122"/>
              </a:rPr>
              <a:t>。 </a:t>
            </a:r>
            <a:endParaRPr lang="zh-CN" altLang="en-US" sz="4400" b="1" dirty="0">
              <a:ea typeface="华文新魏" pitchFamily="2" charset="-122"/>
            </a:endParaRPr>
          </a:p>
        </p:txBody>
      </p:sp>
      <p:pic>
        <p:nvPicPr>
          <p:cNvPr id="81923" name="Picture 3" descr="0195">
            <a:hlinkClick r:id="rId2" tooltip="返回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51725" y="5986463"/>
            <a:ext cx="936625" cy="87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PM_01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491" name="WordArt 3"/>
          <p:cNvSpPr>
            <a:spLocks noChangeArrowheads="1" noChangeShapeType="1" noTextEdit="1"/>
          </p:cNvSpPr>
          <p:nvPr/>
        </p:nvSpPr>
        <p:spPr bwMode="auto">
          <a:xfrm>
            <a:off x="1752600" y="228600"/>
            <a:ext cx="5638800" cy="3810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zh-CN" altLang="en-US" sz="3600" kern="10">
                <a:ln w="9525">
                  <a:rou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楷体" panose="02010609060101010101" charset="-122"/>
              </a:rPr>
              <a:t>同学们下课</a:t>
            </a:r>
            <a:endParaRPr lang="zh-CN" altLang="en-US" sz="3600" kern="10">
              <a:ln w="9525">
                <a:rou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2B2B2">
                <a:gamma/>
                <a:shade val="46275"/>
                <a:invGamma/>
              </a:srgbClr>
            </a:gs>
            <a:gs pos="100000">
              <a:srgbClr val="B2B2B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45" name="Group 13"/>
          <p:cNvGrpSpPr/>
          <p:nvPr/>
        </p:nvGrpSpPr>
        <p:grpSpPr bwMode="auto">
          <a:xfrm>
            <a:off x="0" y="0"/>
            <a:ext cx="9144000" cy="5105400"/>
            <a:chOff x="-192" y="96"/>
            <a:chExt cx="6144" cy="4224"/>
          </a:xfrm>
        </p:grpSpPr>
        <p:sp>
          <p:nvSpPr>
            <p:cNvPr id="18435" name="AutoShape 3"/>
            <p:cNvSpPr>
              <a:spLocks noChangeArrowheads="1"/>
            </p:cNvSpPr>
            <p:nvPr/>
          </p:nvSpPr>
          <p:spPr bwMode="auto">
            <a:xfrm>
              <a:off x="2688" y="576"/>
              <a:ext cx="3264" cy="720"/>
            </a:xfrm>
            <a:prstGeom prst="cloudCallout">
              <a:avLst>
                <a:gd name="adj1" fmla="val 29046"/>
                <a:gd name="adj2" fmla="val -26806"/>
              </a:avLst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zh-CN" altLang="zh-CN" u="none"/>
            </a:p>
          </p:txBody>
        </p:sp>
        <p:sp>
          <p:nvSpPr>
            <p:cNvPr id="18439" name="AutoShape 7"/>
            <p:cNvSpPr>
              <a:spLocks noChangeArrowheads="1"/>
            </p:cNvSpPr>
            <p:nvPr/>
          </p:nvSpPr>
          <p:spPr bwMode="auto">
            <a:xfrm>
              <a:off x="3504" y="96"/>
              <a:ext cx="2256" cy="672"/>
            </a:xfrm>
            <a:prstGeom prst="cloudCallout">
              <a:avLst>
                <a:gd name="adj1" fmla="val -33778"/>
                <a:gd name="adj2" fmla="val 69940"/>
              </a:avLst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zh-CN" altLang="zh-CN" u="none"/>
            </a:p>
          </p:txBody>
        </p:sp>
        <p:sp>
          <p:nvSpPr>
            <p:cNvPr id="18440" name="AutoShape 8"/>
            <p:cNvSpPr>
              <a:spLocks noChangeArrowheads="1"/>
            </p:cNvSpPr>
            <p:nvPr/>
          </p:nvSpPr>
          <p:spPr bwMode="auto">
            <a:xfrm>
              <a:off x="720" y="912"/>
              <a:ext cx="2976" cy="672"/>
            </a:xfrm>
            <a:prstGeom prst="cloudCallout">
              <a:avLst>
                <a:gd name="adj1" fmla="val -17139"/>
                <a:gd name="adj2" fmla="val -10417"/>
              </a:avLst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zh-CN" altLang="zh-CN" u="none"/>
            </a:p>
          </p:txBody>
        </p:sp>
        <p:pic>
          <p:nvPicPr>
            <p:cNvPr id="18434" name="Picture 2" descr="SL00632_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0" y="1920"/>
              <a:ext cx="4752" cy="22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436" name="AutoShape 4"/>
            <p:cNvSpPr>
              <a:spLocks noChangeArrowheads="1"/>
            </p:cNvSpPr>
            <p:nvPr/>
          </p:nvSpPr>
          <p:spPr bwMode="auto">
            <a:xfrm>
              <a:off x="-192" y="144"/>
              <a:ext cx="3936" cy="1104"/>
            </a:xfrm>
            <a:prstGeom prst="cloudCallout">
              <a:avLst>
                <a:gd name="adj1" fmla="val -40625"/>
                <a:gd name="adj2" fmla="val 36051"/>
              </a:avLst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zh-CN" altLang="zh-CN" u="none"/>
            </a:p>
          </p:txBody>
        </p:sp>
        <p:pic>
          <p:nvPicPr>
            <p:cNvPr id="18437" name="Picture 5" descr="SUM00014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64" y="624"/>
              <a:ext cx="2496" cy="36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8441" name="Group 9"/>
            <p:cNvGrpSpPr/>
            <p:nvPr/>
          </p:nvGrpSpPr>
          <p:grpSpPr bwMode="auto">
            <a:xfrm>
              <a:off x="5040" y="1824"/>
              <a:ext cx="423" cy="552"/>
              <a:chOff x="5040" y="1344"/>
              <a:chExt cx="423" cy="552"/>
            </a:xfrm>
          </p:grpSpPr>
          <p:pic>
            <p:nvPicPr>
              <p:cNvPr id="18442" name="Picture 10" descr="Jzd00005"/>
              <p:cNvPicPr>
                <a:picLocks noChangeAspect="1" noChangeArrowheads="1"/>
              </p:cNvPicPr>
              <p:nvPr/>
            </p:nvPicPr>
            <p:blipFill>
              <a:blip r:embed="rId3" cstate="email">
                <a:clrChange>
                  <a:clrFrom>
                    <a:srgbClr val="FDFFFF"/>
                  </a:clrFrom>
                  <a:clrTo>
                    <a:srgbClr val="FD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040" y="1344"/>
                <a:ext cx="272" cy="38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8443" name="Picture 11" descr="Jzd00003"/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136" y="1536"/>
                <a:ext cx="327" cy="36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18438" name="WordArt 6"/>
          <p:cNvSpPr>
            <a:spLocks noChangeArrowheads="1" noChangeShapeType="1" noTextEdit="1"/>
          </p:cNvSpPr>
          <p:nvPr/>
        </p:nvSpPr>
        <p:spPr bwMode="auto">
          <a:xfrm>
            <a:off x="3059113" y="476250"/>
            <a:ext cx="1905000" cy="685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solidFill>
                  <a:srgbClr val="0000FF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华文中宋"/>
                <a:ea typeface="华文中宋"/>
              </a:rPr>
              <a:t>雷雨前</a:t>
            </a:r>
            <a:endParaRPr lang="zh-CN" altLang="en-US" sz="3600" kern="10">
              <a:solidFill>
                <a:srgbClr val="0000FF"/>
              </a:solidFill>
              <a:effectLst>
                <a:outerShdw dist="35921" dir="2700000" algn="ctr" rotWithShape="0">
                  <a:srgbClr val="C0C0C0"/>
                </a:outerShdw>
              </a:effectLst>
              <a:latin typeface="华文中宋"/>
              <a:ea typeface="华文中宋"/>
            </a:endParaRPr>
          </a:p>
        </p:txBody>
      </p:sp>
      <p:sp>
        <p:nvSpPr>
          <p:cNvPr id="18446" name="Text Box 14"/>
          <p:cNvSpPr txBox="1">
            <a:spLocks noChangeArrowheads="1"/>
          </p:cNvSpPr>
          <p:nvPr/>
        </p:nvSpPr>
        <p:spPr bwMode="auto">
          <a:xfrm>
            <a:off x="0" y="5029200"/>
            <a:ext cx="91440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u="none" dirty="0">
                <a:solidFill>
                  <a:srgbClr val="0000CC"/>
                </a:solidFill>
              </a:rPr>
              <a:t>        </a:t>
            </a:r>
            <a:r>
              <a:rPr lang="zh-CN" altLang="en-US" sz="4000" b="1" u="none" dirty="0">
                <a:solidFill>
                  <a:srgbClr val="0000CC"/>
                </a:solidFill>
              </a:rPr>
              <a:t>满天的</a:t>
            </a:r>
            <a:r>
              <a:rPr lang="zh-CN" altLang="en-US" sz="4000" b="1" u="none" dirty="0">
                <a:solidFill>
                  <a:srgbClr val="FF0000"/>
                </a:solidFill>
              </a:rPr>
              <a:t>乌云</a:t>
            </a:r>
            <a:r>
              <a:rPr lang="zh-CN" altLang="en-US" sz="4000" b="1" u="none" dirty="0">
                <a:solidFill>
                  <a:srgbClr val="0000CC"/>
                </a:solidFill>
              </a:rPr>
              <a:t>，黑沉沉地</a:t>
            </a:r>
            <a:r>
              <a:rPr lang="zh-CN" altLang="en-US" sz="4000" b="1" u="none" dirty="0">
                <a:solidFill>
                  <a:srgbClr val="0000FF"/>
                </a:solidFill>
              </a:rPr>
              <a:t>压</a:t>
            </a:r>
            <a:r>
              <a:rPr lang="zh-CN" altLang="en-US" sz="4000" b="1" u="none" dirty="0">
                <a:solidFill>
                  <a:srgbClr val="0000CC"/>
                </a:solidFill>
              </a:rPr>
              <a:t>下来。树上的叶子一动不动，蝉一声也不叫。</a:t>
            </a:r>
            <a:endParaRPr lang="zh-CN" altLang="en-US" sz="4000" b="1" u="none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12" name="Picture 8" descr="967389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7106" name="Group 2"/>
          <p:cNvGrpSpPr/>
          <p:nvPr/>
        </p:nvGrpSpPr>
        <p:grpSpPr bwMode="auto">
          <a:xfrm>
            <a:off x="2484438" y="2205038"/>
            <a:ext cx="3384550" cy="3384550"/>
            <a:chOff x="1066" y="1344"/>
            <a:chExt cx="2132" cy="2132"/>
          </a:xfrm>
        </p:grpSpPr>
        <p:sp>
          <p:nvSpPr>
            <p:cNvPr id="47107" name="Rectangle 3"/>
            <p:cNvSpPr>
              <a:spLocks noChangeArrowheads="1"/>
            </p:cNvSpPr>
            <p:nvPr/>
          </p:nvSpPr>
          <p:spPr bwMode="auto">
            <a:xfrm>
              <a:off x="1066" y="1344"/>
              <a:ext cx="2132" cy="21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endParaRPr kumimoji="0" lang="zh-CN" altLang="zh-CN" sz="1800" u="none">
                <a:latin typeface="Arial" panose="020B0604020202020204" pitchFamily="34" charset="0"/>
              </a:endParaRPr>
            </a:p>
          </p:txBody>
        </p:sp>
        <p:sp>
          <p:nvSpPr>
            <p:cNvPr id="47108" name="Line 4"/>
            <p:cNvSpPr>
              <a:spLocks noChangeShapeType="1"/>
            </p:cNvSpPr>
            <p:nvPr/>
          </p:nvSpPr>
          <p:spPr bwMode="auto">
            <a:xfrm>
              <a:off x="1066" y="2432"/>
              <a:ext cx="21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109" name="Line 5"/>
            <p:cNvSpPr>
              <a:spLocks noChangeShapeType="1"/>
            </p:cNvSpPr>
            <p:nvPr/>
          </p:nvSpPr>
          <p:spPr bwMode="auto">
            <a:xfrm>
              <a:off x="2154" y="1344"/>
              <a:ext cx="0" cy="21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2484438" y="1916113"/>
            <a:ext cx="2951162" cy="359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3000" u="none">
                <a:latin typeface="Arial" panose="020B0604020202020204" pitchFamily="34" charset="0"/>
                <a:ea typeface="楷体_GB2312" pitchFamily="49" charset="-122"/>
              </a:rPr>
              <a:t>压</a:t>
            </a:r>
            <a:endParaRPr kumimoji="0" lang="zh-CN" altLang="en-US" sz="23000" u="none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3348038" y="1052513"/>
            <a:ext cx="20161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4400" b="1" u="none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我会认</a:t>
            </a:r>
            <a:endParaRPr kumimoji="0" lang="zh-CN" altLang="en-US" sz="4400" b="1" u="none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4" descr="fengyu"/>
          <p:cNvPicPr>
            <a:picLocks noChangeAspect="1" noChangeArrowheads="1"/>
          </p:cNvPicPr>
          <p:nvPr>
            <p:ph idx="4294967295"/>
          </p:nvPr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pic>
        <p:nvPicPr>
          <p:cNvPr id="15369" name="风01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638175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0" name="TextBox 3"/>
          <p:cNvSpPr txBox="1">
            <a:spLocks noChangeArrowheads="1"/>
          </p:cNvSpPr>
          <p:nvPr/>
        </p:nvSpPr>
        <p:spPr bwMode="auto">
          <a:xfrm>
            <a:off x="1116013" y="404813"/>
            <a:ext cx="72009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4000" u="none">
                <a:solidFill>
                  <a:schemeClr val="bg1"/>
                </a:solidFill>
                <a:latin typeface="Arial" panose="020B0604020202020204" pitchFamily="34" charset="0"/>
              </a:rPr>
              <a:t>忽然一阵</a:t>
            </a:r>
            <a:r>
              <a:rPr kumimoji="0" lang="zh-CN" altLang="en-US" sz="4000" u="none">
                <a:solidFill>
                  <a:srgbClr val="FF0000"/>
                </a:solidFill>
                <a:latin typeface="Arial" panose="020B0604020202020204" pitchFamily="34" charset="0"/>
              </a:rPr>
              <a:t>大风</a:t>
            </a:r>
            <a:r>
              <a:rPr kumimoji="0" lang="zh-CN" altLang="en-US" sz="4000" u="none">
                <a:solidFill>
                  <a:schemeClr val="bg1"/>
                </a:solidFill>
                <a:latin typeface="Arial" panose="020B0604020202020204" pitchFamily="34" charset="0"/>
              </a:rPr>
              <a:t>，吹得树枝乱摆。</a:t>
            </a:r>
            <a:endParaRPr kumimoji="0" lang="zh-CN" altLang="en-US" sz="4000" u="none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6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25" name="Picture 9" descr="9598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6018" name="Group 2"/>
          <p:cNvGrpSpPr/>
          <p:nvPr/>
        </p:nvGrpSpPr>
        <p:grpSpPr bwMode="auto">
          <a:xfrm>
            <a:off x="468313" y="1773238"/>
            <a:ext cx="3384550" cy="3384550"/>
            <a:chOff x="1066" y="1344"/>
            <a:chExt cx="2132" cy="2132"/>
          </a:xfrm>
        </p:grpSpPr>
        <p:sp>
          <p:nvSpPr>
            <p:cNvPr id="86019" name="Rectangle 3"/>
            <p:cNvSpPr>
              <a:spLocks noChangeArrowheads="1"/>
            </p:cNvSpPr>
            <p:nvPr/>
          </p:nvSpPr>
          <p:spPr bwMode="auto">
            <a:xfrm>
              <a:off x="1066" y="1344"/>
              <a:ext cx="2132" cy="21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endParaRPr kumimoji="0" lang="zh-CN" altLang="zh-CN" sz="1800" u="none">
                <a:latin typeface="Arial" panose="020B0604020202020204" pitchFamily="34" charset="0"/>
              </a:endParaRPr>
            </a:p>
          </p:txBody>
        </p:sp>
        <p:sp>
          <p:nvSpPr>
            <p:cNvPr id="86020" name="Line 4"/>
            <p:cNvSpPr>
              <a:spLocks noChangeShapeType="1"/>
            </p:cNvSpPr>
            <p:nvPr/>
          </p:nvSpPr>
          <p:spPr bwMode="auto">
            <a:xfrm>
              <a:off x="1066" y="2432"/>
              <a:ext cx="21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021" name="Line 5"/>
            <p:cNvSpPr>
              <a:spLocks noChangeShapeType="1"/>
            </p:cNvSpPr>
            <p:nvPr/>
          </p:nvSpPr>
          <p:spPr bwMode="auto">
            <a:xfrm>
              <a:off x="2154" y="1344"/>
              <a:ext cx="0" cy="21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6022" name="Text Box 6"/>
          <p:cNvSpPr txBox="1">
            <a:spLocks noChangeArrowheads="1"/>
          </p:cNvSpPr>
          <p:nvPr/>
        </p:nvSpPr>
        <p:spPr bwMode="auto">
          <a:xfrm>
            <a:off x="684213" y="1484313"/>
            <a:ext cx="3105150" cy="359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3000" u="none">
                <a:latin typeface="Arial" panose="020B0604020202020204" pitchFamily="34" charset="0"/>
                <a:ea typeface="楷体_GB2312" pitchFamily="49" charset="-122"/>
              </a:rPr>
              <a:t>乱</a:t>
            </a:r>
            <a:endParaRPr kumimoji="0" lang="zh-CN" altLang="en-US" sz="23000" u="none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86023" name="Text Box 7"/>
          <p:cNvSpPr txBox="1">
            <a:spLocks noChangeArrowheads="1"/>
          </p:cNvSpPr>
          <p:nvPr/>
        </p:nvSpPr>
        <p:spPr bwMode="auto">
          <a:xfrm>
            <a:off x="684213" y="700088"/>
            <a:ext cx="20161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3600" b="1" u="none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我会写</a:t>
            </a:r>
            <a:endParaRPr kumimoji="0" lang="zh-CN" altLang="en-US" sz="3600" b="1" u="none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86024" name="Text Box 8"/>
          <p:cNvSpPr txBox="1">
            <a:spLocks noChangeArrowheads="1"/>
          </p:cNvSpPr>
          <p:nvPr/>
        </p:nvSpPr>
        <p:spPr bwMode="auto">
          <a:xfrm>
            <a:off x="5003800" y="4076700"/>
            <a:ext cx="2376488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6000" b="1" u="none">
                <a:solidFill>
                  <a:srgbClr val="FF0000"/>
                </a:solidFill>
              </a:rPr>
              <a:t>乱摆</a:t>
            </a:r>
            <a:endParaRPr lang="zh-CN" altLang="en-US" sz="6000" b="1" u="none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60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60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60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20071221225729584_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188913"/>
            <a:ext cx="6877050" cy="6669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5076825" y="2492375"/>
            <a:ext cx="3816350" cy="374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6000" b="1" u="none">
                <a:latin typeface="Arial" panose="020B0604020202020204" pitchFamily="34" charset="0"/>
              </a:rPr>
              <a:t> </a:t>
            </a:r>
            <a:r>
              <a:rPr lang="zh-CN" altLang="en-US" sz="6000" b="1" u="none">
                <a:latin typeface="Arial" panose="020B0604020202020204" pitchFamily="34" charset="0"/>
                <a:ea typeface="楷体_GB2312" pitchFamily="49" charset="-122"/>
              </a:rPr>
              <a:t>一只蜘蛛             从网</a:t>
            </a:r>
            <a:r>
              <a:rPr lang="zh-CN" altLang="en-US" sz="6000" b="1" u="none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上</a:t>
            </a:r>
            <a:r>
              <a:rPr lang="zh-CN" altLang="en-US" sz="6000" b="1" u="none">
                <a:solidFill>
                  <a:srgbClr val="FF00FF"/>
                </a:solidFill>
                <a:latin typeface="Arial" panose="020B0604020202020204" pitchFamily="34" charset="0"/>
                <a:ea typeface="楷体_GB2312" pitchFamily="49" charset="-122"/>
              </a:rPr>
              <a:t>垂</a:t>
            </a:r>
            <a:r>
              <a:rPr lang="zh-CN" altLang="en-US" sz="6000" b="1" u="none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下来，逃走了。</a:t>
            </a:r>
            <a:endParaRPr lang="zh-CN" altLang="en-US" sz="6000" b="1" u="none">
              <a:solidFill>
                <a:srgbClr val="00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41" name="Picture 9" descr="9598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4034" name="Group 2"/>
          <p:cNvGrpSpPr/>
          <p:nvPr/>
        </p:nvGrpSpPr>
        <p:grpSpPr bwMode="auto">
          <a:xfrm>
            <a:off x="1619250" y="1484313"/>
            <a:ext cx="3384550" cy="3384550"/>
            <a:chOff x="1066" y="1344"/>
            <a:chExt cx="2132" cy="2132"/>
          </a:xfrm>
        </p:grpSpPr>
        <p:sp>
          <p:nvSpPr>
            <p:cNvPr id="44035" name="Rectangle 3"/>
            <p:cNvSpPr>
              <a:spLocks noChangeArrowheads="1"/>
            </p:cNvSpPr>
            <p:nvPr/>
          </p:nvSpPr>
          <p:spPr bwMode="auto">
            <a:xfrm>
              <a:off x="1066" y="1344"/>
              <a:ext cx="2132" cy="21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endParaRPr kumimoji="0" lang="zh-CN" altLang="zh-CN" sz="1800" u="none">
                <a:latin typeface="Arial" panose="020B0604020202020204" pitchFamily="34" charset="0"/>
              </a:endParaRPr>
            </a:p>
          </p:txBody>
        </p:sp>
        <p:sp>
          <p:nvSpPr>
            <p:cNvPr id="44036" name="Line 4"/>
            <p:cNvSpPr>
              <a:spLocks noChangeShapeType="1"/>
            </p:cNvSpPr>
            <p:nvPr/>
          </p:nvSpPr>
          <p:spPr bwMode="auto">
            <a:xfrm>
              <a:off x="1066" y="2432"/>
              <a:ext cx="21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37" name="Line 5"/>
            <p:cNvSpPr>
              <a:spLocks noChangeShapeType="1"/>
            </p:cNvSpPr>
            <p:nvPr/>
          </p:nvSpPr>
          <p:spPr bwMode="auto">
            <a:xfrm>
              <a:off x="2154" y="1344"/>
              <a:ext cx="0" cy="21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1692275" y="1268413"/>
            <a:ext cx="3105150" cy="359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3000" u="none">
                <a:latin typeface="Arial" panose="020B0604020202020204" pitchFamily="34" charset="0"/>
                <a:ea typeface="楷体_GB2312" pitchFamily="49" charset="-122"/>
              </a:rPr>
              <a:t>垂</a:t>
            </a:r>
            <a:endParaRPr kumimoji="0" lang="zh-CN" altLang="en-US" sz="23000" u="none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44039" name="Text Box 7"/>
          <p:cNvSpPr txBox="1">
            <a:spLocks noChangeArrowheads="1"/>
          </p:cNvSpPr>
          <p:nvPr/>
        </p:nvSpPr>
        <p:spPr bwMode="auto">
          <a:xfrm>
            <a:off x="684213" y="700088"/>
            <a:ext cx="18002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3600" b="1" u="none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我会写</a:t>
            </a:r>
            <a:endParaRPr kumimoji="0" lang="zh-CN" altLang="en-US" sz="3600" b="1" u="none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5651500" y="4076700"/>
            <a:ext cx="31686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6000" b="1">
                <a:solidFill>
                  <a:srgbClr val="FF0000"/>
                </a:solidFill>
              </a:rPr>
              <a:t>垂下来</a:t>
            </a:r>
            <a:endParaRPr lang="zh-CN" altLang="en-US" sz="60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40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chui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763713" y="477838"/>
            <a:ext cx="5451475" cy="626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Picture 3" descr="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6888" y="519113"/>
            <a:ext cx="5461000" cy="596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Picture 4" descr="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49425" y="431800"/>
            <a:ext cx="5543550" cy="642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Picture 5" descr="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713" y="506413"/>
            <a:ext cx="5502275" cy="619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4" name="Picture 6" descr="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1175" y="546100"/>
            <a:ext cx="5468938" cy="611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5" name="Picture 7" descr="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95475" y="549275"/>
            <a:ext cx="5254625" cy="604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6" name="Picture 8" descr="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20838" y="490538"/>
            <a:ext cx="5783262" cy="624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7" name="Picture 9" descr="7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89125" y="561975"/>
            <a:ext cx="5200650" cy="597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8" name="Picture 10" descr="8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38313" y="460375"/>
            <a:ext cx="5576887" cy="628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853</Words>
  <Application>WPS 演示</Application>
  <PresentationFormat>全屏显示(4:3)</PresentationFormat>
  <Paragraphs>159</Paragraphs>
  <Slides>22</Slides>
  <Notes>4</Notes>
  <HiddenSlides>0</HiddenSlides>
  <MMClips>7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8" baseType="lpstr">
      <vt:lpstr>Arial</vt:lpstr>
      <vt:lpstr>宋体</vt:lpstr>
      <vt:lpstr>Wingdings</vt:lpstr>
      <vt:lpstr>Times New Roman</vt:lpstr>
      <vt:lpstr>Calibri</vt:lpstr>
      <vt:lpstr>楷体</vt:lpstr>
      <vt:lpstr>微软雅黑</vt:lpstr>
      <vt:lpstr>华文中宋</vt:lpstr>
      <vt:lpstr>楷体_GB2312</vt:lpstr>
      <vt:lpstr>Arial Unicode MS</vt:lpstr>
      <vt:lpstr>隶书</vt:lpstr>
      <vt:lpstr>隶书</vt:lpstr>
      <vt:lpstr>华文新魏</vt:lpstr>
      <vt:lpstr>Arial</vt:lpstr>
      <vt:lpstr>新宋体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雷雨中图2</vt:lpstr>
      <vt:lpstr>雷雨中</vt:lpstr>
      <vt:lpstr>雷雨后</vt:lpstr>
      <vt:lpstr>PowerPoint 演示文稿</vt:lpstr>
      <vt:lpstr>雷雨后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家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
</dc:description>
  <dc:subject>第一PPT模板网-WWW.1PPT.COM</dc:subject>
  <cp:category>第一PPT模板网-WWW.1PPT.COM</cp:category>
  <cp:lastModifiedBy>admin</cp:lastModifiedBy>
  <cp:revision>52</cp:revision>
  <dcterms:created xsi:type="dcterms:W3CDTF">2004-03-02T13:02:00Z</dcterms:created>
  <dcterms:modified xsi:type="dcterms:W3CDTF">2017-09-06T03:44:01Z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