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623" r:id="rId3"/>
    <p:sldId id="665" r:id="rId4"/>
    <p:sldId id="666" r:id="rId5"/>
    <p:sldId id="667" r:id="rId6"/>
    <p:sldId id="668" r:id="rId7"/>
    <p:sldId id="669" r:id="rId9"/>
    <p:sldId id="624" r:id="rId10"/>
    <p:sldId id="570" r:id="rId11"/>
    <p:sldId id="551" r:id="rId12"/>
    <p:sldId id="621" r:id="rId13"/>
    <p:sldId id="622" r:id="rId14"/>
    <p:sldId id="518" r:id="rId15"/>
    <p:sldId id="626" r:id="rId16"/>
    <p:sldId id="693" r:id="rId17"/>
    <p:sldId id="542" r:id="rId18"/>
    <p:sldId id="628" r:id="rId19"/>
    <p:sldId id="705" r:id="rId20"/>
    <p:sldId id="706" r:id="rId21"/>
    <p:sldId id="707" r:id="rId22"/>
    <p:sldId id="554" r:id="rId23"/>
    <p:sldId id="632" r:id="rId24"/>
    <p:sldId id="714" r:id="rId25"/>
    <p:sldId id="663" r:id="rId26"/>
    <p:sldId id="715" r:id="rId27"/>
    <p:sldId id="595" r:id="rId28"/>
    <p:sldId id="611" r:id="rId29"/>
    <p:sldId id="516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eplm" initials="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FFFF"/>
    <a:srgbClr val="FFFF00"/>
    <a:srgbClr val="CC0000"/>
    <a:srgbClr val="CCCCFF"/>
    <a:srgbClr val="FF00FF"/>
    <a:srgbClr val="FF99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224" autoAdjust="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2160"/>
        <p:guide pos="29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0C79D893-D708-4FAB-A507-73DC30B4374E}" type="slidenum">
              <a:rPr lang="zh-CN" alt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9D893-D708-4FAB-A507-73DC30B4374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9D893-D708-4FAB-A507-73DC30B4374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9D893-D708-4FAB-A507-73DC30B4374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2033A-3592-4AAF-B4B5-B4ABEBC062DF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8AAD5-F1A9-4DAE-B385-94AA63C516D0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08B92-B6FF-4A2C-A21C-97D0D4983E24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6B873-CD9A-4D29-A381-131355448B6E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527E8-D7D5-4FD7-ACDE-E07A2A4DBF57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CA2CE-D506-424B-B256-633D2C7C1485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A847F-DFF3-48B4-8615-26C8736EFE7A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67344-65A9-4954-81DC-B49D09D140A7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2E77F-E3BA-4DD7-AD85-BAD77614CAA3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F2208-8EAB-46EA-8FB6-DD33458B3491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98F47-1DD5-4F0A-8FCD-4D36909A5012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E0A4ED1F-B1FB-4E80-AAE5-79C4A1ED4A0F}" type="slidenum">
              <a:rPr lang="zh-CN" alt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jpeg"/><Relationship Id="rId2" Type="http://schemas.openxmlformats.org/officeDocument/2006/relationships/slide" Target="slide27.xml"/><Relationship Id="rId1" Type="http://schemas.openxmlformats.org/officeDocument/2006/relationships/slide" Target="slide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4.pn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7.jpeg"/><Relationship Id="rId2" Type="http://schemas.openxmlformats.org/officeDocument/2006/relationships/slide" Target="slide22.xml"/><Relationship Id="rId1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slide" Target="slide11.xml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24080" y="2044729"/>
            <a:ext cx="5867246" cy="3911498"/>
          </a:xfrm>
          <a:prstGeom prst="rect">
            <a:avLst/>
          </a:prstGeom>
        </p:spPr>
      </p:pic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8941" y="533476"/>
            <a:ext cx="8229600" cy="1447762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zh-CN" altLang="en-US" sz="9600" b="1" dirty="0" smtClean="0">
                <a:latin typeface="华文楷体" pitchFamily="2" charset="-122"/>
                <a:ea typeface="华文楷体" pitchFamily="2" charset="-122"/>
              </a:rPr>
              <a:t>30</a:t>
            </a:r>
            <a:r>
              <a:rPr lang="en-US" altLang="zh-CN" sz="9600" dirty="0" smtClean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9600" b="1" dirty="0" smtClean="0">
                <a:latin typeface="华文楷体" pitchFamily="2" charset="-122"/>
                <a:ea typeface="华文楷体" pitchFamily="2" charset="-122"/>
              </a:rPr>
              <a:t>棉花</a:t>
            </a:r>
            <a:r>
              <a:rPr lang="zh-CN" altLang="en-US" sz="9600" b="1" dirty="0">
                <a:latin typeface="华文楷体" pitchFamily="2" charset="-122"/>
                <a:ea typeface="华文楷体" pitchFamily="2" charset="-122"/>
              </a:rPr>
              <a:t>姑娘</a:t>
            </a:r>
            <a:endParaRPr lang="zh-CN" altLang="en-US" sz="96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81204" y="6019732"/>
            <a:ext cx="2505075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www.downcc.com</a:t>
            </a:r>
            <a:endParaRPr lang="en-US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019800" y="2057400"/>
            <a:ext cx="2286000" cy="109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蚜</a:t>
            </a:r>
            <a:r>
              <a:rPr lang="zh-CN" altLang="en-US" sz="6600" b="1">
                <a:latin typeface="楷体_GB2312" pitchFamily="49" charset="-122"/>
                <a:ea typeface="华文楷体" pitchFamily="2" charset="-122"/>
              </a:rPr>
              <a:t>虫</a:t>
            </a:r>
            <a:endParaRPr lang="zh-CN" altLang="en-US" sz="6600" b="1"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066800" y="4114800"/>
            <a:ext cx="2133600" cy="109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治</a:t>
            </a:r>
            <a:r>
              <a:rPr lang="zh-CN" altLang="en-US" sz="6600" b="1">
                <a:latin typeface="楷体_GB2312" pitchFamily="49" charset="-122"/>
                <a:ea typeface="华文楷体" pitchFamily="2" charset="-122"/>
              </a:rPr>
              <a:t>病</a:t>
            </a:r>
            <a:endParaRPr lang="zh-CN" altLang="en-US" sz="6600" b="1"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733800" y="4114800"/>
            <a:ext cx="3124200" cy="109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啄</a:t>
            </a:r>
            <a:r>
              <a:rPr lang="zh-CN" altLang="en-US" sz="6600" b="1">
                <a:latin typeface="楷体_GB2312" pitchFamily="49" charset="-122"/>
                <a:ea typeface="华文楷体" pitchFamily="2" charset="-122"/>
              </a:rPr>
              <a:t>木鸟</a:t>
            </a:r>
            <a:endParaRPr lang="zh-CN" altLang="en-US" sz="6600" b="1"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657600" y="2057400"/>
            <a:ext cx="2438400" cy="109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盼</a:t>
            </a:r>
            <a:r>
              <a:rPr lang="zh-CN" altLang="en-US" sz="6600" b="1">
                <a:latin typeface="楷体_GB2312" pitchFamily="49" charset="-122"/>
                <a:ea typeface="华文楷体" pitchFamily="2" charset="-122"/>
              </a:rPr>
              <a:t>望</a:t>
            </a:r>
            <a:endParaRPr lang="zh-CN" altLang="en-US" sz="6600" b="1"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990600" y="2057400"/>
            <a:ext cx="2209800" cy="109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斑</a:t>
            </a:r>
            <a:r>
              <a:rPr lang="zh-CN" altLang="en-US" sz="6600" b="1">
                <a:latin typeface="楷体_GB2312" pitchFamily="49" charset="-122"/>
                <a:ea typeface="华文楷体" pitchFamily="2" charset="-122"/>
              </a:rPr>
              <a:t>点</a:t>
            </a:r>
            <a:endParaRPr lang="zh-CN" altLang="en-US" sz="6600" b="1">
              <a:latin typeface="楷体_GB2312" pitchFamily="49" charset="-122"/>
              <a:ea typeface="华文楷体" pitchFamily="2" charset="-122"/>
            </a:endParaRPr>
          </a:p>
        </p:txBody>
      </p:sp>
      <p:pic>
        <p:nvPicPr>
          <p:cNvPr id="13319" name="图片 4" descr="1430896097628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ADADAF"/>
              </a:clrFrom>
              <a:clrTo>
                <a:srgbClr val="ADADA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 rot="21540000">
            <a:off x="381000" y="152400"/>
            <a:ext cx="138906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990600" y="1981200"/>
            <a:ext cx="2286000" cy="109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6600" b="1"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143000" y="3581400"/>
            <a:ext cx="2133600" cy="1431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8800" b="1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治</a:t>
            </a:r>
            <a:endParaRPr lang="zh-CN" altLang="en-US" sz="8800" b="1">
              <a:solidFill>
                <a:srgbClr val="CC0000"/>
              </a:solidFill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4340" name="Rectangle 4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3276600" y="3581400"/>
            <a:ext cx="1066800" cy="1431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8800" b="1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啄</a:t>
            </a:r>
            <a:endParaRPr lang="zh-CN" altLang="en-US" sz="8800" b="1">
              <a:solidFill>
                <a:srgbClr val="CC0000"/>
              </a:solidFill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76600" y="1828800"/>
            <a:ext cx="2438400" cy="1431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8800" b="1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盼</a:t>
            </a:r>
            <a:endParaRPr lang="zh-CN" altLang="en-US" sz="8800" b="1">
              <a:solidFill>
                <a:srgbClr val="CC0000"/>
              </a:solidFill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4342" name="Rectangl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3000" y="1828800"/>
            <a:ext cx="2209800" cy="1431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8800" b="1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斑</a:t>
            </a:r>
            <a:endParaRPr lang="zh-CN" altLang="en-US" sz="8800" b="1">
              <a:solidFill>
                <a:srgbClr val="CC0000"/>
              </a:solidFill>
              <a:latin typeface="楷体_GB2312" pitchFamily="49" charset="-122"/>
              <a:ea typeface="华文楷体" pitchFamily="2" charset="-122"/>
            </a:endParaRPr>
          </a:p>
        </p:txBody>
      </p:sp>
      <p:pic>
        <p:nvPicPr>
          <p:cNvPr id="14343" name="图片 4" descr="1430896097628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ADADAF"/>
              </a:clrFrom>
              <a:clrTo>
                <a:srgbClr val="ADADA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 rot="21540000">
            <a:off x="457200" y="152400"/>
            <a:ext cx="1536700" cy="145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533400" y="1371600"/>
            <a:ext cx="8075613" cy="199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3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4800" b="1" dirty="0">
                <a:ea typeface="楷体_GB2312" pitchFamily="49" charset="-122"/>
              </a:rPr>
              <a:t>棉花</a:t>
            </a:r>
            <a:r>
              <a:rPr lang="zh-CN" altLang="en-US" sz="4800" b="1" dirty="0">
                <a:solidFill>
                  <a:srgbClr val="CC0000"/>
                </a:solidFill>
                <a:ea typeface="楷体_GB2312" pitchFamily="49" charset="-122"/>
              </a:rPr>
              <a:t>姑娘</a:t>
            </a:r>
            <a:r>
              <a:rPr lang="zh-CN" altLang="en-US" sz="4800" b="1" dirty="0">
                <a:ea typeface="楷体_GB2312" pitchFamily="49" charset="-122"/>
              </a:rPr>
              <a:t>生病了，叶子上有许多可恶的</a:t>
            </a:r>
            <a:r>
              <a:rPr lang="zh-CN" altLang="en-US" sz="4800" b="1" dirty="0">
                <a:solidFill>
                  <a:srgbClr val="CC0000"/>
                </a:solidFill>
                <a:ea typeface="楷体_GB2312" pitchFamily="49" charset="-122"/>
              </a:rPr>
              <a:t>蚜虫</a:t>
            </a:r>
            <a:r>
              <a:rPr lang="zh-CN" altLang="en-US" sz="4800" b="1" dirty="0">
                <a:ea typeface="楷体_GB2312" pitchFamily="49" charset="-122"/>
              </a:rPr>
              <a:t>。</a:t>
            </a:r>
            <a:endParaRPr lang="en-US" sz="4800" dirty="0">
              <a:solidFill>
                <a:srgbClr val="0066FF"/>
              </a:solidFill>
              <a:ea typeface="楷体" pitchFamily="1" charset="-122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533400" y="4038600"/>
            <a:ext cx="80772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4800" b="1" dirty="0">
                <a:ea typeface="楷体_GB2312" pitchFamily="49" charset="-122"/>
              </a:rPr>
              <a:t>她多么</a:t>
            </a:r>
            <a:r>
              <a:rPr lang="zh-CN" altLang="en-US" sz="4800" b="1" dirty="0">
                <a:solidFill>
                  <a:srgbClr val="CC0000"/>
                </a:solidFill>
                <a:ea typeface="楷体_GB2312" pitchFamily="49" charset="-122"/>
              </a:rPr>
              <a:t>盼望</a:t>
            </a:r>
            <a:r>
              <a:rPr lang="zh-CN" altLang="en-US" sz="4800" b="1" dirty="0">
                <a:ea typeface="楷体_GB2312" pitchFamily="49" charset="-122"/>
              </a:rPr>
              <a:t>有医生来给她</a:t>
            </a:r>
            <a:r>
              <a:rPr lang="zh-CN" altLang="en-US" sz="4800" b="1" dirty="0">
                <a:solidFill>
                  <a:srgbClr val="CC0000"/>
                </a:solidFill>
                <a:ea typeface="楷体_GB2312" pitchFamily="49" charset="-122"/>
              </a:rPr>
              <a:t>治病</a:t>
            </a:r>
            <a:r>
              <a:rPr lang="zh-CN" altLang="en-US" sz="4800" b="1" dirty="0">
                <a:ea typeface="楷体_GB2312" pitchFamily="49" charset="-122"/>
              </a:rPr>
              <a:t>啊！</a:t>
            </a:r>
            <a:endParaRPr lang="zh-CN" altLang="en-US" sz="4800" b="1" dirty="0">
              <a:ea typeface="楷体_GB2312" pitchFamily="49" charset="-122"/>
            </a:endParaRPr>
          </a:p>
        </p:txBody>
      </p:sp>
      <p:pic>
        <p:nvPicPr>
          <p:cNvPr id="15364" name="图片 4" descr="1430896097628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ADADAF"/>
              </a:clrFrom>
              <a:clrTo>
                <a:srgbClr val="ADADA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 rot="21540000">
            <a:off x="379413" y="77788"/>
            <a:ext cx="1293812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8229600" cy="452755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zh-CN" altLang="en-US" dirty="0"/>
              <a:t>  </a:t>
            </a:r>
            <a:endParaRPr lang="zh-CN" altLang="en-US" sz="4800" b="1" dirty="0">
              <a:latin typeface="方正楷体简体" charset="-122"/>
              <a:ea typeface="方正楷体简体" charset="-122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endParaRPr lang="zh-CN" altLang="en-US" sz="4800" dirty="0">
              <a:ea typeface="华文楷体" pitchFamily="2" charset="-122"/>
            </a:endParaRP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1、自由读一读2—4自然段。</a:t>
            </a:r>
            <a:endParaRPr lang="zh-CN" altLang="en-US" sz="5000" b="1" dirty="0">
              <a:latin typeface="华文楷体" pitchFamily="2" charset="-122"/>
              <a:ea typeface="华文楷体" pitchFamily="2" charset="-122"/>
            </a:endParaRP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2、想想棉花姑娘都请了哪些医生给他治病？医生们又是怎么说的？</a:t>
            </a:r>
            <a:endParaRPr lang="zh-CN" altLang="en-US" sz="50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6387" name="图片 6" descr="IMG_20150506_150456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BFC3C6"/>
              </a:clrFrom>
              <a:clrTo>
                <a:srgbClr val="BFC3C6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609600" y="228600"/>
            <a:ext cx="144780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452755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zh-CN" altLang="en-US" sz="2800" dirty="0"/>
              <a:t>  </a:t>
            </a:r>
            <a:endParaRPr lang="zh-CN" altLang="en-US" sz="4400" b="1" dirty="0">
              <a:latin typeface="方正楷体简体" charset="-122"/>
              <a:ea typeface="方正楷体简体" charset="-122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endParaRPr lang="zh-CN" altLang="en-US" sz="4400" dirty="0">
              <a:ea typeface="华文楷体" pitchFamily="2" charset="-122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1、自由读一读2—4自然段。</a:t>
            </a:r>
            <a:endParaRPr lang="zh-CN" altLang="en-US" sz="5000" b="1" dirty="0">
              <a:latin typeface="华文楷体" pitchFamily="2" charset="-122"/>
              <a:ea typeface="华文楷体" pitchFamily="2" charset="-122"/>
            </a:endParaRP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2、想想棉花姑娘都请了哪些医生给他治病？用“   ”圈出来；医生们又是怎么说的？用“     ”划出来</a:t>
            </a:r>
            <a:r>
              <a:rPr lang="zh-CN" altLang="en-US" sz="5400" b="1" dirty="0">
                <a:latin typeface="华文楷体" pitchFamily="2" charset="-122"/>
                <a:ea typeface="华文楷体" pitchFamily="2" charset="-122"/>
              </a:rPr>
              <a:t>。</a:t>
            </a:r>
            <a:endParaRPr lang="zh-CN" altLang="en-US" sz="5400" b="1" dirty="0">
              <a:latin typeface="华文楷体" pitchFamily="2" charset="-122"/>
              <a:ea typeface="华文楷体" pitchFamily="2" charset="-122"/>
            </a:endParaRPr>
          </a:p>
          <a:p>
            <a:pPr marL="0" indent="0" algn="just">
              <a:lnSpc>
                <a:spcPct val="80000"/>
              </a:lnSpc>
              <a:buFontTx/>
              <a:buNone/>
            </a:pPr>
            <a:endParaRPr lang="zh-CN" altLang="en-US" sz="4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6553200" y="3352800"/>
            <a:ext cx="457200" cy="457200"/>
          </a:xfrm>
          <a:prstGeom prst="flowChartConnector">
            <a:avLst/>
          </a:prstGeom>
          <a:noFill/>
          <a:ln w="31750" cap="flat" cmpd="sng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3352800" y="5029200"/>
            <a:ext cx="1066800" cy="3175"/>
          </a:xfrm>
          <a:prstGeom prst="line">
            <a:avLst/>
          </a:prstGeom>
          <a:noFill/>
          <a:ln w="31750" cap="flat" cmpd="sng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7413" name="图片 6" descr="IMG_20150506_150456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BFC3C6"/>
              </a:clrFrom>
              <a:clrTo>
                <a:srgbClr val="BFC3C6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762000" y="304800"/>
            <a:ext cx="1382713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457200"/>
            <a:ext cx="8915400" cy="1554163"/>
          </a:xfrm>
          <a:prstGeom prst="rect">
            <a:avLst/>
          </a:prstGeom>
          <a:solidFill>
            <a:srgbClr val="FF99CC">
              <a:alpha val="51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ea typeface="楷体_GB2312" pitchFamily="49" charset="-122"/>
              </a:rPr>
              <a:t>        </a:t>
            </a:r>
            <a:r>
              <a:rPr lang="zh-CN" altLang="en-US" sz="3200" b="1" dirty="0">
                <a:ea typeface="楷体_GB2312" pitchFamily="49" charset="-122"/>
              </a:rPr>
              <a:t>燕子飞来了。棉花姑娘说：“请你帮我捉害虫吧！”燕子说：“对不起，我只会捉空中飞的害虫，你还是请别人帮忙吧！”</a:t>
            </a:r>
            <a:endParaRPr lang="zh-CN" altLang="en-US" sz="3200" b="1" dirty="0">
              <a:ea typeface="楷体_GB2312" pitchFamily="49" charset="-122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554163"/>
          </a:xfrm>
          <a:prstGeom prst="rect">
            <a:avLst/>
          </a:prstGeom>
          <a:solidFill>
            <a:srgbClr val="FFCC99">
              <a:alpha val="8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dirty="0"/>
              <a:t>        </a:t>
            </a:r>
            <a:r>
              <a:rPr lang="zh-CN" altLang="en-US" sz="3200" b="1" dirty="0">
                <a:ea typeface="楷体_GB2312" pitchFamily="49" charset="-122"/>
              </a:rPr>
              <a:t>啄木鸟飞来了。棉花姑娘说：“请你帮我捉害虫吧！”啄木鸟说：“对不起，我只会捉树干里的害虫，你还是请别人帮忙吧！”</a:t>
            </a:r>
            <a:endParaRPr lang="zh-CN" altLang="en-US" sz="3200" b="1" dirty="0">
              <a:ea typeface="楷体_GB2312" pitchFamily="49" charset="-122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4648200"/>
            <a:ext cx="9144000" cy="1554163"/>
          </a:xfrm>
          <a:prstGeom prst="rect">
            <a:avLst/>
          </a:prstGeom>
          <a:solidFill>
            <a:schemeClr val="accent1">
              <a:alpha val="56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ea typeface="楷体_GB2312" pitchFamily="49" charset="-122"/>
              </a:rPr>
              <a:t>       </a:t>
            </a:r>
            <a:r>
              <a:rPr lang="zh-CN" altLang="en-US" sz="3200" b="1" dirty="0">
                <a:ea typeface="楷体_GB2312" pitchFamily="49" charset="-122"/>
              </a:rPr>
              <a:t>青蛙跳来了。棉花姑娘高兴地说：“请你帮我捉害虫吧！”青蛙说：“对不起，我只会捉田里的害虫，你还是请别人帮忙吧！”</a:t>
            </a:r>
            <a:endParaRPr lang="zh-CN" altLang="en-US" sz="3200" b="1" dirty="0">
              <a:ea typeface="楷体_GB2312" pitchFamily="49" charset="-122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57200" y="4648200"/>
            <a:ext cx="490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CC0000"/>
                </a:solidFill>
              </a:rPr>
              <a:t>④</a:t>
            </a:r>
            <a:endParaRPr lang="zh-CN" altLang="en-US" sz="2400" b="1">
              <a:solidFill>
                <a:srgbClr val="CC0000"/>
              </a:solidFill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533400" y="2590800"/>
            <a:ext cx="490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CC0000"/>
                </a:solidFill>
              </a:rPr>
              <a:t>③</a:t>
            </a:r>
            <a:endParaRPr lang="zh-CN" altLang="en-US" sz="2400" b="1">
              <a:solidFill>
                <a:srgbClr val="CC0000"/>
              </a:solidFill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533400" y="481013"/>
            <a:ext cx="490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CC0000"/>
                </a:solidFill>
              </a:rPr>
              <a:t>②</a:t>
            </a:r>
            <a:endParaRPr lang="zh-CN" altLang="en-US" sz="2400" b="1">
              <a:solidFill>
                <a:srgbClr val="CC0000"/>
              </a:solidFill>
            </a:endParaRPr>
          </a:p>
        </p:txBody>
      </p:sp>
      <p:grpSp>
        <p:nvGrpSpPr>
          <p:cNvPr id="18440" name="Group 8"/>
          <p:cNvGrpSpPr/>
          <p:nvPr/>
        </p:nvGrpSpPr>
        <p:grpSpPr bwMode="auto">
          <a:xfrm>
            <a:off x="76200" y="1447800"/>
            <a:ext cx="8534400" cy="457200"/>
            <a:chOff x="0" y="0"/>
            <a:chExt cx="13439" cy="719"/>
          </a:xfrm>
        </p:grpSpPr>
        <p:sp>
          <p:nvSpPr>
            <p:cNvPr id="18441" name="Line 9"/>
            <p:cNvSpPr>
              <a:spLocks noChangeShapeType="1"/>
            </p:cNvSpPr>
            <p:nvPr/>
          </p:nvSpPr>
          <p:spPr bwMode="auto">
            <a:xfrm flipV="1">
              <a:off x="4919" y="0"/>
              <a:ext cx="8520" cy="1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2" name="Line 10"/>
            <p:cNvSpPr>
              <a:spLocks noChangeShapeType="1"/>
            </p:cNvSpPr>
            <p:nvPr/>
          </p:nvSpPr>
          <p:spPr bwMode="auto">
            <a:xfrm flipV="1">
              <a:off x="0" y="719"/>
              <a:ext cx="7801" cy="1"/>
            </a:xfrm>
            <a:prstGeom prst="line">
              <a:avLst/>
            </a:prstGeom>
            <a:noFill/>
            <a:ln w="25400" cap="flat" cmpd="sng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43" name="Group 11"/>
          <p:cNvGrpSpPr/>
          <p:nvPr/>
        </p:nvGrpSpPr>
        <p:grpSpPr bwMode="auto">
          <a:xfrm>
            <a:off x="76200" y="3505200"/>
            <a:ext cx="8915400" cy="533400"/>
            <a:chOff x="0" y="0"/>
            <a:chExt cx="14040" cy="840"/>
          </a:xfrm>
        </p:grpSpPr>
        <p:sp>
          <p:nvSpPr>
            <p:cNvPr id="18444" name="Line 12"/>
            <p:cNvSpPr>
              <a:spLocks noChangeShapeType="1"/>
            </p:cNvSpPr>
            <p:nvPr/>
          </p:nvSpPr>
          <p:spPr bwMode="auto">
            <a:xfrm>
              <a:off x="5880" y="0"/>
              <a:ext cx="8160" cy="1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5" name="Line 13"/>
            <p:cNvSpPr>
              <a:spLocks noChangeShapeType="1"/>
            </p:cNvSpPr>
            <p:nvPr/>
          </p:nvSpPr>
          <p:spPr bwMode="auto">
            <a:xfrm flipV="1">
              <a:off x="0" y="840"/>
              <a:ext cx="7920" cy="1"/>
            </a:xfrm>
            <a:prstGeom prst="line">
              <a:avLst/>
            </a:prstGeom>
            <a:noFill/>
            <a:ln w="25400" cap="flat" cmpd="sng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46" name="Group 14"/>
          <p:cNvGrpSpPr/>
          <p:nvPr/>
        </p:nvGrpSpPr>
        <p:grpSpPr bwMode="auto">
          <a:xfrm>
            <a:off x="76200" y="5638800"/>
            <a:ext cx="8915400" cy="533400"/>
            <a:chOff x="0" y="0"/>
            <a:chExt cx="14040" cy="840"/>
          </a:xfrm>
        </p:grpSpPr>
        <p:sp>
          <p:nvSpPr>
            <p:cNvPr id="18447" name="Line 15"/>
            <p:cNvSpPr>
              <a:spLocks noChangeShapeType="1"/>
            </p:cNvSpPr>
            <p:nvPr/>
          </p:nvSpPr>
          <p:spPr bwMode="auto">
            <a:xfrm>
              <a:off x="6120" y="0"/>
              <a:ext cx="7920" cy="1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Line 16"/>
            <p:cNvSpPr>
              <a:spLocks noChangeShapeType="1"/>
            </p:cNvSpPr>
            <p:nvPr/>
          </p:nvSpPr>
          <p:spPr bwMode="auto">
            <a:xfrm>
              <a:off x="0" y="840"/>
              <a:ext cx="7920" cy="1"/>
            </a:xfrm>
            <a:prstGeom prst="line">
              <a:avLst/>
            </a:prstGeom>
            <a:noFill/>
            <a:ln w="25400" cap="flat" cmpd="sng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9" name="AutoShape 17"/>
          <p:cNvSpPr>
            <a:spLocks noChangeArrowheads="1"/>
          </p:cNvSpPr>
          <p:nvPr/>
        </p:nvSpPr>
        <p:spPr bwMode="auto">
          <a:xfrm>
            <a:off x="914400" y="4648200"/>
            <a:ext cx="838200" cy="609600"/>
          </a:xfrm>
          <a:prstGeom prst="flowChartConnector">
            <a:avLst/>
          </a:prstGeom>
          <a:noFill/>
          <a:ln w="31750" cap="flat" cmpd="sng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50" name="AutoShape 18"/>
          <p:cNvSpPr>
            <a:spLocks noChangeArrowheads="1"/>
          </p:cNvSpPr>
          <p:nvPr/>
        </p:nvSpPr>
        <p:spPr bwMode="auto">
          <a:xfrm>
            <a:off x="914400" y="2514600"/>
            <a:ext cx="1371600" cy="609600"/>
          </a:xfrm>
          <a:prstGeom prst="flowChartConnector">
            <a:avLst/>
          </a:prstGeom>
          <a:noFill/>
          <a:ln w="31750" cap="flat" cmpd="sng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51" name="AutoShape 19"/>
          <p:cNvSpPr>
            <a:spLocks noChangeArrowheads="1"/>
          </p:cNvSpPr>
          <p:nvPr/>
        </p:nvSpPr>
        <p:spPr bwMode="auto">
          <a:xfrm>
            <a:off x="990600" y="457200"/>
            <a:ext cx="838200" cy="609600"/>
          </a:xfrm>
          <a:prstGeom prst="flowChartConnector">
            <a:avLst/>
          </a:prstGeom>
          <a:noFill/>
          <a:ln w="31750" cap="flat" cmpd="sng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9" grpId="0" animBg="1"/>
      <p:bldP spid="18450" grpId="0" animBg="1"/>
      <p:bldP spid="1845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838200"/>
            <a:ext cx="8915400" cy="1066800"/>
          </a:xfrm>
          <a:prstGeom prst="rect">
            <a:avLst/>
          </a:prstGeom>
          <a:solidFill>
            <a:srgbClr val="FF99CC">
              <a:alpha val="51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ea typeface="楷体_GB2312" pitchFamily="49" charset="-122"/>
              </a:rPr>
              <a:t>               ： </a:t>
            </a:r>
            <a:r>
              <a:rPr lang="zh-CN" altLang="en-US" sz="3200" b="1">
                <a:ea typeface="楷体_GB2312" pitchFamily="49" charset="-122"/>
              </a:rPr>
              <a:t>“对不起，我只会捉空中飞的害虫，你还是请别人帮忙吧！”</a:t>
            </a:r>
            <a:endParaRPr lang="zh-CN" altLang="en-US" sz="3200" b="1">
              <a:ea typeface="楷体_GB2312" pitchFamily="49" charset="-122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6200" y="3048000"/>
            <a:ext cx="8916988" cy="1066800"/>
          </a:xfrm>
          <a:prstGeom prst="rect">
            <a:avLst/>
          </a:prstGeom>
          <a:solidFill>
            <a:srgbClr val="FFCC99">
              <a:alpha val="8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/>
              <a:t>               ：</a:t>
            </a:r>
            <a:r>
              <a:rPr lang="zh-CN" altLang="en-US" sz="3200" b="1">
                <a:ea typeface="楷体_GB2312" pitchFamily="49" charset="-122"/>
              </a:rPr>
              <a:t>“对不起，我只会捉树干里的害虫，</a:t>
            </a:r>
            <a:endParaRPr lang="zh-CN" altLang="en-US" sz="3200" b="1">
              <a:ea typeface="楷体_GB2312" pitchFamily="49" charset="-122"/>
            </a:endParaRPr>
          </a:p>
          <a:p>
            <a:r>
              <a:rPr lang="zh-CN" altLang="en-US" sz="3200" b="1">
                <a:ea typeface="楷体_GB2312" pitchFamily="49" charset="-122"/>
              </a:rPr>
              <a:t>你还是请别人帮忙吧！”</a:t>
            </a:r>
            <a:endParaRPr lang="zh-CN" altLang="en-US" sz="3200" b="1">
              <a:ea typeface="楷体_GB2312" pitchFamily="49" charset="-122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-76200" y="5029200"/>
            <a:ext cx="9144000" cy="1066800"/>
          </a:xfrm>
          <a:prstGeom prst="rect">
            <a:avLst/>
          </a:prstGeom>
          <a:solidFill>
            <a:schemeClr val="accent1">
              <a:alpha val="56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ea typeface="楷体_GB2312" pitchFamily="49" charset="-122"/>
              </a:rPr>
              <a:t>                ：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solidFill>
                  <a:schemeClr val="tx2"/>
                </a:solidFill>
                <a:ea typeface="楷体_GB2312" pitchFamily="49" charset="-122"/>
              </a:rPr>
              <a:t>对不起</a:t>
            </a:r>
            <a:r>
              <a:rPr lang="zh-CN" altLang="en-US" sz="3200" b="1">
                <a:ea typeface="楷体_GB2312" pitchFamily="49" charset="-122"/>
              </a:rPr>
              <a:t>，我只会捉田里的害虫，</a:t>
            </a:r>
            <a:endParaRPr lang="zh-CN" altLang="en-US" sz="3200" b="1">
              <a:ea typeface="楷体_GB2312" pitchFamily="49" charset="-122"/>
            </a:endParaRPr>
          </a:p>
          <a:p>
            <a:r>
              <a:rPr lang="zh-CN" altLang="en-US" sz="3200" b="1">
                <a:ea typeface="楷体_GB2312" pitchFamily="49" charset="-122"/>
              </a:rPr>
              <a:t> 你还是请别人帮忙吧！”</a:t>
            </a:r>
            <a:endParaRPr lang="zh-CN" altLang="en-US" sz="3200" b="1">
              <a:ea typeface="楷体_GB2312" pitchFamily="49" charset="-122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457200" y="4648200"/>
            <a:ext cx="309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 b="1">
              <a:solidFill>
                <a:srgbClr val="CC0000"/>
              </a:solidFill>
            </a:endParaRPr>
          </a:p>
        </p:txBody>
      </p:sp>
      <p:pic>
        <p:nvPicPr>
          <p:cNvPr id="19462" name="图片 3" descr="0000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76200"/>
            <a:ext cx="1639888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3" name="图片 4" descr="0000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2209800"/>
            <a:ext cx="25146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4419600"/>
            <a:ext cx="152400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838200"/>
            <a:ext cx="8915400" cy="1066800"/>
          </a:xfrm>
          <a:prstGeom prst="rect">
            <a:avLst/>
          </a:prstGeom>
          <a:solidFill>
            <a:srgbClr val="FF99CC">
              <a:alpha val="51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ea typeface="楷体_GB2312" pitchFamily="49" charset="-122"/>
              </a:rPr>
              <a:t>               ： 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对不起</a:t>
            </a:r>
            <a:r>
              <a:rPr lang="zh-CN" altLang="en-US" sz="3200" b="1">
                <a:ea typeface="楷体_GB2312" pitchFamily="49" charset="-122"/>
              </a:rPr>
              <a:t>，我只会捉空中飞的害虫，你还是请别人帮忙吧！”</a:t>
            </a:r>
            <a:endParaRPr lang="zh-CN" altLang="en-US" sz="3200" b="1">
              <a:ea typeface="楷体_GB2312" pitchFamily="49" charset="-122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76200" y="3048000"/>
            <a:ext cx="8916988" cy="1066800"/>
          </a:xfrm>
          <a:prstGeom prst="rect">
            <a:avLst/>
          </a:prstGeom>
          <a:solidFill>
            <a:srgbClr val="FFCC99">
              <a:alpha val="8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/>
              <a:t>               ：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对不起</a:t>
            </a:r>
            <a:r>
              <a:rPr lang="zh-CN" altLang="en-US" sz="3200" b="1">
                <a:ea typeface="楷体_GB2312" pitchFamily="49" charset="-122"/>
              </a:rPr>
              <a:t>，我只会捉树干里的害虫，</a:t>
            </a:r>
            <a:endParaRPr lang="zh-CN" altLang="en-US" sz="3200" b="1">
              <a:ea typeface="楷体_GB2312" pitchFamily="49" charset="-122"/>
            </a:endParaRPr>
          </a:p>
          <a:p>
            <a:r>
              <a:rPr lang="zh-CN" altLang="en-US" sz="3200" b="1">
                <a:ea typeface="楷体_GB2312" pitchFamily="49" charset="-122"/>
              </a:rPr>
              <a:t>你还是请别人帮忙吧！”</a:t>
            </a:r>
            <a:endParaRPr lang="zh-CN" altLang="en-US" sz="3200" b="1">
              <a:ea typeface="楷体_GB2312" pitchFamily="49" charset="-122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-76200" y="5029200"/>
            <a:ext cx="9144000" cy="1066800"/>
          </a:xfrm>
          <a:prstGeom prst="rect">
            <a:avLst/>
          </a:prstGeom>
          <a:solidFill>
            <a:schemeClr val="accent1">
              <a:alpha val="56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ea typeface="楷体_GB2312" pitchFamily="49" charset="-122"/>
              </a:rPr>
              <a:t>                ：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对不起</a:t>
            </a:r>
            <a:r>
              <a:rPr lang="zh-CN" altLang="en-US" sz="3200" b="1">
                <a:ea typeface="楷体_GB2312" pitchFamily="49" charset="-122"/>
              </a:rPr>
              <a:t>，我只会捉田里的害虫，</a:t>
            </a:r>
            <a:endParaRPr lang="zh-CN" altLang="en-US" sz="3200" b="1">
              <a:ea typeface="楷体_GB2312" pitchFamily="49" charset="-122"/>
            </a:endParaRPr>
          </a:p>
          <a:p>
            <a:r>
              <a:rPr lang="zh-CN" altLang="en-US" sz="3200" b="1">
                <a:ea typeface="楷体_GB2312" pitchFamily="49" charset="-122"/>
              </a:rPr>
              <a:t> 你还是请别人帮忙吧！”</a:t>
            </a:r>
            <a:endParaRPr lang="zh-CN" altLang="en-US" sz="3200" b="1">
              <a:ea typeface="楷体_GB2312" pitchFamily="49" charset="-122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57200" y="4648200"/>
            <a:ext cx="309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 b="1">
              <a:solidFill>
                <a:srgbClr val="CC0000"/>
              </a:solidFill>
            </a:endParaRPr>
          </a:p>
        </p:txBody>
      </p:sp>
      <p:pic>
        <p:nvPicPr>
          <p:cNvPr id="20486" name="图片 3" descr="0000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76200"/>
            <a:ext cx="1639888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7" name="图片 4" descr="0000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2209800"/>
            <a:ext cx="25146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4419600"/>
            <a:ext cx="152400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838200"/>
            <a:ext cx="8915400" cy="1066800"/>
          </a:xfrm>
          <a:prstGeom prst="rect">
            <a:avLst/>
          </a:prstGeom>
          <a:solidFill>
            <a:srgbClr val="FF99CC">
              <a:alpha val="51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ea typeface="楷体_GB2312" pitchFamily="49" charset="-122"/>
              </a:rPr>
              <a:t>               ： 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对不起</a:t>
            </a:r>
            <a:r>
              <a:rPr lang="zh-CN" altLang="en-US" sz="3200" b="1">
                <a:ea typeface="楷体_GB2312" pitchFamily="49" charset="-122"/>
              </a:rPr>
              <a:t>，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我只会</a:t>
            </a:r>
            <a:r>
              <a:rPr lang="zh-CN" altLang="en-US" sz="3200" b="1">
                <a:ea typeface="楷体_GB2312" pitchFamily="49" charset="-122"/>
              </a:rPr>
              <a:t>捉空中飞的害虫，你还是请别人帮忙吧！”</a:t>
            </a:r>
            <a:endParaRPr lang="zh-CN" altLang="en-US" sz="3200" b="1">
              <a:ea typeface="楷体_GB2312" pitchFamily="49" charset="-122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6200" y="3048000"/>
            <a:ext cx="8916988" cy="1066800"/>
          </a:xfrm>
          <a:prstGeom prst="rect">
            <a:avLst/>
          </a:prstGeom>
          <a:solidFill>
            <a:srgbClr val="FFCC99">
              <a:alpha val="8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/>
              <a:t>               ：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对不起</a:t>
            </a:r>
            <a:r>
              <a:rPr lang="zh-CN" altLang="en-US" sz="3200" b="1">
                <a:ea typeface="楷体_GB2312" pitchFamily="49" charset="-122"/>
              </a:rPr>
              <a:t>，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我只会</a:t>
            </a:r>
            <a:r>
              <a:rPr lang="zh-CN" altLang="en-US" sz="3200" b="1">
                <a:ea typeface="楷体_GB2312" pitchFamily="49" charset="-122"/>
              </a:rPr>
              <a:t>捉树干里的害虫，</a:t>
            </a:r>
            <a:endParaRPr lang="zh-CN" altLang="en-US" sz="3200" b="1">
              <a:ea typeface="楷体_GB2312" pitchFamily="49" charset="-122"/>
            </a:endParaRPr>
          </a:p>
          <a:p>
            <a:r>
              <a:rPr lang="zh-CN" altLang="en-US" sz="3200" b="1">
                <a:ea typeface="楷体_GB2312" pitchFamily="49" charset="-122"/>
              </a:rPr>
              <a:t>你还是请别人帮忙吧！”</a:t>
            </a:r>
            <a:endParaRPr lang="zh-CN" altLang="en-US" sz="3200" b="1">
              <a:ea typeface="楷体_GB2312" pitchFamily="49" charset="-122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-76200" y="5029200"/>
            <a:ext cx="9144000" cy="1066800"/>
          </a:xfrm>
          <a:prstGeom prst="rect">
            <a:avLst/>
          </a:prstGeom>
          <a:solidFill>
            <a:schemeClr val="accent1">
              <a:alpha val="56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ea typeface="楷体_GB2312" pitchFamily="49" charset="-122"/>
              </a:rPr>
              <a:t>                ：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对不起</a:t>
            </a:r>
            <a:r>
              <a:rPr lang="zh-CN" altLang="en-US" sz="3200" b="1">
                <a:ea typeface="楷体_GB2312" pitchFamily="49" charset="-122"/>
              </a:rPr>
              <a:t>，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我只会</a:t>
            </a:r>
            <a:r>
              <a:rPr lang="zh-CN" altLang="en-US" sz="3200" b="1">
                <a:ea typeface="楷体_GB2312" pitchFamily="49" charset="-122"/>
              </a:rPr>
              <a:t>捉田里的害虫，</a:t>
            </a:r>
            <a:endParaRPr lang="zh-CN" altLang="en-US" sz="3200" b="1">
              <a:ea typeface="楷体_GB2312" pitchFamily="49" charset="-122"/>
            </a:endParaRPr>
          </a:p>
          <a:p>
            <a:r>
              <a:rPr lang="zh-CN" altLang="en-US" sz="3200" b="1">
                <a:ea typeface="楷体_GB2312" pitchFamily="49" charset="-122"/>
              </a:rPr>
              <a:t> 你还是请别人帮忙吧！”</a:t>
            </a:r>
            <a:endParaRPr lang="zh-CN" altLang="en-US" sz="3200" b="1">
              <a:ea typeface="楷体_GB2312" pitchFamily="49" charset="-122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57200" y="4648200"/>
            <a:ext cx="309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 b="1">
              <a:solidFill>
                <a:srgbClr val="CC0000"/>
              </a:solidFill>
            </a:endParaRPr>
          </a:p>
        </p:txBody>
      </p:sp>
      <p:pic>
        <p:nvPicPr>
          <p:cNvPr id="21510" name="图片 3" descr="0000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76200"/>
            <a:ext cx="1639888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1" name="图片 4" descr="0000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2209800"/>
            <a:ext cx="25146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4419600"/>
            <a:ext cx="152400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838200"/>
            <a:ext cx="8915400" cy="1066800"/>
          </a:xfrm>
          <a:prstGeom prst="rect">
            <a:avLst/>
          </a:prstGeom>
          <a:solidFill>
            <a:srgbClr val="FF99CC">
              <a:alpha val="51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ea typeface="楷体_GB2312" pitchFamily="49" charset="-122"/>
              </a:rPr>
              <a:t>               ： 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对不起</a:t>
            </a:r>
            <a:r>
              <a:rPr lang="zh-CN" altLang="en-US" sz="3200" b="1">
                <a:ea typeface="楷体_GB2312" pitchFamily="49" charset="-122"/>
              </a:rPr>
              <a:t>，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我只会</a:t>
            </a:r>
            <a:r>
              <a:rPr lang="zh-CN" altLang="en-US" sz="3200" b="1">
                <a:ea typeface="楷体_GB2312" pitchFamily="49" charset="-122"/>
              </a:rPr>
              <a:t>捉空中飞的害虫，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你还是请别人帮忙吧！</a:t>
            </a:r>
            <a:r>
              <a:rPr lang="zh-CN" altLang="en-US" sz="3200" b="1">
                <a:ea typeface="楷体_GB2312" pitchFamily="49" charset="-122"/>
              </a:rPr>
              <a:t>”</a:t>
            </a:r>
            <a:endParaRPr lang="zh-CN" altLang="en-US" sz="3200" b="1">
              <a:ea typeface="楷体_GB2312" pitchFamily="49" charset="-122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76200" y="3048000"/>
            <a:ext cx="8916988" cy="1066800"/>
          </a:xfrm>
          <a:prstGeom prst="rect">
            <a:avLst/>
          </a:prstGeom>
          <a:solidFill>
            <a:srgbClr val="FFCC99">
              <a:alpha val="8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/>
              <a:t>               ：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对不起</a:t>
            </a:r>
            <a:r>
              <a:rPr lang="zh-CN" altLang="en-US" sz="3200" b="1">
                <a:ea typeface="楷体_GB2312" pitchFamily="49" charset="-122"/>
              </a:rPr>
              <a:t>，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我只会</a:t>
            </a:r>
            <a:r>
              <a:rPr lang="zh-CN" altLang="en-US" sz="3200" b="1">
                <a:ea typeface="楷体_GB2312" pitchFamily="49" charset="-122"/>
              </a:rPr>
              <a:t>捉树干里的害虫，</a:t>
            </a:r>
            <a:endParaRPr lang="zh-CN" altLang="en-US" sz="3200" b="1">
              <a:ea typeface="楷体_GB2312" pitchFamily="49" charset="-122"/>
            </a:endParaRPr>
          </a:p>
          <a:p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你还是请别人帮忙吧！</a:t>
            </a:r>
            <a:r>
              <a:rPr lang="zh-CN" altLang="en-US" sz="3200" b="1">
                <a:ea typeface="楷体_GB2312" pitchFamily="49" charset="-122"/>
              </a:rPr>
              <a:t>”</a:t>
            </a:r>
            <a:endParaRPr lang="zh-CN" altLang="en-US" sz="3200" b="1">
              <a:ea typeface="楷体_GB2312" pitchFamily="49" charset="-122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-76200" y="5029200"/>
            <a:ext cx="9144000" cy="1066800"/>
          </a:xfrm>
          <a:prstGeom prst="rect">
            <a:avLst/>
          </a:prstGeom>
          <a:solidFill>
            <a:schemeClr val="accent1">
              <a:alpha val="56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ea typeface="楷体_GB2312" pitchFamily="49" charset="-122"/>
              </a:rPr>
              <a:t>                ：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对不起</a:t>
            </a:r>
            <a:r>
              <a:rPr lang="zh-CN" altLang="en-US" sz="3200" b="1">
                <a:ea typeface="楷体_GB2312" pitchFamily="49" charset="-122"/>
              </a:rPr>
              <a:t>，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我只会</a:t>
            </a:r>
            <a:r>
              <a:rPr lang="zh-CN" altLang="en-US" sz="3200" b="1">
                <a:ea typeface="楷体_GB2312" pitchFamily="49" charset="-122"/>
              </a:rPr>
              <a:t>捉田里的害虫，</a:t>
            </a:r>
            <a:endParaRPr lang="zh-CN" altLang="en-US" sz="3200" b="1">
              <a:ea typeface="楷体_GB2312" pitchFamily="49" charset="-122"/>
            </a:endParaRPr>
          </a:p>
          <a:p>
            <a:r>
              <a:rPr lang="zh-CN" altLang="en-US" sz="3200" b="1">
                <a:ea typeface="楷体_GB2312" pitchFamily="49" charset="-122"/>
              </a:rPr>
              <a:t> </a:t>
            </a:r>
            <a:r>
              <a:rPr lang="zh-CN" altLang="en-US" sz="3200" b="1">
                <a:solidFill>
                  <a:srgbClr val="CC0000"/>
                </a:solidFill>
                <a:ea typeface="楷体_GB2312" pitchFamily="49" charset="-122"/>
              </a:rPr>
              <a:t>你还是请别人帮忙吧！</a:t>
            </a:r>
            <a:r>
              <a:rPr lang="zh-CN" altLang="en-US" sz="3200" b="1">
                <a:ea typeface="楷体_GB2312" pitchFamily="49" charset="-122"/>
              </a:rPr>
              <a:t>”</a:t>
            </a:r>
            <a:endParaRPr lang="zh-CN" altLang="en-US" sz="3200" b="1">
              <a:ea typeface="楷体_GB2312" pitchFamily="49" charset="-122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457200" y="4648200"/>
            <a:ext cx="309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 b="1">
              <a:solidFill>
                <a:srgbClr val="CC0000"/>
              </a:solidFill>
            </a:endParaRPr>
          </a:p>
        </p:txBody>
      </p:sp>
      <p:pic>
        <p:nvPicPr>
          <p:cNvPr id="22534" name="图片 3" descr="0000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76200"/>
            <a:ext cx="1639888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5" name="图片 4" descr="0000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2209800"/>
            <a:ext cx="25146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4419600"/>
            <a:ext cx="152400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429000" y="4648200"/>
            <a:ext cx="28194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7200" b="1">
                <a:solidFill>
                  <a:srgbClr val="D60093"/>
                </a:solidFill>
                <a:ea typeface="楷体_GB2312" pitchFamily="49" charset="-122"/>
              </a:rPr>
              <a:t>荷花</a:t>
            </a:r>
            <a:endParaRPr lang="zh-CN" altLang="en-US" sz="7200" b="1">
              <a:solidFill>
                <a:srgbClr val="D60093"/>
              </a:solidFill>
              <a:ea typeface="楷体_GB2312" pitchFamily="49" charset="-122"/>
            </a:endParaRPr>
          </a:p>
        </p:txBody>
      </p:sp>
      <p:pic>
        <p:nvPicPr>
          <p:cNvPr id="3075" name="Picture 3" descr="userid310598time20120811153239[1]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09800" y="1143000"/>
            <a:ext cx="4659313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/>
        </p:nvSpPr>
        <p:spPr bwMode="auto">
          <a:xfrm>
            <a:off x="457200" y="3049588"/>
            <a:ext cx="8001000" cy="1601787"/>
          </a:xfrm>
          <a:prstGeom prst="rect">
            <a:avLst/>
          </a:prstGeom>
          <a:solidFill>
            <a:srgbClr val="FFCC99">
              <a:alpha val="45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/>
          <a:lstStyle/>
          <a:p>
            <a:pPr marL="342900" indent="-342900">
              <a:spcBef>
                <a:spcPct val="20000"/>
              </a:spcBef>
              <a:buFontTx/>
              <a:buNone/>
            </a:pPr>
            <a:r>
              <a:rPr lang="zh-CN" altLang="en-US" sz="3200">
                <a:ea typeface="楷体_GB2312" pitchFamily="49" charset="-122"/>
              </a:rPr>
              <a:t>        </a:t>
            </a:r>
            <a:r>
              <a:rPr lang="zh-CN" altLang="en-US" sz="4000">
                <a:ea typeface="楷体_GB2312" pitchFamily="49" charset="-122"/>
              </a:rPr>
              <a:t>啄木鸟只会捉</a:t>
            </a:r>
            <a:r>
              <a:rPr lang="zh-CN" altLang="en-US" sz="4000" u="sng">
                <a:ea typeface="楷体_GB2312" pitchFamily="49" charset="-122"/>
              </a:rPr>
              <a:t>             </a:t>
            </a:r>
            <a:r>
              <a:rPr lang="zh-CN" altLang="en-US" sz="4000">
                <a:ea typeface="楷体_GB2312" pitchFamily="49" charset="-122"/>
              </a:rPr>
              <a:t>的害虫 。</a:t>
            </a:r>
            <a:r>
              <a:rPr lang="zh-CN" altLang="en-US" sz="3200"/>
              <a:t>                                                           </a:t>
            </a:r>
            <a:endParaRPr lang="zh-CN" altLang="en-US" sz="3200"/>
          </a:p>
        </p:txBody>
      </p:sp>
      <p:sp>
        <p:nvSpPr>
          <p:cNvPr id="23555" name="Rectangle 3"/>
          <p:cNvSpPr>
            <a:spLocks noGrp="1" noChangeArrowheads="1"/>
          </p:cNvSpPr>
          <p:nvPr/>
        </p:nvSpPr>
        <p:spPr bwMode="auto">
          <a:xfrm>
            <a:off x="457200" y="4802188"/>
            <a:ext cx="8001000" cy="1601787"/>
          </a:xfrm>
          <a:prstGeom prst="rect">
            <a:avLst/>
          </a:prstGeom>
          <a:solidFill>
            <a:srgbClr val="99CCFF">
              <a:alpha val="4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/>
          <a:lstStyle/>
          <a:p>
            <a:pPr marL="342900" indent="-342900">
              <a:spcBef>
                <a:spcPct val="20000"/>
              </a:spcBef>
              <a:buFontTx/>
              <a:buNone/>
            </a:pPr>
            <a:r>
              <a:rPr lang="zh-CN" altLang="en-US" sz="3200">
                <a:ea typeface="楷体_GB2312" pitchFamily="49" charset="-122"/>
              </a:rPr>
              <a:t>        </a:t>
            </a:r>
            <a:r>
              <a:rPr lang="zh-CN" altLang="en-US" sz="4000">
                <a:ea typeface="楷体_GB2312" pitchFamily="49" charset="-122"/>
              </a:rPr>
              <a:t>青蛙只会捉</a:t>
            </a:r>
            <a:r>
              <a:rPr lang="zh-CN" altLang="en-US" sz="4000" u="sng">
                <a:ea typeface="楷体_GB2312" pitchFamily="49" charset="-122"/>
              </a:rPr>
              <a:t>            </a:t>
            </a:r>
            <a:r>
              <a:rPr lang="zh-CN" altLang="en-US" sz="4000">
                <a:ea typeface="楷体_GB2312" pitchFamily="49" charset="-122"/>
              </a:rPr>
              <a:t>的害虫。</a:t>
            </a:r>
            <a:r>
              <a:rPr lang="zh-CN" altLang="en-US" sz="3200"/>
              <a:t>                                                           </a:t>
            </a:r>
            <a:endParaRPr lang="zh-CN" altLang="en-US" sz="3200"/>
          </a:p>
        </p:txBody>
      </p:sp>
      <p:sp>
        <p:nvSpPr>
          <p:cNvPr id="23556" name="Rectangle 4"/>
          <p:cNvSpPr>
            <a:spLocks noGrp="1" noChangeArrowheads="1"/>
          </p:cNvSpPr>
          <p:nvPr/>
        </p:nvSpPr>
        <p:spPr bwMode="auto">
          <a:xfrm>
            <a:off x="457200" y="1295400"/>
            <a:ext cx="8001000" cy="1603375"/>
          </a:xfrm>
          <a:prstGeom prst="rect">
            <a:avLst/>
          </a:prstGeom>
          <a:solidFill>
            <a:srgbClr val="CC99FF">
              <a:alpha val="45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/>
          <a:lstStyle/>
          <a:p>
            <a:pPr marL="342900" indent="-342900">
              <a:spcBef>
                <a:spcPct val="20000"/>
              </a:spcBef>
              <a:buFontTx/>
              <a:buNone/>
            </a:pPr>
            <a:r>
              <a:rPr lang="zh-CN" altLang="en-US" sz="4000">
                <a:ea typeface="楷体_GB2312" pitchFamily="49" charset="-122"/>
              </a:rPr>
              <a:t>      燕子只会捉</a:t>
            </a:r>
            <a:r>
              <a:rPr lang="zh-CN" altLang="en-US" sz="4000" u="sng">
                <a:ea typeface="楷体_GB2312" pitchFamily="49" charset="-122"/>
              </a:rPr>
              <a:t>             </a:t>
            </a:r>
            <a:r>
              <a:rPr lang="zh-CN" altLang="en-US" sz="4000">
                <a:ea typeface="楷体_GB2312" pitchFamily="49" charset="-122"/>
              </a:rPr>
              <a:t>的害虫。</a:t>
            </a:r>
            <a:endParaRPr lang="zh-CN" altLang="en-US" sz="4000">
              <a:ea typeface="楷体_GB2312" pitchFamily="49" charset="-122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962400" y="1219200"/>
            <a:ext cx="2693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D60093"/>
                </a:solidFill>
                <a:ea typeface="方正楷体简体" charset="-122"/>
              </a:rPr>
              <a:t>天上飞</a:t>
            </a:r>
            <a:endParaRPr lang="zh-CN" altLang="en-US" sz="4000" b="1">
              <a:solidFill>
                <a:srgbClr val="D60093"/>
              </a:solidFill>
              <a:ea typeface="方正楷体简体" charset="-122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572000" y="2971800"/>
            <a:ext cx="1955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D60093"/>
                </a:solidFill>
                <a:ea typeface="方正楷体简体" charset="-122"/>
              </a:rPr>
              <a:t>树干里</a:t>
            </a:r>
            <a:endParaRPr lang="zh-CN" altLang="en-US" sz="4000" b="1">
              <a:solidFill>
                <a:srgbClr val="D60093"/>
              </a:solidFill>
              <a:ea typeface="方正楷体简体" charset="-122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114800" y="4724400"/>
            <a:ext cx="1711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D60093"/>
                </a:solidFill>
                <a:ea typeface="方正楷体简体" charset="-122"/>
              </a:rPr>
              <a:t>田里</a:t>
            </a:r>
            <a:endParaRPr lang="zh-CN" altLang="en-US" sz="4000" b="1">
              <a:solidFill>
                <a:srgbClr val="D60093"/>
              </a:solidFill>
              <a:ea typeface="方正楷体简体" charset="-122"/>
            </a:endParaRPr>
          </a:p>
        </p:txBody>
      </p:sp>
      <p:pic>
        <p:nvPicPr>
          <p:cNvPr id="23560" name="图片 3" descr="IMG_20150506_150556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C0C4C7"/>
              </a:clrFrom>
              <a:clrTo>
                <a:srgbClr val="C0C4C7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457200" y="152400"/>
            <a:ext cx="1333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utoUpdateAnimBg="0"/>
      <p:bldP spid="23558" grpId="0" bldLvl="0" autoUpdateAnimBg="0"/>
      <p:bldP spid="23559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/>
        </p:nvSpPr>
        <p:spPr bwMode="auto">
          <a:xfrm>
            <a:off x="609600" y="3352800"/>
            <a:ext cx="8001000" cy="1603375"/>
          </a:xfrm>
          <a:prstGeom prst="rect">
            <a:avLst/>
          </a:prstGeom>
          <a:solidFill>
            <a:srgbClr val="CC99FF">
              <a:alpha val="45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/>
          <a:lstStyle/>
          <a:p>
            <a:pPr marL="342900" indent="-342900">
              <a:spcBef>
                <a:spcPct val="20000"/>
              </a:spcBef>
              <a:buFontTx/>
              <a:buNone/>
            </a:pPr>
            <a:r>
              <a:rPr lang="zh-CN" altLang="en-US" sz="4000">
                <a:ea typeface="楷体_GB2312" pitchFamily="49" charset="-122"/>
              </a:rPr>
              <a:t>  </a:t>
            </a:r>
            <a:r>
              <a:rPr lang="zh-CN" altLang="en-US" sz="4000" u="sng">
                <a:ea typeface="楷体_GB2312" pitchFamily="49" charset="-122"/>
              </a:rPr>
              <a:t>          </a:t>
            </a:r>
            <a:r>
              <a:rPr lang="zh-CN" altLang="en-US" sz="4000">
                <a:ea typeface="楷体_GB2312" pitchFamily="49" charset="-122"/>
              </a:rPr>
              <a:t>说：“对不起，我只会</a:t>
            </a:r>
            <a:r>
              <a:rPr lang="zh-CN" altLang="en-US" sz="4000" u="sng">
                <a:ea typeface="楷体_GB2312" pitchFamily="49" charset="-122"/>
              </a:rPr>
              <a:t>    </a:t>
            </a:r>
            <a:endParaRPr lang="zh-CN" altLang="en-US" sz="4000" u="sng"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  <a:buFontTx/>
              <a:buNone/>
            </a:pPr>
            <a:r>
              <a:rPr lang="zh-CN" altLang="en-US" sz="4000">
                <a:ea typeface="楷体_GB2312" pitchFamily="49" charset="-122"/>
              </a:rPr>
              <a:t>  </a:t>
            </a:r>
            <a:r>
              <a:rPr lang="zh-CN" altLang="en-US" sz="4000" u="sng">
                <a:ea typeface="楷体_GB2312" pitchFamily="49" charset="-122"/>
              </a:rPr>
              <a:t>          </a:t>
            </a:r>
            <a:r>
              <a:rPr lang="zh-CN" altLang="en-US" sz="4000">
                <a:ea typeface="楷体_GB2312" pitchFamily="49" charset="-122"/>
              </a:rPr>
              <a:t>，你还是请别人帮忙吧！”</a:t>
            </a:r>
            <a:r>
              <a:rPr lang="zh-CN" altLang="en-US" sz="4000" u="sng">
                <a:ea typeface="楷体_GB2312" pitchFamily="49" charset="-122"/>
              </a:rPr>
              <a:t>  </a:t>
            </a:r>
            <a:endParaRPr lang="zh-CN" altLang="en-US" sz="4000">
              <a:ea typeface="楷体_GB2312" pitchFamily="49" charset="-122"/>
            </a:endParaRPr>
          </a:p>
        </p:txBody>
      </p:sp>
      <p:pic>
        <p:nvPicPr>
          <p:cNvPr id="24579" name="图片 7" descr="3678861_164935409164_2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1600200"/>
            <a:ext cx="1817688" cy="192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0" name="图片 3" descr="IMG_20150506_15055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C0C4C7"/>
              </a:clrFrom>
              <a:clrTo>
                <a:srgbClr val="C0C4C7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609600" y="381000"/>
            <a:ext cx="20002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/>
        </p:nvSpPr>
        <p:spPr bwMode="auto">
          <a:xfrm>
            <a:off x="457200" y="2133600"/>
            <a:ext cx="8248650" cy="1603375"/>
          </a:xfrm>
          <a:prstGeom prst="rect">
            <a:avLst/>
          </a:prstGeom>
          <a:solidFill>
            <a:srgbClr val="FFCC99">
              <a:alpha val="45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/>
          <a:lstStyle/>
          <a:p>
            <a:pPr marL="342900" indent="-342900">
              <a:spcBef>
                <a:spcPct val="20000"/>
              </a:spcBef>
              <a:buFontTx/>
              <a:buNone/>
            </a:pPr>
            <a:r>
              <a:rPr lang="zh-CN" altLang="en-US" sz="3200">
                <a:ea typeface="楷体_GB2312" pitchFamily="49" charset="-122"/>
              </a:rPr>
              <a:t>     </a:t>
            </a:r>
            <a:r>
              <a:rPr lang="zh-CN" altLang="en-US" sz="3200" u="sng">
                <a:ea typeface="楷体_GB2312" pitchFamily="49" charset="-122"/>
              </a:rPr>
              <a:t>  </a:t>
            </a:r>
            <a:r>
              <a:rPr lang="zh-CN" altLang="en-US" sz="4000" u="sng">
                <a:ea typeface="楷体_GB2312" pitchFamily="49" charset="-122"/>
              </a:rPr>
              <a:t>           </a:t>
            </a:r>
            <a:r>
              <a:rPr lang="zh-CN" altLang="en-US" sz="4000">
                <a:ea typeface="楷体_GB2312" pitchFamily="49" charset="-122"/>
              </a:rPr>
              <a:t>说：“</a:t>
            </a:r>
            <a:r>
              <a:rPr lang="zh-CN" altLang="en-US" sz="4000" u="sng">
                <a:ea typeface="楷体_GB2312" pitchFamily="49" charset="-122"/>
              </a:rPr>
              <a:t>               </a:t>
            </a:r>
            <a:r>
              <a:rPr lang="zh-CN" altLang="en-US" sz="4000">
                <a:ea typeface="楷体_GB2312" pitchFamily="49" charset="-122"/>
              </a:rPr>
              <a:t>，我只会</a:t>
            </a:r>
            <a:r>
              <a:rPr lang="zh-CN" altLang="en-US" sz="4000" u="sng">
                <a:ea typeface="楷体_GB2312" pitchFamily="49" charset="-122"/>
              </a:rPr>
              <a:t>       </a:t>
            </a:r>
            <a:endParaRPr lang="zh-CN" altLang="en-US" sz="4000" u="sng"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  <a:buFontTx/>
              <a:buNone/>
            </a:pPr>
            <a:r>
              <a:rPr lang="zh-CN" altLang="en-US" sz="4000">
                <a:ea typeface="楷体_GB2312" pitchFamily="49" charset="-122"/>
              </a:rPr>
              <a:t>    </a:t>
            </a:r>
            <a:r>
              <a:rPr lang="zh-CN" altLang="en-US" sz="4000" u="sng">
                <a:ea typeface="楷体_GB2312" pitchFamily="49" charset="-122"/>
              </a:rPr>
              <a:t>            </a:t>
            </a:r>
            <a:r>
              <a:rPr lang="zh-CN" altLang="en-US" sz="4000">
                <a:ea typeface="楷体_GB2312" pitchFamily="49" charset="-122"/>
              </a:rPr>
              <a:t>，你还是</a:t>
            </a:r>
            <a:r>
              <a:rPr lang="zh-CN" altLang="en-US" sz="4000" u="sng">
                <a:ea typeface="楷体_GB2312" pitchFamily="49" charset="-122"/>
              </a:rPr>
              <a:t>                  </a:t>
            </a:r>
            <a:r>
              <a:rPr lang="zh-CN" altLang="en-US" sz="4000">
                <a:ea typeface="楷体_GB2312" pitchFamily="49" charset="-122"/>
              </a:rPr>
              <a:t>！”</a:t>
            </a:r>
            <a:r>
              <a:rPr lang="zh-CN" altLang="en-US" sz="4000"/>
              <a:t> </a:t>
            </a:r>
            <a:r>
              <a:rPr lang="zh-CN" altLang="en-US" sz="3200"/>
              <a:t>                                                          </a:t>
            </a:r>
            <a:endParaRPr lang="zh-CN" altLang="en-US" sz="3200"/>
          </a:p>
        </p:txBody>
      </p:sp>
      <p:pic>
        <p:nvPicPr>
          <p:cNvPr id="25603" name="图片 3" descr="IMG_20150506_150556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C0C4C7"/>
              </a:clrFrom>
              <a:clrTo>
                <a:srgbClr val="C0C4C7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609600" y="381000"/>
            <a:ext cx="1676400" cy="134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4" name="图片 5" descr="在一个空白背景查出的螳螂-2661466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810000"/>
            <a:ext cx="252412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5" name="图片 6" descr="2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3810000"/>
            <a:ext cx="2268538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4038600"/>
            <a:ext cx="2152650" cy="183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ldLvl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762000"/>
            <a:ext cx="5105400" cy="45275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zh-CN" altLang="en-US" sz="4800" b="1" dirty="0">
                <a:ea typeface="方正楷体简体" charset="-122"/>
              </a:rPr>
              <a:t>棉花姑娘长蚜虫，</a:t>
            </a:r>
            <a:endParaRPr lang="zh-CN" altLang="en-US" sz="4800" b="1" dirty="0">
              <a:ea typeface="方正楷体简体" charset="-122"/>
            </a:endParaRPr>
          </a:p>
          <a:p>
            <a:pPr marL="0" indent="0">
              <a:buFontTx/>
              <a:buNone/>
            </a:pPr>
            <a:r>
              <a:rPr lang="zh-CN" altLang="en-US" sz="4800" b="1" dirty="0">
                <a:ea typeface="方正楷体简体" charset="-122"/>
              </a:rPr>
              <a:t>盼望医生来治病。</a:t>
            </a:r>
            <a:endParaRPr lang="zh-CN" altLang="en-US" sz="4800" b="1" dirty="0">
              <a:ea typeface="方正楷体简体" charset="-122"/>
            </a:endParaRPr>
          </a:p>
          <a:p>
            <a:pPr marL="0" indent="0">
              <a:buFontTx/>
              <a:buNone/>
            </a:pPr>
            <a:r>
              <a:rPr lang="zh-CN" altLang="en-US" sz="4800" b="1" dirty="0">
                <a:ea typeface="方正楷体简体" charset="-122"/>
              </a:rPr>
              <a:t>青蛙燕子啄木鸟，</a:t>
            </a:r>
            <a:endParaRPr lang="zh-CN" altLang="en-US" sz="4800" b="1" dirty="0">
              <a:ea typeface="方正楷体简体" charset="-122"/>
            </a:endParaRPr>
          </a:p>
          <a:p>
            <a:pPr marL="0" indent="0">
              <a:buFontTx/>
              <a:buNone/>
            </a:pPr>
            <a:r>
              <a:rPr lang="zh-CN" altLang="en-US" sz="4800" b="1" dirty="0">
                <a:ea typeface="方正楷体简体" charset="-122"/>
              </a:rPr>
              <a:t>无能为力把头摇。</a:t>
            </a:r>
            <a:endParaRPr lang="zh-CN" altLang="en-US" sz="4800" b="1" dirty="0">
              <a:ea typeface="方正楷体简体" charset="-122"/>
            </a:endParaRPr>
          </a:p>
          <a:p>
            <a:pPr marL="0" indent="0">
              <a:buFontTx/>
              <a:buNone/>
            </a:pPr>
            <a:r>
              <a:rPr lang="zh-CN" altLang="en-US" sz="4800" b="1" dirty="0">
                <a:ea typeface="方正楷体简体" charset="-122"/>
              </a:rPr>
              <a:t>七星瓢虫本领高，</a:t>
            </a:r>
            <a:endParaRPr lang="zh-CN" altLang="en-US" sz="4800" b="1" dirty="0">
              <a:ea typeface="方正楷体简体" charset="-122"/>
            </a:endParaRPr>
          </a:p>
          <a:p>
            <a:pPr marL="0" indent="0">
              <a:buFontTx/>
              <a:buNone/>
            </a:pPr>
            <a:r>
              <a:rPr lang="zh-CN" altLang="en-US" sz="4800" b="1" dirty="0">
                <a:ea typeface="方正楷体简体" charset="-122"/>
              </a:rPr>
              <a:t>吃光蚜虫棉花笑。</a:t>
            </a:r>
            <a:endParaRPr lang="zh-CN" altLang="en-US" sz="4800" b="1" dirty="0">
              <a:ea typeface="方正楷体简体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762000"/>
            <a:ext cx="5105400" cy="45275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zh-CN" altLang="en-US" sz="4800" b="1" dirty="0">
                <a:ea typeface="方正楷体简体" charset="-122"/>
              </a:rPr>
              <a:t>棉花姑娘长蚜虫，</a:t>
            </a:r>
            <a:endParaRPr lang="zh-CN" altLang="en-US" sz="4800" b="1" dirty="0">
              <a:ea typeface="方正楷体简体" charset="-122"/>
            </a:endParaRPr>
          </a:p>
          <a:p>
            <a:pPr marL="0" indent="0">
              <a:buFontTx/>
              <a:buNone/>
            </a:pPr>
            <a:r>
              <a:rPr lang="zh-CN" altLang="en-US" sz="4800" b="1" dirty="0">
                <a:ea typeface="方正楷体简体" charset="-122"/>
              </a:rPr>
              <a:t>盼望医生来治病。</a:t>
            </a:r>
            <a:endParaRPr lang="zh-CN" altLang="en-US" sz="4800" b="1" dirty="0">
              <a:ea typeface="方正楷体简体" charset="-122"/>
            </a:endParaRPr>
          </a:p>
          <a:p>
            <a:pPr marL="0" indent="0">
              <a:buFontTx/>
              <a:buNone/>
            </a:pPr>
            <a:r>
              <a:rPr lang="zh-CN" altLang="en-US" sz="4800" b="1" dirty="0">
                <a:ea typeface="方正楷体简体" charset="-122"/>
              </a:rPr>
              <a:t>青蛙燕子啄木鸟，</a:t>
            </a:r>
            <a:endParaRPr lang="zh-CN" altLang="en-US" sz="4800" b="1" dirty="0">
              <a:ea typeface="方正楷体简体" charset="-122"/>
            </a:endParaRPr>
          </a:p>
          <a:p>
            <a:pPr marL="0" indent="0">
              <a:buFontTx/>
              <a:buNone/>
            </a:pPr>
            <a:r>
              <a:rPr lang="zh-CN" altLang="en-US" sz="4800" b="1" dirty="0">
                <a:ea typeface="方正楷体简体" charset="-122"/>
              </a:rPr>
              <a:t>无能为力把头摇。</a:t>
            </a:r>
            <a:endParaRPr lang="zh-CN" altLang="en-US" sz="4800" b="1" dirty="0">
              <a:ea typeface="方正楷体简体" charset="-122"/>
            </a:endParaRPr>
          </a:p>
          <a:p>
            <a:pPr marL="0" indent="0">
              <a:buFontTx/>
              <a:buNone/>
            </a:pPr>
            <a:r>
              <a:rPr lang="zh-CN" altLang="en-US" sz="4800" b="1" dirty="0">
                <a:ea typeface="方正楷体简体" charset="-122"/>
              </a:rPr>
              <a:t>七</a:t>
            </a:r>
            <a:r>
              <a:rPr lang="zh-CN" altLang="en-US" sz="4800" b="1" dirty="0">
                <a:solidFill>
                  <a:srgbClr val="CC0000"/>
                </a:solidFill>
                <a:ea typeface="方正楷体简体" charset="-122"/>
              </a:rPr>
              <a:t>星</a:t>
            </a:r>
            <a:r>
              <a:rPr lang="zh-CN" altLang="en-US" sz="4800" b="1" dirty="0">
                <a:ea typeface="方正楷体简体" charset="-122"/>
              </a:rPr>
              <a:t>瓢虫本领高，</a:t>
            </a:r>
            <a:endParaRPr lang="zh-CN" altLang="en-US" sz="4800" b="1" dirty="0">
              <a:ea typeface="方正楷体简体" charset="-122"/>
            </a:endParaRPr>
          </a:p>
          <a:p>
            <a:pPr marL="0" indent="0">
              <a:buFontTx/>
              <a:buNone/>
            </a:pPr>
            <a:r>
              <a:rPr lang="zh-CN" altLang="en-US" sz="4800" b="1" dirty="0">
                <a:ea typeface="方正楷体简体" charset="-122"/>
              </a:rPr>
              <a:t>吃光蚜虫棉花笑</a:t>
            </a:r>
            <a:r>
              <a:rPr lang="zh-CN" altLang="en-US" sz="4800" b="1" dirty="0" smtClean="0">
                <a:ea typeface="方正楷体简体" charset="-122"/>
              </a:rPr>
              <a:t>。 </a:t>
            </a:r>
            <a:endParaRPr lang="zh-CN" altLang="en-US" sz="4800" b="1" dirty="0">
              <a:ea typeface="方正楷体简体" charset="-122"/>
            </a:endParaRPr>
          </a:p>
        </p:txBody>
      </p:sp>
      <p:grpSp>
        <p:nvGrpSpPr>
          <p:cNvPr id="27651" name="Group 3"/>
          <p:cNvGrpSpPr/>
          <p:nvPr/>
        </p:nvGrpSpPr>
        <p:grpSpPr bwMode="auto">
          <a:xfrm>
            <a:off x="6400800" y="1219200"/>
            <a:ext cx="2014538" cy="1997075"/>
            <a:chOff x="0" y="0"/>
            <a:chExt cx="3172" cy="3144"/>
          </a:xfrm>
        </p:grpSpPr>
        <p:grpSp>
          <p:nvGrpSpPr>
            <p:cNvPr id="27652" name="Group 4"/>
            <p:cNvGrpSpPr/>
            <p:nvPr/>
          </p:nvGrpSpPr>
          <p:grpSpPr bwMode="auto">
            <a:xfrm>
              <a:off x="0" y="0"/>
              <a:ext cx="3172" cy="3120"/>
              <a:chOff x="0" y="0"/>
              <a:chExt cx="1488" cy="1718"/>
            </a:xfrm>
          </p:grpSpPr>
          <p:pic>
            <p:nvPicPr>
              <p:cNvPr id="27653" name="Picture 5" descr="tzg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0" y="0"/>
                <a:ext cx="1488" cy="17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7654" name="Text Box 6"/>
              <p:cNvSpPr txBox="1">
                <a:spLocks noChangeArrowheads="1"/>
              </p:cNvSpPr>
              <p:nvPr/>
            </p:nvSpPr>
            <p:spPr bwMode="auto">
              <a:xfrm>
                <a:off x="52" y="435"/>
                <a:ext cx="105" cy="12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endParaRPr lang="zh-CN" altLang="en-US" sz="12000" b="1">
                  <a:solidFill>
                    <a:schemeClr val="accent2"/>
                  </a:solidFill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27655" name="Text Box 7"/>
            <p:cNvSpPr txBox="1">
              <a:spLocks noChangeArrowheads="1"/>
            </p:cNvSpPr>
            <p:nvPr/>
          </p:nvSpPr>
          <p:spPr bwMode="auto">
            <a:xfrm>
              <a:off x="120" y="120"/>
              <a:ext cx="2930" cy="3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2000" b="1">
                  <a:ea typeface="方正楷体简体" charset="-122"/>
                </a:rPr>
                <a:t>星</a:t>
              </a:r>
              <a:endParaRPr lang="zh-CN" altLang="en-US" sz="12000" b="1">
                <a:ea typeface="方正楷体简体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/>
          <p:nvPr/>
        </p:nvGrpSpPr>
        <p:grpSpPr bwMode="auto">
          <a:xfrm>
            <a:off x="3124200" y="1905000"/>
            <a:ext cx="2927350" cy="2698750"/>
            <a:chOff x="0" y="0"/>
            <a:chExt cx="4610" cy="4250"/>
          </a:xfrm>
        </p:grpSpPr>
        <p:grpSp>
          <p:nvGrpSpPr>
            <p:cNvPr id="28675" name="Group 3"/>
            <p:cNvGrpSpPr/>
            <p:nvPr/>
          </p:nvGrpSpPr>
          <p:grpSpPr bwMode="auto">
            <a:xfrm>
              <a:off x="0" y="0"/>
              <a:ext cx="4132" cy="4250"/>
              <a:chOff x="0" y="0"/>
              <a:chExt cx="1488" cy="1718"/>
            </a:xfrm>
          </p:grpSpPr>
          <p:pic>
            <p:nvPicPr>
              <p:cNvPr id="28676" name="Picture 4" descr="tzg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0" y="0"/>
                <a:ext cx="1488" cy="17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677" name="Text Box 5"/>
              <p:cNvSpPr txBox="1">
                <a:spLocks noChangeArrowheads="1"/>
              </p:cNvSpPr>
              <p:nvPr/>
            </p:nvSpPr>
            <p:spPr bwMode="auto">
              <a:xfrm>
                <a:off x="52" y="435"/>
                <a:ext cx="105" cy="12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endParaRPr lang="zh-CN" altLang="en-US" sz="12000" b="1">
                  <a:solidFill>
                    <a:schemeClr val="accent2"/>
                  </a:solidFill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28678" name="Text Box 6"/>
            <p:cNvSpPr txBox="1">
              <a:spLocks noChangeArrowheads="1"/>
            </p:cNvSpPr>
            <p:nvPr/>
          </p:nvSpPr>
          <p:spPr bwMode="auto">
            <a:xfrm>
              <a:off x="240" y="120"/>
              <a:ext cx="4370" cy="39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7000" b="1">
                  <a:ea typeface="方正楷体简体" charset="-122"/>
                </a:rPr>
                <a:t>星</a:t>
              </a:r>
              <a:endParaRPr lang="zh-CN" altLang="en-US" sz="17000" b="1">
                <a:ea typeface="方正楷体简体" charset="-122"/>
              </a:endParaRPr>
            </a:p>
          </p:txBody>
        </p:sp>
      </p:grpSp>
      <p:sp>
        <p:nvSpPr>
          <p:cNvPr id="2867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257800"/>
            <a:ext cx="1066800" cy="990600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8680" name="图片 5" descr="IMG_20150506_150429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BFC0C2"/>
              </a:clrFrom>
              <a:clrTo>
                <a:srgbClr val="BFC0C2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457200" y="152400"/>
            <a:ext cx="15652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14450" y="1143000"/>
            <a:ext cx="309563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10600">
              <a:ea typeface="楷体" pitchFamily="1" charset="-122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486400" y="1143000"/>
            <a:ext cx="1793875" cy="262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0" b="1">
                <a:ea typeface="楷体_GB2312" pitchFamily="49" charset="-122"/>
              </a:rPr>
              <a:t>啄</a:t>
            </a:r>
            <a:endParaRPr lang="zh-CN" altLang="en-US" sz="15000" b="1">
              <a:ea typeface="楷体_GB2312" pitchFamily="49" charset="-122"/>
            </a:endParaRP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3810000" y="2514600"/>
            <a:ext cx="1009650" cy="382588"/>
          </a:xfrm>
          <a:prstGeom prst="rightArrow">
            <a:avLst>
              <a:gd name="adj1" fmla="val 50000"/>
              <a:gd name="adj2" fmla="val 65975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9701" name="Group 5"/>
          <p:cNvGrpSpPr>
            <a:grpSpLocks noChangeAspect="1"/>
          </p:cNvGrpSpPr>
          <p:nvPr/>
        </p:nvGrpSpPr>
        <p:grpSpPr bwMode="auto">
          <a:xfrm>
            <a:off x="838200" y="1219200"/>
            <a:ext cx="2057400" cy="3683000"/>
            <a:chOff x="0" y="0"/>
            <a:chExt cx="911" cy="1631"/>
          </a:xfrm>
        </p:grpSpPr>
        <p:pic>
          <p:nvPicPr>
            <p:cNvPr id="29702" name="Picture 6" descr="0533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21D82E"/>
                </a:clrFrom>
                <a:clrTo>
                  <a:srgbClr val="21D82E">
                    <a:alpha val="0"/>
                  </a:srgbClr>
                </a:clrTo>
              </a:clrChange>
            </a:blip>
            <a:srcRect t="32898" r="77029" b="53986"/>
            <a:stretch>
              <a:fillRect/>
            </a:stretch>
          </p:blipFill>
          <p:spPr bwMode="auto">
            <a:xfrm rot="10800000" flipH="1" flipV="1">
              <a:off x="136" y="0"/>
              <a:ext cx="31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3" name="Picture 7" descr="b013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911" cy="1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5868988" y="1068388"/>
            <a:ext cx="863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0" b="1">
                <a:solidFill>
                  <a:srgbClr val="FF0000"/>
                </a:solidFill>
                <a:ea typeface="华文楷体" pitchFamily="2" charset="-122"/>
              </a:rPr>
              <a:t>、</a:t>
            </a:r>
            <a:endParaRPr lang="zh-CN" altLang="en-US" sz="12000" b="1">
              <a:solidFill>
                <a:srgbClr val="FF0000"/>
              </a:solidFill>
              <a:ea typeface="华文楷体" pitchFamily="2" charset="-122"/>
            </a:endParaRPr>
          </a:p>
        </p:txBody>
      </p:sp>
      <p:sp>
        <p:nvSpPr>
          <p:cNvPr id="29705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096000"/>
            <a:ext cx="1143000" cy="762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362200" y="2209800"/>
            <a:ext cx="1828800" cy="1920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2000" b="1">
                <a:latin typeface="楷体_GB2312" pitchFamily="49" charset="-122"/>
                <a:ea typeface="楷体_GB2312" pitchFamily="49" charset="-122"/>
              </a:rPr>
              <a:t>斑</a:t>
            </a:r>
            <a:endParaRPr lang="zh-CN" altLang="en-US" sz="120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5105400" y="2209800"/>
            <a:ext cx="1905000" cy="1920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2000" b="1">
                <a:latin typeface="楷体_GB2312" pitchFamily="49" charset="-122"/>
                <a:ea typeface="楷体_GB2312" pitchFamily="49" charset="-122"/>
              </a:rPr>
              <a:t>班</a:t>
            </a:r>
            <a:endParaRPr lang="zh-CN" altLang="en-US" sz="120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0724" name="AutoShape 4">
            <a:hlinkClick r:id="rId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096000"/>
            <a:ext cx="1143000" cy="762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00400" y="4724400"/>
            <a:ext cx="2133600" cy="1219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zh-CN" altLang="en-US" sz="7200" b="1">
                <a:solidFill>
                  <a:srgbClr val="FF9900"/>
                </a:solidFill>
                <a:ea typeface="楷体_GB2312" pitchFamily="49" charset="-122"/>
              </a:rPr>
              <a:t>菊花</a:t>
            </a:r>
            <a:endParaRPr lang="zh-CN" altLang="en-US" sz="7200" b="1">
              <a:solidFill>
                <a:srgbClr val="FF9900"/>
              </a:solidFill>
              <a:ea typeface="楷体_GB2312" pitchFamily="49" charset="-122"/>
            </a:endParaRPr>
          </a:p>
        </p:txBody>
      </p:sp>
      <p:pic>
        <p:nvPicPr>
          <p:cNvPr id="4099" name="Picture 3" descr="5123337_101115385170_2[1]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05000" y="992188"/>
            <a:ext cx="4800600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4648200"/>
            <a:ext cx="3124200" cy="1477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zh-CN" altLang="en-US" sz="7200" b="1">
                <a:solidFill>
                  <a:srgbClr val="FF0000"/>
                </a:solidFill>
                <a:ea typeface="楷体_GB2312" pitchFamily="49" charset="-122"/>
              </a:rPr>
              <a:t>玫瑰花</a:t>
            </a:r>
            <a:endParaRPr lang="zh-CN" altLang="en-US" sz="7200" b="1">
              <a:solidFill>
                <a:srgbClr val="FF0000"/>
              </a:solidFill>
              <a:ea typeface="楷体_GB2312" pitchFamily="49" charset="-122"/>
            </a:endParaRPr>
          </a:p>
        </p:txBody>
      </p:sp>
      <p:pic>
        <p:nvPicPr>
          <p:cNvPr id="5123" name="Picture 3" descr="11789085_230111740000_2[1]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914400"/>
            <a:ext cx="45720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52800" y="4724400"/>
            <a:ext cx="2360613" cy="1295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zh-CN" altLang="en-US" sz="7200" b="1">
                <a:solidFill>
                  <a:srgbClr val="FF00FF"/>
                </a:solidFill>
                <a:ea typeface="楷体_GB2312" pitchFamily="49" charset="-122"/>
              </a:rPr>
              <a:t>桃花</a:t>
            </a:r>
            <a:endParaRPr lang="zh-CN" altLang="en-US" sz="7200" b="1">
              <a:solidFill>
                <a:srgbClr val="FF00FF"/>
              </a:solidFill>
              <a:ea typeface="楷体_GB2312" pitchFamily="49" charset="-122"/>
            </a:endParaRPr>
          </a:p>
        </p:txBody>
      </p:sp>
      <p:pic>
        <p:nvPicPr>
          <p:cNvPr id="6147" name="Picture 3" descr="9719648_084604413134_2[1]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57400" y="990600"/>
            <a:ext cx="4775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4572000"/>
            <a:ext cx="3733800" cy="1066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zh-CN" altLang="en-US" sz="5400" b="1">
                <a:ea typeface="楷体_GB2312" pitchFamily="49" charset="-122"/>
              </a:rPr>
              <a:t>这是什么？</a:t>
            </a:r>
            <a:endParaRPr lang="zh-CN" altLang="en-US" sz="5400" b="1">
              <a:ea typeface="楷体_GB2312" pitchFamily="49" charset="-122"/>
            </a:endParaRPr>
          </a:p>
        </p:txBody>
      </p:sp>
      <p:pic>
        <p:nvPicPr>
          <p:cNvPr id="7171" name="Picture 3" descr="t19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62200" y="990600"/>
            <a:ext cx="4392613" cy="316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581400" y="4495800"/>
            <a:ext cx="23923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>
                <a:ea typeface="方正胖娃简体" charset="-122"/>
              </a:rPr>
              <a:t>棉花</a:t>
            </a:r>
            <a:endParaRPr lang="zh-CN" altLang="en-US" sz="6000">
              <a:ea typeface="方正胖娃简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 build="p"/>
      <p:bldP spid="7170" grpId="1" autoUpdateAnimBg="0" build="p"/>
      <p:bldP spid="7170" grpId="2" autoUpdateAnimBg="0" build="p"/>
      <p:bldP spid="7172" grpId="0" bldLvl="0" autoUpdateAnimBg="0"/>
      <p:bldP spid="7172" grpId="1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04800" y="1219200"/>
            <a:ext cx="7954963" cy="393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>
                <a:ea typeface="楷体_GB2312" pitchFamily="49" charset="-122"/>
              </a:rPr>
              <a:t>      </a:t>
            </a:r>
            <a:endParaRPr lang="zh-CN" altLang="en-US" sz="4400" b="1" dirty="0">
              <a:latin typeface="华文楷体" pitchFamily="2" charset="-122"/>
              <a:ea typeface="华文楷体" pitchFamily="2" charset="-122"/>
            </a:endParaRPr>
          </a:p>
          <a:p>
            <a:br>
              <a:rPr lang="zh-CN" altLang="en-US" sz="4400" dirty="0">
                <a:latin typeface="华文楷体" pitchFamily="2" charset="-122"/>
                <a:ea typeface="华文楷体" pitchFamily="2" charset="-122"/>
              </a:rPr>
            </a:br>
            <a:r>
              <a:rPr lang="zh-CN" altLang="en-US" sz="4400" dirty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zh-CN" altLang="en-US" sz="6000" b="1" dirty="0">
                <a:latin typeface="华文楷体" pitchFamily="2" charset="-122"/>
                <a:ea typeface="华文楷体" pitchFamily="2" charset="-122"/>
              </a:rPr>
              <a:t>自由读课文，读准</a:t>
            </a:r>
            <a:endParaRPr lang="zh-CN" altLang="en-US" sz="60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6000" b="1" dirty="0">
                <a:latin typeface="华文楷体" pitchFamily="2" charset="-122"/>
                <a:ea typeface="华文楷体" pitchFamily="2" charset="-122"/>
              </a:rPr>
              <a:t> 字音，读通句子。</a:t>
            </a:r>
            <a:endParaRPr lang="zh-CN" altLang="en-US" sz="60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4400" dirty="0">
                <a:latin typeface="华文楷体" pitchFamily="2" charset="-122"/>
                <a:ea typeface="华文楷体" pitchFamily="2" charset="-122"/>
              </a:rPr>
              <a:t>       </a:t>
            </a:r>
            <a:endParaRPr lang="zh-CN" altLang="en-US" sz="4400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0243" name="图片 6" descr="IMG_20150506_150456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BFC3C6"/>
              </a:clrFrom>
              <a:clrTo>
                <a:srgbClr val="BFC3C6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762000" y="381000"/>
            <a:ext cx="1782763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09600" y="1219200"/>
            <a:ext cx="7956550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>
                <a:ea typeface="楷体_GB2312" pitchFamily="49" charset="-122"/>
              </a:rPr>
              <a:t>       </a:t>
            </a:r>
            <a:endParaRPr lang="zh-CN" altLang="en-US" sz="4400" b="1" dirty="0">
              <a:latin typeface="华文楷体" pitchFamily="2" charset="-122"/>
              <a:ea typeface="华文楷体" pitchFamily="2" charset="-122"/>
            </a:endParaRPr>
          </a:p>
          <a:p>
            <a:br>
              <a:rPr lang="zh-CN" altLang="en-US" sz="4400" dirty="0">
                <a:latin typeface="华文楷体" pitchFamily="2" charset="-122"/>
                <a:ea typeface="华文楷体" pitchFamily="2" charset="-122"/>
              </a:rPr>
            </a:br>
            <a:r>
              <a:rPr lang="zh-CN" altLang="en-US" sz="4400" dirty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zh-CN" altLang="en-US" sz="6000" b="1" dirty="0">
                <a:latin typeface="华文楷体" pitchFamily="2" charset="-122"/>
                <a:ea typeface="华文楷体" pitchFamily="2" charset="-122"/>
              </a:rPr>
              <a:t>同桌轮流读课文，</a:t>
            </a:r>
            <a:endParaRPr lang="zh-CN" altLang="en-US" sz="60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6000" b="1" dirty="0">
                <a:latin typeface="华文楷体" pitchFamily="2" charset="-122"/>
                <a:ea typeface="华文楷体" pitchFamily="2" charset="-122"/>
              </a:rPr>
              <a:t>一人读一自然段</a:t>
            </a:r>
            <a:r>
              <a:rPr lang="zh-CN" altLang="en-US" sz="6000" dirty="0">
                <a:latin typeface="华文楷体" pitchFamily="2" charset="-122"/>
                <a:ea typeface="华文楷体" pitchFamily="2" charset="-122"/>
              </a:rPr>
              <a:t>。</a:t>
            </a:r>
            <a:endParaRPr lang="zh-CN" altLang="en-US" sz="6000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1267" name="图片 6" descr="IMG_20150506_150456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BFC3C6"/>
              </a:clrFrom>
              <a:clrTo>
                <a:srgbClr val="BFC3C6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609600" y="381000"/>
            <a:ext cx="1782763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324600" y="2057400"/>
            <a:ext cx="1906588" cy="109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 dirty="0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蚜</a:t>
            </a:r>
            <a:r>
              <a:rPr lang="zh-CN" altLang="en-US" sz="6600" b="1" dirty="0">
                <a:latin typeface="楷体_GB2312" pitchFamily="49" charset="-122"/>
                <a:ea typeface="华文楷体" pitchFamily="2" charset="-122"/>
              </a:rPr>
              <a:t>虫</a:t>
            </a:r>
            <a:endParaRPr lang="zh-CN" altLang="en-US" sz="6600" b="1" dirty="0"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38200" y="4191000"/>
            <a:ext cx="2133600" cy="1098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 dirty="0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治</a:t>
            </a:r>
            <a:r>
              <a:rPr lang="zh-CN" altLang="en-US" sz="6600" b="1" dirty="0">
                <a:latin typeface="楷体_GB2312" pitchFamily="49" charset="-122"/>
                <a:ea typeface="华文楷体" pitchFamily="2" charset="-122"/>
              </a:rPr>
              <a:t>病</a:t>
            </a:r>
            <a:endParaRPr lang="zh-CN" altLang="en-US" sz="6600" b="1" dirty="0"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810000" y="4191000"/>
            <a:ext cx="3124200" cy="109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 dirty="0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啄</a:t>
            </a:r>
            <a:r>
              <a:rPr lang="zh-CN" altLang="en-US" sz="6600" b="1" dirty="0">
                <a:latin typeface="楷体_GB2312" pitchFamily="49" charset="-122"/>
                <a:ea typeface="华文楷体" pitchFamily="2" charset="-122"/>
              </a:rPr>
              <a:t>木鸟</a:t>
            </a:r>
            <a:endParaRPr lang="zh-CN" altLang="en-US" sz="6600" b="1" dirty="0"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657600" y="2057400"/>
            <a:ext cx="2438400" cy="109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 dirty="0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盼</a:t>
            </a:r>
            <a:r>
              <a:rPr lang="zh-CN" altLang="en-US" sz="6600" b="1" dirty="0">
                <a:latin typeface="楷体_GB2312" pitchFamily="49" charset="-122"/>
                <a:ea typeface="华文楷体" pitchFamily="2" charset="-122"/>
              </a:rPr>
              <a:t>望</a:t>
            </a:r>
            <a:endParaRPr lang="zh-CN" altLang="en-US" sz="6600" b="1" dirty="0"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762000" y="2057400"/>
            <a:ext cx="2209800" cy="109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 dirty="0">
                <a:solidFill>
                  <a:srgbClr val="CC0000"/>
                </a:solidFill>
                <a:latin typeface="楷体_GB2312" pitchFamily="49" charset="-122"/>
                <a:ea typeface="华文楷体" pitchFamily="2" charset="-122"/>
              </a:rPr>
              <a:t>斑</a:t>
            </a:r>
            <a:r>
              <a:rPr lang="zh-CN" altLang="en-US" sz="6600" b="1" dirty="0">
                <a:latin typeface="楷体_GB2312" pitchFamily="49" charset="-122"/>
                <a:ea typeface="华文楷体" pitchFamily="2" charset="-122"/>
              </a:rPr>
              <a:t>点</a:t>
            </a:r>
            <a:endParaRPr lang="zh-CN" altLang="en-US" sz="6600" b="1" dirty="0">
              <a:latin typeface="楷体_GB2312" pitchFamily="49" charset="-122"/>
              <a:ea typeface="华文楷体" pitchFamily="2" charset="-122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505200" y="1219200"/>
            <a:ext cx="1447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p</a:t>
            </a:r>
            <a:r>
              <a:rPr lang="en-US" sz="480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à</a:t>
            </a:r>
            <a:r>
              <a:rPr lang="en-US" sz="480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n</a:t>
            </a:r>
            <a:endParaRPr lang="en-US" sz="4800">
              <a:solidFill>
                <a:srgbClr val="0000FF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838200" y="1371600"/>
            <a:ext cx="1219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rgbClr val="0000FF"/>
                </a:solidFill>
              </a:rPr>
              <a:t>b</a:t>
            </a:r>
            <a:r>
              <a:rPr lang="zh-CN" altLang="en-US" sz="4400" dirty="0">
                <a:solidFill>
                  <a:srgbClr val="0000FF"/>
                </a:solidFill>
                <a:sym typeface="方正姚体" pitchFamily="2" charset="-122"/>
              </a:rPr>
              <a:t>ā</a:t>
            </a:r>
            <a:r>
              <a:rPr lang="en-US" sz="4400" dirty="0">
                <a:solidFill>
                  <a:srgbClr val="0000FF"/>
                </a:solidFill>
              </a:rPr>
              <a:t>n</a:t>
            </a:r>
            <a:endParaRPr lang="en-US" sz="4400" dirty="0">
              <a:solidFill>
                <a:srgbClr val="0000FF"/>
              </a:solidFill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6324600" y="1219200"/>
            <a:ext cx="12192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yá</a:t>
            </a:r>
            <a:endParaRPr lang="en-US" sz="6000">
              <a:solidFill>
                <a:srgbClr val="0000FF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914400" y="3429000"/>
            <a:ext cx="1219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zhì</a:t>
            </a:r>
            <a:endParaRPr lang="en-US" sz="4800">
              <a:solidFill>
                <a:srgbClr val="0000FF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581400" y="3505200"/>
            <a:ext cx="1676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zhuó</a:t>
            </a:r>
            <a:endParaRPr lang="en-US" sz="4800">
              <a:solidFill>
                <a:srgbClr val="0000FF"/>
              </a:solidFill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12300" name="图片 4" descr="1430896097628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ADADAF"/>
              </a:clrFrom>
              <a:clrTo>
                <a:srgbClr val="ADADA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 rot="21480000">
            <a:off x="533400" y="76200"/>
            <a:ext cx="12890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1526</Words>
  <Application>WPS 演示</Application>
  <PresentationFormat>全屏显示(4:3)</PresentationFormat>
  <Paragraphs>166</Paragraphs>
  <Slides>27</Slides>
  <Notes>3</Notes>
  <HiddenSlides>1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3" baseType="lpstr">
      <vt:lpstr>Arial</vt:lpstr>
      <vt:lpstr>宋体</vt:lpstr>
      <vt:lpstr>Wingdings</vt:lpstr>
      <vt:lpstr>Calibri</vt:lpstr>
      <vt:lpstr>华文楷体</vt:lpstr>
      <vt:lpstr>微软雅黑</vt:lpstr>
      <vt:lpstr>楷体_GB2312</vt:lpstr>
      <vt:lpstr>方正胖娃简体</vt:lpstr>
      <vt:lpstr>方正姚体</vt:lpstr>
      <vt:lpstr>Arial Unicode MS</vt:lpstr>
      <vt:lpstr>楷体</vt:lpstr>
      <vt:lpstr>方正楷体简体</vt:lpstr>
      <vt:lpstr>Times New Roman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236</cp:revision>
  <dcterms:created xsi:type="dcterms:W3CDTF">2013-05-04T09:25:00Z</dcterms:created>
  <dcterms:modified xsi:type="dcterms:W3CDTF">2017-10-12T07:43:19Z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2052-10.1.0.6875</vt:lpwstr>
  </property>
</Properties>
</file>